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9" r:id="rId4"/>
    <p:sldId id="286" r:id="rId5"/>
    <p:sldId id="295" r:id="rId6"/>
    <p:sldId id="296" r:id="rId7"/>
    <p:sldId id="260" r:id="rId8"/>
    <p:sldId id="262" r:id="rId9"/>
    <p:sldId id="297" r:id="rId10"/>
    <p:sldId id="263" r:id="rId11"/>
    <p:sldId id="298" r:id="rId12"/>
    <p:sldId id="264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5143500" type="screen16x9"/>
  <p:notesSz cx="6858000" cy="9144000"/>
  <p:embeddedFontLst>
    <p:embeddedFont>
      <p:font typeface="Broadway" panose="04040905080B02020502" pitchFamily="8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Impact" panose="020B0806030902050204" pitchFamily="34" charset="0"/>
      <p:regular r:id="rId29"/>
    </p:embeddedFont>
    <p:embeddedFont>
      <p:font typeface="Nixie One" panose="020B0604020202020204" charset="0"/>
      <p:regular r:id="rId30"/>
    </p:embeddedFont>
    <p:embeddedFont>
      <p:font typeface="Roboto Slab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9" autoAdjust="0"/>
  </p:normalViewPr>
  <p:slideViewPr>
    <p:cSldViewPr snapToGrid="0">
      <p:cViewPr varScale="1">
        <p:scale>
          <a:sx n="142" d="100"/>
          <a:sy n="142" d="100"/>
        </p:scale>
        <p:origin x="17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14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07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391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1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604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983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126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23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? Ta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,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,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7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0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297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06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741050" y="2445188"/>
            <a:ext cx="6108521" cy="14133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Tính chất cơ bản của phân số</a:t>
            </a:r>
            <a:endParaRPr sz="5400" dirty="0"/>
          </a:p>
        </p:txBody>
      </p:sp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030895BA-42D5-426D-B6EE-181A2C9EB603}"/>
              </a:ext>
            </a:extLst>
          </p:cNvPr>
          <p:cNvSpPr txBox="1">
            <a:spLocks/>
          </p:cNvSpPr>
          <p:nvPr/>
        </p:nvSpPr>
        <p:spPr>
          <a:xfrm>
            <a:off x="1781176" y="1029062"/>
            <a:ext cx="5810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BÀI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76C177-D499-4E72-B593-462F84734B07}"/>
                  </a:ext>
                </a:extLst>
              </p:cNvPr>
              <p:cNvSpPr txBox="1"/>
              <p:nvPr/>
            </p:nvSpPr>
            <p:spPr>
              <a:xfrm rot="194385">
                <a:off x="943961" y="1005905"/>
                <a:ext cx="563975" cy="889388"/>
              </a:xfrm>
              <a:prstGeom prst="ellipse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76C177-D499-4E72-B593-462F84734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385">
                <a:off x="943961" y="1005905"/>
                <a:ext cx="563975" cy="8893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D31EBB-9A48-4DF1-9655-B874B8948485}"/>
                  </a:ext>
                </a:extLst>
              </p:cNvPr>
              <p:cNvSpPr txBox="1"/>
              <p:nvPr/>
            </p:nvSpPr>
            <p:spPr>
              <a:xfrm rot="364489">
                <a:off x="7080836" y="830615"/>
                <a:ext cx="563975" cy="889388"/>
              </a:xfrm>
              <a:prstGeom prst="ellipse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D31EBB-9A48-4DF1-9655-B874B894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4489">
                <a:off x="7080836" y="830615"/>
                <a:ext cx="563975" cy="889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D0AB5-E51E-4057-8E8E-B665D03EF0D7}"/>
                  </a:ext>
                </a:extLst>
              </p:cNvPr>
              <p:cNvSpPr txBox="1"/>
              <p:nvPr/>
            </p:nvSpPr>
            <p:spPr>
              <a:xfrm rot="1497776">
                <a:off x="8226752" y="1701023"/>
                <a:ext cx="563975" cy="975677"/>
              </a:xfrm>
              <a:prstGeom prst="ellipse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D0AB5-E51E-4057-8E8E-B665D03EF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97776">
                <a:off x="8226752" y="1701023"/>
                <a:ext cx="563975" cy="9756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145A23-00C6-4F9A-B0F7-84CDE88F2DB7}"/>
                  </a:ext>
                </a:extLst>
              </p:cNvPr>
              <p:cNvSpPr txBox="1"/>
              <p:nvPr/>
            </p:nvSpPr>
            <p:spPr>
              <a:xfrm rot="512289">
                <a:off x="648545" y="3401960"/>
                <a:ext cx="444335" cy="730337"/>
              </a:xfrm>
              <a:prstGeom prst="ellipse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145A23-00C6-4F9A-B0F7-84CDE88F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2289">
                <a:off x="648545" y="3401960"/>
                <a:ext cx="444335" cy="73033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ACC89E-3BBA-447E-86AD-9F4E867D3712}"/>
                  </a:ext>
                </a:extLst>
              </p:cNvPr>
              <p:cNvSpPr txBox="1"/>
              <p:nvPr/>
            </p:nvSpPr>
            <p:spPr>
              <a:xfrm rot="20546195">
                <a:off x="7933876" y="3533296"/>
                <a:ext cx="594153" cy="650541"/>
              </a:xfrm>
              <a:prstGeom prst="ellipse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105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ACC89E-3BBA-447E-86AD-9F4E867D3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46195">
                <a:off x="7933876" y="3533296"/>
                <a:ext cx="594153" cy="65054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5614AB-7925-4C31-862D-DB8021BBBFCB}"/>
                  </a:ext>
                </a:extLst>
              </p:cNvPr>
              <p:cNvSpPr txBox="1"/>
              <p:nvPr/>
            </p:nvSpPr>
            <p:spPr>
              <a:xfrm rot="20410392">
                <a:off x="287679" y="2079298"/>
                <a:ext cx="342614" cy="731779"/>
              </a:xfrm>
              <a:prstGeom prst="ellipse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5614AB-7925-4C31-862D-DB8021BBB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10392">
                <a:off x="287679" y="2079298"/>
                <a:ext cx="342614" cy="7317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25550" y="2029215"/>
            <a:ext cx="7567097" cy="1442125"/>
          </a:xfrm>
          <a:custGeom>
            <a:avLst/>
            <a:gdLst>
              <a:gd name="connsiteX0" fmla="*/ 0 w 7567097"/>
              <a:gd name="connsiteY0" fmla="*/ 0 h 1442125"/>
              <a:gd name="connsiteX1" fmla="*/ 839260 w 7567097"/>
              <a:gd name="connsiteY1" fmla="*/ 0 h 1442125"/>
              <a:gd name="connsiteX2" fmla="*/ 1375836 w 7567097"/>
              <a:gd name="connsiteY2" fmla="*/ 0 h 1442125"/>
              <a:gd name="connsiteX3" fmla="*/ 1836741 w 7567097"/>
              <a:gd name="connsiteY3" fmla="*/ 0 h 1442125"/>
              <a:gd name="connsiteX4" fmla="*/ 2297646 w 7567097"/>
              <a:gd name="connsiteY4" fmla="*/ 0 h 1442125"/>
              <a:gd name="connsiteX5" fmla="*/ 2834222 w 7567097"/>
              <a:gd name="connsiteY5" fmla="*/ 0 h 1442125"/>
              <a:gd name="connsiteX6" fmla="*/ 3673482 w 7567097"/>
              <a:gd name="connsiteY6" fmla="*/ 0 h 1442125"/>
              <a:gd name="connsiteX7" fmla="*/ 4437071 w 7567097"/>
              <a:gd name="connsiteY7" fmla="*/ 0 h 1442125"/>
              <a:gd name="connsiteX8" fmla="*/ 4897976 w 7567097"/>
              <a:gd name="connsiteY8" fmla="*/ 0 h 1442125"/>
              <a:gd name="connsiteX9" fmla="*/ 5585893 w 7567097"/>
              <a:gd name="connsiteY9" fmla="*/ 0 h 1442125"/>
              <a:gd name="connsiteX10" fmla="*/ 6273811 w 7567097"/>
              <a:gd name="connsiteY10" fmla="*/ 0 h 1442125"/>
              <a:gd name="connsiteX11" fmla="*/ 6961729 w 7567097"/>
              <a:gd name="connsiteY11" fmla="*/ 0 h 1442125"/>
              <a:gd name="connsiteX12" fmla="*/ 7567097 w 7567097"/>
              <a:gd name="connsiteY12" fmla="*/ 0 h 1442125"/>
              <a:gd name="connsiteX13" fmla="*/ 7567097 w 7567097"/>
              <a:gd name="connsiteY13" fmla="*/ 451866 h 1442125"/>
              <a:gd name="connsiteX14" fmla="*/ 7567097 w 7567097"/>
              <a:gd name="connsiteY14" fmla="*/ 889310 h 1442125"/>
              <a:gd name="connsiteX15" fmla="*/ 7567097 w 7567097"/>
              <a:gd name="connsiteY15" fmla="*/ 1442125 h 1442125"/>
              <a:gd name="connsiteX16" fmla="*/ 6727837 w 7567097"/>
              <a:gd name="connsiteY16" fmla="*/ 1442125 h 1442125"/>
              <a:gd name="connsiteX17" fmla="*/ 5964248 w 7567097"/>
              <a:gd name="connsiteY17" fmla="*/ 1442125 h 1442125"/>
              <a:gd name="connsiteX18" fmla="*/ 5200659 w 7567097"/>
              <a:gd name="connsiteY18" fmla="*/ 1442125 h 1442125"/>
              <a:gd name="connsiteX19" fmla="*/ 4437071 w 7567097"/>
              <a:gd name="connsiteY19" fmla="*/ 1442125 h 1442125"/>
              <a:gd name="connsiteX20" fmla="*/ 3824824 w 7567097"/>
              <a:gd name="connsiteY20" fmla="*/ 1442125 h 1442125"/>
              <a:gd name="connsiteX21" fmla="*/ 3363919 w 7567097"/>
              <a:gd name="connsiteY21" fmla="*/ 1442125 h 1442125"/>
              <a:gd name="connsiteX22" fmla="*/ 2524659 w 7567097"/>
              <a:gd name="connsiteY22" fmla="*/ 1442125 h 1442125"/>
              <a:gd name="connsiteX23" fmla="*/ 1988083 w 7567097"/>
              <a:gd name="connsiteY23" fmla="*/ 1442125 h 1442125"/>
              <a:gd name="connsiteX24" fmla="*/ 1148823 w 7567097"/>
              <a:gd name="connsiteY24" fmla="*/ 1442125 h 1442125"/>
              <a:gd name="connsiteX25" fmla="*/ 0 w 7567097"/>
              <a:gd name="connsiteY25" fmla="*/ 1442125 h 1442125"/>
              <a:gd name="connsiteX26" fmla="*/ 0 w 7567097"/>
              <a:gd name="connsiteY26" fmla="*/ 975838 h 1442125"/>
              <a:gd name="connsiteX27" fmla="*/ 0 w 7567097"/>
              <a:gd name="connsiteY27" fmla="*/ 480708 h 1442125"/>
              <a:gd name="connsiteX28" fmla="*/ 0 w 7567097"/>
              <a:gd name="connsiteY28" fmla="*/ 0 h 144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67097" h="1442125" fill="none" extrusionOk="0">
                <a:moveTo>
                  <a:pt x="0" y="0"/>
                </a:moveTo>
                <a:cubicBezTo>
                  <a:pt x="272947" y="-4639"/>
                  <a:pt x="626739" y="-15795"/>
                  <a:pt x="839260" y="0"/>
                </a:cubicBezTo>
                <a:cubicBezTo>
                  <a:pt x="1051781" y="15795"/>
                  <a:pt x="1125662" y="18226"/>
                  <a:pt x="1375836" y="0"/>
                </a:cubicBezTo>
                <a:cubicBezTo>
                  <a:pt x="1626010" y="-18226"/>
                  <a:pt x="1695843" y="-15258"/>
                  <a:pt x="1836741" y="0"/>
                </a:cubicBezTo>
                <a:cubicBezTo>
                  <a:pt x="1977639" y="15258"/>
                  <a:pt x="2141991" y="-22726"/>
                  <a:pt x="2297646" y="0"/>
                </a:cubicBezTo>
                <a:cubicBezTo>
                  <a:pt x="2453302" y="22726"/>
                  <a:pt x="2630608" y="18625"/>
                  <a:pt x="2834222" y="0"/>
                </a:cubicBezTo>
                <a:cubicBezTo>
                  <a:pt x="3037836" y="-18625"/>
                  <a:pt x="3336464" y="-856"/>
                  <a:pt x="3673482" y="0"/>
                </a:cubicBezTo>
                <a:cubicBezTo>
                  <a:pt x="4010500" y="856"/>
                  <a:pt x="4091396" y="-4005"/>
                  <a:pt x="4437071" y="0"/>
                </a:cubicBezTo>
                <a:cubicBezTo>
                  <a:pt x="4782746" y="4005"/>
                  <a:pt x="4744820" y="-17557"/>
                  <a:pt x="4897976" y="0"/>
                </a:cubicBezTo>
                <a:cubicBezTo>
                  <a:pt x="5051133" y="17557"/>
                  <a:pt x="5289659" y="30473"/>
                  <a:pt x="5585893" y="0"/>
                </a:cubicBezTo>
                <a:cubicBezTo>
                  <a:pt x="5882127" y="-30473"/>
                  <a:pt x="6095060" y="29527"/>
                  <a:pt x="6273811" y="0"/>
                </a:cubicBezTo>
                <a:cubicBezTo>
                  <a:pt x="6452562" y="-29527"/>
                  <a:pt x="6742925" y="21117"/>
                  <a:pt x="6961729" y="0"/>
                </a:cubicBezTo>
                <a:cubicBezTo>
                  <a:pt x="7180533" y="-21117"/>
                  <a:pt x="7269885" y="5885"/>
                  <a:pt x="7567097" y="0"/>
                </a:cubicBezTo>
                <a:cubicBezTo>
                  <a:pt x="7551463" y="207699"/>
                  <a:pt x="7577598" y="338104"/>
                  <a:pt x="7567097" y="451866"/>
                </a:cubicBezTo>
                <a:cubicBezTo>
                  <a:pt x="7556596" y="565628"/>
                  <a:pt x="7565802" y="674191"/>
                  <a:pt x="7567097" y="889310"/>
                </a:cubicBezTo>
                <a:cubicBezTo>
                  <a:pt x="7568392" y="1104429"/>
                  <a:pt x="7579561" y="1218054"/>
                  <a:pt x="7567097" y="1442125"/>
                </a:cubicBezTo>
                <a:cubicBezTo>
                  <a:pt x="7176130" y="1421838"/>
                  <a:pt x="6950114" y="1417328"/>
                  <a:pt x="6727837" y="1442125"/>
                </a:cubicBezTo>
                <a:cubicBezTo>
                  <a:pt x="6505560" y="1466922"/>
                  <a:pt x="6140884" y="1433186"/>
                  <a:pt x="5964248" y="1442125"/>
                </a:cubicBezTo>
                <a:cubicBezTo>
                  <a:pt x="5787612" y="1451064"/>
                  <a:pt x="5580788" y="1451305"/>
                  <a:pt x="5200659" y="1442125"/>
                </a:cubicBezTo>
                <a:cubicBezTo>
                  <a:pt x="4820530" y="1432945"/>
                  <a:pt x="4601864" y="1456006"/>
                  <a:pt x="4437071" y="1442125"/>
                </a:cubicBezTo>
                <a:cubicBezTo>
                  <a:pt x="4272278" y="1428244"/>
                  <a:pt x="4073792" y="1422611"/>
                  <a:pt x="3824824" y="1442125"/>
                </a:cubicBezTo>
                <a:cubicBezTo>
                  <a:pt x="3575856" y="1461639"/>
                  <a:pt x="3491847" y="1447516"/>
                  <a:pt x="3363919" y="1442125"/>
                </a:cubicBezTo>
                <a:cubicBezTo>
                  <a:pt x="3235991" y="1436734"/>
                  <a:pt x="2917560" y="1438132"/>
                  <a:pt x="2524659" y="1442125"/>
                </a:cubicBezTo>
                <a:cubicBezTo>
                  <a:pt x="2131758" y="1446118"/>
                  <a:pt x="2242804" y="1436613"/>
                  <a:pt x="1988083" y="1442125"/>
                </a:cubicBezTo>
                <a:cubicBezTo>
                  <a:pt x="1733362" y="1447637"/>
                  <a:pt x="1503616" y="1409427"/>
                  <a:pt x="1148823" y="1442125"/>
                </a:cubicBezTo>
                <a:cubicBezTo>
                  <a:pt x="794030" y="1474823"/>
                  <a:pt x="538228" y="1411420"/>
                  <a:pt x="0" y="1442125"/>
                </a:cubicBezTo>
                <a:cubicBezTo>
                  <a:pt x="-8584" y="1331961"/>
                  <a:pt x="10747" y="1137735"/>
                  <a:pt x="0" y="975838"/>
                </a:cubicBezTo>
                <a:cubicBezTo>
                  <a:pt x="-10747" y="813941"/>
                  <a:pt x="-23975" y="593943"/>
                  <a:pt x="0" y="480708"/>
                </a:cubicBezTo>
                <a:cubicBezTo>
                  <a:pt x="23975" y="367473"/>
                  <a:pt x="-1409" y="106899"/>
                  <a:pt x="0" y="0"/>
                </a:cubicBezTo>
                <a:close/>
              </a:path>
              <a:path w="7567097" h="1442125" stroke="0" extrusionOk="0">
                <a:moveTo>
                  <a:pt x="0" y="0"/>
                </a:moveTo>
                <a:cubicBezTo>
                  <a:pt x="226423" y="8540"/>
                  <a:pt x="233654" y="623"/>
                  <a:pt x="460905" y="0"/>
                </a:cubicBezTo>
                <a:cubicBezTo>
                  <a:pt x="688156" y="-623"/>
                  <a:pt x="774316" y="-17366"/>
                  <a:pt x="997481" y="0"/>
                </a:cubicBezTo>
                <a:cubicBezTo>
                  <a:pt x="1220646" y="17366"/>
                  <a:pt x="1279651" y="-22399"/>
                  <a:pt x="1458386" y="0"/>
                </a:cubicBezTo>
                <a:cubicBezTo>
                  <a:pt x="1637121" y="22399"/>
                  <a:pt x="1916501" y="25290"/>
                  <a:pt x="2221975" y="0"/>
                </a:cubicBezTo>
                <a:cubicBezTo>
                  <a:pt x="2527449" y="-25290"/>
                  <a:pt x="2525776" y="14902"/>
                  <a:pt x="2682880" y="0"/>
                </a:cubicBezTo>
                <a:cubicBezTo>
                  <a:pt x="2839985" y="-14902"/>
                  <a:pt x="3144378" y="21245"/>
                  <a:pt x="3295127" y="0"/>
                </a:cubicBezTo>
                <a:cubicBezTo>
                  <a:pt x="3445876" y="-21245"/>
                  <a:pt x="3549559" y="-9516"/>
                  <a:pt x="3756032" y="0"/>
                </a:cubicBezTo>
                <a:cubicBezTo>
                  <a:pt x="3962505" y="9516"/>
                  <a:pt x="4251919" y="26319"/>
                  <a:pt x="4443950" y="0"/>
                </a:cubicBezTo>
                <a:cubicBezTo>
                  <a:pt x="4635981" y="-26319"/>
                  <a:pt x="4872924" y="-33660"/>
                  <a:pt x="5207539" y="0"/>
                </a:cubicBezTo>
                <a:cubicBezTo>
                  <a:pt x="5542154" y="33660"/>
                  <a:pt x="5814787" y="21227"/>
                  <a:pt x="5971127" y="0"/>
                </a:cubicBezTo>
                <a:cubicBezTo>
                  <a:pt x="6127467" y="-21227"/>
                  <a:pt x="6245016" y="3583"/>
                  <a:pt x="6507703" y="0"/>
                </a:cubicBezTo>
                <a:cubicBezTo>
                  <a:pt x="6770390" y="-3583"/>
                  <a:pt x="7053315" y="10757"/>
                  <a:pt x="7567097" y="0"/>
                </a:cubicBezTo>
                <a:cubicBezTo>
                  <a:pt x="7583985" y="134879"/>
                  <a:pt x="7565455" y="380254"/>
                  <a:pt x="7567097" y="480708"/>
                </a:cubicBezTo>
                <a:cubicBezTo>
                  <a:pt x="7568739" y="581162"/>
                  <a:pt x="7549237" y="810796"/>
                  <a:pt x="7567097" y="961417"/>
                </a:cubicBezTo>
                <a:cubicBezTo>
                  <a:pt x="7584957" y="1112038"/>
                  <a:pt x="7554346" y="1298965"/>
                  <a:pt x="7567097" y="1442125"/>
                </a:cubicBezTo>
                <a:cubicBezTo>
                  <a:pt x="7283694" y="1405136"/>
                  <a:pt x="7079367" y="1466285"/>
                  <a:pt x="6727837" y="1442125"/>
                </a:cubicBezTo>
                <a:cubicBezTo>
                  <a:pt x="6376307" y="1417965"/>
                  <a:pt x="6191529" y="1475767"/>
                  <a:pt x="5964248" y="1442125"/>
                </a:cubicBezTo>
                <a:cubicBezTo>
                  <a:pt x="5736967" y="1408483"/>
                  <a:pt x="5338433" y="1404190"/>
                  <a:pt x="5124988" y="1442125"/>
                </a:cubicBezTo>
                <a:cubicBezTo>
                  <a:pt x="4911543" y="1480060"/>
                  <a:pt x="4882022" y="1423032"/>
                  <a:pt x="4664083" y="1442125"/>
                </a:cubicBezTo>
                <a:cubicBezTo>
                  <a:pt x="4446144" y="1461218"/>
                  <a:pt x="4377685" y="1426397"/>
                  <a:pt x="4127507" y="1442125"/>
                </a:cubicBezTo>
                <a:cubicBezTo>
                  <a:pt x="3877329" y="1457853"/>
                  <a:pt x="3775183" y="1468428"/>
                  <a:pt x="3590931" y="1442125"/>
                </a:cubicBezTo>
                <a:cubicBezTo>
                  <a:pt x="3406679" y="1415822"/>
                  <a:pt x="3355194" y="1451902"/>
                  <a:pt x="3130026" y="1442125"/>
                </a:cubicBezTo>
                <a:cubicBezTo>
                  <a:pt x="2904858" y="1432348"/>
                  <a:pt x="2764737" y="1471479"/>
                  <a:pt x="2517780" y="1442125"/>
                </a:cubicBezTo>
                <a:cubicBezTo>
                  <a:pt x="2270823" y="1412771"/>
                  <a:pt x="2114576" y="1426831"/>
                  <a:pt x="1981204" y="1442125"/>
                </a:cubicBezTo>
                <a:cubicBezTo>
                  <a:pt x="1847832" y="1457419"/>
                  <a:pt x="1653518" y="1459890"/>
                  <a:pt x="1368957" y="1442125"/>
                </a:cubicBezTo>
                <a:cubicBezTo>
                  <a:pt x="1084396" y="1424360"/>
                  <a:pt x="1056177" y="1444362"/>
                  <a:pt x="832381" y="1442125"/>
                </a:cubicBezTo>
                <a:cubicBezTo>
                  <a:pt x="608585" y="1439888"/>
                  <a:pt x="404929" y="1414099"/>
                  <a:pt x="0" y="1442125"/>
                </a:cubicBezTo>
                <a:cubicBezTo>
                  <a:pt x="-8984" y="1263535"/>
                  <a:pt x="3220" y="1123285"/>
                  <a:pt x="0" y="975838"/>
                </a:cubicBezTo>
                <a:cubicBezTo>
                  <a:pt x="-3220" y="828391"/>
                  <a:pt x="17446" y="694649"/>
                  <a:pt x="0" y="523972"/>
                </a:cubicBezTo>
                <a:cubicBezTo>
                  <a:pt x="-17446" y="353295"/>
                  <a:pt x="15018" y="154370"/>
                  <a:pt x="0" y="0"/>
                </a:cubicBezTo>
                <a:close/>
              </a:path>
            </a:pathLst>
          </a:custGeom>
          <a:ln w="38100">
            <a:prstDash val="dash"/>
            <a:extLst>
              <a:ext uri="{C807C97D-BFC1-408E-A445-0C87EB9F89A2}">
                <ask:lineSketchStyleProps xmlns:ask="http://schemas.microsoft.com/office/drawing/2018/sketchyshapes" sd="353313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Có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thể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biểu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diễn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nguyên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ở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dạng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(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khác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0) </a:t>
            </a:r>
            <a:r>
              <a:rPr lang="en-US" sz="3600" b="1" dirty="0" err="1">
                <a:latin typeface="Roboto Slab" panose="020B0604020202020204" charset="0"/>
                <a:ea typeface="Roboto Slab" panose="020B0604020202020204" charset="0"/>
              </a:rPr>
              <a:t>tùy</a:t>
            </a:r>
            <a:r>
              <a:rPr lang="en-US" sz="3600" b="1" dirty="0">
                <a:latin typeface="Roboto Slab" panose="020B0604020202020204" charset="0"/>
                <a:ea typeface="Roboto Slab" panose="020B0604020202020204" charset="0"/>
              </a:rPr>
              <a:t> ý.</a:t>
            </a:r>
            <a:endParaRPr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NHẬN XÉT</a:t>
            </a:r>
            <a:endParaRPr sz="3600" dirty="0"/>
          </a:p>
        </p:txBody>
      </p:sp>
      <p:grpSp>
        <p:nvGrpSpPr>
          <p:cNvPr id="191" name="Google Shape;191;p2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2" name="Google Shape;192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Google Shape;170;p19"/>
              <p:cNvSpPr txBox="1">
                <a:spLocks noGrp="1"/>
              </p:cNvSpPr>
              <p:nvPr>
                <p:ph type="ctrTitle" idx="4294967295"/>
              </p:nvPr>
            </p:nvSpPr>
            <p:spPr>
              <a:xfrm>
                <a:off x="582098" y="298965"/>
                <a:ext cx="8317282" cy="231441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/>
                <a:r>
                  <a:rPr lang="en" sz="3600" dirty="0">
                    <a:solidFill>
                      <a:schemeClr val="tx1"/>
                    </a:solidFill>
                  </a:rPr>
                  <a:t>Ví dụ 2:  Quy đồng mẫu số hai phân số:</a:t>
                </a:r>
                <a:br>
                  <a:rPr lang="en" sz="3600" dirty="0">
                    <a:solidFill>
                      <a:schemeClr val="tx1"/>
                    </a:solidFill>
                  </a:rPr>
                </a:br>
                <a:r>
                  <a:rPr lang="en" sz="3600" dirty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noProof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br>
                  <a:rPr lang="en" sz="3600" dirty="0">
                    <a:solidFill>
                      <a:schemeClr val="tx1"/>
                    </a:solidFill>
                  </a:rPr>
                </a:br>
                <a:endParaRPr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0" name="Google Shape;170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 idx="4294967295"/>
              </p:nvPr>
            </p:nvSpPr>
            <p:spPr>
              <a:xfrm>
                <a:off x="582098" y="298965"/>
                <a:ext cx="8317282" cy="2314412"/>
              </a:xfrm>
              <a:prstGeom prst="rect">
                <a:avLst/>
              </a:prstGeom>
              <a:blipFill>
                <a:blip r:embed="rId3"/>
                <a:stretch>
                  <a:fillRect l="-2198" r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351F54-F55A-43A6-8A13-4D4C934CEAD4}"/>
              </a:ext>
            </a:extLst>
          </p:cNvPr>
          <p:cNvSpPr/>
          <p:nvPr/>
        </p:nvSpPr>
        <p:spPr>
          <a:xfrm>
            <a:off x="675678" y="2310140"/>
            <a:ext cx="525985" cy="5259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041E8-C445-4AEF-8DDB-03D2A03664DC}"/>
              </a:ext>
            </a:extLst>
          </p:cNvPr>
          <p:cNvSpPr txBox="1"/>
          <p:nvPr/>
        </p:nvSpPr>
        <p:spPr>
          <a:xfrm>
            <a:off x="1289291" y="2310140"/>
            <a:ext cx="445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chung</a:t>
            </a:r>
            <a:endParaRPr lang="en-US" sz="280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28571F-59FE-490C-AB6C-7544960F47A8}"/>
              </a:ext>
            </a:extLst>
          </p:cNvPr>
          <p:cNvSpPr/>
          <p:nvPr/>
        </p:nvSpPr>
        <p:spPr>
          <a:xfrm>
            <a:off x="6520290" y="1915332"/>
            <a:ext cx="955308" cy="985463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-60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CCD203-67D1-479B-B7A4-F1D1AD0B4B23}"/>
              </a:ext>
            </a:extLst>
          </p:cNvPr>
          <p:cNvSpPr/>
          <p:nvPr/>
        </p:nvSpPr>
        <p:spPr>
          <a:xfrm>
            <a:off x="673968" y="3115612"/>
            <a:ext cx="525985" cy="5259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4047E3-2C90-4B83-97C8-E6EE82A6CBE0}"/>
                  </a:ext>
                </a:extLst>
              </p:cNvPr>
              <p:cNvSpPr txBox="1"/>
              <p:nvPr/>
            </p:nvSpPr>
            <p:spPr>
              <a:xfrm>
                <a:off x="1289291" y="2864345"/>
                <a:ext cx="6849298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Biểu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diễn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thành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(-60).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4047E3-2C90-4B83-97C8-E6EE82A6C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291" y="2864345"/>
                <a:ext cx="6849298" cy="1144159"/>
              </a:xfrm>
              <a:prstGeom prst="rect">
                <a:avLst/>
              </a:prstGeom>
              <a:blipFill>
                <a:blip r:embed="rId4"/>
                <a:stretch>
                  <a:fillRect l="-1779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F208BEA-8BA4-4E5C-AAF0-2456D15BF053}"/>
              </a:ext>
            </a:extLst>
          </p:cNvPr>
          <p:cNvSpPr/>
          <p:nvPr/>
        </p:nvSpPr>
        <p:spPr>
          <a:xfrm>
            <a:off x="673969" y="3921085"/>
            <a:ext cx="525985" cy="5259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F1996F-7B41-4E18-B96D-FCEA69DC48C3}"/>
                  </a:ext>
                </a:extLst>
              </p:cNvPr>
              <p:cNvSpPr txBox="1"/>
              <p:nvPr/>
            </p:nvSpPr>
            <p:spPr>
              <a:xfrm>
                <a:off x="1316090" y="3782668"/>
                <a:ext cx="6849298" cy="114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Biểu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diễn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thành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Roboto Slab" panose="020B0604020202020204" charset="0"/>
                    <a:ea typeface="Roboto Slab" panose="020B0604020202020204" charset="0"/>
                  </a:rPr>
                  <a:t> (-60).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F1996F-7B41-4E18-B96D-FCEA69DC4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0" y="3782668"/>
                <a:ext cx="6849298" cy="1141595"/>
              </a:xfrm>
              <a:prstGeom prst="rect">
                <a:avLst/>
              </a:prstGeom>
              <a:blipFill>
                <a:blip r:embed="rId5"/>
                <a:stretch>
                  <a:fillRect l="-1870" r="-89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A4C4640-E69C-4D79-B814-482AC8143D0A}"/>
              </a:ext>
            </a:extLst>
          </p:cNvPr>
          <p:cNvSpPr txBox="1"/>
          <p:nvPr/>
        </p:nvSpPr>
        <p:spPr>
          <a:xfrm>
            <a:off x="4017348" y="162051"/>
            <a:ext cx="5961191" cy="257681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Rút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ra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kĩ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năng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quy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đồng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hai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có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tử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và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là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nguyên</a:t>
            </a:r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947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9" grpId="0" animBg="1"/>
      <p:bldP spid="5" grpId="0"/>
      <p:bldP spid="6" grpId="0" animBg="1"/>
      <p:bldP spid="6" grpId="1" animBg="1"/>
      <p:bldP spid="21" grpId="0" animBg="1"/>
      <p:bldP spid="22" grpId="0"/>
      <p:bldP spid="23" grpId="0" animBg="1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Thực hành</a:t>
            </a:r>
            <a:endParaRPr sz="2800" dirty="0"/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" name="Google Shape;170;p19">
            <a:extLst>
              <a:ext uri="{FF2B5EF4-FFF2-40B4-BE49-F238E27FC236}">
                <a16:creationId xmlns:a16="http://schemas.microsoft.com/office/drawing/2014/main" id="{5663F5FC-2E14-4EBD-8D43-248F8B698B4F}"/>
              </a:ext>
            </a:extLst>
          </p:cNvPr>
          <p:cNvSpPr txBox="1">
            <a:spLocks/>
          </p:cNvSpPr>
          <p:nvPr/>
        </p:nvSpPr>
        <p:spPr>
          <a:xfrm>
            <a:off x="436521" y="1559425"/>
            <a:ext cx="6677091" cy="20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Quy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đồng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mẫu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ar-AE" sz="3600" dirty="0">
                <a:solidFill>
                  <a:schemeClr val="tx1"/>
                </a:solidFill>
              </a:rPr>
            </a:br>
            <a:endParaRPr lang="ar-AE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F56AB-6CBD-4DEC-A2FC-527F12089187}"/>
                  </a:ext>
                </a:extLst>
              </p:cNvPr>
              <p:cNvSpPr txBox="1"/>
              <p:nvPr/>
            </p:nvSpPr>
            <p:spPr>
              <a:xfrm>
                <a:off x="634564" y="2625695"/>
                <a:ext cx="354486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ar-AE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ar-AE" sz="4400" noProof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noProof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ar-AE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F56AB-6CBD-4DEC-A2FC-527F12089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64" y="2625695"/>
                <a:ext cx="3544865" cy="1067152"/>
              </a:xfrm>
              <a:prstGeom prst="rect">
                <a:avLst/>
              </a:prstGeom>
              <a:blipFill>
                <a:blip r:embed="rId3"/>
                <a:stretch>
                  <a:fillRect l="-1546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F404EC-E4CC-4D87-8F96-27945AF5D121}"/>
                  </a:ext>
                </a:extLst>
              </p:cNvPr>
              <p:cNvSpPr txBox="1"/>
              <p:nvPr/>
            </p:nvSpPr>
            <p:spPr>
              <a:xfrm>
                <a:off x="4608197" y="2625695"/>
                <a:ext cx="5010830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ar-AE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noProof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noProof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F404EC-E4CC-4D87-8F96-27945AF5D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97" y="2625695"/>
                <a:ext cx="5010830" cy="1059521"/>
              </a:xfrm>
              <a:prstGeom prst="rect">
                <a:avLst/>
              </a:prstGeom>
              <a:blipFill>
                <a:blip r:embed="rId4"/>
                <a:stretch>
                  <a:fillRect l="-1217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>
            <a:extLst>
              <a:ext uri="{FF2B5EF4-FFF2-40B4-BE49-F238E27FC236}">
                <a16:creationId xmlns:a16="http://schemas.microsoft.com/office/drawing/2014/main" id="{BF20F6F6-B61D-4300-8D24-FE120912C6E8}"/>
              </a:ext>
            </a:extLst>
          </p:cNvPr>
          <p:cNvSpPr/>
          <p:nvPr/>
        </p:nvSpPr>
        <p:spPr>
          <a:xfrm>
            <a:off x="4846190" y="3921879"/>
            <a:ext cx="4297810" cy="1059521"/>
          </a:xfrm>
          <a:custGeom>
            <a:avLst/>
            <a:gdLst>
              <a:gd name="connsiteX0" fmla="*/ 387996 w 4297810"/>
              <a:gd name="connsiteY0" fmla="*/ 352437 h 1059521"/>
              <a:gd name="connsiteX1" fmla="*/ 559411 w 4297810"/>
              <a:gd name="connsiteY1" fmla="*/ 169400 h 1059521"/>
              <a:gd name="connsiteX2" fmla="*/ 1393306 w 4297810"/>
              <a:gd name="connsiteY2" fmla="*/ 127583 h 1059521"/>
              <a:gd name="connsiteX3" fmla="*/ 2234065 w 4297810"/>
              <a:gd name="connsiteY3" fmla="*/ 84173 h 1059521"/>
              <a:gd name="connsiteX4" fmla="*/ 2561673 w 4297810"/>
              <a:gd name="connsiteY4" fmla="*/ 4905 h 1059521"/>
              <a:gd name="connsiteX5" fmla="*/ 2967976 w 4297810"/>
              <a:gd name="connsiteY5" fmla="*/ 60848 h 1059521"/>
              <a:gd name="connsiteX6" fmla="*/ 3528084 w 4297810"/>
              <a:gd name="connsiteY6" fmla="*/ 16922 h 1059521"/>
              <a:gd name="connsiteX7" fmla="*/ 3812117 w 4297810"/>
              <a:gd name="connsiteY7" fmla="*/ 136756 h 1059521"/>
              <a:gd name="connsiteX8" fmla="*/ 4176635 w 4297810"/>
              <a:gd name="connsiteY8" fmla="*/ 253058 h 1059521"/>
              <a:gd name="connsiteX9" fmla="*/ 4160319 w 4297810"/>
              <a:gd name="connsiteY9" fmla="*/ 379171 h 1059521"/>
              <a:gd name="connsiteX10" fmla="*/ 4279504 w 4297810"/>
              <a:gd name="connsiteY10" fmla="*/ 571994 h 1059521"/>
              <a:gd name="connsiteX11" fmla="*/ 3721187 w 4297810"/>
              <a:gd name="connsiteY11" fmla="*/ 740781 h 1059521"/>
              <a:gd name="connsiteX12" fmla="*/ 3521319 w 4297810"/>
              <a:gd name="connsiteY12" fmla="*/ 885411 h 1059521"/>
              <a:gd name="connsiteX13" fmla="*/ 2840832 w 4297810"/>
              <a:gd name="connsiteY13" fmla="*/ 902922 h 1059521"/>
              <a:gd name="connsiteX14" fmla="*/ 2354543 w 4297810"/>
              <a:gd name="connsiteY14" fmla="*/ 1057215 h 1059521"/>
              <a:gd name="connsiteX15" fmla="*/ 1639534 w 4297810"/>
              <a:gd name="connsiteY15" fmla="*/ 963035 h 1059521"/>
              <a:gd name="connsiteX16" fmla="*/ 577418 w 4297810"/>
              <a:gd name="connsiteY16" fmla="*/ 869984 h 1059521"/>
              <a:gd name="connsiteX17" fmla="*/ 110429 w 4297810"/>
              <a:gd name="connsiteY17" fmla="*/ 766435 h 1059521"/>
              <a:gd name="connsiteX18" fmla="*/ 210214 w 4297810"/>
              <a:gd name="connsiteY18" fmla="*/ 626662 h 1059521"/>
              <a:gd name="connsiteX19" fmla="*/ -498 w 4297810"/>
              <a:gd name="connsiteY19" fmla="*/ 483259 h 1059521"/>
              <a:gd name="connsiteX20" fmla="*/ 384315 w 4297810"/>
              <a:gd name="connsiteY20" fmla="*/ 355797 h 1059521"/>
              <a:gd name="connsiteX21" fmla="*/ 387996 w 4297810"/>
              <a:gd name="connsiteY21" fmla="*/ 352437 h 1059521"/>
              <a:gd name="connsiteX0" fmla="*/ 466889 w 4297810"/>
              <a:gd name="connsiteY0" fmla="*/ 642015 h 1059521"/>
              <a:gd name="connsiteX1" fmla="*/ 214890 w 4297810"/>
              <a:gd name="connsiteY1" fmla="*/ 622468 h 1059521"/>
              <a:gd name="connsiteX2" fmla="*/ 689241 w 4297810"/>
              <a:gd name="connsiteY2" fmla="*/ 855931 h 1059521"/>
              <a:gd name="connsiteX3" fmla="*/ 579010 w 4297810"/>
              <a:gd name="connsiteY3" fmla="*/ 865275 h 1059521"/>
              <a:gd name="connsiteX4" fmla="*/ 1639335 w 4297810"/>
              <a:gd name="connsiteY4" fmla="*/ 958719 h 1059521"/>
              <a:gd name="connsiteX5" fmla="*/ 1572879 w 4297810"/>
              <a:gd name="connsiteY5" fmla="*/ 916044 h 1059521"/>
              <a:gd name="connsiteX6" fmla="*/ 2867892 w 4297810"/>
              <a:gd name="connsiteY6" fmla="*/ 852301 h 1059521"/>
              <a:gd name="connsiteX7" fmla="*/ 2841329 w 4297810"/>
              <a:gd name="connsiteY7" fmla="*/ 899121 h 1059521"/>
              <a:gd name="connsiteX8" fmla="*/ 3395369 w 4297810"/>
              <a:gd name="connsiteY8" fmla="*/ 562968 h 1059521"/>
              <a:gd name="connsiteX9" fmla="*/ 3718799 w 4297810"/>
              <a:gd name="connsiteY9" fmla="*/ 737985 h 1059521"/>
              <a:gd name="connsiteX10" fmla="*/ 4158330 w 4297810"/>
              <a:gd name="connsiteY10" fmla="*/ 376571 h 1059521"/>
              <a:gd name="connsiteX11" fmla="*/ 4014273 w 4297810"/>
              <a:gd name="connsiteY11" fmla="*/ 442202 h 1059521"/>
              <a:gd name="connsiteX12" fmla="*/ 3812714 w 4297810"/>
              <a:gd name="connsiteY12" fmla="*/ 133077 h 1059521"/>
              <a:gd name="connsiteX13" fmla="*/ 3820275 w 4297810"/>
              <a:gd name="connsiteY13" fmla="*/ 164078 h 1059521"/>
              <a:gd name="connsiteX14" fmla="*/ 2892863 w 4297810"/>
              <a:gd name="connsiteY14" fmla="*/ 96926 h 1059521"/>
              <a:gd name="connsiteX15" fmla="*/ 2966682 w 4297810"/>
              <a:gd name="connsiteY15" fmla="*/ 57390 h 1059521"/>
              <a:gd name="connsiteX16" fmla="*/ 2202727 w 4297810"/>
              <a:gd name="connsiteY16" fmla="*/ 115762 h 1059521"/>
              <a:gd name="connsiteX17" fmla="*/ 2238442 w 4297810"/>
              <a:gd name="connsiteY17" fmla="*/ 81671 h 1059521"/>
              <a:gd name="connsiteX18" fmla="*/ 1392808 w 4297810"/>
              <a:gd name="connsiteY18" fmla="*/ 127338 h 1059521"/>
              <a:gd name="connsiteX19" fmla="*/ 1522141 w 4297810"/>
              <a:gd name="connsiteY19" fmla="*/ 160399 h 1059521"/>
              <a:gd name="connsiteX20" fmla="*/ 410580 w 4297810"/>
              <a:gd name="connsiteY20" fmla="*/ 387240 h 1059521"/>
              <a:gd name="connsiteX21" fmla="*/ 387996 w 4297810"/>
              <a:gd name="connsiteY21" fmla="*/ 352437 h 105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97810" h="1059521" fill="none" extrusionOk="0">
                <a:moveTo>
                  <a:pt x="387996" y="352437"/>
                </a:moveTo>
                <a:cubicBezTo>
                  <a:pt x="359808" y="300108"/>
                  <a:pt x="441266" y="222612"/>
                  <a:pt x="559411" y="169400"/>
                </a:cubicBezTo>
                <a:cubicBezTo>
                  <a:pt x="775615" y="83579"/>
                  <a:pt x="1153672" y="29463"/>
                  <a:pt x="1393306" y="127583"/>
                </a:cubicBezTo>
                <a:cubicBezTo>
                  <a:pt x="1516216" y="3906"/>
                  <a:pt x="1994417" y="3208"/>
                  <a:pt x="2234065" y="84173"/>
                </a:cubicBezTo>
                <a:cubicBezTo>
                  <a:pt x="2293646" y="39536"/>
                  <a:pt x="2413175" y="18343"/>
                  <a:pt x="2561673" y="4905"/>
                </a:cubicBezTo>
                <a:cubicBezTo>
                  <a:pt x="2711272" y="-2390"/>
                  <a:pt x="2885032" y="27996"/>
                  <a:pt x="2967976" y="60848"/>
                </a:cubicBezTo>
                <a:cubicBezTo>
                  <a:pt x="3117715" y="29775"/>
                  <a:pt x="3339804" y="-9449"/>
                  <a:pt x="3528084" y="16922"/>
                </a:cubicBezTo>
                <a:cubicBezTo>
                  <a:pt x="3678515" y="36644"/>
                  <a:pt x="3792504" y="89949"/>
                  <a:pt x="3812117" y="136756"/>
                </a:cubicBezTo>
                <a:cubicBezTo>
                  <a:pt x="3982894" y="137088"/>
                  <a:pt x="4106407" y="190034"/>
                  <a:pt x="4176635" y="253058"/>
                </a:cubicBezTo>
                <a:cubicBezTo>
                  <a:pt x="4218117" y="291875"/>
                  <a:pt x="4213201" y="339762"/>
                  <a:pt x="4160319" y="379171"/>
                </a:cubicBezTo>
                <a:cubicBezTo>
                  <a:pt x="4284772" y="429502"/>
                  <a:pt x="4322936" y="518332"/>
                  <a:pt x="4279504" y="571994"/>
                </a:cubicBezTo>
                <a:cubicBezTo>
                  <a:pt x="4199506" y="671575"/>
                  <a:pt x="3986200" y="729278"/>
                  <a:pt x="3721187" y="740781"/>
                </a:cubicBezTo>
                <a:cubicBezTo>
                  <a:pt x="3711983" y="785729"/>
                  <a:pt x="3661704" y="853822"/>
                  <a:pt x="3521319" y="885411"/>
                </a:cubicBezTo>
                <a:cubicBezTo>
                  <a:pt x="3310576" y="945388"/>
                  <a:pt x="3048199" y="942563"/>
                  <a:pt x="2840832" y="902922"/>
                </a:cubicBezTo>
                <a:cubicBezTo>
                  <a:pt x="2754945" y="999698"/>
                  <a:pt x="2577096" y="1038372"/>
                  <a:pt x="2354543" y="1057215"/>
                </a:cubicBezTo>
                <a:cubicBezTo>
                  <a:pt x="2100503" y="1059958"/>
                  <a:pt x="1795027" y="1034374"/>
                  <a:pt x="1639534" y="963035"/>
                </a:cubicBezTo>
                <a:cubicBezTo>
                  <a:pt x="1262898" y="1036058"/>
                  <a:pt x="838017" y="1002127"/>
                  <a:pt x="577418" y="869984"/>
                </a:cubicBezTo>
                <a:cubicBezTo>
                  <a:pt x="365516" y="877160"/>
                  <a:pt x="156831" y="827780"/>
                  <a:pt x="110429" y="766435"/>
                </a:cubicBezTo>
                <a:cubicBezTo>
                  <a:pt x="70306" y="718387"/>
                  <a:pt x="108913" y="666073"/>
                  <a:pt x="210214" y="626662"/>
                </a:cubicBezTo>
                <a:cubicBezTo>
                  <a:pt x="65237" y="599905"/>
                  <a:pt x="-20245" y="543152"/>
                  <a:pt x="-498" y="483259"/>
                </a:cubicBezTo>
                <a:cubicBezTo>
                  <a:pt x="18125" y="386177"/>
                  <a:pt x="182087" y="369547"/>
                  <a:pt x="384315" y="355797"/>
                </a:cubicBezTo>
                <a:cubicBezTo>
                  <a:pt x="385400" y="354696"/>
                  <a:pt x="386784" y="353581"/>
                  <a:pt x="387996" y="352437"/>
                </a:cubicBezTo>
                <a:close/>
              </a:path>
              <a:path w="4297810" h="1059521" fill="none" extrusionOk="0">
                <a:moveTo>
                  <a:pt x="466889" y="642015"/>
                </a:moveTo>
                <a:cubicBezTo>
                  <a:pt x="390254" y="635344"/>
                  <a:pt x="297419" y="632720"/>
                  <a:pt x="214890" y="622468"/>
                </a:cubicBezTo>
                <a:moveTo>
                  <a:pt x="689241" y="855931"/>
                </a:moveTo>
                <a:cubicBezTo>
                  <a:pt x="657942" y="865975"/>
                  <a:pt x="614589" y="859611"/>
                  <a:pt x="579010" y="865275"/>
                </a:cubicBezTo>
                <a:moveTo>
                  <a:pt x="1639335" y="958719"/>
                </a:moveTo>
                <a:cubicBezTo>
                  <a:pt x="1612392" y="945499"/>
                  <a:pt x="1592052" y="933274"/>
                  <a:pt x="1572879" y="916044"/>
                </a:cubicBezTo>
                <a:moveTo>
                  <a:pt x="2867892" y="852301"/>
                </a:moveTo>
                <a:cubicBezTo>
                  <a:pt x="2865465" y="867431"/>
                  <a:pt x="2856116" y="884467"/>
                  <a:pt x="2841329" y="899121"/>
                </a:cubicBezTo>
                <a:moveTo>
                  <a:pt x="3395369" y="562968"/>
                </a:moveTo>
                <a:cubicBezTo>
                  <a:pt x="3593274" y="594517"/>
                  <a:pt x="3714471" y="660011"/>
                  <a:pt x="3718799" y="737985"/>
                </a:cubicBezTo>
                <a:moveTo>
                  <a:pt x="4158330" y="376571"/>
                </a:moveTo>
                <a:cubicBezTo>
                  <a:pt x="4123578" y="399332"/>
                  <a:pt x="4080126" y="430787"/>
                  <a:pt x="4014273" y="442202"/>
                </a:cubicBezTo>
                <a:moveTo>
                  <a:pt x="3812714" y="133077"/>
                </a:moveTo>
                <a:cubicBezTo>
                  <a:pt x="3819731" y="142768"/>
                  <a:pt x="3820370" y="154221"/>
                  <a:pt x="3820275" y="164078"/>
                </a:cubicBezTo>
                <a:moveTo>
                  <a:pt x="2892863" y="96926"/>
                </a:moveTo>
                <a:cubicBezTo>
                  <a:pt x="2912135" y="83647"/>
                  <a:pt x="2939661" y="73328"/>
                  <a:pt x="2966682" y="57390"/>
                </a:cubicBezTo>
                <a:moveTo>
                  <a:pt x="2202727" y="115762"/>
                </a:moveTo>
                <a:cubicBezTo>
                  <a:pt x="2210060" y="104159"/>
                  <a:pt x="2221673" y="92799"/>
                  <a:pt x="2238442" y="81671"/>
                </a:cubicBezTo>
                <a:moveTo>
                  <a:pt x="1392808" y="127338"/>
                </a:moveTo>
                <a:cubicBezTo>
                  <a:pt x="1441269" y="133665"/>
                  <a:pt x="1488404" y="144455"/>
                  <a:pt x="1522141" y="160399"/>
                </a:cubicBezTo>
                <a:moveTo>
                  <a:pt x="410580" y="387240"/>
                </a:moveTo>
                <a:cubicBezTo>
                  <a:pt x="399124" y="376199"/>
                  <a:pt x="391407" y="362877"/>
                  <a:pt x="387996" y="352437"/>
                </a:cubicBezTo>
              </a:path>
              <a:path w="4297810" h="1059521" stroke="0" extrusionOk="0">
                <a:moveTo>
                  <a:pt x="387996" y="352437"/>
                </a:moveTo>
                <a:cubicBezTo>
                  <a:pt x="347187" y="284963"/>
                  <a:pt x="420297" y="225017"/>
                  <a:pt x="559411" y="169400"/>
                </a:cubicBezTo>
                <a:cubicBezTo>
                  <a:pt x="778151" y="83069"/>
                  <a:pt x="1069648" y="53671"/>
                  <a:pt x="1393306" y="127583"/>
                </a:cubicBezTo>
                <a:cubicBezTo>
                  <a:pt x="1563821" y="1482"/>
                  <a:pt x="2008184" y="-1318"/>
                  <a:pt x="2234065" y="84173"/>
                </a:cubicBezTo>
                <a:cubicBezTo>
                  <a:pt x="2311139" y="39472"/>
                  <a:pt x="2425023" y="-575"/>
                  <a:pt x="2561673" y="4905"/>
                </a:cubicBezTo>
                <a:cubicBezTo>
                  <a:pt x="2723358" y="1584"/>
                  <a:pt x="2884700" y="18353"/>
                  <a:pt x="2967976" y="60848"/>
                </a:cubicBezTo>
                <a:cubicBezTo>
                  <a:pt x="3099945" y="-31172"/>
                  <a:pt x="3354235" y="-33325"/>
                  <a:pt x="3528084" y="16922"/>
                </a:cubicBezTo>
                <a:cubicBezTo>
                  <a:pt x="3678646" y="38757"/>
                  <a:pt x="3780707" y="81188"/>
                  <a:pt x="3812117" y="136756"/>
                </a:cubicBezTo>
                <a:cubicBezTo>
                  <a:pt x="3996994" y="149420"/>
                  <a:pt x="4110237" y="193987"/>
                  <a:pt x="4176635" y="253058"/>
                </a:cubicBezTo>
                <a:cubicBezTo>
                  <a:pt x="4218696" y="299769"/>
                  <a:pt x="4207389" y="346367"/>
                  <a:pt x="4160319" y="379171"/>
                </a:cubicBezTo>
                <a:cubicBezTo>
                  <a:pt x="4287243" y="419719"/>
                  <a:pt x="4331617" y="506252"/>
                  <a:pt x="4279504" y="571994"/>
                </a:cubicBezTo>
                <a:cubicBezTo>
                  <a:pt x="4239932" y="639422"/>
                  <a:pt x="3993446" y="707945"/>
                  <a:pt x="3721187" y="740781"/>
                </a:cubicBezTo>
                <a:cubicBezTo>
                  <a:pt x="3710285" y="802902"/>
                  <a:pt x="3638577" y="842346"/>
                  <a:pt x="3521319" y="885411"/>
                </a:cubicBezTo>
                <a:cubicBezTo>
                  <a:pt x="3335802" y="947251"/>
                  <a:pt x="3080131" y="963812"/>
                  <a:pt x="2840832" y="902922"/>
                </a:cubicBezTo>
                <a:cubicBezTo>
                  <a:pt x="2780356" y="993809"/>
                  <a:pt x="2561207" y="1035475"/>
                  <a:pt x="2354543" y="1057215"/>
                </a:cubicBezTo>
                <a:cubicBezTo>
                  <a:pt x="2088313" y="1070988"/>
                  <a:pt x="1795270" y="1049301"/>
                  <a:pt x="1639534" y="963035"/>
                </a:cubicBezTo>
                <a:cubicBezTo>
                  <a:pt x="1272323" y="1027470"/>
                  <a:pt x="785516" y="1004319"/>
                  <a:pt x="577418" y="869984"/>
                </a:cubicBezTo>
                <a:cubicBezTo>
                  <a:pt x="359113" y="880124"/>
                  <a:pt x="167734" y="829200"/>
                  <a:pt x="110429" y="766435"/>
                </a:cubicBezTo>
                <a:cubicBezTo>
                  <a:pt x="66649" y="716973"/>
                  <a:pt x="108861" y="664907"/>
                  <a:pt x="210214" y="626662"/>
                </a:cubicBezTo>
                <a:cubicBezTo>
                  <a:pt x="61626" y="604155"/>
                  <a:pt x="-13151" y="542663"/>
                  <a:pt x="-498" y="483259"/>
                </a:cubicBezTo>
                <a:cubicBezTo>
                  <a:pt x="-2602" y="424019"/>
                  <a:pt x="174973" y="356885"/>
                  <a:pt x="384315" y="355797"/>
                </a:cubicBezTo>
                <a:cubicBezTo>
                  <a:pt x="385311" y="354692"/>
                  <a:pt x="386648" y="353598"/>
                  <a:pt x="387996" y="352437"/>
                </a:cubicBezTo>
                <a:close/>
              </a:path>
              <a:path w="4297810" h="1059521" fill="none" stroke="0" extrusionOk="0">
                <a:moveTo>
                  <a:pt x="466889" y="642015"/>
                </a:moveTo>
                <a:cubicBezTo>
                  <a:pt x="381935" y="638860"/>
                  <a:pt x="298155" y="624532"/>
                  <a:pt x="214890" y="622468"/>
                </a:cubicBezTo>
                <a:moveTo>
                  <a:pt x="689241" y="855931"/>
                </a:moveTo>
                <a:cubicBezTo>
                  <a:pt x="648557" y="861438"/>
                  <a:pt x="618783" y="861039"/>
                  <a:pt x="579010" y="865275"/>
                </a:cubicBezTo>
                <a:moveTo>
                  <a:pt x="1639335" y="958719"/>
                </a:moveTo>
                <a:cubicBezTo>
                  <a:pt x="1614170" y="944670"/>
                  <a:pt x="1589915" y="933505"/>
                  <a:pt x="1572879" y="916044"/>
                </a:cubicBezTo>
                <a:moveTo>
                  <a:pt x="2867892" y="852301"/>
                </a:moveTo>
                <a:cubicBezTo>
                  <a:pt x="2862429" y="867350"/>
                  <a:pt x="2856445" y="884683"/>
                  <a:pt x="2841329" y="899121"/>
                </a:cubicBezTo>
                <a:moveTo>
                  <a:pt x="3395369" y="562968"/>
                </a:moveTo>
                <a:cubicBezTo>
                  <a:pt x="3591825" y="582351"/>
                  <a:pt x="3711220" y="673864"/>
                  <a:pt x="3718799" y="737985"/>
                </a:cubicBezTo>
                <a:moveTo>
                  <a:pt x="4158330" y="376571"/>
                </a:moveTo>
                <a:cubicBezTo>
                  <a:pt x="4125274" y="401258"/>
                  <a:pt x="4075931" y="424243"/>
                  <a:pt x="4014273" y="442202"/>
                </a:cubicBezTo>
                <a:moveTo>
                  <a:pt x="3812714" y="133077"/>
                </a:moveTo>
                <a:cubicBezTo>
                  <a:pt x="3818087" y="142254"/>
                  <a:pt x="3820069" y="154023"/>
                  <a:pt x="3820275" y="164078"/>
                </a:cubicBezTo>
                <a:moveTo>
                  <a:pt x="2892863" y="96926"/>
                </a:moveTo>
                <a:cubicBezTo>
                  <a:pt x="2907432" y="84573"/>
                  <a:pt x="2935770" y="66480"/>
                  <a:pt x="2966682" y="57390"/>
                </a:cubicBezTo>
                <a:moveTo>
                  <a:pt x="2202727" y="115762"/>
                </a:moveTo>
                <a:cubicBezTo>
                  <a:pt x="2209408" y="104059"/>
                  <a:pt x="2223976" y="90894"/>
                  <a:pt x="2238442" y="81671"/>
                </a:cubicBezTo>
                <a:moveTo>
                  <a:pt x="1392808" y="127338"/>
                </a:moveTo>
                <a:cubicBezTo>
                  <a:pt x="1440642" y="138507"/>
                  <a:pt x="1475080" y="146878"/>
                  <a:pt x="1522141" y="160399"/>
                </a:cubicBezTo>
                <a:moveTo>
                  <a:pt x="410580" y="387240"/>
                </a:moveTo>
                <a:cubicBezTo>
                  <a:pt x="400563" y="375258"/>
                  <a:pt x="391594" y="364919"/>
                  <a:pt x="387996" y="352437"/>
                </a:cubicBezTo>
              </a:path>
            </a:pathLst>
          </a:custGeom>
          <a:ln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34582293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Roboto Slab" panose="020B0604020202020204" charset="0"/>
                <a:ea typeface="Roboto Slab" panose="020B0604020202020204" charset="0"/>
              </a:rPr>
              <a:t>Tham</a:t>
            </a:r>
            <a:r>
              <a:rPr lang="en-US" sz="2400" b="1" i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b="1" i="1" dirty="0" err="1">
                <a:latin typeface="Roboto Slab" panose="020B0604020202020204" charset="0"/>
                <a:ea typeface="Roboto Slab" panose="020B0604020202020204" charset="0"/>
              </a:rPr>
              <a:t>khảo</a:t>
            </a:r>
            <a:r>
              <a:rPr lang="en-US" sz="2400" b="1" i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b="1" i="1" dirty="0" err="1">
                <a:latin typeface="Roboto Slab" panose="020B0604020202020204" charset="0"/>
                <a:ea typeface="Roboto Slab" panose="020B0604020202020204" charset="0"/>
              </a:rPr>
              <a:t>Ví</a:t>
            </a:r>
            <a:r>
              <a:rPr lang="en-US" sz="2400" b="1" i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b="1" i="1" dirty="0" err="1">
                <a:latin typeface="Roboto Slab" panose="020B0604020202020204" charset="0"/>
                <a:ea typeface="Roboto Slab" panose="020B0604020202020204" charset="0"/>
              </a:rPr>
              <a:t>dụ</a:t>
            </a:r>
            <a:r>
              <a:rPr lang="en-US" sz="2400" b="1" i="1" dirty="0">
                <a:latin typeface="Roboto Slab" panose="020B0604020202020204" charset="0"/>
                <a:ea typeface="Roboto Slab" panose="020B0604020202020204" charset="0"/>
              </a:rPr>
              <a:t> 2 </a:t>
            </a:r>
            <a:r>
              <a:rPr lang="en-US" sz="2400" b="1" i="1" dirty="0" err="1">
                <a:latin typeface="Roboto Slab" panose="020B0604020202020204" charset="0"/>
                <a:ea typeface="Roboto Slab" panose="020B0604020202020204" charset="0"/>
              </a:rPr>
              <a:t>và</a:t>
            </a:r>
            <a:r>
              <a:rPr lang="en-US" sz="2400" b="1" i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b="1" i="1" dirty="0" err="1">
                <a:latin typeface="Roboto Slab" panose="020B0604020202020204" charset="0"/>
                <a:ea typeface="Roboto Slab" panose="020B0604020202020204" charset="0"/>
              </a:rPr>
              <a:t>Ví</a:t>
            </a:r>
            <a:r>
              <a:rPr lang="en-US" sz="2400" b="1" i="1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b="1" i="1" dirty="0" err="1">
                <a:latin typeface="Roboto Slab" panose="020B0604020202020204" charset="0"/>
                <a:ea typeface="Roboto Slab" panose="020B0604020202020204" charset="0"/>
              </a:rPr>
              <a:t>dụ</a:t>
            </a:r>
            <a:r>
              <a:rPr lang="en-US" sz="2400" b="1" i="1" dirty="0">
                <a:latin typeface="Roboto Slab" panose="020B0604020202020204" charset="0"/>
                <a:ea typeface="Roboto Slab" panose="020B0604020202020204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4241347" y="63309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Tính chất 1</a:t>
            </a:r>
            <a:endParaRPr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9C7DC2E7-43CA-4E0D-9F07-600F221A9A0D}"/>
              </a:ext>
            </a:extLst>
          </p:cNvPr>
          <p:cNvSpPr txBox="1">
            <a:spLocks/>
          </p:cNvSpPr>
          <p:nvPr/>
        </p:nvSpPr>
        <p:spPr>
          <a:xfrm>
            <a:off x="4241347" y="2770710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E87DD1-3B36-4485-91F7-826C61E22351}"/>
              </a:ext>
            </a:extLst>
          </p:cNvPr>
          <p:cNvSpPr/>
          <p:nvPr/>
        </p:nvSpPr>
        <p:spPr>
          <a:xfrm>
            <a:off x="4238718" y="4039459"/>
            <a:ext cx="4905282" cy="1546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A154C-C7FB-4F68-A7F7-894CE74FFC33}"/>
              </a:ext>
            </a:extLst>
          </p:cNvPr>
          <p:cNvSpPr txBox="1"/>
          <p:nvPr/>
        </p:nvSpPr>
        <p:spPr>
          <a:xfrm>
            <a:off x="217783" y="1459005"/>
            <a:ext cx="34491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Tính chất </a:t>
            </a:r>
          </a:p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cơ bản </a:t>
            </a:r>
          </a:p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của phân số</a:t>
            </a:r>
            <a:endParaRPr lang="en-US" sz="4000" b="1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30682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B4ECCB-CE7E-4F57-B9BC-70E575C069D8}"/>
              </a:ext>
            </a:extLst>
          </p:cNvPr>
          <p:cNvSpPr/>
          <p:nvPr/>
        </p:nvSpPr>
        <p:spPr>
          <a:xfrm>
            <a:off x="9056" y="3367570"/>
            <a:ext cx="9144000" cy="1824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Google Shape;538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Tính chất 2</a:t>
            </a:r>
            <a:endParaRPr sz="3200" dirty="0"/>
          </a:p>
        </p:txBody>
      </p:sp>
      <p:sp>
        <p:nvSpPr>
          <p:cNvPr id="539" name="Google Shape;539;p4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BA2276-E7D1-4B59-B6DC-1F211D0AE43F}"/>
              </a:ext>
            </a:extLst>
          </p:cNvPr>
          <p:cNvGrpSpPr/>
          <p:nvPr/>
        </p:nvGrpSpPr>
        <p:grpSpPr>
          <a:xfrm>
            <a:off x="721523" y="3144970"/>
            <a:ext cx="1529381" cy="2249567"/>
            <a:chOff x="4356060" y="5449201"/>
            <a:chExt cx="1529381" cy="224956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5596D3A-68C8-4344-B605-31CD1E3F0C5B}"/>
                </a:ext>
              </a:extLst>
            </p:cNvPr>
            <p:cNvSpPr/>
            <p:nvPr/>
          </p:nvSpPr>
          <p:spPr>
            <a:xfrm rot="18886497">
              <a:off x="4352987" y="6178507"/>
              <a:ext cx="1559700" cy="1480822"/>
            </a:xfrm>
            <a:prstGeom prst="arc">
              <a:avLst>
                <a:gd name="adj1" fmla="val 16200000"/>
                <a:gd name="adj2" fmla="val 5298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9E7957ED-5681-48C0-A3F4-2F7F13749529}"/>
                </a:ext>
              </a:extLst>
            </p:cNvPr>
            <p:cNvSpPr/>
            <p:nvPr/>
          </p:nvSpPr>
          <p:spPr>
            <a:xfrm rot="7929994">
              <a:off x="4363872" y="5441389"/>
              <a:ext cx="1513757" cy="152938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E55406-8D20-4F6C-9974-A99BC98DADF0}"/>
              </a:ext>
            </a:extLst>
          </p:cNvPr>
          <p:cNvGrpSpPr/>
          <p:nvPr/>
        </p:nvGrpSpPr>
        <p:grpSpPr>
          <a:xfrm>
            <a:off x="254742" y="3394458"/>
            <a:ext cx="2443709" cy="1718777"/>
            <a:chOff x="1908207" y="3045161"/>
            <a:chExt cx="1585787" cy="11040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C2B297-B6EC-4826-AC0C-6BB3C2B0EA72}"/>
                </a:ext>
              </a:extLst>
            </p:cNvPr>
            <p:cNvGrpSpPr/>
            <p:nvPr/>
          </p:nvGrpSpPr>
          <p:grpSpPr>
            <a:xfrm>
              <a:off x="1908207" y="3254187"/>
              <a:ext cx="517545" cy="661493"/>
              <a:chOff x="1908207" y="3254187"/>
              <a:chExt cx="517545" cy="66149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49E0AD-F2D1-4047-A3E8-BB22D1E2C8D3}"/>
                  </a:ext>
                </a:extLst>
              </p:cNvPr>
              <p:cNvSpPr txBox="1"/>
              <p:nvPr/>
            </p:nvSpPr>
            <p:spPr>
              <a:xfrm>
                <a:off x="1908207" y="3254187"/>
                <a:ext cx="517545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-20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7214ADD-E35F-4C6B-B837-33327A4E6544}"/>
                  </a:ext>
                </a:extLst>
              </p:cNvPr>
              <p:cNvSpPr txBox="1"/>
              <p:nvPr/>
            </p:nvSpPr>
            <p:spPr>
              <a:xfrm>
                <a:off x="1960579" y="3579599"/>
                <a:ext cx="396688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30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52D50B-0C24-4719-BCD0-97E0272F7FB1}"/>
                  </a:ext>
                </a:extLst>
              </p:cNvPr>
              <p:cNvCxnSpPr/>
              <p:nvPr/>
            </p:nvCxnSpPr>
            <p:spPr>
              <a:xfrm>
                <a:off x="1990165" y="3574442"/>
                <a:ext cx="2891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422A416-99A0-4585-B5D2-980DCC14B833}"/>
                </a:ext>
              </a:extLst>
            </p:cNvPr>
            <p:cNvGrpSpPr/>
            <p:nvPr/>
          </p:nvGrpSpPr>
          <p:grpSpPr>
            <a:xfrm>
              <a:off x="2994211" y="3254187"/>
              <a:ext cx="499783" cy="673191"/>
              <a:chOff x="1920688" y="3258566"/>
              <a:chExt cx="499783" cy="67319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47EAC8B-002D-4628-B427-2790B874C6F4}"/>
                  </a:ext>
                </a:extLst>
              </p:cNvPr>
              <p:cNvSpPr txBox="1"/>
              <p:nvPr/>
            </p:nvSpPr>
            <p:spPr>
              <a:xfrm>
                <a:off x="1920688" y="3258566"/>
                <a:ext cx="499783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4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C791110-ACB3-4F98-9B19-A859E6283661}"/>
                  </a:ext>
                </a:extLst>
              </p:cNvPr>
              <p:cNvSpPr txBox="1"/>
              <p:nvPr/>
            </p:nvSpPr>
            <p:spPr>
              <a:xfrm>
                <a:off x="1936376" y="3595676"/>
                <a:ext cx="396688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-6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F387B61-246C-4CF6-8BE5-D2AFD00263C3}"/>
                  </a:ext>
                </a:extLst>
              </p:cNvPr>
              <p:cNvCxnSpPr/>
              <p:nvPr/>
            </p:nvCxnSpPr>
            <p:spPr>
              <a:xfrm>
                <a:off x="1990165" y="3574442"/>
                <a:ext cx="2891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F57CC3-D77B-4504-846B-BEF3A1E645DC}"/>
                </a:ext>
              </a:extLst>
            </p:cNvPr>
            <p:cNvSpPr txBox="1"/>
            <p:nvPr/>
          </p:nvSpPr>
          <p:spPr>
            <a:xfrm>
              <a:off x="2527375" y="3045161"/>
              <a:ext cx="562768" cy="29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: 5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2DCE725-29B5-4A19-85CA-A443CD76A8E3}"/>
                </a:ext>
              </a:extLst>
            </p:cNvPr>
            <p:cNvSpPr txBox="1"/>
            <p:nvPr/>
          </p:nvSpPr>
          <p:spPr>
            <a:xfrm>
              <a:off x="2527375" y="3852645"/>
              <a:ext cx="607423" cy="29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: 5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0B753EF-CFDE-47E4-8751-552883084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6" t="40806" r="58548" b="32892"/>
          <a:stretch/>
        </p:blipFill>
        <p:spPr>
          <a:xfrm>
            <a:off x="9056" y="516317"/>
            <a:ext cx="9134944" cy="28285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8D215F-C3A9-4062-92C5-27787CAD2AB5}"/>
              </a:ext>
            </a:extLst>
          </p:cNvPr>
          <p:cNvCxnSpPr/>
          <p:nvPr/>
        </p:nvCxnSpPr>
        <p:spPr>
          <a:xfrm>
            <a:off x="2943616" y="3539598"/>
            <a:ext cx="0" cy="14365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94FCF-FAAA-49B3-9D79-BAF08309D4CE}"/>
                  </a:ext>
                </a:extLst>
              </p:cNvPr>
              <p:cNvSpPr txBox="1"/>
              <p:nvPr/>
            </p:nvSpPr>
            <p:spPr>
              <a:xfrm>
                <a:off x="2998789" y="3394458"/>
                <a:ext cx="6285335" cy="206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Vậy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khi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cùng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chia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cả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tử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mẫu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phân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số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−20</m:t>
                        </m:r>
                      </m:num>
                      <m:den>
                        <m:r>
                          <a:rPr lang="en-US" sz="24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với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5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thì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ta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được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phân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số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 </a:t>
                </a:r>
              </a:p>
              <a:p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Ta </a:t>
                </a:r>
                <a:r>
                  <a:rPr lang="en-US" sz="2400" dirty="0" err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−20</m:t>
                        </m:r>
                      </m:num>
                      <m:den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200" noProof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−20  : 5</m:t>
                        </m:r>
                      </m:num>
                      <m:den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  : 5</m:t>
                        </m:r>
                      </m:den>
                    </m:f>
                  </m:oMath>
                </a14:m>
                <a:r>
                  <a:rPr lang="en-US" sz="3200" noProof="1">
                    <a:latin typeface="Roboto Slab" panose="020B0604020202020204" charset="0"/>
                    <a:ea typeface="Roboto Slab" panose="020B060402020202020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endParaRPr lang="en-US" sz="2400" dirty="0">
                  <a:latin typeface="Roboto Slab" panose="020B0604020202020204" charset="0"/>
                  <a:ea typeface="Roboto Slab" panose="020B060402020202020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94FCF-FAAA-49B3-9D79-BAF08309D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789" y="3394458"/>
                <a:ext cx="6285335" cy="2062168"/>
              </a:xfrm>
              <a:prstGeom prst="rect">
                <a:avLst/>
              </a:prstGeom>
              <a:blipFill>
                <a:blip r:embed="rId4"/>
                <a:stretch>
                  <a:fillRect l="-1552" t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06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B4ECCB-CE7E-4F57-B9BC-70E575C069D8}"/>
              </a:ext>
            </a:extLst>
          </p:cNvPr>
          <p:cNvSpPr/>
          <p:nvPr/>
        </p:nvSpPr>
        <p:spPr>
          <a:xfrm>
            <a:off x="9056" y="3367570"/>
            <a:ext cx="9144000" cy="1824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Google Shape;538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Tính chất 2</a:t>
            </a:r>
            <a:endParaRPr sz="3200" dirty="0"/>
          </a:p>
        </p:txBody>
      </p:sp>
      <p:sp>
        <p:nvSpPr>
          <p:cNvPr id="539" name="Google Shape;539;p4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753EF-CFDE-47E4-8751-552883084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6" t="40806" r="58548" b="32892"/>
          <a:stretch/>
        </p:blipFill>
        <p:spPr>
          <a:xfrm>
            <a:off x="9056" y="516317"/>
            <a:ext cx="9134944" cy="28285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765F4A-FECC-4065-A97C-5D3E445DC533}"/>
              </a:ext>
            </a:extLst>
          </p:cNvPr>
          <p:cNvSpPr txBox="1"/>
          <p:nvPr/>
        </p:nvSpPr>
        <p:spPr>
          <a:xfrm>
            <a:off x="123550" y="3494791"/>
            <a:ext cx="4987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Roboto Slab" panose="020B0604020202020204" charset="0"/>
                <a:ea typeface="Roboto Slab" panose="020B0604020202020204" charset="0"/>
              </a:rPr>
              <a:t>b) Ta </a:t>
            </a:r>
            <a:r>
              <a:rPr lang="en-US" sz="3200" dirty="0" err="1">
                <a:latin typeface="Roboto Slab" panose="020B0604020202020204" charset="0"/>
                <a:ea typeface="Roboto Slab" panose="020B0604020202020204" charset="0"/>
              </a:rPr>
              <a:t>có</a:t>
            </a:r>
            <a:r>
              <a:rPr lang="en-US" sz="3200" dirty="0">
                <a:latin typeface="Roboto Slab" panose="020B0604020202020204" charset="0"/>
                <a:ea typeface="Roboto Slab" panose="020B0604020202020204" charset="0"/>
              </a:rPr>
              <a:t>:  </a:t>
            </a:r>
          </a:p>
          <a:p>
            <a:r>
              <a:rPr lang="en-US" sz="3200" dirty="0">
                <a:latin typeface="Roboto Slab" panose="020B0604020202020204" charset="0"/>
                <a:ea typeface="Roboto Slab" panose="020B0604020202020204" charset="0"/>
              </a:rPr>
              <a:t>     (-20) . (-6) = 30 . 4 = 120</a:t>
            </a:r>
          </a:p>
          <a:p>
            <a:pPr marL="342900" indent="-342900">
              <a:buAutoNum type="alphaLcParenR"/>
            </a:pPr>
            <a:endParaRPr lang="en-US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777;p48">
                <a:extLst>
                  <a:ext uri="{FF2B5EF4-FFF2-40B4-BE49-F238E27FC236}">
                    <a16:creationId xmlns:a16="http://schemas.microsoft.com/office/drawing/2014/main" id="{46F3F1D5-C460-475A-B788-C30EF3F403DA}"/>
                  </a:ext>
                </a:extLst>
              </p:cNvPr>
              <p:cNvSpPr/>
              <p:nvPr/>
            </p:nvSpPr>
            <p:spPr>
              <a:xfrm>
                <a:off x="5257372" y="3464986"/>
                <a:ext cx="3763078" cy="1599465"/>
              </a:xfrm>
              <a:custGeom>
                <a:avLst/>
                <a:gdLst/>
                <a:ahLst/>
                <a:cxnLst/>
                <a:rect l="l" t="t" r="r" b="b"/>
                <a:pathLst>
                  <a:path w="16173" h="14711" fill="none" extrusionOk="0">
                    <a:moveTo>
                      <a:pt x="8087" y="1"/>
                    </a:moveTo>
                    <a:lnTo>
                      <a:pt x="8087" y="1"/>
                    </a:lnTo>
                    <a:lnTo>
                      <a:pt x="7672" y="1"/>
                    </a:lnTo>
                    <a:lnTo>
                      <a:pt x="7258" y="25"/>
                    </a:lnTo>
                    <a:lnTo>
                      <a:pt x="6844" y="74"/>
                    </a:lnTo>
                    <a:lnTo>
                      <a:pt x="6455" y="122"/>
                    </a:lnTo>
                    <a:lnTo>
                      <a:pt x="6065" y="195"/>
                    </a:lnTo>
                    <a:lnTo>
                      <a:pt x="5675" y="293"/>
                    </a:lnTo>
                    <a:lnTo>
                      <a:pt x="5310" y="415"/>
                    </a:lnTo>
                    <a:lnTo>
                      <a:pt x="4945" y="536"/>
                    </a:lnTo>
                    <a:lnTo>
                      <a:pt x="4579" y="658"/>
                    </a:lnTo>
                    <a:lnTo>
                      <a:pt x="4238" y="829"/>
                    </a:lnTo>
                    <a:lnTo>
                      <a:pt x="3897" y="975"/>
                    </a:lnTo>
                    <a:lnTo>
                      <a:pt x="3557" y="1170"/>
                    </a:lnTo>
                    <a:lnTo>
                      <a:pt x="3240" y="1364"/>
                    </a:lnTo>
                    <a:lnTo>
                      <a:pt x="2948" y="1559"/>
                    </a:lnTo>
                    <a:lnTo>
                      <a:pt x="2655" y="1778"/>
                    </a:lnTo>
                    <a:lnTo>
                      <a:pt x="2363" y="1998"/>
                    </a:lnTo>
                    <a:lnTo>
                      <a:pt x="2095" y="2241"/>
                    </a:lnTo>
                    <a:lnTo>
                      <a:pt x="1852" y="2485"/>
                    </a:lnTo>
                    <a:lnTo>
                      <a:pt x="1608" y="2753"/>
                    </a:lnTo>
                    <a:lnTo>
                      <a:pt x="1389" y="3021"/>
                    </a:lnTo>
                    <a:lnTo>
                      <a:pt x="1170" y="3288"/>
                    </a:lnTo>
                    <a:lnTo>
                      <a:pt x="975" y="3581"/>
                    </a:lnTo>
                    <a:lnTo>
                      <a:pt x="804" y="3873"/>
                    </a:lnTo>
                    <a:lnTo>
                      <a:pt x="634" y="4190"/>
                    </a:lnTo>
                    <a:lnTo>
                      <a:pt x="488" y="4506"/>
                    </a:lnTo>
                    <a:lnTo>
                      <a:pt x="366" y="4823"/>
                    </a:lnTo>
                    <a:lnTo>
                      <a:pt x="244" y="5139"/>
                    </a:lnTo>
                    <a:lnTo>
                      <a:pt x="171" y="5480"/>
                    </a:lnTo>
                    <a:lnTo>
                      <a:pt x="98" y="5821"/>
                    </a:lnTo>
                    <a:lnTo>
                      <a:pt x="49" y="6162"/>
                    </a:lnTo>
                    <a:lnTo>
                      <a:pt x="1" y="6503"/>
                    </a:lnTo>
                    <a:lnTo>
                      <a:pt x="1" y="6869"/>
                    </a:lnTo>
                    <a:lnTo>
                      <a:pt x="1" y="6869"/>
                    </a:lnTo>
                    <a:lnTo>
                      <a:pt x="1" y="7234"/>
                    </a:lnTo>
                    <a:lnTo>
                      <a:pt x="49" y="7624"/>
                    </a:lnTo>
                    <a:lnTo>
                      <a:pt x="98" y="7989"/>
                    </a:lnTo>
                    <a:lnTo>
                      <a:pt x="196" y="8330"/>
                    </a:lnTo>
                    <a:lnTo>
                      <a:pt x="293" y="8695"/>
                    </a:lnTo>
                    <a:lnTo>
                      <a:pt x="415" y="9036"/>
                    </a:lnTo>
                    <a:lnTo>
                      <a:pt x="561" y="9377"/>
                    </a:lnTo>
                    <a:lnTo>
                      <a:pt x="731" y="9718"/>
                    </a:lnTo>
                    <a:lnTo>
                      <a:pt x="902" y="10035"/>
                    </a:lnTo>
                    <a:lnTo>
                      <a:pt x="1097" y="10327"/>
                    </a:lnTo>
                    <a:lnTo>
                      <a:pt x="1340" y="10644"/>
                    </a:lnTo>
                    <a:lnTo>
                      <a:pt x="1559" y="10936"/>
                    </a:lnTo>
                    <a:lnTo>
                      <a:pt x="1827" y="11204"/>
                    </a:lnTo>
                    <a:lnTo>
                      <a:pt x="2095" y="11472"/>
                    </a:lnTo>
                    <a:lnTo>
                      <a:pt x="2387" y="11740"/>
                    </a:lnTo>
                    <a:lnTo>
                      <a:pt x="2680" y="11983"/>
                    </a:lnTo>
                    <a:lnTo>
                      <a:pt x="2680" y="11983"/>
                    </a:lnTo>
                    <a:lnTo>
                      <a:pt x="2485" y="12349"/>
                    </a:lnTo>
                    <a:lnTo>
                      <a:pt x="2266" y="12714"/>
                    </a:lnTo>
                    <a:lnTo>
                      <a:pt x="2022" y="13104"/>
                    </a:lnTo>
                    <a:lnTo>
                      <a:pt x="1706" y="13469"/>
                    </a:lnTo>
                    <a:lnTo>
                      <a:pt x="1365" y="13834"/>
                    </a:lnTo>
                    <a:lnTo>
                      <a:pt x="1170" y="14005"/>
                    </a:lnTo>
                    <a:lnTo>
                      <a:pt x="951" y="14151"/>
                    </a:lnTo>
                    <a:lnTo>
                      <a:pt x="731" y="14297"/>
                    </a:lnTo>
                    <a:lnTo>
                      <a:pt x="512" y="14443"/>
                    </a:lnTo>
                    <a:lnTo>
                      <a:pt x="269" y="14540"/>
                    </a:lnTo>
                    <a:lnTo>
                      <a:pt x="1" y="14662"/>
                    </a:lnTo>
                    <a:lnTo>
                      <a:pt x="1" y="14662"/>
                    </a:lnTo>
                    <a:lnTo>
                      <a:pt x="122" y="14662"/>
                    </a:lnTo>
                    <a:lnTo>
                      <a:pt x="488" y="14711"/>
                    </a:lnTo>
                    <a:lnTo>
                      <a:pt x="1024" y="14711"/>
                    </a:lnTo>
                    <a:lnTo>
                      <a:pt x="1365" y="14711"/>
                    </a:lnTo>
                    <a:lnTo>
                      <a:pt x="1706" y="14687"/>
                    </a:lnTo>
                    <a:lnTo>
                      <a:pt x="2095" y="14614"/>
                    </a:lnTo>
                    <a:lnTo>
                      <a:pt x="2485" y="14540"/>
                    </a:lnTo>
                    <a:lnTo>
                      <a:pt x="2899" y="14419"/>
                    </a:lnTo>
                    <a:lnTo>
                      <a:pt x="3313" y="14273"/>
                    </a:lnTo>
                    <a:lnTo>
                      <a:pt x="3751" y="14078"/>
                    </a:lnTo>
                    <a:lnTo>
                      <a:pt x="4165" y="13834"/>
                    </a:lnTo>
                    <a:lnTo>
                      <a:pt x="4579" y="13566"/>
                    </a:lnTo>
                    <a:lnTo>
                      <a:pt x="4969" y="13201"/>
                    </a:lnTo>
                    <a:lnTo>
                      <a:pt x="4969" y="13201"/>
                    </a:lnTo>
                    <a:lnTo>
                      <a:pt x="5334" y="13323"/>
                    </a:lnTo>
                    <a:lnTo>
                      <a:pt x="5700" y="13444"/>
                    </a:lnTo>
                    <a:lnTo>
                      <a:pt x="6089" y="13518"/>
                    </a:lnTo>
                    <a:lnTo>
                      <a:pt x="6479" y="13591"/>
                    </a:lnTo>
                    <a:lnTo>
                      <a:pt x="6869" y="13664"/>
                    </a:lnTo>
                    <a:lnTo>
                      <a:pt x="7258" y="13712"/>
                    </a:lnTo>
                    <a:lnTo>
                      <a:pt x="7672" y="13737"/>
                    </a:lnTo>
                    <a:lnTo>
                      <a:pt x="8087" y="13737"/>
                    </a:lnTo>
                    <a:lnTo>
                      <a:pt x="8087" y="13737"/>
                    </a:lnTo>
                    <a:lnTo>
                      <a:pt x="8501" y="13737"/>
                    </a:lnTo>
                    <a:lnTo>
                      <a:pt x="8915" y="13712"/>
                    </a:lnTo>
                    <a:lnTo>
                      <a:pt x="9329" y="13664"/>
                    </a:lnTo>
                    <a:lnTo>
                      <a:pt x="9718" y="13591"/>
                    </a:lnTo>
                    <a:lnTo>
                      <a:pt x="10108" y="13518"/>
                    </a:lnTo>
                    <a:lnTo>
                      <a:pt x="10498" y="13420"/>
                    </a:lnTo>
                    <a:lnTo>
                      <a:pt x="10863" y="13323"/>
                    </a:lnTo>
                    <a:lnTo>
                      <a:pt x="11228" y="13201"/>
                    </a:lnTo>
                    <a:lnTo>
                      <a:pt x="11594" y="13055"/>
                    </a:lnTo>
                    <a:lnTo>
                      <a:pt x="11935" y="12909"/>
                    </a:lnTo>
                    <a:lnTo>
                      <a:pt x="12276" y="12738"/>
                    </a:lnTo>
                    <a:lnTo>
                      <a:pt x="12617" y="12568"/>
                    </a:lnTo>
                    <a:lnTo>
                      <a:pt x="12933" y="12373"/>
                    </a:lnTo>
                    <a:lnTo>
                      <a:pt x="13225" y="12178"/>
                    </a:lnTo>
                    <a:lnTo>
                      <a:pt x="13518" y="11959"/>
                    </a:lnTo>
                    <a:lnTo>
                      <a:pt x="13810" y="11715"/>
                    </a:lnTo>
                    <a:lnTo>
                      <a:pt x="14078" y="11496"/>
                    </a:lnTo>
                    <a:lnTo>
                      <a:pt x="14321" y="11228"/>
                    </a:lnTo>
                    <a:lnTo>
                      <a:pt x="14565" y="10985"/>
                    </a:lnTo>
                    <a:lnTo>
                      <a:pt x="14784" y="10717"/>
                    </a:lnTo>
                    <a:lnTo>
                      <a:pt x="15003" y="10424"/>
                    </a:lnTo>
                    <a:lnTo>
                      <a:pt x="15198" y="10132"/>
                    </a:lnTo>
                    <a:lnTo>
                      <a:pt x="15369" y="9840"/>
                    </a:lnTo>
                    <a:lnTo>
                      <a:pt x="15539" y="9548"/>
                    </a:lnTo>
                    <a:lnTo>
                      <a:pt x="15685" y="9231"/>
                    </a:lnTo>
                    <a:lnTo>
                      <a:pt x="15807" y="8914"/>
                    </a:lnTo>
                    <a:lnTo>
                      <a:pt x="15929" y="8574"/>
                    </a:lnTo>
                    <a:lnTo>
                      <a:pt x="16002" y="8257"/>
                    </a:lnTo>
                    <a:lnTo>
                      <a:pt x="16075" y="7916"/>
                    </a:lnTo>
                    <a:lnTo>
                      <a:pt x="16124" y="7575"/>
                    </a:lnTo>
                    <a:lnTo>
                      <a:pt x="16172" y="7210"/>
                    </a:lnTo>
                    <a:lnTo>
                      <a:pt x="16172" y="6869"/>
                    </a:lnTo>
                    <a:lnTo>
                      <a:pt x="16172" y="6869"/>
                    </a:lnTo>
                    <a:lnTo>
                      <a:pt x="16172" y="6503"/>
                    </a:lnTo>
                    <a:lnTo>
                      <a:pt x="16124" y="6162"/>
                    </a:lnTo>
                    <a:lnTo>
                      <a:pt x="16075" y="5821"/>
                    </a:lnTo>
                    <a:lnTo>
                      <a:pt x="16002" y="5480"/>
                    </a:lnTo>
                    <a:lnTo>
                      <a:pt x="15929" y="5139"/>
                    </a:lnTo>
                    <a:lnTo>
                      <a:pt x="15807" y="4823"/>
                    </a:lnTo>
                    <a:lnTo>
                      <a:pt x="15685" y="4506"/>
                    </a:lnTo>
                    <a:lnTo>
                      <a:pt x="15539" y="4190"/>
                    </a:lnTo>
                    <a:lnTo>
                      <a:pt x="15369" y="3873"/>
                    </a:lnTo>
                    <a:lnTo>
                      <a:pt x="15198" y="3581"/>
                    </a:lnTo>
                    <a:lnTo>
                      <a:pt x="15003" y="3288"/>
                    </a:lnTo>
                    <a:lnTo>
                      <a:pt x="14784" y="3021"/>
                    </a:lnTo>
                    <a:lnTo>
                      <a:pt x="14565" y="2753"/>
                    </a:lnTo>
                    <a:lnTo>
                      <a:pt x="14321" y="2485"/>
                    </a:lnTo>
                    <a:lnTo>
                      <a:pt x="14078" y="2241"/>
                    </a:lnTo>
                    <a:lnTo>
                      <a:pt x="13810" y="1998"/>
                    </a:lnTo>
                    <a:lnTo>
                      <a:pt x="13518" y="1778"/>
                    </a:lnTo>
                    <a:lnTo>
                      <a:pt x="13225" y="1559"/>
                    </a:lnTo>
                    <a:lnTo>
                      <a:pt x="12933" y="1364"/>
                    </a:lnTo>
                    <a:lnTo>
                      <a:pt x="12617" y="1170"/>
                    </a:lnTo>
                    <a:lnTo>
                      <a:pt x="12276" y="975"/>
                    </a:lnTo>
                    <a:lnTo>
                      <a:pt x="11935" y="829"/>
                    </a:lnTo>
                    <a:lnTo>
                      <a:pt x="11594" y="658"/>
                    </a:lnTo>
                    <a:lnTo>
                      <a:pt x="11228" y="536"/>
                    </a:lnTo>
                    <a:lnTo>
                      <a:pt x="10863" y="415"/>
                    </a:lnTo>
                    <a:lnTo>
                      <a:pt x="10498" y="293"/>
                    </a:lnTo>
                    <a:lnTo>
                      <a:pt x="10108" y="195"/>
                    </a:lnTo>
                    <a:lnTo>
                      <a:pt x="9718" y="122"/>
                    </a:lnTo>
                    <a:lnTo>
                      <a:pt x="9329" y="74"/>
                    </a:lnTo>
                    <a:lnTo>
                      <a:pt x="8915" y="25"/>
                    </a:lnTo>
                    <a:lnTo>
                      <a:pt x="8501" y="1"/>
                    </a:lnTo>
                    <a:lnTo>
                      <a:pt x="8087" y="1"/>
                    </a:lnTo>
                    <a:lnTo>
                      <a:pt x="8087" y="1"/>
                    </a:lnTo>
                    <a:close/>
                  </a:path>
                </a:pathLst>
              </a:custGeom>
              <a:ln w="28575">
                <a:prstDash val="solid"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1529929624">
                      <a:custGeom>
                        <a:avLst/>
                        <a:gdLst>
                          <a:gd name="connsiteX0" fmla="*/ 1485200 w 2970217"/>
                          <a:gd name="connsiteY0" fmla="*/ 118 h 1736779"/>
                          <a:gd name="connsiteX1" fmla="*/ 1485200 w 2970217"/>
                          <a:gd name="connsiteY1" fmla="*/ 118 h 1736779"/>
                          <a:gd name="connsiteX2" fmla="*/ 1408984 w 2970217"/>
                          <a:gd name="connsiteY2" fmla="*/ 118 h 1736779"/>
                          <a:gd name="connsiteX3" fmla="*/ 1332952 w 2970217"/>
                          <a:gd name="connsiteY3" fmla="*/ 2951 h 1736779"/>
                          <a:gd name="connsiteX4" fmla="*/ 1256919 w 2970217"/>
                          <a:gd name="connsiteY4" fmla="*/ 8736 h 1736779"/>
                          <a:gd name="connsiteX5" fmla="*/ 1185478 w 2970217"/>
                          <a:gd name="connsiteY5" fmla="*/ 14403 h 1736779"/>
                          <a:gd name="connsiteX6" fmla="*/ 1113854 w 2970217"/>
                          <a:gd name="connsiteY6" fmla="*/ 23021 h 1736779"/>
                          <a:gd name="connsiteX7" fmla="*/ 1042229 w 2970217"/>
                          <a:gd name="connsiteY7" fmla="*/ 34591 h 1736779"/>
                          <a:gd name="connsiteX8" fmla="*/ 975196 w 2970217"/>
                          <a:gd name="connsiteY8" fmla="*/ 48994 h 1736779"/>
                          <a:gd name="connsiteX9" fmla="*/ 908163 w 2970217"/>
                          <a:gd name="connsiteY9" fmla="*/ 63280 h 1736779"/>
                          <a:gd name="connsiteX10" fmla="*/ 840946 w 2970217"/>
                          <a:gd name="connsiteY10" fmla="*/ 77683 h 1736779"/>
                          <a:gd name="connsiteX11" fmla="*/ 778320 w 2970217"/>
                          <a:gd name="connsiteY11" fmla="*/ 97871 h 1736779"/>
                          <a:gd name="connsiteX12" fmla="*/ 715695 w 2970217"/>
                          <a:gd name="connsiteY12" fmla="*/ 115108 h 1736779"/>
                          <a:gd name="connsiteX13" fmla="*/ 653253 w 2970217"/>
                          <a:gd name="connsiteY13" fmla="*/ 138130 h 1736779"/>
                          <a:gd name="connsiteX14" fmla="*/ 595035 w 2970217"/>
                          <a:gd name="connsiteY14" fmla="*/ 161033 h 1736779"/>
                          <a:gd name="connsiteX15" fmla="*/ 541408 w 2970217"/>
                          <a:gd name="connsiteY15" fmla="*/ 184055 h 1736779"/>
                          <a:gd name="connsiteX16" fmla="*/ 487598 w 2970217"/>
                          <a:gd name="connsiteY16" fmla="*/ 209910 h 1736779"/>
                          <a:gd name="connsiteX17" fmla="*/ 433971 w 2970217"/>
                          <a:gd name="connsiteY17" fmla="*/ 235883 h 1736779"/>
                          <a:gd name="connsiteX18" fmla="*/ 384752 w 2970217"/>
                          <a:gd name="connsiteY18" fmla="*/ 264572 h 1736779"/>
                          <a:gd name="connsiteX19" fmla="*/ 340125 w 2970217"/>
                          <a:gd name="connsiteY19" fmla="*/ 293378 h 1736779"/>
                          <a:gd name="connsiteX20" fmla="*/ 295313 w 2970217"/>
                          <a:gd name="connsiteY20" fmla="*/ 325018 h 1736779"/>
                          <a:gd name="connsiteX21" fmla="*/ 255093 w 2970217"/>
                          <a:gd name="connsiteY21" fmla="*/ 356658 h 1736779"/>
                          <a:gd name="connsiteX22" fmla="*/ 214873 w 2970217"/>
                          <a:gd name="connsiteY22" fmla="*/ 388180 h 1736779"/>
                          <a:gd name="connsiteX23" fmla="*/ 179061 w 2970217"/>
                          <a:gd name="connsiteY23" fmla="*/ 422772 h 1736779"/>
                          <a:gd name="connsiteX24" fmla="*/ 147656 w 2970217"/>
                          <a:gd name="connsiteY24" fmla="*/ 457245 h 1736779"/>
                          <a:gd name="connsiteX25" fmla="*/ 116435 w 2970217"/>
                          <a:gd name="connsiteY25" fmla="*/ 494670 h 1736779"/>
                          <a:gd name="connsiteX26" fmla="*/ 89622 w 2970217"/>
                          <a:gd name="connsiteY26" fmla="*/ 531977 h 1736779"/>
                          <a:gd name="connsiteX27" fmla="*/ 67216 w 2970217"/>
                          <a:gd name="connsiteY27" fmla="*/ 569402 h 1736779"/>
                          <a:gd name="connsiteX28" fmla="*/ 44811 w 2970217"/>
                          <a:gd name="connsiteY28" fmla="*/ 606709 h 1736779"/>
                          <a:gd name="connsiteX29" fmla="*/ 31404 w 2970217"/>
                          <a:gd name="connsiteY29" fmla="*/ 646968 h 1736779"/>
                          <a:gd name="connsiteX30" fmla="*/ 17997 w 2970217"/>
                          <a:gd name="connsiteY30" fmla="*/ 687226 h 1736779"/>
                          <a:gd name="connsiteX31" fmla="*/ 8998 w 2970217"/>
                          <a:gd name="connsiteY31" fmla="*/ 727485 h 1736779"/>
                          <a:gd name="connsiteX32" fmla="*/ 183 w 2970217"/>
                          <a:gd name="connsiteY32" fmla="*/ 767743 h 1736779"/>
                          <a:gd name="connsiteX33" fmla="*/ 183 w 2970217"/>
                          <a:gd name="connsiteY33" fmla="*/ 810953 h 1736779"/>
                          <a:gd name="connsiteX34" fmla="*/ 183 w 2970217"/>
                          <a:gd name="connsiteY34" fmla="*/ 810953 h 1736779"/>
                          <a:gd name="connsiteX35" fmla="*/ 183 w 2970217"/>
                          <a:gd name="connsiteY35" fmla="*/ 854045 h 1736779"/>
                          <a:gd name="connsiteX36" fmla="*/ 8998 w 2970217"/>
                          <a:gd name="connsiteY36" fmla="*/ 900088 h 1736779"/>
                          <a:gd name="connsiteX37" fmla="*/ 17997 w 2970217"/>
                          <a:gd name="connsiteY37" fmla="*/ 943180 h 1736779"/>
                          <a:gd name="connsiteX38" fmla="*/ 35995 w 2970217"/>
                          <a:gd name="connsiteY38" fmla="*/ 983438 h 1736779"/>
                          <a:gd name="connsiteX39" fmla="*/ 53810 w 2970217"/>
                          <a:gd name="connsiteY39" fmla="*/ 1026530 h 1736779"/>
                          <a:gd name="connsiteX40" fmla="*/ 76215 w 2970217"/>
                          <a:gd name="connsiteY40" fmla="*/ 1066789 h 1736779"/>
                          <a:gd name="connsiteX41" fmla="*/ 103029 w 2970217"/>
                          <a:gd name="connsiteY41" fmla="*/ 1107047 h 1736779"/>
                          <a:gd name="connsiteX42" fmla="*/ 134250 w 2970217"/>
                          <a:gd name="connsiteY42" fmla="*/ 1147305 h 1736779"/>
                          <a:gd name="connsiteX43" fmla="*/ 165654 w 2970217"/>
                          <a:gd name="connsiteY43" fmla="*/ 1184730 h 1736779"/>
                          <a:gd name="connsiteX44" fmla="*/ 201467 w 2970217"/>
                          <a:gd name="connsiteY44" fmla="*/ 1219204 h 1736779"/>
                          <a:gd name="connsiteX45" fmla="*/ 246094 w 2970217"/>
                          <a:gd name="connsiteY45" fmla="*/ 1256629 h 1736779"/>
                          <a:gd name="connsiteX46" fmla="*/ 286314 w 2970217"/>
                          <a:gd name="connsiteY46" fmla="*/ 1291102 h 1736779"/>
                          <a:gd name="connsiteX47" fmla="*/ 335533 w 2970217"/>
                          <a:gd name="connsiteY47" fmla="*/ 1322742 h 1736779"/>
                          <a:gd name="connsiteX48" fmla="*/ 384752 w 2970217"/>
                          <a:gd name="connsiteY48" fmla="*/ 1354383 h 1736779"/>
                          <a:gd name="connsiteX49" fmla="*/ 438379 w 2970217"/>
                          <a:gd name="connsiteY49" fmla="*/ 1386023 h 1736779"/>
                          <a:gd name="connsiteX50" fmla="*/ 492189 w 2970217"/>
                          <a:gd name="connsiteY50" fmla="*/ 1414711 h 1736779"/>
                          <a:gd name="connsiteX51" fmla="*/ 492189 w 2970217"/>
                          <a:gd name="connsiteY51" fmla="*/ 1414711 h 1736779"/>
                          <a:gd name="connsiteX52" fmla="*/ 456377 w 2970217"/>
                          <a:gd name="connsiteY52" fmla="*/ 1457921 h 1736779"/>
                          <a:gd name="connsiteX53" fmla="*/ 416157 w 2970217"/>
                          <a:gd name="connsiteY53" fmla="*/ 1501013 h 1736779"/>
                          <a:gd name="connsiteX54" fmla="*/ 371345 w 2970217"/>
                          <a:gd name="connsiteY54" fmla="*/ 1547056 h 1736779"/>
                          <a:gd name="connsiteX55" fmla="*/ 313311 w 2970217"/>
                          <a:gd name="connsiteY55" fmla="*/ 1590148 h 1736779"/>
                          <a:gd name="connsiteX56" fmla="*/ 250686 w 2970217"/>
                          <a:gd name="connsiteY56" fmla="*/ 1633240 h 1736779"/>
                          <a:gd name="connsiteX57" fmla="*/ 214873 w 2970217"/>
                          <a:gd name="connsiteY57" fmla="*/ 1653428 h 1736779"/>
                          <a:gd name="connsiteX58" fmla="*/ 174653 w 2970217"/>
                          <a:gd name="connsiteY58" fmla="*/ 1670665 h 1736779"/>
                          <a:gd name="connsiteX59" fmla="*/ 134250 w 2970217"/>
                          <a:gd name="connsiteY59" fmla="*/ 1687902 h 1736779"/>
                          <a:gd name="connsiteX60" fmla="*/ 94030 w 2970217"/>
                          <a:gd name="connsiteY60" fmla="*/ 1705138 h 1736779"/>
                          <a:gd name="connsiteX61" fmla="*/ 49402 w 2970217"/>
                          <a:gd name="connsiteY61" fmla="*/ 1716590 h 1736779"/>
                          <a:gd name="connsiteX62" fmla="*/ 183 w 2970217"/>
                          <a:gd name="connsiteY62" fmla="*/ 1730994 h 1736779"/>
                          <a:gd name="connsiteX63" fmla="*/ 183 w 2970217"/>
                          <a:gd name="connsiteY63" fmla="*/ 1730994 h 1736779"/>
                          <a:gd name="connsiteX64" fmla="*/ 22405 w 2970217"/>
                          <a:gd name="connsiteY64" fmla="*/ 1730994 h 1736779"/>
                          <a:gd name="connsiteX65" fmla="*/ 89622 w 2970217"/>
                          <a:gd name="connsiteY65" fmla="*/ 1736779 h 1736779"/>
                          <a:gd name="connsiteX66" fmla="*/ 188060 w 2970217"/>
                          <a:gd name="connsiteY66" fmla="*/ 1736779 h 1736779"/>
                          <a:gd name="connsiteX67" fmla="*/ 250686 w 2970217"/>
                          <a:gd name="connsiteY67" fmla="*/ 1736779 h 1736779"/>
                          <a:gd name="connsiteX68" fmla="*/ 313311 w 2970217"/>
                          <a:gd name="connsiteY68" fmla="*/ 1733945 h 1736779"/>
                          <a:gd name="connsiteX69" fmla="*/ 384752 w 2970217"/>
                          <a:gd name="connsiteY69" fmla="*/ 1725327 h 1736779"/>
                          <a:gd name="connsiteX70" fmla="*/ 456377 w 2970217"/>
                          <a:gd name="connsiteY70" fmla="*/ 1716590 h 1736779"/>
                          <a:gd name="connsiteX71" fmla="*/ 532409 w 2970217"/>
                          <a:gd name="connsiteY71" fmla="*/ 1702305 h 1736779"/>
                          <a:gd name="connsiteX72" fmla="*/ 608441 w 2970217"/>
                          <a:gd name="connsiteY72" fmla="*/ 1685068 h 1736779"/>
                          <a:gd name="connsiteX73" fmla="*/ 688881 w 2970217"/>
                          <a:gd name="connsiteY73" fmla="*/ 1662047 h 1736779"/>
                          <a:gd name="connsiteX74" fmla="*/ 764913 w 2970217"/>
                          <a:gd name="connsiteY74" fmla="*/ 1633240 h 1736779"/>
                          <a:gd name="connsiteX75" fmla="*/ 840946 w 2970217"/>
                          <a:gd name="connsiteY75" fmla="*/ 1601600 h 1736779"/>
                          <a:gd name="connsiteX76" fmla="*/ 912570 w 2970217"/>
                          <a:gd name="connsiteY76" fmla="*/ 1558508 h 1736779"/>
                          <a:gd name="connsiteX77" fmla="*/ 912570 w 2970217"/>
                          <a:gd name="connsiteY77" fmla="*/ 1558508 h 1736779"/>
                          <a:gd name="connsiteX78" fmla="*/ 979604 w 2970217"/>
                          <a:gd name="connsiteY78" fmla="*/ 1572911 h 1736779"/>
                          <a:gd name="connsiteX79" fmla="*/ 1046821 w 2970217"/>
                          <a:gd name="connsiteY79" fmla="*/ 1587197 h 1736779"/>
                          <a:gd name="connsiteX80" fmla="*/ 1118261 w 2970217"/>
                          <a:gd name="connsiteY80" fmla="*/ 1595933 h 1736779"/>
                          <a:gd name="connsiteX81" fmla="*/ 1189886 w 2970217"/>
                          <a:gd name="connsiteY81" fmla="*/ 1604551 h 1736779"/>
                          <a:gd name="connsiteX82" fmla="*/ 1261511 w 2970217"/>
                          <a:gd name="connsiteY82" fmla="*/ 1613170 h 1736779"/>
                          <a:gd name="connsiteX83" fmla="*/ 1332952 w 2970217"/>
                          <a:gd name="connsiteY83" fmla="*/ 1618837 h 1736779"/>
                          <a:gd name="connsiteX84" fmla="*/ 1408984 w 2970217"/>
                          <a:gd name="connsiteY84" fmla="*/ 1621788 h 1736779"/>
                          <a:gd name="connsiteX85" fmla="*/ 1485200 w 2970217"/>
                          <a:gd name="connsiteY85" fmla="*/ 1621788 h 1736779"/>
                          <a:gd name="connsiteX86" fmla="*/ 1485200 w 2970217"/>
                          <a:gd name="connsiteY86" fmla="*/ 1621788 h 1736779"/>
                          <a:gd name="connsiteX87" fmla="*/ 1561232 w 2970217"/>
                          <a:gd name="connsiteY87" fmla="*/ 1621788 h 1736779"/>
                          <a:gd name="connsiteX88" fmla="*/ 1637264 w 2970217"/>
                          <a:gd name="connsiteY88" fmla="*/ 1618837 h 1736779"/>
                          <a:gd name="connsiteX89" fmla="*/ 1713297 w 2970217"/>
                          <a:gd name="connsiteY89" fmla="*/ 1613170 h 1736779"/>
                          <a:gd name="connsiteX90" fmla="*/ 1784738 w 2970217"/>
                          <a:gd name="connsiteY90" fmla="*/ 1604551 h 1736779"/>
                          <a:gd name="connsiteX91" fmla="*/ 1856362 w 2970217"/>
                          <a:gd name="connsiteY91" fmla="*/ 1595933 h 1736779"/>
                          <a:gd name="connsiteX92" fmla="*/ 1927987 w 2970217"/>
                          <a:gd name="connsiteY92" fmla="*/ 1584363 h 1736779"/>
                          <a:gd name="connsiteX93" fmla="*/ 1995020 w 2970217"/>
                          <a:gd name="connsiteY93" fmla="*/ 1572911 h 1736779"/>
                          <a:gd name="connsiteX94" fmla="*/ 2062053 w 2970217"/>
                          <a:gd name="connsiteY94" fmla="*/ 1558508 h 1736779"/>
                          <a:gd name="connsiteX95" fmla="*/ 2129270 w 2970217"/>
                          <a:gd name="connsiteY95" fmla="*/ 1541271 h 1736779"/>
                          <a:gd name="connsiteX96" fmla="*/ 2191896 w 2970217"/>
                          <a:gd name="connsiteY96" fmla="*/ 1524035 h 1736779"/>
                          <a:gd name="connsiteX97" fmla="*/ 2254521 w 2970217"/>
                          <a:gd name="connsiteY97" fmla="*/ 1503846 h 1736779"/>
                          <a:gd name="connsiteX98" fmla="*/ 2317147 w 2970217"/>
                          <a:gd name="connsiteY98" fmla="*/ 1483776 h 1736779"/>
                          <a:gd name="connsiteX99" fmla="*/ 2375181 w 2970217"/>
                          <a:gd name="connsiteY99" fmla="*/ 1460754 h 1736779"/>
                          <a:gd name="connsiteX100" fmla="*/ 2428808 w 2970217"/>
                          <a:gd name="connsiteY100" fmla="*/ 1437733 h 1736779"/>
                          <a:gd name="connsiteX101" fmla="*/ 2482618 w 2970217"/>
                          <a:gd name="connsiteY101" fmla="*/ 1411878 h 1736779"/>
                          <a:gd name="connsiteX102" fmla="*/ 2536245 w 2970217"/>
                          <a:gd name="connsiteY102" fmla="*/ 1383071 h 1736779"/>
                          <a:gd name="connsiteX103" fmla="*/ 2585464 w 2970217"/>
                          <a:gd name="connsiteY103" fmla="*/ 1357216 h 1736779"/>
                          <a:gd name="connsiteX104" fmla="*/ 2630091 w 2970217"/>
                          <a:gd name="connsiteY104" fmla="*/ 1325576 h 1736779"/>
                          <a:gd name="connsiteX105" fmla="*/ 2674903 w 2970217"/>
                          <a:gd name="connsiteY105" fmla="*/ 1296887 h 1736779"/>
                          <a:gd name="connsiteX106" fmla="*/ 2715123 w 2970217"/>
                          <a:gd name="connsiteY106" fmla="*/ 1265247 h 1736779"/>
                          <a:gd name="connsiteX107" fmla="*/ 2755343 w 2970217"/>
                          <a:gd name="connsiteY107" fmla="*/ 1230656 h 1736779"/>
                          <a:gd name="connsiteX108" fmla="*/ 2791155 w 2970217"/>
                          <a:gd name="connsiteY108" fmla="*/ 1196182 h 1736779"/>
                          <a:gd name="connsiteX109" fmla="*/ 2822560 w 2970217"/>
                          <a:gd name="connsiteY109" fmla="*/ 1161709 h 1736779"/>
                          <a:gd name="connsiteX110" fmla="*/ 2853781 w 2970217"/>
                          <a:gd name="connsiteY110" fmla="*/ 1127235 h 1736779"/>
                          <a:gd name="connsiteX111" fmla="*/ 2880594 w 2970217"/>
                          <a:gd name="connsiteY111" fmla="*/ 1089810 h 1736779"/>
                          <a:gd name="connsiteX112" fmla="*/ 2903000 w 2970217"/>
                          <a:gd name="connsiteY112" fmla="*/ 1052385 h 1736779"/>
                          <a:gd name="connsiteX113" fmla="*/ 2925405 w 2970217"/>
                          <a:gd name="connsiteY113" fmla="*/ 1012245 h 1736779"/>
                          <a:gd name="connsiteX114" fmla="*/ 2938812 w 2970217"/>
                          <a:gd name="connsiteY114" fmla="*/ 974820 h 1736779"/>
                          <a:gd name="connsiteX115" fmla="*/ 2952219 w 2970217"/>
                          <a:gd name="connsiteY115" fmla="*/ 934562 h 1736779"/>
                          <a:gd name="connsiteX116" fmla="*/ 2961218 w 2970217"/>
                          <a:gd name="connsiteY116" fmla="*/ 894303 h 1736779"/>
                          <a:gd name="connsiteX117" fmla="*/ 2970033 w 2970217"/>
                          <a:gd name="connsiteY117" fmla="*/ 851211 h 1736779"/>
                          <a:gd name="connsiteX118" fmla="*/ 2970033 w 2970217"/>
                          <a:gd name="connsiteY118" fmla="*/ 810953 h 1736779"/>
                          <a:gd name="connsiteX119" fmla="*/ 2970033 w 2970217"/>
                          <a:gd name="connsiteY119" fmla="*/ 810953 h 1736779"/>
                          <a:gd name="connsiteX120" fmla="*/ 2970033 w 2970217"/>
                          <a:gd name="connsiteY120" fmla="*/ 767743 h 1736779"/>
                          <a:gd name="connsiteX121" fmla="*/ 2961218 w 2970217"/>
                          <a:gd name="connsiteY121" fmla="*/ 727485 h 1736779"/>
                          <a:gd name="connsiteX122" fmla="*/ 2952219 w 2970217"/>
                          <a:gd name="connsiteY122" fmla="*/ 687226 h 1736779"/>
                          <a:gd name="connsiteX123" fmla="*/ 2938812 w 2970217"/>
                          <a:gd name="connsiteY123" fmla="*/ 646968 h 1736779"/>
                          <a:gd name="connsiteX124" fmla="*/ 2925405 w 2970217"/>
                          <a:gd name="connsiteY124" fmla="*/ 606709 h 1736779"/>
                          <a:gd name="connsiteX125" fmla="*/ 2903000 w 2970217"/>
                          <a:gd name="connsiteY125" fmla="*/ 569402 h 1736779"/>
                          <a:gd name="connsiteX126" fmla="*/ 2880594 w 2970217"/>
                          <a:gd name="connsiteY126" fmla="*/ 531977 h 1736779"/>
                          <a:gd name="connsiteX127" fmla="*/ 2853781 w 2970217"/>
                          <a:gd name="connsiteY127" fmla="*/ 494670 h 1736779"/>
                          <a:gd name="connsiteX128" fmla="*/ 2822560 w 2970217"/>
                          <a:gd name="connsiteY128" fmla="*/ 457245 h 1736779"/>
                          <a:gd name="connsiteX129" fmla="*/ 2791155 w 2970217"/>
                          <a:gd name="connsiteY129" fmla="*/ 422772 h 1736779"/>
                          <a:gd name="connsiteX130" fmla="*/ 2755343 w 2970217"/>
                          <a:gd name="connsiteY130" fmla="*/ 388180 h 1736779"/>
                          <a:gd name="connsiteX131" fmla="*/ 2715123 w 2970217"/>
                          <a:gd name="connsiteY131" fmla="*/ 356658 h 1736779"/>
                          <a:gd name="connsiteX132" fmla="*/ 2674903 w 2970217"/>
                          <a:gd name="connsiteY132" fmla="*/ 325018 h 1736779"/>
                          <a:gd name="connsiteX133" fmla="*/ 2630091 w 2970217"/>
                          <a:gd name="connsiteY133" fmla="*/ 293378 h 1736779"/>
                          <a:gd name="connsiteX134" fmla="*/ 2585464 w 2970217"/>
                          <a:gd name="connsiteY134" fmla="*/ 264572 h 1736779"/>
                          <a:gd name="connsiteX135" fmla="*/ 2536245 w 2970217"/>
                          <a:gd name="connsiteY135" fmla="*/ 235883 h 1736779"/>
                          <a:gd name="connsiteX136" fmla="*/ 2482618 w 2970217"/>
                          <a:gd name="connsiteY136" fmla="*/ 209910 h 1736779"/>
                          <a:gd name="connsiteX137" fmla="*/ 2428808 w 2970217"/>
                          <a:gd name="connsiteY137" fmla="*/ 184055 h 1736779"/>
                          <a:gd name="connsiteX138" fmla="*/ 2375181 w 2970217"/>
                          <a:gd name="connsiteY138" fmla="*/ 161033 h 1736779"/>
                          <a:gd name="connsiteX139" fmla="*/ 2317147 w 2970217"/>
                          <a:gd name="connsiteY139" fmla="*/ 138130 h 1736779"/>
                          <a:gd name="connsiteX140" fmla="*/ 2254521 w 2970217"/>
                          <a:gd name="connsiteY140" fmla="*/ 115108 h 1736779"/>
                          <a:gd name="connsiteX141" fmla="*/ 2191896 w 2970217"/>
                          <a:gd name="connsiteY141" fmla="*/ 97871 h 1736779"/>
                          <a:gd name="connsiteX142" fmla="*/ 2129270 w 2970217"/>
                          <a:gd name="connsiteY142" fmla="*/ 77683 h 1736779"/>
                          <a:gd name="connsiteX143" fmla="*/ 2062053 w 2970217"/>
                          <a:gd name="connsiteY143" fmla="*/ 63280 h 1736779"/>
                          <a:gd name="connsiteX144" fmla="*/ 1995020 w 2970217"/>
                          <a:gd name="connsiteY144" fmla="*/ 48994 h 1736779"/>
                          <a:gd name="connsiteX145" fmla="*/ 1927987 w 2970217"/>
                          <a:gd name="connsiteY145" fmla="*/ 34591 h 1736779"/>
                          <a:gd name="connsiteX146" fmla="*/ 1856362 w 2970217"/>
                          <a:gd name="connsiteY146" fmla="*/ 23021 h 1736779"/>
                          <a:gd name="connsiteX147" fmla="*/ 1784738 w 2970217"/>
                          <a:gd name="connsiteY147" fmla="*/ 14403 h 1736779"/>
                          <a:gd name="connsiteX148" fmla="*/ 1713297 w 2970217"/>
                          <a:gd name="connsiteY148" fmla="*/ 8736 h 1736779"/>
                          <a:gd name="connsiteX149" fmla="*/ 1637264 w 2970217"/>
                          <a:gd name="connsiteY149" fmla="*/ 2951 h 1736779"/>
                          <a:gd name="connsiteX150" fmla="*/ 1561232 w 2970217"/>
                          <a:gd name="connsiteY150" fmla="*/ 118 h 1736779"/>
                          <a:gd name="connsiteX151" fmla="*/ 1485200 w 2970217"/>
                          <a:gd name="connsiteY151" fmla="*/ 118 h 1736779"/>
                          <a:gd name="connsiteX152" fmla="*/ 1485200 w 2970217"/>
                          <a:gd name="connsiteY152" fmla="*/ 118 h 1736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</a:cxnLst>
                        <a:rect l="l" t="t" r="r" b="b"/>
                        <a:pathLst>
                          <a:path w="2970217" h="1736779" fill="none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62429" y="5366"/>
                              <a:pt x="1444626" y="-8846"/>
                              <a:pt x="1408984" y="118"/>
                            </a:cubicBezTo>
                            <a:cubicBezTo>
                              <a:pt x="1378126" y="2604"/>
                              <a:pt x="1358483" y="-130"/>
                              <a:pt x="1332952" y="2951"/>
                            </a:cubicBezTo>
                            <a:cubicBezTo>
                              <a:pt x="1295468" y="12778"/>
                              <a:pt x="1279709" y="1628"/>
                              <a:pt x="1256919" y="8736"/>
                            </a:cubicBezTo>
                            <a:cubicBezTo>
                              <a:pt x="1241196" y="15741"/>
                              <a:pt x="1217254" y="7141"/>
                              <a:pt x="1185478" y="14403"/>
                            </a:cubicBezTo>
                            <a:cubicBezTo>
                              <a:pt x="1170161" y="16388"/>
                              <a:pt x="1132647" y="20674"/>
                              <a:pt x="1113854" y="23021"/>
                            </a:cubicBezTo>
                            <a:cubicBezTo>
                              <a:pt x="1086646" y="29077"/>
                              <a:pt x="1060712" y="27376"/>
                              <a:pt x="1042229" y="34591"/>
                            </a:cubicBezTo>
                            <a:cubicBezTo>
                              <a:pt x="1009600" y="43516"/>
                              <a:pt x="993324" y="38845"/>
                              <a:pt x="975196" y="48994"/>
                            </a:cubicBezTo>
                            <a:cubicBezTo>
                              <a:pt x="954423" y="60843"/>
                              <a:pt x="929929" y="58370"/>
                              <a:pt x="908163" y="63280"/>
                            </a:cubicBezTo>
                            <a:cubicBezTo>
                              <a:pt x="884442" y="74698"/>
                              <a:pt x="865774" y="68686"/>
                              <a:pt x="840946" y="77683"/>
                            </a:cubicBezTo>
                            <a:cubicBezTo>
                              <a:pt x="821628" y="88208"/>
                              <a:pt x="792578" y="86668"/>
                              <a:pt x="778320" y="97871"/>
                            </a:cubicBezTo>
                            <a:cubicBezTo>
                              <a:pt x="761206" y="109410"/>
                              <a:pt x="735040" y="101928"/>
                              <a:pt x="715695" y="115108"/>
                            </a:cubicBezTo>
                            <a:cubicBezTo>
                              <a:pt x="689018" y="126289"/>
                              <a:pt x="667986" y="130305"/>
                              <a:pt x="653253" y="138130"/>
                            </a:cubicBezTo>
                            <a:cubicBezTo>
                              <a:pt x="627509" y="151135"/>
                              <a:pt x="607395" y="155069"/>
                              <a:pt x="595035" y="161033"/>
                            </a:cubicBezTo>
                            <a:cubicBezTo>
                              <a:pt x="582422" y="170791"/>
                              <a:pt x="560864" y="170062"/>
                              <a:pt x="541408" y="184055"/>
                            </a:cubicBezTo>
                            <a:cubicBezTo>
                              <a:pt x="519658" y="200473"/>
                              <a:pt x="506530" y="198971"/>
                              <a:pt x="487598" y="209910"/>
                            </a:cubicBezTo>
                            <a:cubicBezTo>
                              <a:pt x="472332" y="224636"/>
                              <a:pt x="451227" y="225002"/>
                              <a:pt x="433971" y="235883"/>
                            </a:cubicBezTo>
                            <a:cubicBezTo>
                              <a:pt x="417290" y="248845"/>
                              <a:pt x="394432" y="254498"/>
                              <a:pt x="384752" y="264572"/>
                            </a:cubicBezTo>
                            <a:cubicBezTo>
                              <a:pt x="378480" y="274772"/>
                              <a:pt x="349200" y="282179"/>
                              <a:pt x="340125" y="293378"/>
                            </a:cubicBezTo>
                            <a:cubicBezTo>
                              <a:pt x="321831" y="308044"/>
                              <a:pt x="302623" y="311874"/>
                              <a:pt x="295313" y="325018"/>
                            </a:cubicBezTo>
                            <a:cubicBezTo>
                              <a:pt x="286324" y="336346"/>
                              <a:pt x="267129" y="344742"/>
                              <a:pt x="255093" y="356658"/>
                            </a:cubicBezTo>
                            <a:cubicBezTo>
                              <a:pt x="247471" y="369900"/>
                              <a:pt x="228551" y="376824"/>
                              <a:pt x="214873" y="388180"/>
                            </a:cubicBezTo>
                            <a:cubicBezTo>
                              <a:pt x="208669" y="398584"/>
                              <a:pt x="189362" y="408533"/>
                              <a:pt x="179061" y="422772"/>
                            </a:cubicBezTo>
                            <a:cubicBezTo>
                              <a:pt x="169356" y="439794"/>
                              <a:pt x="152011" y="445499"/>
                              <a:pt x="147656" y="457245"/>
                            </a:cubicBezTo>
                            <a:cubicBezTo>
                              <a:pt x="140150" y="474572"/>
                              <a:pt x="128902" y="479601"/>
                              <a:pt x="116435" y="494670"/>
                            </a:cubicBezTo>
                            <a:cubicBezTo>
                              <a:pt x="107841" y="508270"/>
                              <a:pt x="101452" y="520503"/>
                              <a:pt x="89622" y="531977"/>
                            </a:cubicBezTo>
                            <a:cubicBezTo>
                              <a:pt x="83441" y="545157"/>
                              <a:pt x="70308" y="556334"/>
                              <a:pt x="67216" y="569402"/>
                            </a:cubicBezTo>
                            <a:cubicBezTo>
                              <a:pt x="59245" y="582753"/>
                              <a:pt x="53641" y="594562"/>
                              <a:pt x="44811" y="606709"/>
                            </a:cubicBezTo>
                            <a:cubicBezTo>
                              <a:pt x="44161" y="619715"/>
                              <a:pt x="36059" y="631930"/>
                              <a:pt x="31404" y="646968"/>
                            </a:cubicBezTo>
                            <a:cubicBezTo>
                              <a:pt x="24641" y="660719"/>
                              <a:pt x="19649" y="676275"/>
                              <a:pt x="17997" y="687226"/>
                            </a:cubicBezTo>
                            <a:cubicBezTo>
                              <a:pt x="15634" y="700042"/>
                              <a:pt x="11838" y="715159"/>
                              <a:pt x="8998" y="727485"/>
                            </a:cubicBezTo>
                            <a:cubicBezTo>
                              <a:pt x="7446" y="737156"/>
                              <a:pt x="3306" y="751392"/>
                              <a:pt x="183" y="767743"/>
                            </a:cubicBezTo>
                            <a:cubicBezTo>
                              <a:pt x="3370" y="783581"/>
                              <a:pt x="-2811" y="799708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1267" y="820397"/>
                              <a:pt x="-857" y="833323"/>
                              <a:pt x="183" y="854045"/>
                            </a:cubicBezTo>
                            <a:cubicBezTo>
                              <a:pt x="4104" y="869849"/>
                              <a:pt x="4483" y="878689"/>
                              <a:pt x="8998" y="900088"/>
                            </a:cubicBezTo>
                            <a:cubicBezTo>
                              <a:pt x="14104" y="914346"/>
                              <a:pt x="14361" y="927956"/>
                              <a:pt x="17997" y="943180"/>
                            </a:cubicBezTo>
                            <a:cubicBezTo>
                              <a:pt x="26351" y="957091"/>
                              <a:pt x="29015" y="971019"/>
                              <a:pt x="35995" y="983438"/>
                            </a:cubicBezTo>
                            <a:cubicBezTo>
                              <a:pt x="42922" y="1001765"/>
                              <a:pt x="45620" y="1015455"/>
                              <a:pt x="53810" y="1026530"/>
                            </a:cubicBezTo>
                            <a:cubicBezTo>
                              <a:pt x="67033" y="1045431"/>
                              <a:pt x="69789" y="1059247"/>
                              <a:pt x="76215" y="1066789"/>
                            </a:cubicBezTo>
                            <a:cubicBezTo>
                              <a:pt x="84803" y="1076943"/>
                              <a:pt x="88885" y="1094045"/>
                              <a:pt x="103029" y="1107047"/>
                            </a:cubicBezTo>
                            <a:cubicBezTo>
                              <a:pt x="111671" y="1115499"/>
                              <a:pt x="121222" y="1131163"/>
                              <a:pt x="134250" y="1147305"/>
                            </a:cubicBezTo>
                            <a:cubicBezTo>
                              <a:pt x="150794" y="1161204"/>
                              <a:pt x="151656" y="1171334"/>
                              <a:pt x="165654" y="1184730"/>
                            </a:cubicBezTo>
                            <a:cubicBezTo>
                              <a:pt x="178766" y="1190874"/>
                              <a:pt x="184862" y="1206543"/>
                              <a:pt x="201467" y="1219204"/>
                            </a:cubicBezTo>
                            <a:cubicBezTo>
                              <a:pt x="220662" y="1229538"/>
                              <a:pt x="236698" y="1249185"/>
                              <a:pt x="246094" y="1256629"/>
                            </a:cubicBezTo>
                            <a:cubicBezTo>
                              <a:pt x="260468" y="1261057"/>
                              <a:pt x="275886" y="1283984"/>
                              <a:pt x="286314" y="1291102"/>
                            </a:cubicBezTo>
                            <a:cubicBezTo>
                              <a:pt x="312188" y="1304295"/>
                              <a:pt x="311414" y="1311568"/>
                              <a:pt x="335533" y="1322742"/>
                            </a:cubicBezTo>
                            <a:cubicBezTo>
                              <a:pt x="352129" y="1327290"/>
                              <a:pt x="365530" y="1343317"/>
                              <a:pt x="384752" y="1354383"/>
                            </a:cubicBezTo>
                            <a:cubicBezTo>
                              <a:pt x="410845" y="1361403"/>
                              <a:pt x="421788" y="1377404"/>
                              <a:pt x="438379" y="1386023"/>
                            </a:cubicBezTo>
                            <a:cubicBezTo>
                              <a:pt x="455555" y="1393465"/>
                              <a:pt x="478949" y="1410963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83763" y="1431969"/>
                              <a:pt x="467609" y="1440924"/>
                              <a:pt x="456377" y="1457921"/>
                            </a:cubicBezTo>
                            <a:cubicBezTo>
                              <a:pt x="438218" y="1477544"/>
                              <a:pt x="432491" y="1480488"/>
                              <a:pt x="416157" y="1501013"/>
                            </a:cubicBezTo>
                            <a:cubicBezTo>
                              <a:pt x="402375" y="1515249"/>
                              <a:pt x="381437" y="1532002"/>
                              <a:pt x="371345" y="1547056"/>
                            </a:cubicBezTo>
                            <a:cubicBezTo>
                              <a:pt x="346179" y="1566649"/>
                              <a:pt x="326113" y="1580189"/>
                              <a:pt x="313311" y="1590148"/>
                            </a:cubicBezTo>
                            <a:cubicBezTo>
                              <a:pt x="299499" y="1605250"/>
                              <a:pt x="272830" y="1616956"/>
                              <a:pt x="250686" y="1633240"/>
                            </a:cubicBezTo>
                            <a:cubicBezTo>
                              <a:pt x="237554" y="1643846"/>
                              <a:pt x="225477" y="1643121"/>
                              <a:pt x="214873" y="1653428"/>
                            </a:cubicBezTo>
                            <a:cubicBezTo>
                              <a:pt x="206415" y="1659174"/>
                              <a:pt x="190767" y="1660756"/>
                              <a:pt x="174653" y="1670665"/>
                            </a:cubicBezTo>
                            <a:cubicBezTo>
                              <a:pt x="161699" y="1681520"/>
                              <a:pt x="149560" y="1677924"/>
                              <a:pt x="134250" y="1687902"/>
                            </a:cubicBezTo>
                            <a:cubicBezTo>
                              <a:pt x="118660" y="1699201"/>
                              <a:pt x="108163" y="1698815"/>
                              <a:pt x="94030" y="1705138"/>
                            </a:cubicBezTo>
                            <a:cubicBezTo>
                              <a:pt x="79737" y="1710187"/>
                              <a:pt x="58749" y="1709703"/>
                              <a:pt x="49402" y="1716590"/>
                            </a:cubicBezTo>
                            <a:cubicBezTo>
                              <a:pt x="37314" y="1721042"/>
                              <a:pt x="20478" y="1722592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8903" y="1728532"/>
                              <a:pt x="16603" y="1732367"/>
                              <a:pt x="22405" y="1730994"/>
                            </a:cubicBezTo>
                            <a:cubicBezTo>
                              <a:pt x="48508" y="1731173"/>
                              <a:pt x="70504" y="1738981"/>
                              <a:pt x="89622" y="1736779"/>
                            </a:cubicBezTo>
                            <a:cubicBezTo>
                              <a:pt x="127888" y="1726771"/>
                              <a:pt x="163416" y="1744306"/>
                              <a:pt x="188060" y="1736779"/>
                            </a:cubicBezTo>
                            <a:cubicBezTo>
                              <a:pt x="213005" y="1733958"/>
                              <a:pt x="224354" y="1740947"/>
                              <a:pt x="250686" y="1736779"/>
                            </a:cubicBezTo>
                            <a:cubicBezTo>
                              <a:pt x="272843" y="1732681"/>
                              <a:pt x="287704" y="1736640"/>
                              <a:pt x="313311" y="1733945"/>
                            </a:cubicBezTo>
                            <a:cubicBezTo>
                              <a:pt x="335880" y="1729099"/>
                              <a:pt x="369427" y="1735727"/>
                              <a:pt x="384752" y="1725327"/>
                            </a:cubicBezTo>
                            <a:cubicBezTo>
                              <a:pt x="402903" y="1714941"/>
                              <a:pt x="423077" y="1721510"/>
                              <a:pt x="456377" y="1716590"/>
                            </a:cubicBezTo>
                            <a:cubicBezTo>
                              <a:pt x="477000" y="1708874"/>
                              <a:pt x="500096" y="1715074"/>
                              <a:pt x="532409" y="1702305"/>
                            </a:cubicBezTo>
                            <a:cubicBezTo>
                              <a:pt x="548508" y="1694979"/>
                              <a:pt x="590211" y="1693720"/>
                              <a:pt x="608441" y="1685068"/>
                            </a:cubicBezTo>
                            <a:cubicBezTo>
                              <a:pt x="630090" y="1668930"/>
                              <a:pt x="663069" y="1672158"/>
                              <a:pt x="688881" y="1662047"/>
                            </a:cubicBezTo>
                            <a:cubicBezTo>
                              <a:pt x="723222" y="1646186"/>
                              <a:pt x="747940" y="1647912"/>
                              <a:pt x="764913" y="1633240"/>
                            </a:cubicBezTo>
                            <a:cubicBezTo>
                              <a:pt x="785455" y="1619152"/>
                              <a:pt x="812178" y="1623319"/>
                              <a:pt x="840946" y="1601600"/>
                            </a:cubicBezTo>
                            <a:cubicBezTo>
                              <a:pt x="867409" y="1574486"/>
                              <a:pt x="880232" y="1579040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31998" y="1556048"/>
                              <a:pt x="953309" y="1575203"/>
                              <a:pt x="979604" y="1572911"/>
                            </a:cubicBezTo>
                            <a:cubicBezTo>
                              <a:pt x="1006713" y="1572580"/>
                              <a:pt x="1016511" y="1585513"/>
                              <a:pt x="1046821" y="1587197"/>
                            </a:cubicBezTo>
                            <a:cubicBezTo>
                              <a:pt x="1068085" y="1585985"/>
                              <a:pt x="1085337" y="1596065"/>
                              <a:pt x="1118261" y="1595933"/>
                            </a:cubicBezTo>
                            <a:cubicBezTo>
                              <a:pt x="1137306" y="1594040"/>
                              <a:pt x="1155755" y="1604182"/>
                              <a:pt x="1189886" y="1604551"/>
                            </a:cubicBezTo>
                            <a:cubicBezTo>
                              <a:pt x="1225280" y="1604434"/>
                              <a:pt x="1232155" y="1612841"/>
                              <a:pt x="1261511" y="1613170"/>
                            </a:cubicBezTo>
                            <a:cubicBezTo>
                              <a:pt x="1288416" y="1609559"/>
                              <a:pt x="1316102" y="1622615"/>
                              <a:pt x="1332952" y="1618837"/>
                            </a:cubicBezTo>
                            <a:cubicBezTo>
                              <a:pt x="1361150" y="1619650"/>
                              <a:pt x="1378117" y="1629300"/>
                              <a:pt x="1408984" y="1621788"/>
                            </a:cubicBezTo>
                            <a:cubicBezTo>
                              <a:pt x="1425497" y="1618318"/>
                              <a:pt x="1464536" y="1623929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5986" y="1620737"/>
                              <a:pt x="1534518" y="1626088"/>
                              <a:pt x="1561232" y="1621788"/>
                            </a:cubicBezTo>
                            <a:cubicBezTo>
                              <a:pt x="1598813" y="1614097"/>
                              <a:pt x="1614528" y="1620284"/>
                              <a:pt x="1637264" y="1618837"/>
                            </a:cubicBezTo>
                            <a:cubicBezTo>
                              <a:pt x="1667469" y="1608456"/>
                              <a:pt x="1676456" y="1619000"/>
                              <a:pt x="1713297" y="1613170"/>
                            </a:cubicBezTo>
                            <a:cubicBezTo>
                              <a:pt x="1740439" y="1606823"/>
                              <a:pt x="1766917" y="1613103"/>
                              <a:pt x="1784738" y="1604551"/>
                            </a:cubicBezTo>
                            <a:cubicBezTo>
                              <a:pt x="1807493" y="1601254"/>
                              <a:pt x="1827204" y="1602472"/>
                              <a:pt x="1856362" y="1595933"/>
                            </a:cubicBezTo>
                            <a:cubicBezTo>
                              <a:pt x="1881070" y="1584062"/>
                              <a:pt x="1906416" y="1594088"/>
                              <a:pt x="1927987" y="1584363"/>
                            </a:cubicBezTo>
                            <a:cubicBezTo>
                              <a:pt x="1942853" y="1577112"/>
                              <a:pt x="1961768" y="1580019"/>
                              <a:pt x="1995020" y="1572911"/>
                            </a:cubicBezTo>
                            <a:cubicBezTo>
                              <a:pt x="2022356" y="1564136"/>
                              <a:pt x="2041676" y="1563083"/>
                              <a:pt x="2062053" y="1558508"/>
                            </a:cubicBezTo>
                            <a:cubicBezTo>
                              <a:pt x="2094463" y="1547079"/>
                              <a:pt x="2106453" y="1548032"/>
                              <a:pt x="2129270" y="1541271"/>
                            </a:cubicBezTo>
                            <a:cubicBezTo>
                              <a:pt x="2148011" y="1532931"/>
                              <a:pt x="2163100" y="1539242"/>
                              <a:pt x="2191896" y="1524035"/>
                            </a:cubicBezTo>
                            <a:cubicBezTo>
                              <a:pt x="2216802" y="1508113"/>
                              <a:pt x="2234546" y="1513177"/>
                              <a:pt x="2254521" y="1503846"/>
                            </a:cubicBezTo>
                            <a:cubicBezTo>
                              <a:pt x="2277348" y="1491488"/>
                              <a:pt x="2296197" y="1496787"/>
                              <a:pt x="2317147" y="1483776"/>
                            </a:cubicBezTo>
                            <a:cubicBezTo>
                              <a:pt x="2339136" y="1474284"/>
                              <a:pt x="2356069" y="1474204"/>
                              <a:pt x="2375181" y="1460754"/>
                            </a:cubicBezTo>
                            <a:cubicBezTo>
                              <a:pt x="2387345" y="1454200"/>
                              <a:pt x="2408712" y="1447916"/>
                              <a:pt x="2428808" y="1437733"/>
                            </a:cubicBezTo>
                            <a:cubicBezTo>
                              <a:pt x="2440149" y="1425738"/>
                              <a:pt x="2464456" y="1422431"/>
                              <a:pt x="2482618" y="1411878"/>
                            </a:cubicBezTo>
                            <a:cubicBezTo>
                              <a:pt x="2506233" y="1396650"/>
                              <a:pt x="2516493" y="1397185"/>
                              <a:pt x="2536245" y="1383071"/>
                            </a:cubicBezTo>
                            <a:cubicBezTo>
                              <a:pt x="2559967" y="1369704"/>
                              <a:pt x="2568408" y="1372217"/>
                              <a:pt x="2585464" y="1357216"/>
                            </a:cubicBezTo>
                            <a:cubicBezTo>
                              <a:pt x="2605488" y="1341031"/>
                              <a:pt x="2623012" y="1337062"/>
                              <a:pt x="2630091" y="1325576"/>
                            </a:cubicBezTo>
                            <a:cubicBezTo>
                              <a:pt x="2642062" y="1315934"/>
                              <a:pt x="2654638" y="1311596"/>
                              <a:pt x="2674903" y="1296887"/>
                            </a:cubicBezTo>
                            <a:cubicBezTo>
                              <a:pt x="2685627" y="1286976"/>
                              <a:pt x="2706842" y="1278069"/>
                              <a:pt x="2715123" y="1265247"/>
                            </a:cubicBezTo>
                            <a:cubicBezTo>
                              <a:pt x="2722850" y="1252311"/>
                              <a:pt x="2744729" y="1247432"/>
                              <a:pt x="2755343" y="1230656"/>
                            </a:cubicBezTo>
                            <a:cubicBezTo>
                              <a:pt x="2766832" y="1218429"/>
                              <a:pt x="2783342" y="1210040"/>
                              <a:pt x="2791155" y="1196182"/>
                            </a:cubicBezTo>
                            <a:cubicBezTo>
                              <a:pt x="2802324" y="1182828"/>
                              <a:pt x="2809801" y="1176256"/>
                              <a:pt x="2822560" y="1161709"/>
                            </a:cubicBezTo>
                            <a:cubicBezTo>
                              <a:pt x="2830643" y="1149597"/>
                              <a:pt x="2840152" y="1137624"/>
                              <a:pt x="2853781" y="1127235"/>
                            </a:cubicBezTo>
                            <a:cubicBezTo>
                              <a:pt x="2865393" y="1110562"/>
                              <a:pt x="2875229" y="1098259"/>
                              <a:pt x="2880594" y="1089810"/>
                            </a:cubicBezTo>
                            <a:cubicBezTo>
                              <a:pt x="2889791" y="1074306"/>
                              <a:pt x="2896359" y="1069488"/>
                              <a:pt x="2903000" y="1052385"/>
                            </a:cubicBezTo>
                            <a:cubicBezTo>
                              <a:pt x="2911579" y="1041300"/>
                              <a:pt x="2920918" y="1022941"/>
                              <a:pt x="2925405" y="1012245"/>
                            </a:cubicBezTo>
                            <a:cubicBezTo>
                              <a:pt x="2931622" y="999092"/>
                              <a:pt x="2936593" y="990605"/>
                              <a:pt x="2938812" y="974820"/>
                            </a:cubicBezTo>
                            <a:cubicBezTo>
                              <a:pt x="2942780" y="959117"/>
                              <a:pt x="2946754" y="947134"/>
                              <a:pt x="2952219" y="934562"/>
                            </a:cubicBezTo>
                            <a:cubicBezTo>
                              <a:pt x="2955969" y="917283"/>
                              <a:pt x="2957128" y="907546"/>
                              <a:pt x="2961218" y="894303"/>
                            </a:cubicBezTo>
                            <a:cubicBezTo>
                              <a:pt x="2964419" y="876626"/>
                              <a:pt x="2965066" y="867769"/>
                              <a:pt x="2970033" y="851211"/>
                            </a:cubicBezTo>
                            <a:cubicBezTo>
                              <a:pt x="2966474" y="838159"/>
                              <a:pt x="2972065" y="824707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5112" y="790768"/>
                              <a:pt x="2975130" y="780559"/>
                              <a:pt x="2970033" y="767743"/>
                            </a:cubicBezTo>
                            <a:cubicBezTo>
                              <a:pt x="2969594" y="753895"/>
                              <a:pt x="2962494" y="740574"/>
                              <a:pt x="2961218" y="727485"/>
                            </a:cubicBezTo>
                            <a:cubicBezTo>
                              <a:pt x="2959574" y="714556"/>
                              <a:pt x="2954157" y="701189"/>
                              <a:pt x="2952219" y="687226"/>
                            </a:cubicBezTo>
                            <a:cubicBezTo>
                              <a:pt x="2945303" y="671305"/>
                              <a:pt x="2940649" y="658095"/>
                              <a:pt x="2938812" y="646968"/>
                            </a:cubicBezTo>
                            <a:cubicBezTo>
                              <a:pt x="2935817" y="633304"/>
                              <a:pt x="2928384" y="621133"/>
                              <a:pt x="2925405" y="606709"/>
                            </a:cubicBezTo>
                            <a:cubicBezTo>
                              <a:pt x="2916675" y="592151"/>
                              <a:pt x="2913739" y="580160"/>
                              <a:pt x="2903000" y="569402"/>
                            </a:cubicBezTo>
                            <a:cubicBezTo>
                              <a:pt x="2893687" y="555829"/>
                              <a:pt x="2888566" y="542958"/>
                              <a:pt x="2880594" y="531977"/>
                            </a:cubicBezTo>
                            <a:cubicBezTo>
                              <a:pt x="2868056" y="519452"/>
                              <a:pt x="2859367" y="507673"/>
                              <a:pt x="2853781" y="494670"/>
                            </a:cubicBezTo>
                            <a:cubicBezTo>
                              <a:pt x="2841783" y="485821"/>
                              <a:pt x="2834454" y="471141"/>
                              <a:pt x="2822560" y="457245"/>
                            </a:cubicBezTo>
                            <a:cubicBezTo>
                              <a:pt x="2805692" y="443931"/>
                              <a:pt x="2806168" y="436490"/>
                              <a:pt x="2791155" y="422772"/>
                            </a:cubicBezTo>
                            <a:cubicBezTo>
                              <a:pt x="2776025" y="416312"/>
                              <a:pt x="2772637" y="401510"/>
                              <a:pt x="2755343" y="388180"/>
                            </a:cubicBezTo>
                            <a:cubicBezTo>
                              <a:pt x="2735680" y="379817"/>
                              <a:pt x="2728257" y="360375"/>
                              <a:pt x="2715123" y="356658"/>
                            </a:cubicBezTo>
                            <a:cubicBezTo>
                              <a:pt x="2700775" y="352320"/>
                              <a:pt x="2685362" y="330392"/>
                              <a:pt x="2674903" y="325018"/>
                            </a:cubicBezTo>
                            <a:cubicBezTo>
                              <a:pt x="2658493" y="314602"/>
                              <a:pt x="2649716" y="302203"/>
                              <a:pt x="2630091" y="293378"/>
                            </a:cubicBezTo>
                            <a:cubicBezTo>
                              <a:pt x="2605783" y="283219"/>
                              <a:pt x="2607743" y="278524"/>
                              <a:pt x="2585464" y="264572"/>
                            </a:cubicBezTo>
                            <a:cubicBezTo>
                              <a:pt x="2560287" y="252339"/>
                              <a:pt x="2561054" y="249516"/>
                              <a:pt x="2536245" y="235883"/>
                            </a:cubicBezTo>
                            <a:cubicBezTo>
                              <a:pt x="2511389" y="225858"/>
                              <a:pt x="2506537" y="221110"/>
                              <a:pt x="2482618" y="209910"/>
                            </a:cubicBezTo>
                            <a:cubicBezTo>
                              <a:pt x="2469010" y="203454"/>
                              <a:pt x="2451544" y="191703"/>
                              <a:pt x="2428808" y="184055"/>
                            </a:cubicBezTo>
                            <a:cubicBezTo>
                              <a:pt x="2402775" y="176634"/>
                              <a:pt x="2402533" y="170538"/>
                              <a:pt x="2375181" y="161033"/>
                            </a:cubicBezTo>
                            <a:cubicBezTo>
                              <a:pt x="2347619" y="152872"/>
                              <a:pt x="2340122" y="141041"/>
                              <a:pt x="2317147" y="138130"/>
                            </a:cubicBezTo>
                            <a:cubicBezTo>
                              <a:pt x="2288477" y="129166"/>
                              <a:pt x="2273504" y="120727"/>
                              <a:pt x="2254521" y="115108"/>
                            </a:cubicBezTo>
                            <a:cubicBezTo>
                              <a:pt x="2227380" y="111407"/>
                              <a:pt x="2222805" y="105447"/>
                              <a:pt x="2191896" y="97871"/>
                            </a:cubicBezTo>
                            <a:cubicBezTo>
                              <a:pt x="2167443" y="90629"/>
                              <a:pt x="2153389" y="78108"/>
                              <a:pt x="2129270" y="77683"/>
                            </a:cubicBezTo>
                            <a:cubicBezTo>
                              <a:pt x="2094930" y="77088"/>
                              <a:pt x="2080592" y="64792"/>
                              <a:pt x="2062053" y="63280"/>
                            </a:cubicBezTo>
                            <a:cubicBezTo>
                              <a:pt x="2035018" y="60981"/>
                              <a:pt x="2022265" y="54022"/>
                              <a:pt x="1995020" y="48994"/>
                            </a:cubicBezTo>
                            <a:cubicBezTo>
                              <a:pt x="1971087" y="51153"/>
                              <a:pt x="1961302" y="37625"/>
                              <a:pt x="1927987" y="34591"/>
                            </a:cubicBezTo>
                            <a:cubicBezTo>
                              <a:pt x="1892244" y="37586"/>
                              <a:pt x="1874258" y="22405"/>
                              <a:pt x="1856362" y="23021"/>
                            </a:cubicBezTo>
                            <a:cubicBezTo>
                              <a:pt x="1837324" y="22168"/>
                              <a:pt x="1808118" y="10603"/>
                              <a:pt x="1784738" y="14403"/>
                            </a:cubicBezTo>
                            <a:cubicBezTo>
                              <a:pt x="1761271" y="12980"/>
                              <a:pt x="1734358" y="3270"/>
                              <a:pt x="1713297" y="8736"/>
                            </a:cubicBezTo>
                            <a:cubicBezTo>
                              <a:pt x="1689662" y="8607"/>
                              <a:pt x="1675361" y="1232"/>
                              <a:pt x="1637264" y="2951"/>
                            </a:cubicBezTo>
                            <a:cubicBezTo>
                              <a:pt x="1615377" y="8230"/>
                              <a:pt x="1586084" y="-1054"/>
                              <a:pt x="1561232" y="118"/>
                            </a:cubicBezTo>
                            <a:cubicBezTo>
                              <a:pt x="1545748" y="8705"/>
                              <a:pt x="1501099" y="-1696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  <a:path w="2970217" h="1736779" fill="none" stroke="0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55814" y="8794"/>
                              <a:pt x="1445114" y="-4857"/>
                              <a:pt x="1408984" y="118"/>
                            </a:cubicBezTo>
                            <a:cubicBezTo>
                              <a:pt x="1388005" y="3394"/>
                              <a:pt x="1352911" y="-2712"/>
                              <a:pt x="1332952" y="2951"/>
                            </a:cubicBezTo>
                            <a:cubicBezTo>
                              <a:pt x="1301188" y="10379"/>
                              <a:pt x="1294410" y="-482"/>
                              <a:pt x="1256919" y="8736"/>
                            </a:cubicBezTo>
                            <a:cubicBezTo>
                              <a:pt x="1241768" y="17768"/>
                              <a:pt x="1212086" y="11966"/>
                              <a:pt x="1185478" y="14403"/>
                            </a:cubicBezTo>
                            <a:cubicBezTo>
                              <a:pt x="1156705" y="26202"/>
                              <a:pt x="1141786" y="13476"/>
                              <a:pt x="1113854" y="23021"/>
                            </a:cubicBezTo>
                            <a:cubicBezTo>
                              <a:pt x="1085752" y="31307"/>
                              <a:pt x="1067879" y="22387"/>
                              <a:pt x="1042229" y="34591"/>
                            </a:cubicBezTo>
                            <a:cubicBezTo>
                              <a:pt x="1028009" y="40330"/>
                              <a:pt x="988055" y="42561"/>
                              <a:pt x="975196" y="48994"/>
                            </a:cubicBezTo>
                            <a:cubicBezTo>
                              <a:pt x="949792" y="61986"/>
                              <a:pt x="921124" y="54921"/>
                              <a:pt x="908163" y="63280"/>
                            </a:cubicBezTo>
                            <a:cubicBezTo>
                              <a:pt x="882164" y="68896"/>
                              <a:pt x="871283" y="64075"/>
                              <a:pt x="840946" y="77683"/>
                            </a:cubicBezTo>
                            <a:cubicBezTo>
                              <a:pt x="825803" y="85093"/>
                              <a:pt x="804785" y="84006"/>
                              <a:pt x="778320" y="97871"/>
                            </a:cubicBezTo>
                            <a:cubicBezTo>
                              <a:pt x="756248" y="109591"/>
                              <a:pt x="729783" y="110272"/>
                              <a:pt x="715695" y="115108"/>
                            </a:cubicBezTo>
                            <a:cubicBezTo>
                              <a:pt x="693046" y="129354"/>
                              <a:pt x="678942" y="122464"/>
                              <a:pt x="653253" y="138130"/>
                            </a:cubicBezTo>
                            <a:cubicBezTo>
                              <a:pt x="639284" y="145851"/>
                              <a:pt x="616961" y="152288"/>
                              <a:pt x="595035" y="161033"/>
                            </a:cubicBezTo>
                            <a:cubicBezTo>
                              <a:pt x="577349" y="170039"/>
                              <a:pt x="555306" y="177259"/>
                              <a:pt x="541408" y="184055"/>
                            </a:cubicBezTo>
                            <a:cubicBezTo>
                              <a:pt x="526829" y="193040"/>
                              <a:pt x="508785" y="198883"/>
                              <a:pt x="487598" y="209910"/>
                            </a:cubicBezTo>
                            <a:cubicBezTo>
                              <a:pt x="472710" y="218107"/>
                              <a:pt x="450508" y="220395"/>
                              <a:pt x="433971" y="235883"/>
                            </a:cubicBezTo>
                            <a:cubicBezTo>
                              <a:pt x="418249" y="246129"/>
                              <a:pt x="405530" y="247863"/>
                              <a:pt x="384752" y="264572"/>
                            </a:cubicBezTo>
                            <a:cubicBezTo>
                              <a:pt x="367230" y="278881"/>
                              <a:pt x="357012" y="281897"/>
                              <a:pt x="340125" y="293378"/>
                            </a:cubicBezTo>
                            <a:cubicBezTo>
                              <a:pt x="323039" y="306228"/>
                              <a:pt x="316570" y="308078"/>
                              <a:pt x="295313" y="325018"/>
                            </a:cubicBezTo>
                            <a:cubicBezTo>
                              <a:pt x="278414" y="344257"/>
                              <a:pt x="270280" y="340182"/>
                              <a:pt x="255093" y="356658"/>
                            </a:cubicBezTo>
                            <a:cubicBezTo>
                              <a:pt x="237845" y="372267"/>
                              <a:pt x="230087" y="374981"/>
                              <a:pt x="214873" y="388180"/>
                            </a:cubicBezTo>
                            <a:cubicBezTo>
                              <a:pt x="202037" y="402776"/>
                              <a:pt x="189898" y="406150"/>
                              <a:pt x="179061" y="422772"/>
                            </a:cubicBezTo>
                            <a:cubicBezTo>
                              <a:pt x="172126" y="438222"/>
                              <a:pt x="159567" y="443359"/>
                              <a:pt x="147656" y="457245"/>
                            </a:cubicBezTo>
                            <a:cubicBezTo>
                              <a:pt x="137275" y="475394"/>
                              <a:pt x="129144" y="476665"/>
                              <a:pt x="116435" y="494670"/>
                            </a:cubicBezTo>
                            <a:cubicBezTo>
                              <a:pt x="105135" y="507230"/>
                              <a:pt x="100119" y="516497"/>
                              <a:pt x="89622" y="531977"/>
                            </a:cubicBezTo>
                            <a:cubicBezTo>
                              <a:pt x="83363" y="546360"/>
                              <a:pt x="71543" y="560515"/>
                              <a:pt x="67216" y="569402"/>
                            </a:cubicBezTo>
                            <a:cubicBezTo>
                              <a:pt x="59357" y="583341"/>
                              <a:pt x="51943" y="593731"/>
                              <a:pt x="44811" y="606709"/>
                            </a:cubicBezTo>
                            <a:cubicBezTo>
                              <a:pt x="40899" y="618510"/>
                              <a:pt x="35007" y="633292"/>
                              <a:pt x="31404" y="646968"/>
                            </a:cubicBezTo>
                            <a:cubicBezTo>
                              <a:pt x="30192" y="659797"/>
                              <a:pt x="19990" y="674503"/>
                              <a:pt x="17997" y="687226"/>
                            </a:cubicBezTo>
                            <a:cubicBezTo>
                              <a:pt x="13830" y="699701"/>
                              <a:pt x="11193" y="713452"/>
                              <a:pt x="8998" y="727485"/>
                            </a:cubicBezTo>
                            <a:cubicBezTo>
                              <a:pt x="4582" y="743026"/>
                              <a:pt x="3578" y="753508"/>
                              <a:pt x="183" y="767743"/>
                            </a:cubicBezTo>
                            <a:cubicBezTo>
                              <a:pt x="542" y="784590"/>
                              <a:pt x="-2104" y="800582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252" y="821762"/>
                              <a:pt x="-602" y="840389"/>
                              <a:pt x="183" y="854045"/>
                            </a:cubicBezTo>
                            <a:cubicBezTo>
                              <a:pt x="7525" y="868634"/>
                              <a:pt x="4509" y="886833"/>
                              <a:pt x="8998" y="900088"/>
                            </a:cubicBezTo>
                            <a:cubicBezTo>
                              <a:pt x="12964" y="915351"/>
                              <a:pt x="14306" y="930052"/>
                              <a:pt x="17997" y="943180"/>
                            </a:cubicBezTo>
                            <a:cubicBezTo>
                              <a:pt x="23838" y="957157"/>
                              <a:pt x="29386" y="969201"/>
                              <a:pt x="35995" y="983438"/>
                            </a:cubicBezTo>
                            <a:cubicBezTo>
                              <a:pt x="44174" y="1001118"/>
                              <a:pt x="49827" y="1010036"/>
                              <a:pt x="53810" y="1026530"/>
                            </a:cubicBezTo>
                            <a:cubicBezTo>
                              <a:pt x="65952" y="1043197"/>
                              <a:pt x="64507" y="1056324"/>
                              <a:pt x="76215" y="1066789"/>
                            </a:cubicBezTo>
                            <a:cubicBezTo>
                              <a:pt x="88260" y="1079130"/>
                              <a:pt x="89035" y="1089894"/>
                              <a:pt x="103029" y="1107047"/>
                            </a:cubicBezTo>
                            <a:cubicBezTo>
                              <a:pt x="116915" y="1115528"/>
                              <a:pt x="120213" y="1130863"/>
                              <a:pt x="134250" y="1147305"/>
                            </a:cubicBezTo>
                            <a:cubicBezTo>
                              <a:pt x="145711" y="1158678"/>
                              <a:pt x="148686" y="1168290"/>
                              <a:pt x="165654" y="1184730"/>
                            </a:cubicBezTo>
                            <a:cubicBezTo>
                              <a:pt x="180491" y="1198408"/>
                              <a:pt x="181196" y="1206654"/>
                              <a:pt x="201467" y="1219204"/>
                            </a:cubicBezTo>
                            <a:cubicBezTo>
                              <a:pt x="214951" y="1229204"/>
                              <a:pt x="228917" y="1249224"/>
                              <a:pt x="246094" y="1256629"/>
                            </a:cubicBezTo>
                            <a:cubicBezTo>
                              <a:pt x="266762" y="1269391"/>
                              <a:pt x="267623" y="1278037"/>
                              <a:pt x="286314" y="1291102"/>
                            </a:cubicBezTo>
                            <a:cubicBezTo>
                              <a:pt x="297986" y="1297510"/>
                              <a:pt x="318130" y="1312470"/>
                              <a:pt x="335533" y="1322742"/>
                            </a:cubicBezTo>
                            <a:cubicBezTo>
                              <a:pt x="353325" y="1332734"/>
                              <a:pt x="369983" y="1350670"/>
                              <a:pt x="384752" y="1354383"/>
                            </a:cubicBezTo>
                            <a:cubicBezTo>
                              <a:pt x="403590" y="1363195"/>
                              <a:pt x="415799" y="1375322"/>
                              <a:pt x="438379" y="1386023"/>
                            </a:cubicBezTo>
                            <a:cubicBezTo>
                              <a:pt x="466892" y="1396370"/>
                              <a:pt x="468995" y="1409776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79730" y="1434457"/>
                              <a:pt x="462349" y="1446324"/>
                              <a:pt x="456377" y="1457921"/>
                            </a:cubicBezTo>
                            <a:cubicBezTo>
                              <a:pt x="445762" y="1478848"/>
                              <a:pt x="427322" y="1483920"/>
                              <a:pt x="416157" y="1501013"/>
                            </a:cubicBezTo>
                            <a:cubicBezTo>
                              <a:pt x="402908" y="1524573"/>
                              <a:pt x="379539" y="1532560"/>
                              <a:pt x="371345" y="1547056"/>
                            </a:cubicBezTo>
                            <a:cubicBezTo>
                              <a:pt x="346255" y="1571358"/>
                              <a:pt x="327693" y="1571315"/>
                              <a:pt x="313311" y="1590148"/>
                            </a:cubicBezTo>
                            <a:cubicBezTo>
                              <a:pt x="288106" y="1609946"/>
                              <a:pt x="275306" y="1612467"/>
                              <a:pt x="250686" y="1633240"/>
                            </a:cubicBezTo>
                            <a:cubicBezTo>
                              <a:pt x="235918" y="1642510"/>
                              <a:pt x="224692" y="1647741"/>
                              <a:pt x="214873" y="1653428"/>
                            </a:cubicBezTo>
                            <a:cubicBezTo>
                              <a:pt x="202786" y="1660158"/>
                              <a:pt x="191971" y="1657540"/>
                              <a:pt x="174653" y="1670665"/>
                            </a:cubicBezTo>
                            <a:cubicBezTo>
                              <a:pt x="166763" y="1678915"/>
                              <a:pt x="144173" y="1679653"/>
                              <a:pt x="134250" y="1687902"/>
                            </a:cubicBezTo>
                            <a:cubicBezTo>
                              <a:pt x="115634" y="1696035"/>
                              <a:pt x="111519" y="1692486"/>
                              <a:pt x="94030" y="1705138"/>
                            </a:cubicBezTo>
                            <a:cubicBezTo>
                              <a:pt x="81250" y="1710887"/>
                              <a:pt x="67359" y="1710374"/>
                              <a:pt x="49402" y="1716590"/>
                            </a:cubicBezTo>
                            <a:cubicBezTo>
                              <a:pt x="31722" y="1722356"/>
                              <a:pt x="10306" y="1727653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5569" y="1729544"/>
                              <a:pt x="17299" y="1733207"/>
                              <a:pt x="22405" y="1730994"/>
                            </a:cubicBezTo>
                            <a:cubicBezTo>
                              <a:pt x="45705" y="1727349"/>
                              <a:pt x="69334" y="1740007"/>
                              <a:pt x="89622" y="1736779"/>
                            </a:cubicBezTo>
                            <a:cubicBezTo>
                              <a:pt x="110940" y="1728562"/>
                              <a:pt x="162927" y="1740190"/>
                              <a:pt x="188060" y="1736779"/>
                            </a:cubicBezTo>
                            <a:cubicBezTo>
                              <a:pt x="206688" y="1735067"/>
                              <a:pt x="227994" y="1741930"/>
                              <a:pt x="250686" y="1736779"/>
                            </a:cubicBezTo>
                            <a:cubicBezTo>
                              <a:pt x="270395" y="1728736"/>
                              <a:pt x="292505" y="1739471"/>
                              <a:pt x="313311" y="1733945"/>
                            </a:cubicBezTo>
                            <a:cubicBezTo>
                              <a:pt x="329740" y="1724769"/>
                              <a:pt x="369459" y="1734171"/>
                              <a:pt x="384752" y="1725327"/>
                            </a:cubicBezTo>
                            <a:cubicBezTo>
                              <a:pt x="404835" y="1716923"/>
                              <a:pt x="436667" y="1721426"/>
                              <a:pt x="456377" y="1716590"/>
                            </a:cubicBezTo>
                            <a:cubicBezTo>
                              <a:pt x="492865" y="1708322"/>
                              <a:pt x="512160" y="1709445"/>
                              <a:pt x="532409" y="1702305"/>
                            </a:cubicBezTo>
                            <a:cubicBezTo>
                              <a:pt x="560752" y="1690742"/>
                              <a:pt x="583340" y="1699803"/>
                              <a:pt x="608441" y="1685068"/>
                            </a:cubicBezTo>
                            <a:cubicBezTo>
                              <a:pt x="647391" y="1671005"/>
                              <a:pt x="672453" y="1669776"/>
                              <a:pt x="688881" y="1662047"/>
                            </a:cubicBezTo>
                            <a:cubicBezTo>
                              <a:pt x="706626" y="1652532"/>
                              <a:pt x="748751" y="1647783"/>
                              <a:pt x="764913" y="1633240"/>
                            </a:cubicBezTo>
                            <a:cubicBezTo>
                              <a:pt x="797791" y="1609903"/>
                              <a:pt x="814454" y="1618186"/>
                              <a:pt x="840946" y="1601600"/>
                            </a:cubicBezTo>
                            <a:cubicBezTo>
                              <a:pt x="863631" y="1577311"/>
                              <a:pt x="882550" y="1587119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28238" y="1560145"/>
                              <a:pt x="948714" y="1572145"/>
                              <a:pt x="979604" y="1572911"/>
                            </a:cubicBezTo>
                            <a:cubicBezTo>
                              <a:pt x="1012058" y="1576365"/>
                              <a:pt x="1030122" y="1589558"/>
                              <a:pt x="1046821" y="1587197"/>
                            </a:cubicBezTo>
                            <a:cubicBezTo>
                              <a:pt x="1066221" y="1587997"/>
                              <a:pt x="1088630" y="1599242"/>
                              <a:pt x="1118261" y="1595933"/>
                            </a:cubicBezTo>
                            <a:cubicBezTo>
                              <a:pt x="1149538" y="1598668"/>
                              <a:pt x="1158690" y="1602599"/>
                              <a:pt x="1189886" y="1604551"/>
                            </a:cubicBezTo>
                            <a:cubicBezTo>
                              <a:pt x="1218890" y="1602219"/>
                              <a:pt x="1236105" y="1613243"/>
                              <a:pt x="1261511" y="1613170"/>
                            </a:cubicBezTo>
                            <a:cubicBezTo>
                              <a:pt x="1283809" y="1614741"/>
                              <a:pt x="1314707" y="1621579"/>
                              <a:pt x="1332952" y="1618837"/>
                            </a:cubicBezTo>
                            <a:cubicBezTo>
                              <a:pt x="1355691" y="1617028"/>
                              <a:pt x="1377179" y="1625803"/>
                              <a:pt x="1408984" y="1621788"/>
                            </a:cubicBezTo>
                            <a:cubicBezTo>
                              <a:pt x="1426577" y="1616310"/>
                              <a:pt x="1463664" y="1623143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9866" y="1615089"/>
                              <a:pt x="1537035" y="1623173"/>
                              <a:pt x="1561232" y="1621788"/>
                            </a:cubicBezTo>
                            <a:cubicBezTo>
                              <a:pt x="1580210" y="1617863"/>
                              <a:pt x="1611342" y="1622037"/>
                              <a:pt x="1637264" y="1618837"/>
                            </a:cubicBezTo>
                            <a:cubicBezTo>
                              <a:pt x="1674717" y="1610940"/>
                              <a:pt x="1687305" y="1615966"/>
                              <a:pt x="1713297" y="1613170"/>
                            </a:cubicBezTo>
                            <a:cubicBezTo>
                              <a:pt x="1736216" y="1608769"/>
                              <a:pt x="1762389" y="1609895"/>
                              <a:pt x="1784738" y="1604551"/>
                            </a:cubicBezTo>
                            <a:cubicBezTo>
                              <a:pt x="1813015" y="1596584"/>
                              <a:pt x="1831764" y="1602813"/>
                              <a:pt x="1856362" y="1595933"/>
                            </a:cubicBezTo>
                            <a:cubicBezTo>
                              <a:pt x="1876658" y="1592642"/>
                              <a:pt x="1913792" y="1588342"/>
                              <a:pt x="1927987" y="1584363"/>
                            </a:cubicBezTo>
                            <a:cubicBezTo>
                              <a:pt x="1956336" y="1572803"/>
                              <a:pt x="1978304" y="1580265"/>
                              <a:pt x="1995020" y="1572911"/>
                            </a:cubicBezTo>
                            <a:cubicBezTo>
                              <a:pt x="2015880" y="1567455"/>
                              <a:pt x="2048641" y="1561813"/>
                              <a:pt x="2062053" y="1558508"/>
                            </a:cubicBezTo>
                            <a:cubicBezTo>
                              <a:pt x="2090219" y="1546091"/>
                              <a:pt x="2113555" y="1549691"/>
                              <a:pt x="2129270" y="1541271"/>
                            </a:cubicBezTo>
                            <a:cubicBezTo>
                              <a:pt x="2148528" y="1529075"/>
                              <a:pt x="2163697" y="1539717"/>
                              <a:pt x="2191896" y="1524035"/>
                            </a:cubicBezTo>
                            <a:cubicBezTo>
                              <a:pt x="2206264" y="1514703"/>
                              <a:pt x="2236853" y="1511519"/>
                              <a:pt x="2254521" y="1503846"/>
                            </a:cubicBezTo>
                            <a:cubicBezTo>
                              <a:pt x="2273917" y="1491667"/>
                              <a:pt x="2293320" y="1496421"/>
                              <a:pt x="2317147" y="1483776"/>
                            </a:cubicBezTo>
                            <a:cubicBezTo>
                              <a:pt x="2333963" y="1471694"/>
                              <a:pt x="2349413" y="1471656"/>
                              <a:pt x="2375181" y="1460754"/>
                            </a:cubicBezTo>
                            <a:cubicBezTo>
                              <a:pt x="2395310" y="1451291"/>
                              <a:pt x="2408710" y="1448098"/>
                              <a:pt x="2428808" y="1437733"/>
                            </a:cubicBezTo>
                            <a:cubicBezTo>
                              <a:pt x="2440364" y="1429078"/>
                              <a:pt x="2471572" y="1417888"/>
                              <a:pt x="2482618" y="1411878"/>
                            </a:cubicBezTo>
                            <a:cubicBezTo>
                              <a:pt x="2497033" y="1402550"/>
                              <a:pt x="2519284" y="1398755"/>
                              <a:pt x="2536245" y="1383071"/>
                            </a:cubicBezTo>
                            <a:cubicBezTo>
                              <a:pt x="2556698" y="1369362"/>
                              <a:pt x="2572397" y="1371171"/>
                              <a:pt x="2585464" y="1357216"/>
                            </a:cubicBezTo>
                            <a:cubicBezTo>
                              <a:pt x="2597437" y="1342454"/>
                              <a:pt x="2611550" y="1338961"/>
                              <a:pt x="2630091" y="1325576"/>
                            </a:cubicBezTo>
                            <a:cubicBezTo>
                              <a:pt x="2643813" y="1312010"/>
                              <a:pt x="2657601" y="1309332"/>
                              <a:pt x="2674903" y="1296887"/>
                            </a:cubicBezTo>
                            <a:cubicBezTo>
                              <a:pt x="2687550" y="1285530"/>
                              <a:pt x="2702994" y="1277021"/>
                              <a:pt x="2715123" y="1265247"/>
                            </a:cubicBezTo>
                            <a:cubicBezTo>
                              <a:pt x="2724636" y="1248958"/>
                              <a:pt x="2743749" y="1240990"/>
                              <a:pt x="2755343" y="1230656"/>
                            </a:cubicBezTo>
                            <a:cubicBezTo>
                              <a:pt x="2763290" y="1221889"/>
                              <a:pt x="2783818" y="1210474"/>
                              <a:pt x="2791155" y="1196182"/>
                            </a:cubicBezTo>
                            <a:cubicBezTo>
                              <a:pt x="2802274" y="1179499"/>
                              <a:pt x="2817400" y="1174629"/>
                              <a:pt x="2822560" y="1161709"/>
                            </a:cubicBezTo>
                            <a:cubicBezTo>
                              <a:pt x="2834082" y="1151412"/>
                              <a:pt x="2842711" y="1141914"/>
                              <a:pt x="2853781" y="1127235"/>
                            </a:cubicBezTo>
                            <a:cubicBezTo>
                              <a:pt x="2857701" y="1115645"/>
                              <a:pt x="2874008" y="1103679"/>
                              <a:pt x="2880594" y="1089810"/>
                            </a:cubicBezTo>
                            <a:cubicBezTo>
                              <a:pt x="2883015" y="1078325"/>
                              <a:pt x="2896397" y="1063802"/>
                              <a:pt x="2903000" y="1052385"/>
                            </a:cubicBezTo>
                            <a:cubicBezTo>
                              <a:pt x="2913391" y="1036741"/>
                              <a:pt x="2921475" y="1023929"/>
                              <a:pt x="2925405" y="1012245"/>
                            </a:cubicBezTo>
                            <a:cubicBezTo>
                              <a:pt x="2929561" y="999537"/>
                              <a:pt x="2937419" y="985095"/>
                              <a:pt x="2938812" y="974820"/>
                            </a:cubicBezTo>
                            <a:cubicBezTo>
                              <a:pt x="2944433" y="962252"/>
                              <a:pt x="2946580" y="948563"/>
                              <a:pt x="2952219" y="934562"/>
                            </a:cubicBezTo>
                            <a:cubicBezTo>
                              <a:pt x="2953956" y="920882"/>
                              <a:pt x="2955903" y="907625"/>
                              <a:pt x="2961218" y="894303"/>
                            </a:cubicBezTo>
                            <a:cubicBezTo>
                              <a:pt x="2963381" y="878525"/>
                              <a:pt x="2965933" y="865980"/>
                              <a:pt x="2970033" y="851211"/>
                            </a:cubicBezTo>
                            <a:cubicBezTo>
                              <a:pt x="2965523" y="831831"/>
                              <a:pt x="2970316" y="827212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4964" y="800072"/>
                              <a:pt x="2971858" y="777689"/>
                              <a:pt x="2970033" y="767743"/>
                            </a:cubicBezTo>
                            <a:cubicBezTo>
                              <a:pt x="2969645" y="753191"/>
                              <a:pt x="2963120" y="740736"/>
                              <a:pt x="2961218" y="727485"/>
                            </a:cubicBezTo>
                            <a:cubicBezTo>
                              <a:pt x="2958069" y="716051"/>
                              <a:pt x="2959003" y="701760"/>
                              <a:pt x="2952219" y="687226"/>
                            </a:cubicBezTo>
                            <a:cubicBezTo>
                              <a:pt x="2946732" y="673433"/>
                              <a:pt x="2942892" y="660851"/>
                              <a:pt x="2938812" y="646968"/>
                            </a:cubicBezTo>
                            <a:cubicBezTo>
                              <a:pt x="2933523" y="634914"/>
                              <a:pt x="2933689" y="621425"/>
                              <a:pt x="2925405" y="606709"/>
                            </a:cubicBezTo>
                            <a:cubicBezTo>
                              <a:pt x="2919560" y="595201"/>
                              <a:pt x="2910057" y="579762"/>
                              <a:pt x="2903000" y="569402"/>
                            </a:cubicBezTo>
                            <a:cubicBezTo>
                              <a:pt x="2894008" y="556369"/>
                              <a:pt x="2887787" y="541482"/>
                              <a:pt x="2880594" y="531977"/>
                            </a:cubicBezTo>
                            <a:cubicBezTo>
                              <a:pt x="2870666" y="520350"/>
                              <a:pt x="2861995" y="502970"/>
                              <a:pt x="2853781" y="494670"/>
                            </a:cubicBezTo>
                            <a:cubicBezTo>
                              <a:pt x="2842921" y="490549"/>
                              <a:pt x="2831481" y="464412"/>
                              <a:pt x="2822560" y="457245"/>
                            </a:cubicBezTo>
                            <a:cubicBezTo>
                              <a:pt x="2807957" y="444786"/>
                              <a:pt x="2804870" y="430928"/>
                              <a:pt x="2791155" y="422772"/>
                            </a:cubicBezTo>
                            <a:cubicBezTo>
                              <a:pt x="2774599" y="412783"/>
                              <a:pt x="2772533" y="401448"/>
                              <a:pt x="2755343" y="388180"/>
                            </a:cubicBezTo>
                            <a:cubicBezTo>
                              <a:pt x="2742363" y="378478"/>
                              <a:pt x="2728489" y="365075"/>
                              <a:pt x="2715123" y="356658"/>
                            </a:cubicBezTo>
                            <a:cubicBezTo>
                              <a:pt x="2701681" y="349150"/>
                              <a:pt x="2691210" y="331684"/>
                              <a:pt x="2674903" y="325018"/>
                            </a:cubicBezTo>
                            <a:cubicBezTo>
                              <a:pt x="2662531" y="322253"/>
                              <a:pt x="2639195" y="299781"/>
                              <a:pt x="2630091" y="293378"/>
                            </a:cubicBezTo>
                            <a:cubicBezTo>
                              <a:pt x="2619075" y="287562"/>
                              <a:pt x="2606312" y="276540"/>
                              <a:pt x="2585464" y="264572"/>
                            </a:cubicBezTo>
                            <a:cubicBezTo>
                              <a:pt x="2568890" y="261739"/>
                              <a:pt x="2560065" y="247169"/>
                              <a:pt x="2536245" y="235883"/>
                            </a:cubicBezTo>
                            <a:cubicBezTo>
                              <a:pt x="2521996" y="234158"/>
                              <a:pt x="2507373" y="218616"/>
                              <a:pt x="2482618" y="209910"/>
                            </a:cubicBezTo>
                            <a:cubicBezTo>
                              <a:pt x="2457957" y="202165"/>
                              <a:pt x="2440590" y="187942"/>
                              <a:pt x="2428808" y="184055"/>
                            </a:cubicBezTo>
                            <a:cubicBezTo>
                              <a:pt x="2401372" y="176169"/>
                              <a:pt x="2391006" y="165001"/>
                              <a:pt x="2375181" y="161033"/>
                            </a:cubicBezTo>
                            <a:cubicBezTo>
                              <a:pt x="2351768" y="158797"/>
                              <a:pt x="2341849" y="145995"/>
                              <a:pt x="2317147" y="138130"/>
                            </a:cubicBezTo>
                            <a:cubicBezTo>
                              <a:pt x="2291021" y="130323"/>
                              <a:pt x="2284184" y="118680"/>
                              <a:pt x="2254521" y="115108"/>
                            </a:cubicBezTo>
                            <a:cubicBezTo>
                              <a:pt x="2230709" y="109748"/>
                              <a:pt x="2218298" y="103571"/>
                              <a:pt x="2191896" y="97871"/>
                            </a:cubicBezTo>
                            <a:cubicBezTo>
                              <a:pt x="2176019" y="93288"/>
                              <a:pt x="2156649" y="84710"/>
                              <a:pt x="2129270" y="77683"/>
                            </a:cubicBezTo>
                            <a:cubicBezTo>
                              <a:pt x="2096001" y="76076"/>
                              <a:pt x="2081353" y="60299"/>
                              <a:pt x="2062053" y="63280"/>
                            </a:cubicBezTo>
                            <a:cubicBezTo>
                              <a:pt x="2035156" y="59034"/>
                              <a:pt x="2022702" y="53773"/>
                              <a:pt x="1995020" y="48994"/>
                            </a:cubicBezTo>
                            <a:cubicBezTo>
                              <a:pt x="1962027" y="49968"/>
                              <a:pt x="1956385" y="40109"/>
                              <a:pt x="1927987" y="34591"/>
                            </a:cubicBezTo>
                            <a:cubicBezTo>
                              <a:pt x="1903191" y="36800"/>
                              <a:pt x="1887799" y="25967"/>
                              <a:pt x="1856362" y="23021"/>
                            </a:cubicBezTo>
                            <a:cubicBezTo>
                              <a:pt x="1822547" y="23178"/>
                              <a:pt x="1814829" y="9461"/>
                              <a:pt x="1784738" y="14403"/>
                            </a:cubicBezTo>
                            <a:cubicBezTo>
                              <a:pt x="1757048" y="15669"/>
                              <a:pt x="1735679" y="9299"/>
                              <a:pt x="1713297" y="8736"/>
                            </a:cubicBezTo>
                            <a:cubicBezTo>
                              <a:pt x="1683477" y="7736"/>
                              <a:pt x="1663036" y="-3732"/>
                              <a:pt x="1637264" y="2951"/>
                            </a:cubicBezTo>
                            <a:cubicBezTo>
                              <a:pt x="1613102" y="2102"/>
                              <a:pt x="1593075" y="-1578"/>
                              <a:pt x="1561232" y="118"/>
                            </a:cubicBezTo>
                            <a:cubicBezTo>
                              <a:pt x="1528654" y="3864"/>
                              <a:pt x="1519939" y="-8893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noProof="1">
                    <a:solidFill>
                      <a:schemeClr val="accent4"/>
                    </a:solidFill>
                    <a:cs typeface="Calibri" panose="020F0502020204030204" pitchFamily="34" charset="0"/>
                  </a:rPr>
                  <a:t>     </a:t>
                </a:r>
                <a:r>
                  <a:rPr lang="en-US" sz="3200" noProof="1">
                    <a:solidFill>
                      <a:schemeClr val="accent4"/>
                    </a:solidFill>
                    <a:cs typeface="Calibri" panose="020F0502020204030204" pitchFamily="34" charset="0"/>
                  </a:rPr>
                  <a:t>Vậy</a:t>
                </a:r>
                <a:r>
                  <a:rPr lang="en-US" sz="3600" noProof="1">
                    <a:solidFill>
                      <a:schemeClr val="accent4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noProof="1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noProof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24" name="Google Shape;777;p48">
                <a:extLst>
                  <a:ext uri="{FF2B5EF4-FFF2-40B4-BE49-F238E27FC236}">
                    <a16:creationId xmlns:a16="http://schemas.microsoft.com/office/drawing/2014/main" id="{46F3F1D5-C460-475A-B788-C30EF3F40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72" y="3464986"/>
                <a:ext cx="3763078" cy="1599465"/>
              </a:xfrm>
              <a:custGeom>
                <a:avLst/>
                <a:gdLst/>
                <a:ahLst/>
                <a:cxnLst/>
                <a:rect l="l" t="t" r="r" b="b"/>
                <a:pathLst>
                  <a:path w="16173" h="14711" fill="none" extrusionOk="0">
                    <a:moveTo>
                      <a:pt x="8087" y="1"/>
                    </a:moveTo>
                    <a:lnTo>
                      <a:pt x="8087" y="1"/>
                    </a:lnTo>
                    <a:lnTo>
                      <a:pt x="7672" y="1"/>
                    </a:lnTo>
                    <a:lnTo>
                      <a:pt x="7258" y="25"/>
                    </a:lnTo>
                    <a:lnTo>
                      <a:pt x="6844" y="74"/>
                    </a:lnTo>
                    <a:lnTo>
                      <a:pt x="6455" y="122"/>
                    </a:lnTo>
                    <a:lnTo>
                      <a:pt x="6065" y="195"/>
                    </a:lnTo>
                    <a:lnTo>
                      <a:pt x="5675" y="293"/>
                    </a:lnTo>
                    <a:lnTo>
                      <a:pt x="5310" y="415"/>
                    </a:lnTo>
                    <a:lnTo>
                      <a:pt x="4945" y="536"/>
                    </a:lnTo>
                    <a:lnTo>
                      <a:pt x="4579" y="658"/>
                    </a:lnTo>
                    <a:lnTo>
                      <a:pt x="4238" y="829"/>
                    </a:lnTo>
                    <a:lnTo>
                      <a:pt x="3897" y="975"/>
                    </a:lnTo>
                    <a:lnTo>
                      <a:pt x="3557" y="1170"/>
                    </a:lnTo>
                    <a:lnTo>
                      <a:pt x="3240" y="1364"/>
                    </a:lnTo>
                    <a:lnTo>
                      <a:pt x="2948" y="1559"/>
                    </a:lnTo>
                    <a:lnTo>
                      <a:pt x="2655" y="1778"/>
                    </a:lnTo>
                    <a:lnTo>
                      <a:pt x="2363" y="1998"/>
                    </a:lnTo>
                    <a:lnTo>
                      <a:pt x="2095" y="2241"/>
                    </a:lnTo>
                    <a:lnTo>
                      <a:pt x="1852" y="2485"/>
                    </a:lnTo>
                    <a:lnTo>
                      <a:pt x="1608" y="2753"/>
                    </a:lnTo>
                    <a:lnTo>
                      <a:pt x="1389" y="3021"/>
                    </a:lnTo>
                    <a:lnTo>
                      <a:pt x="1170" y="3288"/>
                    </a:lnTo>
                    <a:lnTo>
                      <a:pt x="975" y="3581"/>
                    </a:lnTo>
                    <a:lnTo>
                      <a:pt x="804" y="3873"/>
                    </a:lnTo>
                    <a:lnTo>
                      <a:pt x="634" y="4190"/>
                    </a:lnTo>
                    <a:lnTo>
                      <a:pt x="488" y="4506"/>
                    </a:lnTo>
                    <a:lnTo>
                      <a:pt x="366" y="4823"/>
                    </a:lnTo>
                    <a:lnTo>
                      <a:pt x="244" y="5139"/>
                    </a:lnTo>
                    <a:lnTo>
                      <a:pt x="171" y="5480"/>
                    </a:lnTo>
                    <a:lnTo>
                      <a:pt x="98" y="5821"/>
                    </a:lnTo>
                    <a:lnTo>
                      <a:pt x="49" y="6162"/>
                    </a:lnTo>
                    <a:lnTo>
                      <a:pt x="1" y="6503"/>
                    </a:lnTo>
                    <a:lnTo>
                      <a:pt x="1" y="6869"/>
                    </a:lnTo>
                    <a:lnTo>
                      <a:pt x="1" y="6869"/>
                    </a:lnTo>
                    <a:lnTo>
                      <a:pt x="1" y="7234"/>
                    </a:lnTo>
                    <a:lnTo>
                      <a:pt x="49" y="7624"/>
                    </a:lnTo>
                    <a:lnTo>
                      <a:pt x="98" y="7989"/>
                    </a:lnTo>
                    <a:lnTo>
                      <a:pt x="196" y="8330"/>
                    </a:lnTo>
                    <a:lnTo>
                      <a:pt x="293" y="8695"/>
                    </a:lnTo>
                    <a:lnTo>
                      <a:pt x="415" y="9036"/>
                    </a:lnTo>
                    <a:lnTo>
                      <a:pt x="561" y="9377"/>
                    </a:lnTo>
                    <a:lnTo>
                      <a:pt x="731" y="9718"/>
                    </a:lnTo>
                    <a:lnTo>
                      <a:pt x="902" y="10035"/>
                    </a:lnTo>
                    <a:lnTo>
                      <a:pt x="1097" y="10327"/>
                    </a:lnTo>
                    <a:lnTo>
                      <a:pt x="1340" y="10644"/>
                    </a:lnTo>
                    <a:lnTo>
                      <a:pt x="1559" y="10936"/>
                    </a:lnTo>
                    <a:lnTo>
                      <a:pt x="1827" y="11204"/>
                    </a:lnTo>
                    <a:lnTo>
                      <a:pt x="2095" y="11472"/>
                    </a:lnTo>
                    <a:lnTo>
                      <a:pt x="2387" y="11740"/>
                    </a:lnTo>
                    <a:lnTo>
                      <a:pt x="2680" y="11983"/>
                    </a:lnTo>
                    <a:lnTo>
                      <a:pt x="2680" y="11983"/>
                    </a:lnTo>
                    <a:lnTo>
                      <a:pt x="2485" y="12349"/>
                    </a:lnTo>
                    <a:lnTo>
                      <a:pt x="2266" y="12714"/>
                    </a:lnTo>
                    <a:lnTo>
                      <a:pt x="2022" y="13104"/>
                    </a:lnTo>
                    <a:lnTo>
                      <a:pt x="1706" y="13469"/>
                    </a:lnTo>
                    <a:lnTo>
                      <a:pt x="1365" y="13834"/>
                    </a:lnTo>
                    <a:lnTo>
                      <a:pt x="1170" y="14005"/>
                    </a:lnTo>
                    <a:lnTo>
                      <a:pt x="951" y="14151"/>
                    </a:lnTo>
                    <a:lnTo>
                      <a:pt x="731" y="14297"/>
                    </a:lnTo>
                    <a:lnTo>
                      <a:pt x="512" y="14443"/>
                    </a:lnTo>
                    <a:lnTo>
                      <a:pt x="269" y="14540"/>
                    </a:lnTo>
                    <a:lnTo>
                      <a:pt x="1" y="14662"/>
                    </a:lnTo>
                    <a:lnTo>
                      <a:pt x="1" y="14662"/>
                    </a:lnTo>
                    <a:lnTo>
                      <a:pt x="122" y="14662"/>
                    </a:lnTo>
                    <a:lnTo>
                      <a:pt x="488" y="14711"/>
                    </a:lnTo>
                    <a:lnTo>
                      <a:pt x="1024" y="14711"/>
                    </a:lnTo>
                    <a:lnTo>
                      <a:pt x="1365" y="14711"/>
                    </a:lnTo>
                    <a:lnTo>
                      <a:pt x="1706" y="14687"/>
                    </a:lnTo>
                    <a:lnTo>
                      <a:pt x="2095" y="14614"/>
                    </a:lnTo>
                    <a:lnTo>
                      <a:pt x="2485" y="14540"/>
                    </a:lnTo>
                    <a:lnTo>
                      <a:pt x="2899" y="14419"/>
                    </a:lnTo>
                    <a:lnTo>
                      <a:pt x="3313" y="14273"/>
                    </a:lnTo>
                    <a:lnTo>
                      <a:pt x="3751" y="14078"/>
                    </a:lnTo>
                    <a:lnTo>
                      <a:pt x="4165" y="13834"/>
                    </a:lnTo>
                    <a:lnTo>
                      <a:pt x="4579" y="13566"/>
                    </a:lnTo>
                    <a:lnTo>
                      <a:pt x="4969" y="13201"/>
                    </a:lnTo>
                    <a:lnTo>
                      <a:pt x="4969" y="13201"/>
                    </a:lnTo>
                    <a:lnTo>
                      <a:pt x="5334" y="13323"/>
                    </a:lnTo>
                    <a:lnTo>
                      <a:pt x="5700" y="13444"/>
                    </a:lnTo>
                    <a:lnTo>
                      <a:pt x="6089" y="13518"/>
                    </a:lnTo>
                    <a:lnTo>
                      <a:pt x="6479" y="13591"/>
                    </a:lnTo>
                    <a:lnTo>
                      <a:pt x="6869" y="13664"/>
                    </a:lnTo>
                    <a:lnTo>
                      <a:pt x="7258" y="13712"/>
                    </a:lnTo>
                    <a:lnTo>
                      <a:pt x="7672" y="13737"/>
                    </a:lnTo>
                    <a:lnTo>
                      <a:pt x="8087" y="13737"/>
                    </a:lnTo>
                    <a:lnTo>
                      <a:pt x="8087" y="13737"/>
                    </a:lnTo>
                    <a:lnTo>
                      <a:pt x="8501" y="13737"/>
                    </a:lnTo>
                    <a:lnTo>
                      <a:pt x="8915" y="13712"/>
                    </a:lnTo>
                    <a:lnTo>
                      <a:pt x="9329" y="13664"/>
                    </a:lnTo>
                    <a:lnTo>
                      <a:pt x="9718" y="13591"/>
                    </a:lnTo>
                    <a:lnTo>
                      <a:pt x="10108" y="13518"/>
                    </a:lnTo>
                    <a:lnTo>
                      <a:pt x="10498" y="13420"/>
                    </a:lnTo>
                    <a:lnTo>
                      <a:pt x="10863" y="13323"/>
                    </a:lnTo>
                    <a:lnTo>
                      <a:pt x="11228" y="13201"/>
                    </a:lnTo>
                    <a:lnTo>
                      <a:pt x="11594" y="13055"/>
                    </a:lnTo>
                    <a:lnTo>
                      <a:pt x="11935" y="12909"/>
                    </a:lnTo>
                    <a:lnTo>
                      <a:pt x="12276" y="12738"/>
                    </a:lnTo>
                    <a:lnTo>
                      <a:pt x="12617" y="12568"/>
                    </a:lnTo>
                    <a:lnTo>
                      <a:pt x="12933" y="12373"/>
                    </a:lnTo>
                    <a:lnTo>
                      <a:pt x="13225" y="12178"/>
                    </a:lnTo>
                    <a:lnTo>
                      <a:pt x="13518" y="11959"/>
                    </a:lnTo>
                    <a:lnTo>
                      <a:pt x="13810" y="11715"/>
                    </a:lnTo>
                    <a:lnTo>
                      <a:pt x="14078" y="11496"/>
                    </a:lnTo>
                    <a:lnTo>
                      <a:pt x="14321" y="11228"/>
                    </a:lnTo>
                    <a:lnTo>
                      <a:pt x="14565" y="10985"/>
                    </a:lnTo>
                    <a:lnTo>
                      <a:pt x="14784" y="10717"/>
                    </a:lnTo>
                    <a:lnTo>
                      <a:pt x="15003" y="10424"/>
                    </a:lnTo>
                    <a:lnTo>
                      <a:pt x="15198" y="10132"/>
                    </a:lnTo>
                    <a:lnTo>
                      <a:pt x="15369" y="9840"/>
                    </a:lnTo>
                    <a:lnTo>
                      <a:pt x="15539" y="9548"/>
                    </a:lnTo>
                    <a:lnTo>
                      <a:pt x="15685" y="9231"/>
                    </a:lnTo>
                    <a:lnTo>
                      <a:pt x="15807" y="8914"/>
                    </a:lnTo>
                    <a:lnTo>
                      <a:pt x="15929" y="8574"/>
                    </a:lnTo>
                    <a:lnTo>
                      <a:pt x="16002" y="8257"/>
                    </a:lnTo>
                    <a:lnTo>
                      <a:pt x="16075" y="7916"/>
                    </a:lnTo>
                    <a:lnTo>
                      <a:pt x="16124" y="7575"/>
                    </a:lnTo>
                    <a:lnTo>
                      <a:pt x="16172" y="7210"/>
                    </a:lnTo>
                    <a:lnTo>
                      <a:pt x="16172" y="6869"/>
                    </a:lnTo>
                    <a:lnTo>
                      <a:pt x="16172" y="6869"/>
                    </a:lnTo>
                    <a:lnTo>
                      <a:pt x="16172" y="6503"/>
                    </a:lnTo>
                    <a:lnTo>
                      <a:pt x="16124" y="6162"/>
                    </a:lnTo>
                    <a:lnTo>
                      <a:pt x="16075" y="5821"/>
                    </a:lnTo>
                    <a:lnTo>
                      <a:pt x="16002" y="5480"/>
                    </a:lnTo>
                    <a:lnTo>
                      <a:pt x="15929" y="5139"/>
                    </a:lnTo>
                    <a:lnTo>
                      <a:pt x="15807" y="4823"/>
                    </a:lnTo>
                    <a:lnTo>
                      <a:pt x="15685" y="4506"/>
                    </a:lnTo>
                    <a:lnTo>
                      <a:pt x="15539" y="4190"/>
                    </a:lnTo>
                    <a:lnTo>
                      <a:pt x="15369" y="3873"/>
                    </a:lnTo>
                    <a:lnTo>
                      <a:pt x="15198" y="3581"/>
                    </a:lnTo>
                    <a:lnTo>
                      <a:pt x="15003" y="3288"/>
                    </a:lnTo>
                    <a:lnTo>
                      <a:pt x="14784" y="3021"/>
                    </a:lnTo>
                    <a:lnTo>
                      <a:pt x="14565" y="2753"/>
                    </a:lnTo>
                    <a:lnTo>
                      <a:pt x="14321" y="2485"/>
                    </a:lnTo>
                    <a:lnTo>
                      <a:pt x="14078" y="2241"/>
                    </a:lnTo>
                    <a:lnTo>
                      <a:pt x="13810" y="1998"/>
                    </a:lnTo>
                    <a:lnTo>
                      <a:pt x="13518" y="1778"/>
                    </a:lnTo>
                    <a:lnTo>
                      <a:pt x="13225" y="1559"/>
                    </a:lnTo>
                    <a:lnTo>
                      <a:pt x="12933" y="1364"/>
                    </a:lnTo>
                    <a:lnTo>
                      <a:pt x="12617" y="1170"/>
                    </a:lnTo>
                    <a:lnTo>
                      <a:pt x="12276" y="975"/>
                    </a:lnTo>
                    <a:lnTo>
                      <a:pt x="11935" y="829"/>
                    </a:lnTo>
                    <a:lnTo>
                      <a:pt x="11594" y="658"/>
                    </a:lnTo>
                    <a:lnTo>
                      <a:pt x="11228" y="536"/>
                    </a:lnTo>
                    <a:lnTo>
                      <a:pt x="10863" y="415"/>
                    </a:lnTo>
                    <a:lnTo>
                      <a:pt x="10498" y="293"/>
                    </a:lnTo>
                    <a:lnTo>
                      <a:pt x="10108" y="195"/>
                    </a:lnTo>
                    <a:lnTo>
                      <a:pt x="9718" y="122"/>
                    </a:lnTo>
                    <a:lnTo>
                      <a:pt x="9329" y="74"/>
                    </a:lnTo>
                    <a:lnTo>
                      <a:pt x="8915" y="25"/>
                    </a:lnTo>
                    <a:lnTo>
                      <a:pt x="8501" y="1"/>
                    </a:lnTo>
                    <a:lnTo>
                      <a:pt x="8087" y="1"/>
                    </a:lnTo>
                    <a:lnTo>
                      <a:pt x="8087" y="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28575">
                <a:prstDash val="solid"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1529929624">
                      <a:custGeom>
                        <a:avLst/>
                        <a:gdLst>
                          <a:gd name="connsiteX0" fmla="*/ 1485200 w 2970217"/>
                          <a:gd name="connsiteY0" fmla="*/ 118 h 1736779"/>
                          <a:gd name="connsiteX1" fmla="*/ 1485200 w 2970217"/>
                          <a:gd name="connsiteY1" fmla="*/ 118 h 1736779"/>
                          <a:gd name="connsiteX2" fmla="*/ 1408984 w 2970217"/>
                          <a:gd name="connsiteY2" fmla="*/ 118 h 1736779"/>
                          <a:gd name="connsiteX3" fmla="*/ 1332952 w 2970217"/>
                          <a:gd name="connsiteY3" fmla="*/ 2951 h 1736779"/>
                          <a:gd name="connsiteX4" fmla="*/ 1256919 w 2970217"/>
                          <a:gd name="connsiteY4" fmla="*/ 8736 h 1736779"/>
                          <a:gd name="connsiteX5" fmla="*/ 1185478 w 2970217"/>
                          <a:gd name="connsiteY5" fmla="*/ 14403 h 1736779"/>
                          <a:gd name="connsiteX6" fmla="*/ 1113854 w 2970217"/>
                          <a:gd name="connsiteY6" fmla="*/ 23021 h 1736779"/>
                          <a:gd name="connsiteX7" fmla="*/ 1042229 w 2970217"/>
                          <a:gd name="connsiteY7" fmla="*/ 34591 h 1736779"/>
                          <a:gd name="connsiteX8" fmla="*/ 975196 w 2970217"/>
                          <a:gd name="connsiteY8" fmla="*/ 48994 h 1736779"/>
                          <a:gd name="connsiteX9" fmla="*/ 908163 w 2970217"/>
                          <a:gd name="connsiteY9" fmla="*/ 63280 h 1736779"/>
                          <a:gd name="connsiteX10" fmla="*/ 840946 w 2970217"/>
                          <a:gd name="connsiteY10" fmla="*/ 77683 h 1736779"/>
                          <a:gd name="connsiteX11" fmla="*/ 778320 w 2970217"/>
                          <a:gd name="connsiteY11" fmla="*/ 97871 h 1736779"/>
                          <a:gd name="connsiteX12" fmla="*/ 715695 w 2970217"/>
                          <a:gd name="connsiteY12" fmla="*/ 115108 h 1736779"/>
                          <a:gd name="connsiteX13" fmla="*/ 653253 w 2970217"/>
                          <a:gd name="connsiteY13" fmla="*/ 138130 h 1736779"/>
                          <a:gd name="connsiteX14" fmla="*/ 595035 w 2970217"/>
                          <a:gd name="connsiteY14" fmla="*/ 161033 h 1736779"/>
                          <a:gd name="connsiteX15" fmla="*/ 541408 w 2970217"/>
                          <a:gd name="connsiteY15" fmla="*/ 184055 h 1736779"/>
                          <a:gd name="connsiteX16" fmla="*/ 487598 w 2970217"/>
                          <a:gd name="connsiteY16" fmla="*/ 209910 h 1736779"/>
                          <a:gd name="connsiteX17" fmla="*/ 433971 w 2970217"/>
                          <a:gd name="connsiteY17" fmla="*/ 235883 h 1736779"/>
                          <a:gd name="connsiteX18" fmla="*/ 384752 w 2970217"/>
                          <a:gd name="connsiteY18" fmla="*/ 264572 h 1736779"/>
                          <a:gd name="connsiteX19" fmla="*/ 340125 w 2970217"/>
                          <a:gd name="connsiteY19" fmla="*/ 293378 h 1736779"/>
                          <a:gd name="connsiteX20" fmla="*/ 295313 w 2970217"/>
                          <a:gd name="connsiteY20" fmla="*/ 325018 h 1736779"/>
                          <a:gd name="connsiteX21" fmla="*/ 255093 w 2970217"/>
                          <a:gd name="connsiteY21" fmla="*/ 356658 h 1736779"/>
                          <a:gd name="connsiteX22" fmla="*/ 214873 w 2970217"/>
                          <a:gd name="connsiteY22" fmla="*/ 388180 h 1736779"/>
                          <a:gd name="connsiteX23" fmla="*/ 179061 w 2970217"/>
                          <a:gd name="connsiteY23" fmla="*/ 422772 h 1736779"/>
                          <a:gd name="connsiteX24" fmla="*/ 147656 w 2970217"/>
                          <a:gd name="connsiteY24" fmla="*/ 457245 h 1736779"/>
                          <a:gd name="connsiteX25" fmla="*/ 116435 w 2970217"/>
                          <a:gd name="connsiteY25" fmla="*/ 494670 h 1736779"/>
                          <a:gd name="connsiteX26" fmla="*/ 89622 w 2970217"/>
                          <a:gd name="connsiteY26" fmla="*/ 531977 h 1736779"/>
                          <a:gd name="connsiteX27" fmla="*/ 67216 w 2970217"/>
                          <a:gd name="connsiteY27" fmla="*/ 569402 h 1736779"/>
                          <a:gd name="connsiteX28" fmla="*/ 44811 w 2970217"/>
                          <a:gd name="connsiteY28" fmla="*/ 606709 h 1736779"/>
                          <a:gd name="connsiteX29" fmla="*/ 31404 w 2970217"/>
                          <a:gd name="connsiteY29" fmla="*/ 646968 h 1736779"/>
                          <a:gd name="connsiteX30" fmla="*/ 17997 w 2970217"/>
                          <a:gd name="connsiteY30" fmla="*/ 687226 h 1736779"/>
                          <a:gd name="connsiteX31" fmla="*/ 8998 w 2970217"/>
                          <a:gd name="connsiteY31" fmla="*/ 727485 h 1736779"/>
                          <a:gd name="connsiteX32" fmla="*/ 183 w 2970217"/>
                          <a:gd name="connsiteY32" fmla="*/ 767743 h 1736779"/>
                          <a:gd name="connsiteX33" fmla="*/ 183 w 2970217"/>
                          <a:gd name="connsiteY33" fmla="*/ 810953 h 1736779"/>
                          <a:gd name="connsiteX34" fmla="*/ 183 w 2970217"/>
                          <a:gd name="connsiteY34" fmla="*/ 810953 h 1736779"/>
                          <a:gd name="connsiteX35" fmla="*/ 183 w 2970217"/>
                          <a:gd name="connsiteY35" fmla="*/ 854045 h 1736779"/>
                          <a:gd name="connsiteX36" fmla="*/ 8998 w 2970217"/>
                          <a:gd name="connsiteY36" fmla="*/ 900088 h 1736779"/>
                          <a:gd name="connsiteX37" fmla="*/ 17997 w 2970217"/>
                          <a:gd name="connsiteY37" fmla="*/ 943180 h 1736779"/>
                          <a:gd name="connsiteX38" fmla="*/ 35995 w 2970217"/>
                          <a:gd name="connsiteY38" fmla="*/ 983438 h 1736779"/>
                          <a:gd name="connsiteX39" fmla="*/ 53810 w 2970217"/>
                          <a:gd name="connsiteY39" fmla="*/ 1026530 h 1736779"/>
                          <a:gd name="connsiteX40" fmla="*/ 76215 w 2970217"/>
                          <a:gd name="connsiteY40" fmla="*/ 1066789 h 1736779"/>
                          <a:gd name="connsiteX41" fmla="*/ 103029 w 2970217"/>
                          <a:gd name="connsiteY41" fmla="*/ 1107047 h 1736779"/>
                          <a:gd name="connsiteX42" fmla="*/ 134250 w 2970217"/>
                          <a:gd name="connsiteY42" fmla="*/ 1147305 h 1736779"/>
                          <a:gd name="connsiteX43" fmla="*/ 165654 w 2970217"/>
                          <a:gd name="connsiteY43" fmla="*/ 1184730 h 1736779"/>
                          <a:gd name="connsiteX44" fmla="*/ 201467 w 2970217"/>
                          <a:gd name="connsiteY44" fmla="*/ 1219204 h 1736779"/>
                          <a:gd name="connsiteX45" fmla="*/ 246094 w 2970217"/>
                          <a:gd name="connsiteY45" fmla="*/ 1256629 h 1736779"/>
                          <a:gd name="connsiteX46" fmla="*/ 286314 w 2970217"/>
                          <a:gd name="connsiteY46" fmla="*/ 1291102 h 1736779"/>
                          <a:gd name="connsiteX47" fmla="*/ 335533 w 2970217"/>
                          <a:gd name="connsiteY47" fmla="*/ 1322742 h 1736779"/>
                          <a:gd name="connsiteX48" fmla="*/ 384752 w 2970217"/>
                          <a:gd name="connsiteY48" fmla="*/ 1354383 h 1736779"/>
                          <a:gd name="connsiteX49" fmla="*/ 438379 w 2970217"/>
                          <a:gd name="connsiteY49" fmla="*/ 1386023 h 1736779"/>
                          <a:gd name="connsiteX50" fmla="*/ 492189 w 2970217"/>
                          <a:gd name="connsiteY50" fmla="*/ 1414711 h 1736779"/>
                          <a:gd name="connsiteX51" fmla="*/ 492189 w 2970217"/>
                          <a:gd name="connsiteY51" fmla="*/ 1414711 h 1736779"/>
                          <a:gd name="connsiteX52" fmla="*/ 456377 w 2970217"/>
                          <a:gd name="connsiteY52" fmla="*/ 1457921 h 1736779"/>
                          <a:gd name="connsiteX53" fmla="*/ 416157 w 2970217"/>
                          <a:gd name="connsiteY53" fmla="*/ 1501013 h 1736779"/>
                          <a:gd name="connsiteX54" fmla="*/ 371345 w 2970217"/>
                          <a:gd name="connsiteY54" fmla="*/ 1547056 h 1736779"/>
                          <a:gd name="connsiteX55" fmla="*/ 313311 w 2970217"/>
                          <a:gd name="connsiteY55" fmla="*/ 1590148 h 1736779"/>
                          <a:gd name="connsiteX56" fmla="*/ 250686 w 2970217"/>
                          <a:gd name="connsiteY56" fmla="*/ 1633240 h 1736779"/>
                          <a:gd name="connsiteX57" fmla="*/ 214873 w 2970217"/>
                          <a:gd name="connsiteY57" fmla="*/ 1653428 h 1736779"/>
                          <a:gd name="connsiteX58" fmla="*/ 174653 w 2970217"/>
                          <a:gd name="connsiteY58" fmla="*/ 1670665 h 1736779"/>
                          <a:gd name="connsiteX59" fmla="*/ 134250 w 2970217"/>
                          <a:gd name="connsiteY59" fmla="*/ 1687902 h 1736779"/>
                          <a:gd name="connsiteX60" fmla="*/ 94030 w 2970217"/>
                          <a:gd name="connsiteY60" fmla="*/ 1705138 h 1736779"/>
                          <a:gd name="connsiteX61" fmla="*/ 49402 w 2970217"/>
                          <a:gd name="connsiteY61" fmla="*/ 1716590 h 1736779"/>
                          <a:gd name="connsiteX62" fmla="*/ 183 w 2970217"/>
                          <a:gd name="connsiteY62" fmla="*/ 1730994 h 1736779"/>
                          <a:gd name="connsiteX63" fmla="*/ 183 w 2970217"/>
                          <a:gd name="connsiteY63" fmla="*/ 1730994 h 1736779"/>
                          <a:gd name="connsiteX64" fmla="*/ 22405 w 2970217"/>
                          <a:gd name="connsiteY64" fmla="*/ 1730994 h 1736779"/>
                          <a:gd name="connsiteX65" fmla="*/ 89622 w 2970217"/>
                          <a:gd name="connsiteY65" fmla="*/ 1736779 h 1736779"/>
                          <a:gd name="connsiteX66" fmla="*/ 188060 w 2970217"/>
                          <a:gd name="connsiteY66" fmla="*/ 1736779 h 1736779"/>
                          <a:gd name="connsiteX67" fmla="*/ 250686 w 2970217"/>
                          <a:gd name="connsiteY67" fmla="*/ 1736779 h 1736779"/>
                          <a:gd name="connsiteX68" fmla="*/ 313311 w 2970217"/>
                          <a:gd name="connsiteY68" fmla="*/ 1733945 h 1736779"/>
                          <a:gd name="connsiteX69" fmla="*/ 384752 w 2970217"/>
                          <a:gd name="connsiteY69" fmla="*/ 1725327 h 1736779"/>
                          <a:gd name="connsiteX70" fmla="*/ 456377 w 2970217"/>
                          <a:gd name="connsiteY70" fmla="*/ 1716590 h 1736779"/>
                          <a:gd name="connsiteX71" fmla="*/ 532409 w 2970217"/>
                          <a:gd name="connsiteY71" fmla="*/ 1702305 h 1736779"/>
                          <a:gd name="connsiteX72" fmla="*/ 608441 w 2970217"/>
                          <a:gd name="connsiteY72" fmla="*/ 1685068 h 1736779"/>
                          <a:gd name="connsiteX73" fmla="*/ 688881 w 2970217"/>
                          <a:gd name="connsiteY73" fmla="*/ 1662047 h 1736779"/>
                          <a:gd name="connsiteX74" fmla="*/ 764913 w 2970217"/>
                          <a:gd name="connsiteY74" fmla="*/ 1633240 h 1736779"/>
                          <a:gd name="connsiteX75" fmla="*/ 840946 w 2970217"/>
                          <a:gd name="connsiteY75" fmla="*/ 1601600 h 1736779"/>
                          <a:gd name="connsiteX76" fmla="*/ 912570 w 2970217"/>
                          <a:gd name="connsiteY76" fmla="*/ 1558508 h 1736779"/>
                          <a:gd name="connsiteX77" fmla="*/ 912570 w 2970217"/>
                          <a:gd name="connsiteY77" fmla="*/ 1558508 h 1736779"/>
                          <a:gd name="connsiteX78" fmla="*/ 979604 w 2970217"/>
                          <a:gd name="connsiteY78" fmla="*/ 1572911 h 1736779"/>
                          <a:gd name="connsiteX79" fmla="*/ 1046821 w 2970217"/>
                          <a:gd name="connsiteY79" fmla="*/ 1587197 h 1736779"/>
                          <a:gd name="connsiteX80" fmla="*/ 1118261 w 2970217"/>
                          <a:gd name="connsiteY80" fmla="*/ 1595933 h 1736779"/>
                          <a:gd name="connsiteX81" fmla="*/ 1189886 w 2970217"/>
                          <a:gd name="connsiteY81" fmla="*/ 1604551 h 1736779"/>
                          <a:gd name="connsiteX82" fmla="*/ 1261511 w 2970217"/>
                          <a:gd name="connsiteY82" fmla="*/ 1613170 h 1736779"/>
                          <a:gd name="connsiteX83" fmla="*/ 1332952 w 2970217"/>
                          <a:gd name="connsiteY83" fmla="*/ 1618837 h 1736779"/>
                          <a:gd name="connsiteX84" fmla="*/ 1408984 w 2970217"/>
                          <a:gd name="connsiteY84" fmla="*/ 1621788 h 1736779"/>
                          <a:gd name="connsiteX85" fmla="*/ 1485200 w 2970217"/>
                          <a:gd name="connsiteY85" fmla="*/ 1621788 h 1736779"/>
                          <a:gd name="connsiteX86" fmla="*/ 1485200 w 2970217"/>
                          <a:gd name="connsiteY86" fmla="*/ 1621788 h 1736779"/>
                          <a:gd name="connsiteX87" fmla="*/ 1561232 w 2970217"/>
                          <a:gd name="connsiteY87" fmla="*/ 1621788 h 1736779"/>
                          <a:gd name="connsiteX88" fmla="*/ 1637264 w 2970217"/>
                          <a:gd name="connsiteY88" fmla="*/ 1618837 h 1736779"/>
                          <a:gd name="connsiteX89" fmla="*/ 1713297 w 2970217"/>
                          <a:gd name="connsiteY89" fmla="*/ 1613170 h 1736779"/>
                          <a:gd name="connsiteX90" fmla="*/ 1784738 w 2970217"/>
                          <a:gd name="connsiteY90" fmla="*/ 1604551 h 1736779"/>
                          <a:gd name="connsiteX91" fmla="*/ 1856362 w 2970217"/>
                          <a:gd name="connsiteY91" fmla="*/ 1595933 h 1736779"/>
                          <a:gd name="connsiteX92" fmla="*/ 1927987 w 2970217"/>
                          <a:gd name="connsiteY92" fmla="*/ 1584363 h 1736779"/>
                          <a:gd name="connsiteX93" fmla="*/ 1995020 w 2970217"/>
                          <a:gd name="connsiteY93" fmla="*/ 1572911 h 1736779"/>
                          <a:gd name="connsiteX94" fmla="*/ 2062053 w 2970217"/>
                          <a:gd name="connsiteY94" fmla="*/ 1558508 h 1736779"/>
                          <a:gd name="connsiteX95" fmla="*/ 2129270 w 2970217"/>
                          <a:gd name="connsiteY95" fmla="*/ 1541271 h 1736779"/>
                          <a:gd name="connsiteX96" fmla="*/ 2191896 w 2970217"/>
                          <a:gd name="connsiteY96" fmla="*/ 1524035 h 1736779"/>
                          <a:gd name="connsiteX97" fmla="*/ 2254521 w 2970217"/>
                          <a:gd name="connsiteY97" fmla="*/ 1503846 h 1736779"/>
                          <a:gd name="connsiteX98" fmla="*/ 2317147 w 2970217"/>
                          <a:gd name="connsiteY98" fmla="*/ 1483776 h 1736779"/>
                          <a:gd name="connsiteX99" fmla="*/ 2375181 w 2970217"/>
                          <a:gd name="connsiteY99" fmla="*/ 1460754 h 1736779"/>
                          <a:gd name="connsiteX100" fmla="*/ 2428808 w 2970217"/>
                          <a:gd name="connsiteY100" fmla="*/ 1437733 h 1736779"/>
                          <a:gd name="connsiteX101" fmla="*/ 2482618 w 2970217"/>
                          <a:gd name="connsiteY101" fmla="*/ 1411878 h 1736779"/>
                          <a:gd name="connsiteX102" fmla="*/ 2536245 w 2970217"/>
                          <a:gd name="connsiteY102" fmla="*/ 1383071 h 1736779"/>
                          <a:gd name="connsiteX103" fmla="*/ 2585464 w 2970217"/>
                          <a:gd name="connsiteY103" fmla="*/ 1357216 h 1736779"/>
                          <a:gd name="connsiteX104" fmla="*/ 2630091 w 2970217"/>
                          <a:gd name="connsiteY104" fmla="*/ 1325576 h 1736779"/>
                          <a:gd name="connsiteX105" fmla="*/ 2674903 w 2970217"/>
                          <a:gd name="connsiteY105" fmla="*/ 1296887 h 1736779"/>
                          <a:gd name="connsiteX106" fmla="*/ 2715123 w 2970217"/>
                          <a:gd name="connsiteY106" fmla="*/ 1265247 h 1736779"/>
                          <a:gd name="connsiteX107" fmla="*/ 2755343 w 2970217"/>
                          <a:gd name="connsiteY107" fmla="*/ 1230656 h 1736779"/>
                          <a:gd name="connsiteX108" fmla="*/ 2791155 w 2970217"/>
                          <a:gd name="connsiteY108" fmla="*/ 1196182 h 1736779"/>
                          <a:gd name="connsiteX109" fmla="*/ 2822560 w 2970217"/>
                          <a:gd name="connsiteY109" fmla="*/ 1161709 h 1736779"/>
                          <a:gd name="connsiteX110" fmla="*/ 2853781 w 2970217"/>
                          <a:gd name="connsiteY110" fmla="*/ 1127235 h 1736779"/>
                          <a:gd name="connsiteX111" fmla="*/ 2880594 w 2970217"/>
                          <a:gd name="connsiteY111" fmla="*/ 1089810 h 1736779"/>
                          <a:gd name="connsiteX112" fmla="*/ 2903000 w 2970217"/>
                          <a:gd name="connsiteY112" fmla="*/ 1052385 h 1736779"/>
                          <a:gd name="connsiteX113" fmla="*/ 2925405 w 2970217"/>
                          <a:gd name="connsiteY113" fmla="*/ 1012245 h 1736779"/>
                          <a:gd name="connsiteX114" fmla="*/ 2938812 w 2970217"/>
                          <a:gd name="connsiteY114" fmla="*/ 974820 h 1736779"/>
                          <a:gd name="connsiteX115" fmla="*/ 2952219 w 2970217"/>
                          <a:gd name="connsiteY115" fmla="*/ 934562 h 1736779"/>
                          <a:gd name="connsiteX116" fmla="*/ 2961218 w 2970217"/>
                          <a:gd name="connsiteY116" fmla="*/ 894303 h 1736779"/>
                          <a:gd name="connsiteX117" fmla="*/ 2970033 w 2970217"/>
                          <a:gd name="connsiteY117" fmla="*/ 851211 h 1736779"/>
                          <a:gd name="connsiteX118" fmla="*/ 2970033 w 2970217"/>
                          <a:gd name="connsiteY118" fmla="*/ 810953 h 1736779"/>
                          <a:gd name="connsiteX119" fmla="*/ 2970033 w 2970217"/>
                          <a:gd name="connsiteY119" fmla="*/ 810953 h 1736779"/>
                          <a:gd name="connsiteX120" fmla="*/ 2970033 w 2970217"/>
                          <a:gd name="connsiteY120" fmla="*/ 767743 h 1736779"/>
                          <a:gd name="connsiteX121" fmla="*/ 2961218 w 2970217"/>
                          <a:gd name="connsiteY121" fmla="*/ 727485 h 1736779"/>
                          <a:gd name="connsiteX122" fmla="*/ 2952219 w 2970217"/>
                          <a:gd name="connsiteY122" fmla="*/ 687226 h 1736779"/>
                          <a:gd name="connsiteX123" fmla="*/ 2938812 w 2970217"/>
                          <a:gd name="connsiteY123" fmla="*/ 646968 h 1736779"/>
                          <a:gd name="connsiteX124" fmla="*/ 2925405 w 2970217"/>
                          <a:gd name="connsiteY124" fmla="*/ 606709 h 1736779"/>
                          <a:gd name="connsiteX125" fmla="*/ 2903000 w 2970217"/>
                          <a:gd name="connsiteY125" fmla="*/ 569402 h 1736779"/>
                          <a:gd name="connsiteX126" fmla="*/ 2880594 w 2970217"/>
                          <a:gd name="connsiteY126" fmla="*/ 531977 h 1736779"/>
                          <a:gd name="connsiteX127" fmla="*/ 2853781 w 2970217"/>
                          <a:gd name="connsiteY127" fmla="*/ 494670 h 1736779"/>
                          <a:gd name="connsiteX128" fmla="*/ 2822560 w 2970217"/>
                          <a:gd name="connsiteY128" fmla="*/ 457245 h 1736779"/>
                          <a:gd name="connsiteX129" fmla="*/ 2791155 w 2970217"/>
                          <a:gd name="connsiteY129" fmla="*/ 422772 h 1736779"/>
                          <a:gd name="connsiteX130" fmla="*/ 2755343 w 2970217"/>
                          <a:gd name="connsiteY130" fmla="*/ 388180 h 1736779"/>
                          <a:gd name="connsiteX131" fmla="*/ 2715123 w 2970217"/>
                          <a:gd name="connsiteY131" fmla="*/ 356658 h 1736779"/>
                          <a:gd name="connsiteX132" fmla="*/ 2674903 w 2970217"/>
                          <a:gd name="connsiteY132" fmla="*/ 325018 h 1736779"/>
                          <a:gd name="connsiteX133" fmla="*/ 2630091 w 2970217"/>
                          <a:gd name="connsiteY133" fmla="*/ 293378 h 1736779"/>
                          <a:gd name="connsiteX134" fmla="*/ 2585464 w 2970217"/>
                          <a:gd name="connsiteY134" fmla="*/ 264572 h 1736779"/>
                          <a:gd name="connsiteX135" fmla="*/ 2536245 w 2970217"/>
                          <a:gd name="connsiteY135" fmla="*/ 235883 h 1736779"/>
                          <a:gd name="connsiteX136" fmla="*/ 2482618 w 2970217"/>
                          <a:gd name="connsiteY136" fmla="*/ 209910 h 1736779"/>
                          <a:gd name="connsiteX137" fmla="*/ 2428808 w 2970217"/>
                          <a:gd name="connsiteY137" fmla="*/ 184055 h 1736779"/>
                          <a:gd name="connsiteX138" fmla="*/ 2375181 w 2970217"/>
                          <a:gd name="connsiteY138" fmla="*/ 161033 h 1736779"/>
                          <a:gd name="connsiteX139" fmla="*/ 2317147 w 2970217"/>
                          <a:gd name="connsiteY139" fmla="*/ 138130 h 1736779"/>
                          <a:gd name="connsiteX140" fmla="*/ 2254521 w 2970217"/>
                          <a:gd name="connsiteY140" fmla="*/ 115108 h 1736779"/>
                          <a:gd name="connsiteX141" fmla="*/ 2191896 w 2970217"/>
                          <a:gd name="connsiteY141" fmla="*/ 97871 h 1736779"/>
                          <a:gd name="connsiteX142" fmla="*/ 2129270 w 2970217"/>
                          <a:gd name="connsiteY142" fmla="*/ 77683 h 1736779"/>
                          <a:gd name="connsiteX143" fmla="*/ 2062053 w 2970217"/>
                          <a:gd name="connsiteY143" fmla="*/ 63280 h 1736779"/>
                          <a:gd name="connsiteX144" fmla="*/ 1995020 w 2970217"/>
                          <a:gd name="connsiteY144" fmla="*/ 48994 h 1736779"/>
                          <a:gd name="connsiteX145" fmla="*/ 1927987 w 2970217"/>
                          <a:gd name="connsiteY145" fmla="*/ 34591 h 1736779"/>
                          <a:gd name="connsiteX146" fmla="*/ 1856362 w 2970217"/>
                          <a:gd name="connsiteY146" fmla="*/ 23021 h 1736779"/>
                          <a:gd name="connsiteX147" fmla="*/ 1784738 w 2970217"/>
                          <a:gd name="connsiteY147" fmla="*/ 14403 h 1736779"/>
                          <a:gd name="connsiteX148" fmla="*/ 1713297 w 2970217"/>
                          <a:gd name="connsiteY148" fmla="*/ 8736 h 1736779"/>
                          <a:gd name="connsiteX149" fmla="*/ 1637264 w 2970217"/>
                          <a:gd name="connsiteY149" fmla="*/ 2951 h 1736779"/>
                          <a:gd name="connsiteX150" fmla="*/ 1561232 w 2970217"/>
                          <a:gd name="connsiteY150" fmla="*/ 118 h 1736779"/>
                          <a:gd name="connsiteX151" fmla="*/ 1485200 w 2970217"/>
                          <a:gd name="connsiteY151" fmla="*/ 118 h 1736779"/>
                          <a:gd name="connsiteX152" fmla="*/ 1485200 w 2970217"/>
                          <a:gd name="connsiteY152" fmla="*/ 118 h 1736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</a:cxnLst>
                        <a:rect l="l" t="t" r="r" b="b"/>
                        <a:pathLst>
                          <a:path w="2970217" h="1736779" fill="none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62429" y="5366"/>
                              <a:pt x="1444626" y="-8846"/>
                              <a:pt x="1408984" y="118"/>
                            </a:cubicBezTo>
                            <a:cubicBezTo>
                              <a:pt x="1378126" y="2604"/>
                              <a:pt x="1358483" y="-130"/>
                              <a:pt x="1332952" y="2951"/>
                            </a:cubicBezTo>
                            <a:cubicBezTo>
                              <a:pt x="1295468" y="12778"/>
                              <a:pt x="1279709" y="1628"/>
                              <a:pt x="1256919" y="8736"/>
                            </a:cubicBezTo>
                            <a:cubicBezTo>
                              <a:pt x="1241196" y="15741"/>
                              <a:pt x="1217254" y="7141"/>
                              <a:pt x="1185478" y="14403"/>
                            </a:cubicBezTo>
                            <a:cubicBezTo>
                              <a:pt x="1170161" y="16388"/>
                              <a:pt x="1132647" y="20674"/>
                              <a:pt x="1113854" y="23021"/>
                            </a:cubicBezTo>
                            <a:cubicBezTo>
                              <a:pt x="1086646" y="29077"/>
                              <a:pt x="1060712" y="27376"/>
                              <a:pt x="1042229" y="34591"/>
                            </a:cubicBezTo>
                            <a:cubicBezTo>
                              <a:pt x="1009600" y="43516"/>
                              <a:pt x="993324" y="38845"/>
                              <a:pt x="975196" y="48994"/>
                            </a:cubicBezTo>
                            <a:cubicBezTo>
                              <a:pt x="954423" y="60843"/>
                              <a:pt x="929929" y="58370"/>
                              <a:pt x="908163" y="63280"/>
                            </a:cubicBezTo>
                            <a:cubicBezTo>
                              <a:pt x="884442" y="74698"/>
                              <a:pt x="865774" y="68686"/>
                              <a:pt x="840946" y="77683"/>
                            </a:cubicBezTo>
                            <a:cubicBezTo>
                              <a:pt x="821628" y="88208"/>
                              <a:pt x="792578" y="86668"/>
                              <a:pt x="778320" y="97871"/>
                            </a:cubicBezTo>
                            <a:cubicBezTo>
                              <a:pt x="761206" y="109410"/>
                              <a:pt x="735040" y="101928"/>
                              <a:pt x="715695" y="115108"/>
                            </a:cubicBezTo>
                            <a:cubicBezTo>
                              <a:pt x="689018" y="126289"/>
                              <a:pt x="667986" y="130305"/>
                              <a:pt x="653253" y="138130"/>
                            </a:cubicBezTo>
                            <a:cubicBezTo>
                              <a:pt x="627509" y="151135"/>
                              <a:pt x="607395" y="155069"/>
                              <a:pt x="595035" y="161033"/>
                            </a:cubicBezTo>
                            <a:cubicBezTo>
                              <a:pt x="582422" y="170791"/>
                              <a:pt x="560864" y="170062"/>
                              <a:pt x="541408" y="184055"/>
                            </a:cubicBezTo>
                            <a:cubicBezTo>
                              <a:pt x="519658" y="200473"/>
                              <a:pt x="506530" y="198971"/>
                              <a:pt x="487598" y="209910"/>
                            </a:cubicBezTo>
                            <a:cubicBezTo>
                              <a:pt x="472332" y="224636"/>
                              <a:pt x="451227" y="225002"/>
                              <a:pt x="433971" y="235883"/>
                            </a:cubicBezTo>
                            <a:cubicBezTo>
                              <a:pt x="417290" y="248845"/>
                              <a:pt x="394432" y="254498"/>
                              <a:pt x="384752" y="264572"/>
                            </a:cubicBezTo>
                            <a:cubicBezTo>
                              <a:pt x="378480" y="274772"/>
                              <a:pt x="349200" y="282179"/>
                              <a:pt x="340125" y="293378"/>
                            </a:cubicBezTo>
                            <a:cubicBezTo>
                              <a:pt x="321831" y="308044"/>
                              <a:pt x="302623" y="311874"/>
                              <a:pt x="295313" y="325018"/>
                            </a:cubicBezTo>
                            <a:cubicBezTo>
                              <a:pt x="286324" y="336346"/>
                              <a:pt x="267129" y="344742"/>
                              <a:pt x="255093" y="356658"/>
                            </a:cubicBezTo>
                            <a:cubicBezTo>
                              <a:pt x="247471" y="369900"/>
                              <a:pt x="228551" y="376824"/>
                              <a:pt x="214873" y="388180"/>
                            </a:cubicBezTo>
                            <a:cubicBezTo>
                              <a:pt x="208669" y="398584"/>
                              <a:pt x="189362" y="408533"/>
                              <a:pt x="179061" y="422772"/>
                            </a:cubicBezTo>
                            <a:cubicBezTo>
                              <a:pt x="169356" y="439794"/>
                              <a:pt x="152011" y="445499"/>
                              <a:pt x="147656" y="457245"/>
                            </a:cubicBezTo>
                            <a:cubicBezTo>
                              <a:pt x="140150" y="474572"/>
                              <a:pt x="128902" y="479601"/>
                              <a:pt x="116435" y="494670"/>
                            </a:cubicBezTo>
                            <a:cubicBezTo>
                              <a:pt x="107841" y="508270"/>
                              <a:pt x="101452" y="520503"/>
                              <a:pt x="89622" y="531977"/>
                            </a:cubicBezTo>
                            <a:cubicBezTo>
                              <a:pt x="83441" y="545157"/>
                              <a:pt x="70308" y="556334"/>
                              <a:pt x="67216" y="569402"/>
                            </a:cubicBezTo>
                            <a:cubicBezTo>
                              <a:pt x="59245" y="582753"/>
                              <a:pt x="53641" y="594562"/>
                              <a:pt x="44811" y="606709"/>
                            </a:cubicBezTo>
                            <a:cubicBezTo>
                              <a:pt x="44161" y="619715"/>
                              <a:pt x="36059" y="631930"/>
                              <a:pt x="31404" y="646968"/>
                            </a:cubicBezTo>
                            <a:cubicBezTo>
                              <a:pt x="24641" y="660719"/>
                              <a:pt x="19649" y="676275"/>
                              <a:pt x="17997" y="687226"/>
                            </a:cubicBezTo>
                            <a:cubicBezTo>
                              <a:pt x="15634" y="700042"/>
                              <a:pt x="11838" y="715159"/>
                              <a:pt x="8998" y="727485"/>
                            </a:cubicBezTo>
                            <a:cubicBezTo>
                              <a:pt x="7446" y="737156"/>
                              <a:pt x="3306" y="751392"/>
                              <a:pt x="183" y="767743"/>
                            </a:cubicBezTo>
                            <a:cubicBezTo>
                              <a:pt x="3370" y="783581"/>
                              <a:pt x="-2811" y="799708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1267" y="820397"/>
                              <a:pt x="-857" y="833323"/>
                              <a:pt x="183" y="854045"/>
                            </a:cubicBezTo>
                            <a:cubicBezTo>
                              <a:pt x="4104" y="869849"/>
                              <a:pt x="4483" y="878689"/>
                              <a:pt x="8998" y="900088"/>
                            </a:cubicBezTo>
                            <a:cubicBezTo>
                              <a:pt x="14104" y="914346"/>
                              <a:pt x="14361" y="927956"/>
                              <a:pt x="17997" y="943180"/>
                            </a:cubicBezTo>
                            <a:cubicBezTo>
                              <a:pt x="26351" y="957091"/>
                              <a:pt x="29015" y="971019"/>
                              <a:pt x="35995" y="983438"/>
                            </a:cubicBezTo>
                            <a:cubicBezTo>
                              <a:pt x="42922" y="1001765"/>
                              <a:pt x="45620" y="1015455"/>
                              <a:pt x="53810" y="1026530"/>
                            </a:cubicBezTo>
                            <a:cubicBezTo>
                              <a:pt x="67033" y="1045431"/>
                              <a:pt x="69789" y="1059247"/>
                              <a:pt x="76215" y="1066789"/>
                            </a:cubicBezTo>
                            <a:cubicBezTo>
                              <a:pt x="84803" y="1076943"/>
                              <a:pt x="88885" y="1094045"/>
                              <a:pt x="103029" y="1107047"/>
                            </a:cubicBezTo>
                            <a:cubicBezTo>
                              <a:pt x="111671" y="1115499"/>
                              <a:pt x="121222" y="1131163"/>
                              <a:pt x="134250" y="1147305"/>
                            </a:cubicBezTo>
                            <a:cubicBezTo>
                              <a:pt x="150794" y="1161204"/>
                              <a:pt x="151656" y="1171334"/>
                              <a:pt x="165654" y="1184730"/>
                            </a:cubicBezTo>
                            <a:cubicBezTo>
                              <a:pt x="178766" y="1190874"/>
                              <a:pt x="184862" y="1206543"/>
                              <a:pt x="201467" y="1219204"/>
                            </a:cubicBezTo>
                            <a:cubicBezTo>
                              <a:pt x="220662" y="1229538"/>
                              <a:pt x="236698" y="1249185"/>
                              <a:pt x="246094" y="1256629"/>
                            </a:cubicBezTo>
                            <a:cubicBezTo>
                              <a:pt x="260468" y="1261057"/>
                              <a:pt x="275886" y="1283984"/>
                              <a:pt x="286314" y="1291102"/>
                            </a:cubicBezTo>
                            <a:cubicBezTo>
                              <a:pt x="312188" y="1304295"/>
                              <a:pt x="311414" y="1311568"/>
                              <a:pt x="335533" y="1322742"/>
                            </a:cubicBezTo>
                            <a:cubicBezTo>
                              <a:pt x="352129" y="1327290"/>
                              <a:pt x="365530" y="1343317"/>
                              <a:pt x="384752" y="1354383"/>
                            </a:cubicBezTo>
                            <a:cubicBezTo>
                              <a:pt x="410845" y="1361403"/>
                              <a:pt x="421788" y="1377404"/>
                              <a:pt x="438379" y="1386023"/>
                            </a:cubicBezTo>
                            <a:cubicBezTo>
                              <a:pt x="455555" y="1393465"/>
                              <a:pt x="478949" y="1410963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83763" y="1431969"/>
                              <a:pt x="467609" y="1440924"/>
                              <a:pt x="456377" y="1457921"/>
                            </a:cubicBezTo>
                            <a:cubicBezTo>
                              <a:pt x="438218" y="1477544"/>
                              <a:pt x="432491" y="1480488"/>
                              <a:pt x="416157" y="1501013"/>
                            </a:cubicBezTo>
                            <a:cubicBezTo>
                              <a:pt x="402375" y="1515249"/>
                              <a:pt x="381437" y="1532002"/>
                              <a:pt x="371345" y="1547056"/>
                            </a:cubicBezTo>
                            <a:cubicBezTo>
                              <a:pt x="346179" y="1566649"/>
                              <a:pt x="326113" y="1580189"/>
                              <a:pt x="313311" y="1590148"/>
                            </a:cubicBezTo>
                            <a:cubicBezTo>
                              <a:pt x="299499" y="1605250"/>
                              <a:pt x="272830" y="1616956"/>
                              <a:pt x="250686" y="1633240"/>
                            </a:cubicBezTo>
                            <a:cubicBezTo>
                              <a:pt x="237554" y="1643846"/>
                              <a:pt x="225477" y="1643121"/>
                              <a:pt x="214873" y="1653428"/>
                            </a:cubicBezTo>
                            <a:cubicBezTo>
                              <a:pt x="206415" y="1659174"/>
                              <a:pt x="190767" y="1660756"/>
                              <a:pt x="174653" y="1670665"/>
                            </a:cubicBezTo>
                            <a:cubicBezTo>
                              <a:pt x="161699" y="1681520"/>
                              <a:pt x="149560" y="1677924"/>
                              <a:pt x="134250" y="1687902"/>
                            </a:cubicBezTo>
                            <a:cubicBezTo>
                              <a:pt x="118660" y="1699201"/>
                              <a:pt x="108163" y="1698815"/>
                              <a:pt x="94030" y="1705138"/>
                            </a:cubicBezTo>
                            <a:cubicBezTo>
                              <a:pt x="79737" y="1710187"/>
                              <a:pt x="58749" y="1709703"/>
                              <a:pt x="49402" y="1716590"/>
                            </a:cubicBezTo>
                            <a:cubicBezTo>
                              <a:pt x="37314" y="1721042"/>
                              <a:pt x="20478" y="1722592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8903" y="1728532"/>
                              <a:pt x="16603" y="1732367"/>
                              <a:pt x="22405" y="1730994"/>
                            </a:cubicBezTo>
                            <a:cubicBezTo>
                              <a:pt x="48508" y="1731173"/>
                              <a:pt x="70504" y="1738981"/>
                              <a:pt x="89622" y="1736779"/>
                            </a:cubicBezTo>
                            <a:cubicBezTo>
                              <a:pt x="127888" y="1726771"/>
                              <a:pt x="163416" y="1744306"/>
                              <a:pt x="188060" y="1736779"/>
                            </a:cubicBezTo>
                            <a:cubicBezTo>
                              <a:pt x="213005" y="1733958"/>
                              <a:pt x="224354" y="1740947"/>
                              <a:pt x="250686" y="1736779"/>
                            </a:cubicBezTo>
                            <a:cubicBezTo>
                              <a:pt x="272843" y="1732681"/>
                              <a:pt x="287704" y="1736640"/>
                              <a:pt x="313311" y="1733945"/>
                            </a:cubicBezTo>
                            <a:cubicBezTo>
                              <a:pt x="335880" y="1729099"/>
                              <a:pt x="369427" y="1735727"/>
                              <a:pt x="384752" y="1725327"/>
                            </a:cubicBezTo>
                            <a:cubicBezTo>
                              <a:pt x="402903" y="1714941"/>
                              <a:pt x="423077" y="1721510"/>
                              <a:pt x="456377" y="1716590"/>
                            </a:cubicBezTo>
                            <a:cubicBezTo>
                              <a:pt x="477000" y="1708874"/>
                              <a:pt x="500096" y="1715074"/>
                              <a:pt x="532409" y="1702305"/>
                            </a:cubicBezTo>
                            <a:cubicBezTo>
                              <a:pt x="548508" y="1694979"/>
                              <a:pt x="590211" y="1693720"/>
                              <a:pt x="608441" y="1685068"/>
                            </a:cubicBezTo>
                            <a:cubicBezTo>
                              <a:pt x="630090" y="1668930"/>
                              <a:pt x="663069" y="1672158"/>
                              <a:pt x="688881" y="1662047"/>
                            </a:cubicBezTo>
                            <a:cubicBezTo>
                              <a:pt x="723222" y="1646186"/>
                              <a:pt x="747940" y="1647912"/>
                              <a:pt x="764913" y="1633240"/>
                            </a:cubicBezTo>
                            <a:cubicBezTo>
                              <a:pt x="785455" y="1619152"/>
                              <a:pt x="812178" y="1623319"/>
                              <a:pt x="840946" y="1601600"/>
                            </a:cubicBezTo>
                            <a:cubicBezTo>
                              <a:pt x="867409" y="1574486"/>
                              <a:pt x="880232" y="1579040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31998" y="1556048"/>
                              <a:pt x="953309" y="1575203"/>
                              <a:pt x="979604" y="1572911"/>
                            </a:cubicBezTo>
                            <a:cubicBezTo>
                              <a:pt x="1006713" y="1572580"/>
                              <a:pt x="1016511" y="1585513"/>
                              <a:pt x="1046821" y="1587197"/>
                            </a:cubicBezTo>
                            <a:cubicBezTo>
                              <a:pt x="1068085" y="1585985"/>
                              <a:pt x="1085337" y="1596065"/>
                              <a:pt x="1118261" y="1595933"/>
                            </a:cubicBezTo>
                            <a:cubicBezTo>
                              <a:pt x="1137306" y="1594040"/>
                              <a:pt x="1155755" y="1604182"/>
                              <a:pt x="1189886" y="1604551"/>
                            </a:cubicBezTo>
                            <a:cubicBezTo>
                              <a:pt x="1225280" y="1604434"/>
                              <a:pt x="1232155" y="1612841"/>
                              <a:pt x="1261511" y="1613170"/>
                            </a:cubicBezTo>
                            <a:cubicBezTo>
                              <a:pt x="1288416" y="1609559"/>
                              <a:pt x="1316102" y="1622615"/>
                              <a:pt x="1332952" y="1618837"/>
                            </a:cubicBezTo>
                            <a:cubicBezTo>
                              <a:pt x="1361150" y="1619650"/>
                              <a:pt x="1378117" y="1629300"/>
                              <a:pt x="1408984" y="1621788"/>
                            </a:cubicBezTo>
                            <a:cubicBezTo>
                              <a:pt x="1425497" y="1618318"/>
                              <a:pt x="1464536" y="1623929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5986" y="1620737"/>
                              <a:pt x="1534518" y="1626088"/>
                              <a:pt x="1561232" y="1621788"/>
                            </a:cubicBezTo>
                            <a:cubicBezTo>
                              <a:pt x="1598813" y="1614097"/>
                              <a:pt x="1614528" y="1620284"/>
                              <a:pt x="1637264" y="1618837"/>
                            </a:cubicBezTo>
                            <a:cubicBezTo>
                              <a:pt x="1667469" y="1608456"/>
                              <a:pt x="1676456" y="1619000"/>
                              <a:pt x="1713297" y="1613170"/>
                            </a:cubicBezTo>
                            <a:cubicBezTo>
                              <a:pt x="1740439" y="1606823"/>
                              <a:pt x="1766917" y="1613103"/>
                              <a:pt x="1784738" y="1604551"/>
                            </a:cubicBezTo>
                            <a:cubicBezTo>
                              <a:pt x="1807493" y="1601254"/>
                              <a:pt x="1827204" y="1602472"/>
                              <a:pt x="1856362" y="1595933"/>
                            </a:cubicBezTo>
                            <a:cubicBezTo>
                              <a:pt x="1881070" y="1584062"/>
                              <a:pt x="1906416" y="1594088"/>
                              <a:pt x="1927987" y="1584363"/>
                            </a:cubicBezTo>
                            <a:cubicBezTo>
                              <a:pt x="1942853" y="1577112"/>
                              <a:pt x="1961768" y="1580019"/>
                              <a:pt x="1995020" y="1572911"/>
                            </a:cubicBezTo>
                            <a:cubicBezTo>
                              <a:pt x="2022356" y="1564136"/>
                              <a:pt x="2041676" y="1563083"/>
                              <a:pt x="2062053" y="1558508"/>
                            </a:cubicBezTo>
                            <a:cubicBezTo>
                              <a:pt x="2094463" y="1547079"/>
                              <a:pt x="2106453" y="1548032"/>
                              <a:pt x="2129270" y="1541271"/>
                            </a:cubicBezTo>
                            <a:cubicBezTo>
                              <a:pt x="2148011" y="1532931"/>
                              <a:pt x="2163100" y="1539242"/>
                              <a:pt x="2191896" y="1524035"/>
                            </a:cubicBezTo>
                            <a:cubicBezTo>
                              <a:pt x="2216802" y="1508113"/>
                              <a:pt x="2234546" y="1513177"/>
                              <a:pt x="2254521" y="1503846"/>
                            </a:cubicBezTo>
                            <a:cubicBezTo>
                              <a:pt x="2277348" y="1491488"/>
                              <a:pt x="2296197" y="1496787"/>
                              <a:pt x="2317147" y="1483776"/>
                            </a:cubicBezTo>
                            <a:cubicBezTo>
                              <a:pt x="2339136" y="1474284"/>
                              <a:pt x="2356069" y="1474204"/>
                              <a:pt x="2375181" y="1460754"/>
                            </a:cubicBezTo>
                            <a:cubicBezTo>
                              <a:pt x="2387345" y="1454200"/>
                              <a:pt x="2408712" y="1447916"/>
                              <a:pt x="2428808" y="1437733"/>
                            </a:cubicBezTo>
                            <a:cubicBezTo>
                              <a:pt x="2440149" y="1425738"/>
                              <a:pt x="2464456" y="1422431"/>
                              <a:pt x="2482618" y="1411878"/>
                            </a:cubicBezTo>
                            <a:cubicBezTo>
                              <a:pt x="2506233" y="1396650"/>
                              <a:pt x="2516493" y="1397185"/>
                              <a:pt x="2536245" y="1383071"/>
                            </a:cubicBezTo>
                            <a:cubicBezTo>
                              <a:pt x="2559967" y="1369704"/>
                              <a:pt x="2568408" y="1372217"/>
                              <a:pt x="2585464" y="1357216"/>
                            </a:cubicBezTo>
                            <a:cubicBezTo>
                              <a:pt x="2605488" y="1341031"/>
                              <a:pt x="2623012" y="1337062"/>
                              <a:pt x="2630091" y="1325576"/>
                            </a:cubicBezTo>
                            <a:cubicBezTo>
                              <a:pt x="2642062" y="1315934"/>
                              <a:pt x="2654638" y="1311596"/>
                              <a:pt x="2674903" y="1296887"/>
                            </a:cubicBezTo>
                            <a:cubicBezTo>
                              <a:pt x="2685627" y="1286976"/>
                              <a:pt x="2706842" y="1278069"/>
                              <a:pt x="2715123" y="1265247"/>
                            </a:cubicBezTo>
                            <a:cubicBezTo>
                              <a:pt x="2722850" y="1252311"/>
                              <a:pt x="2744729" y="1247432"/>
                              <a:pt x="2755343" y="1230656"/>
                            </a:cubicBezTo>
                            <a:cubicBezTo>
                              <a:pt x="2766832" y="1218429"/>
                              <a:pt x="2783342" y="1210040"/>
                              <a:pt x="2791155" y="1196182"/>
                            </a:cubicBezTo>
                            <a:cubicBezTo>
                              <a:pt x="2802324" y="1182828"/>
                              <a:pt x="2809801" y="1176256"/>
                              <a:pt x="2822560" y="1161709"/>
                            </a:cubicBezTo>
                            <a:cubicBezTo>
                              <a:pt x="2830643" y="1149597"/>
                              <a:pt x="2840152" y="1137624"/>
                              <a:pt x="2853781" y="1127235"/>
                            </a:cubicBezTo>
                            <a:cubicBezTo>
                              <a:pt x="2865393" y="1110562"/>
                              <a:pt x="2875229" y="1098259"/>
                              <a:pt x="2880594" y="1089810"/>
                            </a:cubicBezTo>
                            <a:cubicBezTo>
                              <a:pt x="2889791" y="1074306"/>
                              <a:pt x="2896359" y="1069488"/>
                              <a:pt x="2903000" y="1052385"/>
                            </a:cubicBezTo>
                            <a:cubicBezTo>
                              <a:pt x="2911579" y="1041300"/>
                              <a:pt x="2920918" y="1022941"/>
                              <a:pt x="2925405" y="1012245"/>
                            </a:cubicBezTo>
                            <a:cubicBezTo>
                              <a:pt x="2931622" y="999092"/>
                              <a:pt x="2936593" y="990605"/>
                              <a:pt x="2938812" y="974820"/>
                            </a:cubicBezTo>
                            <a:cubicBezTo>
                              <a:pt x="2942780" y="959117"/>
                              <a:pt x="2946754" y="947134"/>
                              <a:pt x="2952219" y="934562"/>
                            </a:cubicBezTo>
                            <a:cubicBezTo>
                              <a:pt x="2955969" y="917283"/>
                              <a:pt x="2957128" y="907546"/>
                              <a:pt x="2961218" y="894303"/>
                            </a:cubicBezTo>
                            <a:cubicBezTo>
                              <a:pt x="2964419" y="876626"/>
                              <a:pt x="2965066" y="867769"/>
                              <a:pt x="2970033" y="851211"/>
                            </a:cubicBezTo>
                            <a:cubicBezTo>
                              <a:pt x="2966474" y="838159"/>
                              <a:pt x="2972065" y="824707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5112" y="790768"/>
                              <a:pt x="2975130" y="780559"/>
                              <a:pt x="2970033" y="767743"/>
                            </a:cubicBezTo>
                            <a:cubicBezTo>
                              <a:pt x="2969594" y="753895"/>
                              <a:pt x="2962494" y="740574"/>
                              <a:pt x="2961218" y="727485"/>
                            </a:cubicBezTo>
                            <a:cubicBezTo>
                              <a:pt x="2959574" y="714556"/>
                              <a:pt x="2954157" y="701189"/>
                              <a:pt x="2952219" y="687226"/>
                            </a:cubicBezTo>
                            <a:cubicBezTo>
                              <a:pt x="2945303" y="671305"/>
                              <a:pt x="2940649" y="658095"/>
                              <a:pt x="2938812" y="646968"/>
                            </a:cubicBezTo>
                            <a:cubicBezTo>
                              <a:pt x="2935817" y="633304"/>
                              <a:pt x="2928384" y="621133"/>
                              <a:pt x="2925405" y="606709"/>
                            </a:cubicBezTo>
                            <a:cubicBezTo>
                              <a:pt x="2916675" y="592151"/>
                              <a:pt x="2913739" y="580160"/>
                              <a:pt x="2903000" y="569402"/>
                            </a:cubicBezTo>
                            <a:cubicBezTo>
                              <a:pt x="2893687" y="555829"/>
                              <a:pt x="2888566" y="542958"/>
                              <a:pt x="2880594" y="531977"/>
                            </a:cubicBezTo>
                            <a:cubicBezTo>
                              <a:pt x="2868056" y="519452"/>
                              <a:pt x="2859367" y="507673"/>
                              <a:pt x="2853781" y="494670"/>
                            </a:cubicBezTo>
                            <a:cubicBezTo>
                              <a:pt x="2841783" y="485821"/>
                              <a:pt x="2834454" y="471141"/>
                              <a:pt x="2822560" y="457245"/>
                            </a:cubicBezTo>
                            <a:cubicBezTo>
                              <a:pt x="2805692" y="443931"/>
                              <a:pt x="2806168" y="436490"/>
                              <a:pt x="2791155" y="422772"/>
                            </a:cubicBezTo>
                            <a:cubicBezTo>
                              <a:pt x="2776025" y="416312"/>
                              <a:pt x="2772637" y="401510"/>
                              <a:pt x="2755343" y="388180"/>
                            </a:cubicBezTo>
                            <a:cubicBezTo>
                              <a:pt x="2735680" y="379817"/>
                              <a:pt x="2728257" y="360375"/>
                              <a:pt x="2715123" y="356658"/>
                            </a:cubicBezTo>
                            <a:cubicBezTo>
                              <a:pt x="2700775" y="352320"/>
                              <a:pt x="2685362" y="330392"/>
                              <a:pt x="2674903" y="325018"/>
                            </a:cubicBezTo>
                            <a:cubicBezTo>
                              <a:pt x="2658493" y="314602"/>
                              <a:pt x="2649716" y="302203"/>
                              <a:pt x="2630091" y="293378"/>
                            </a:cubicBezTo>
                            <a:cubicBezTo>
                              <a:pt x="2605783" y="283219"/>
                              <a:pt x="2607743" y="278524"/>
                              <a:pt x="2585464" y="264572"/>
                            </a:cubicBezTo>
                            <a:cubicBezTo>
                              <a:pt x="2560287" y="252339"/>
                              <a:pt x="2561054" y="249516"/>
                              <a:pt x="2536245" y="235883"/>
                            </a:cubicBezTo>
                            <a:cubicBezTo>
                              <a:pt x="2511389" y="225858"/>
                              <a:pt x="2506537" y="221110"/>
                              <a:pt x="2482618" y="209910"/>
                            </a:cubicBezTo>
                            <a:cubicBezTo>
                              <a:pt x="2469010" y="203454"/>
                              <a:pt x="2451544" y="191703"/>
                              <a:pt x="2428808" y="184055"/>
                            </a:cubicBezTo>
                            <a:cubicBezTo>
                              <a:pt x="2402775" y="176634"/>
                              <a:pt x="2402533" y="170538"/>
                              <a:pt x="2375181" y="161033"/>
                            </a:cubicBezTo>
                            <a:cubicBezTo>
                              <a:pt x="2347619" y="152872"/>
                              <a:pt x="2340122" y="141041"/>
                              <a:pt x="2317147" y="138130"/>
                            </a:cubicBezTo>
                            <a:cubicBezTo>
                              <a:pt x="2288477" y="129166"/>
                              <a:pt x="2273504" y="120727"/>
                              <a:pt x="2254521" y="115108"/>
                            </a:cubicBezTo>
                            <a:cubicBezTo>
                              <a:pt x="2227380" y="111407"/>
                              <a:pt x="2222805" y="105447"/>
                              <a:pt x="2191896" y="97871"/>
                            </a:cubicBezTo>
                            <a:cubicBezTo>
                              <a:pt x="2167443" y="90629"/>
                              <a:pt x="2153389" y="78108"/>
                              <a:pt x="2129270" y="77683"/>
                            </a:cubicBezTo>
                            <a:cubicBezTo>
                              <a:pt x="2094930" y="77088"/>
                              <a:pt x="2080592" y="64792"/>
                              <a:pt x="2062053" y="63280"/>
                            </a:cubicBezTo>
                            <a:cubicBezTo>
                              <a:pt x="2035018" y="60981"/>
                              <a:pt x="2022265" y="54022"/>
                              <a:pt x="1995020" y="48994"/>
                            </a:cubicBezTo>
                            <a:cubicBezTo>
                              <a:pt x="1971087" y="51153"/>
                              <a:pt x="1961302" y="37625"/>
                              <a:pt x="1927987" y="34591"/>
                            </a:cubicBezTo>
                            <a:cubicBezTo>
                              <a:pt x="1892244" y="37586"/>
                              <a:pt x="1874258" y="22405"/>
                              <a:pt x="1856362" y="23021"/>
                            </a:cubicBezTo>
                            <a:cubicBezTo>
                              <a:pt x="1837324" y="22168"/>
                              <a:pt x="1808118" y="10603"/>
                              <a:pt x="1784738" y="14403"/>
                            </a:cubicBezTo>
                            <a:cubicBezTo>
                              <a:pt x="1761271" y="12980"/>
                              <a:pt x="1734358" y="3270"/>
                              <a:pt x="1713297" y="8736"/>
                            </a:cubicBezTo>
                            <a:cubicBezTo>
                              <a:pt x="1689662" y="8607"/>
                              <a:pt x="1675361" y="1232"/>
                              <a:pt x="1637264" y="2951"/>
                            </a:cubicBezTo>
                            <a:cubicBezTo>
                              <a:pt x="1615377" y="8230"/>
                              <a:pt x="1586084" y="-1054"/>
                              <a:pt x="1561232" y="118"/>
                            </a:cubicBezTo>
                            <a:cubicBezTo>
                              <a:pt x="1545748" y="8705"/>
                              <a:pt x="1501099" y="-1696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  <a:path w="2970217" h="1736779" fill="none" stroke="0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55814" y="8794"/>
                              <a:pt x="1445114" y="-4857"/>
                              <a:pt x="1408984" y="118"/>
                            </a:cubicBezTo>
                            <a:cubicBezTo>
                              <a:pt x="1388005" y="3394"/>
                              <a:pt x="1352911" y="-2712"/>
                              <a:pt x="1332952" y="2951"/>
                            </a:cubicBezTo>
                            <a:cubicBezTo>
                              <a:pt x="1301188" y="10379"/>
                              <a:pt x="1294410" y="-482"/>
                              <a:pt x="1256919" y="8736"/>
                            </a:cubicBezTo>
                            <a:cubicBezTo>
                              <a:pt x="1241768" y="17768"/>
                              <a:pt x="1212086" y="11966"/>
                              <a:pt x="1185478" y="14403"/>
                            </a:cubicBezTo>
                            <a:cubicBezTo>
                              <a:pt x="1156705" y="26202"/>
                              <a:pt x="1141786" y="13476"/>
                              <a:pt x="1113854" y="23021"/>
                            </a:cubicBezTo>
                            <a:cubicBezTo>
                              <a:pt x="1085752" y="31307"/>
                              <a:pt x="1067879" y="22387"/>
                              <a:pt x="1042229" y="34591"/>
                            </a:cubicBezTo>
                            <a:cubicBezTo>
                              <a:pt x="1028009" y="40330"/>
                              <a:pt x="988055" y="42561"/>
                              <a:pt x="975196" y="48994"/>
                            </a:cubicBezTo>
                            <a:cubicBezTo>
                              <a:pt x="949792" y="61986"/>
                              <a:pt x="921124" y="54921"/>
                              <a:pt x="908163" y="63280"/>
                            </a:cubicBezTo>
                            <a:cubicBezTo>
                              <a:pt x="882164" y="68896"/>
                              <a:pt x="871283" y="64075"/>
                              <a:pt x="840946" y="77683"/>
                            </a:cubicBezTo>
                            <a:cubicBezTo>
                              <a:pt x="825803" y="85093"/>
                              <a:pt x="804785" y="84006"/>
                              <a:pt x="778320" y="97871"/>
                            </a:cubicBezTo>
                            <a:cubicBezTo>
                              <a:pt x="756248" y="109591"/>
                              <a:pt x="729783" y="110272"/>
                              <a:pt x="715695" y="115108"/>
                            </a:cubicBezTo>
                            <a:cubicBezTo>
                              <a:pt x="693046" y="129354"/>
                              <a:pt x="678942" y="122464"/>
                              <a:pt x="653253" y="138130"/>
                            </a:cubicBezTo>
                            <a:cubicBezTo>
                              <a:pt x="639284" y="145851"/>
                              <a:pt x="616961" y="152288"/>
                              <a:pt x="595035" y="161033"/>
                            </a:cubicBezTo>
                            <a:cubicBezTo>
                              <a:pt x="577349" y="170039"/>
                              <a:pt x="555306" y="177259"/>
                              <a:pt x="541408" y="184055"/>
                            </a:cubicBezTo>
                            <a:cubicBezTo>
                              <a:pt x="526829" y="193040"/>
                              <a:pt x="508785" y="198883"/>
                              <a:pt x="487598" y="209910"/>
                            </a:cubicBezTo>
                            <a:cubicBezTo>
                              <a:pt x="472710" y="218107"/>
                              <a:pt x="450508" y="220395"/>
                              <a:pt x="433971" y="235883"/>
                            </a:cubicBezTo>
                            <a:cubicBezTo>
                              <a:pt x="418249" y="246129"/>
                              <a:pt x="405530" y="247863"/>
                              <a:pt x="384752" y="264572"/>
                            </a:cubicBezTo>
                            <a:cubicBezTo>
                              <a:pt x="367230" y="278881"/>
                              <a:pt x="357012" y="281897"/>
                              <a:pt x="340125" y="293378"/>
                            </a:cubicBezTo>
                            <a:cubicBezTo>
                              <a:pt x="323039" y="306228"/>
                              <a:pt x="316570" y="308078"/>
                              <a:pt x="295313" y="325018"/>
                            </a:cubicBezTo>
                            <a:cubicBezTo>
                              <a:pt x="278414" y="344257"/>
                              <a:pt x="270280" y="340182"/>
                              <a:pt x="255093" y="356658"/>
                            </a:cubicBezTo>
                            <a:cubicBezTo>
                              <a:pt x="237845" y="372267"/>
                              <a:pt x="230087" y="374981"/>
                              <a:pt x="214873" y="388180"/>
                            </a:cubicBezTo>
                            <a:cubicBezTo>
                              <a:pt x="202037" y="402776"/>
                              <a:pt x="189898" y="406150"/>
                              <a:pt x="179061" y="422772"/>
                            </a:cubicBezTo>
                            <a:cubicBezTo>
                              <a:pt x="172126" y="438222"/>
                              <a:pt x="159567" y="443359"/>
                              <a:pt x="147656" y="457245"/>
                            </a:cubicBezTo>
                            <a:cubicBezTo>
                              <a:pt x="137275" y="475394"/>
                              <a:pt x="129144" y="476665"/>
                              <a:pt x="116435" y="494670"/>
                            </a:cubicBezTo>
                            <a:cubicBezTo>
                              <a:pt x="105135" y="507230"/>
                              <a:pt x="100119" y="516497"/>
                              <a:pt x="89622" y="531977"/>
                            </a:cubicBezTo>
                            <a:cubicBezTo>
                              <a:pt x="83363" y="546360"/>
                              <a:pt x="71543" y="560515"/>
                              <a:pt x="67216" y="569402"/>
                            </a:cubicBezTo>
                            <a:cubicBezTo>
                              <a:pt x="59357" y="583341"/>
                              <a:pt x="51943" y="593731"/>
                              <a:pt x="44811" y="606709"/>
                            </a:cubicBezTo>
                            <a:cubicBezTo>
                              <a:pt x="40899" y="618510"/>
                              <a:pt x="35007" y="633292"/>
                              <a:pt x="31404" y="646968"/>
                            </a:cubicBezTo>
                            <a:cubicBezTo>
                              <a:pt x="30192" y="659797"/>
                              <a:pt x="19990" y="674503"/>
                              <a:pt x="17997" y="687226"/>
                            </a:cubicBezTo>
                            <a:cubicBezTo>
                              <a:pt x="13830" y="699701"/>
                              <a:pt x="11193" y="713452"/>
                              <a:pt x="8998" y="727485"/>
                            </a:cubicBezTo>
                            <a:cubicBezTo>
                              <a:pt x="4582" y="743026"/>
                              <a:pt x="3578" y="753508"/>
                              <a:pt x="183" y="767743"/>
                            </a:cubicBezTo>
                            <a:cubicBezTo>
                              <a:pt x="542" y="784590"/>
                              <a:pt x="-2104" y="800582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252" y="821762"/>
                              <a:pt x="-602" y="840389"/>
                              <a:pt x="183" y="854045"/>
                            </a:cubicBezTo>
                            <a:cubicBezTo>
                              <a:pt x="7525" y="868634"/>
                              <a:pt x="4509" y="886833"/>
                              <a:pt x="8998" y="900088"/>
                            </a:cubicBezTo>
                            <a:cubicBezTo>
                              <a:pt x="12964" y="915351"/>
                              <a:pt x="14306" y="930052"/>
                              <a:pt x="17997" y="943180"/>
                            </a:cubicBezTo>
                            <a:cubicBezTo>
                              <a:pt x="23838" y="957157"/>
                              <a:pt x="29386" y="969201"/>
                              <a:pt x="35995" y="983438"/>
                            </a:cubicBezTo>
                            <a:cubicBezTo>
                              <a:pt x="44174" y="1001118"/>
                              <a:pt x="49827" y="1010036"/>
                              <a:pt x="53810" y="1026530"/>
                            </a:cubicBezTo>
                            <a:cubicBezTo>
                              <a:pt x="65952" y="1043197"/>
                              <a:pt x="64507" y="1056324"/>
                              <a:pt x="76215" y="1066789"/>
                            </a:cubicBezTo>
                            <a:cubicBezTo>
                              <a:pt x="88260" y="1079130"/>
                              <a:pt x="89035" y="1089894"/>
                              <a:pt x="103029" y="1107047"/>
                            </a:cubicBezTo>
                            <a:cubicBezTo>
                              <a:pt x="116915" y="1115528"/>
                              <a:pt x="120213" y="1130863"/>
                              <a:pt x="134250" y="1147305"/>
                            </a:cubicBezTo>
                            <a:cubicBezTo>
                              <a:pt x="145711" y="1158678"/>
                              <a:pt x="148686" y="1168290"/>
                              <a:pt x="165654" y="1184730"/>
                            </a:cubicBezTo>
                            <a:cubicBezTo>
                              <a:pt x="180491" y="1198408"/>
                              <a:pt x="181196" y="1206654"/>
                              <a:pt x="201467" y="1219204"/>
                            </a:cubicBezTo>
                            <a:cubicBezTo>
                              <a:pt x="214951" y="1229204"/>
                              <a:pt x="228917" y="1249224"/>
                              <a:pt x="246094" y="1256629"/>
                            </a:cubicBezTo>
                            <a:cubicBezTo>
                              <a:pt x="266762" y="1269391"/>
                              <a:pt x="267623" y="1278037"/>
                              <a:pt x="286314" y="1291102"/>
                            </a:cubicBezTo>
                            <a:cubicBezTo>
                              <a:pt x="297986" y="1297510"/>
                              <a:pt x="318130" y="1312470"/>
                              <a:pt x="335533" y="1322742"/>
                            </a:cubicBezTo>
                            <a:cubicBezTo>
                              <a:pt x="353325" y="1332734"/>
                              <a:pt x="369983" y="1350670"/>
                              <a:pt x="384752" y="1354383"/>
                            </a:cubicBezTo>
                            <a:cubicBezTo>
                              <a:pt x="403590" y="1363195"/>
                              <a:pt x="415799" y="1375322"/>
                              <a:pt x="438379" y="1386023"/>
                            </a:cubicBezTo>
                            <a:cubicBezTo>
                              <a:pt x="466892" y="1396370"/>
                              <a:pt x="468995" y="1409776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79730" y="1434457"/>
                              <a:pt x="462349" y="1446324"/>
                              <a:pt x="456377" y="1457921"/>
                            </a:cubicBezTo>
                            <a:cubicBezTo>
                              <a:pt x="445762" y="1478848"/>
                              <a:pt x="427322" y="1483920"/>
                              <a:pt x="416157" y="1501013"/>
                            </a:cubicBezTo>
                            <a:cubicBezTo>
                              <a:pt x="402908" y="1524573"/>
                              <a:pt x="379539" y="1532560"/>
                              <a:pt x="371345" y="1547056"/>
                            </a:cubicBezTo>
                            <a:cubicBezTo>
                              <a:pt x="346255" y="1571358"/>
                              <a:pt x="327693" y="1571315"/>
                              <a:pt x="313311" y="1590148"/>
                            </a:cubicBezTo>
                            <a:cubicBezTo>
                              <a:pt x="288106" y="1609946"/>
                              <a:pt x="275306" y="1612467"/>
                              <a:pt x="250686" y="1633240"/>
                            </a:cubicBezTo>
                            <a:cubicBezTo>
                              <a:pt x="235918" y="1642510"/>
                              <a:pt x="224692" y="1647741"/>
                              <a:pt x="214873" y="1653428"/>
                            </a:cubicBezTo>
                            <a:cubicBezTo>
                              <a:pt x="202786" y="1660158"/>
                              <a:pt x="191971" y="1657540"/>
                              <a:pt x="174653" y="1670665"/>
                            </a:cubicBezTo>
                            <a:cubicBezTo>
                              <a:pt x="166763" y="1678915"/>
                              <a:pt x="144173" y="1679653"/>
                              <a:pt x="134250" y="1687902"/>
                            </a:cubicBezTo>
                            <a:cubicBezTo>
                              <a:pt x="115634" y="1696035"/>
                              <a:pt x="111519" y="1692486"/>
                              <a:pt x="94030" y="1705138"/>
                            </a:cubicBezTo>
                            <a:cubicBezTo>
                              <a:pt x="81250" y="1710887"/>
                              <a:pt x="67359" y="1710374"/>
                              <a:pt x="49402" y="1716590"/>
                            </a:cubicBezTo>
                            <a:cubicBezTo>
                              <a:pt x="31722" y="1722356"/>
                              <a:pt x="10306" y="1727653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5569" y="1729544"/>
                              <a:pt x="17299" y="1733207"/>
                              <a:pt x="22405" y="1730994"/>
                            </a:cubicBezTo>
                            <a:cubicBezTo>
                              <a:pt x="45705" y="1727349"/>
                              <a:pt x="69334" y="1740007"/>
                              <a:pt x="89622" y="1736779"/>
                            </a:cubicBezTo>
                            <a:cubicBezTo>
                              <a:pt x="110940" y="1728562"/>
                              <a:pt x="162927" y="1740190"/>
                              <a:pt x="188060" y="1736779"/>
                            </a:cubicBezTo>
                            <a:cubicBezTo>
                              <a:pt x="206688" y="1735067"/>
                              <a:pt x="227994" y="1741930"/>
                              <a:pt x="250686" y="1736779"/>
                            </a:cubicBezTo>
                            <a:cubicBezTo>
                              <a:pt x="270395" y="1728736"/>
                              <a:pt x="292505" y="1739471"/>
                              <a:pt x="313311" y="1733945"/>
                            </a:cubicBezTo>
                            <a:cubicBezTo>
                              <a:pt x="329740" y="1724769"/>
                              <a:pt x="369459" y="1734171"/>
                              <a:pt x="384752" y="1725327"/>
                            </a:cubicBezTo>
                            <a:cubicBezTo>
                              <a:pt x="404835" y="1716923"/>
                              <a:pt x="436667" y="1721426"/>
                              <a:pt x="456377" y="1716590"/>
                            </a:cubicBezTo>
                            <a:cubicBezTo>
                              <a:pt x="492865" y="1708322"/>
                              <a:pt x="512160" y="1709445"/>
                              <a:pt x="532409" y="1702305"/>
                            </a:cubicBezTo>
                            <a:cubicBezTo>
                              <a:pt x="560752" y="1690742"/>
                              <a:pt x="583340" y="1699803"/>
                              <a:pt x="608441" y="1685068"/>
                            </a:cubicBezTo>
                            <a:cubicBezTo>
                              <a:pt x="647391" y="1671005"/>
                              <a:pt x="672453" y="1669776"/>
                              <a:pt x="688881" y="1662047"/>
                            </a:cubicBezTo>
                            <a:cubicBezTo>
                              <a:pt x="706626" y="1652532"/>
                              <a:pt x="748751" y="1647783"/>
                              <a:pt x="764913" y="1633240"/>
                            </a:cubicBezTo>
                            <a:cubicBezTo>
                              <a:pt x="797791" y="1609903"/>
                              <a:pt x="814454" y="1618186"/>
                              <a:pt x="840946" y="1601600"/>
                            </a:cubicBezTo>
                            <a:cubicBezTo>
                              <a:pt x="863631" y="1577311"/>
                              <a:pt x="882550" y="1587119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28238" y="1560145"/>
                              <a:pt x="948714" y="1572145"/>
                              <a:pt x="979604" y="1572911"/>
                            </a:cubicBezTo>
                            <a:cubicBezTo>
                              <a:pt x="1012058" y="1576365"/>
                              <a:pt x="1030122" y="1589558"/>
                              <a:pt x="1046821" y="1587197"/>
                            </a:cubicBezTo>
                            <a:cubicBezTo>
                              <a:pt x="1066221" y="1587997"/>
                              <a:pt x="1088630" y="1599242"/>
                              <a:pt x="1118261" y="1595933"/>
                            </a:cubicBezTo>
                            <a:cubicBezTo>
                              <a:pt x="1149538" y="1598668"/>
                              <a:pt x="1158690" y="1602599"/>
                              <a:pt x="1189886" y="1604551"/>
                            </a:cubicBezTo>
                            <a:cubicBezTo>
                              <a:pt x="1218890" y="1602219"/>
                              <a:pt x="1236105" y="1613243"/>
                              <a:pt x="1261511" y="1613170"/>
                            </a:cubicBezTo>
                            <a:cubicBezTo>
                              <a:pt x="1283809" y="1614741"/>
                              <a:pt x="1314707" y="1621579"/>
                              <a:pt x="1332952" y="1618837"/>
                            </a:cubicBezTo>
                            <a:cubicBezTo>
                              <a:pt x="1355691" y="1617028"/>
                              <a:pt x="1377179" y="1625803"/>
                              <a:pt x="1408984" y="1621788"/>
                            </a:cubicBezTo>
                            <a:cubicBezTo>
                              <a:pt x="1426577" y="1616310"/>
                              <a:pt x="1463664" y="1623143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9866" y="1615089"/>
                              <a:pt x="1537035" y="1623173"/>
                              <a:pt x="1561232" y="1621788"/>
                            </a:cubicBezTo>
                            <a:cubicBezTo>
                              <a:pt x="1580210" y="1617863"/>
                              <a:pt x="1611342" y="1622037"/>
                              <a:pt x="1637264" y="1618837"/>
                            </a:cubicBezTo>
                            <a:cubicBezTo>
                              <a:pt x="1674717" y="1610940"/>
                              <a:pt x="1687305" y="1615966"/>
                              <a:pt x="1713297" y="1613170"/>
                            </a:cubicBezTo>
                            <a:cubicBezTo>
                              <a:pt x="1736216" y="1608769"/>
                              <a:pt x="1762389" y="1609895"/>
                              <a:pt x="1784738" y="1604551"/>
                            </a:cubicBezTo>
                            <a:cubicBezTo>
                              <a:pt x="1813015" y="1596584"/>
                              <a:pt x="1831764" y="1602813"/>
                              <a:pt x="1856362" y="1595933"/>
                            </a:cubicBezTo>
                            <a:cubicBezTo>
                              <a:pt x="1876658" y="1592642"/>
                              <a:pt x="1913792" y="1588342"/>
                              <a:pt x="1927987" y="1584363"/>
                            </a:cubicBezTo>
                            <a:cubicBezTo>
                              <a:pt x="1956336" y="1572803"/>
                              <a:pt x="1978304" y="1580265"/>
                              <a:pt x="1995020" y="1572911"/>
                            </a:cubicBezTo>
                            <a:cubicBezTo>
                              <a:pt x="2015880" y="1567455"/>
                              <a:pt x="2048641" y="1561813"/>
                              <a:pt x="2062053" y="1558508"/>
                            </a:cubicBezTo>
                            <a:cubicBezTo>
                              <a:pt x="2090219" y="1546091"/>
                              <a:pt x="2113555" y="1549691"/>
                              <a:pt x="2129270" y="1541271"/>
                            </a:cubicBezTo>
                            <a:cubicBezTo>
                              <a:pt x="2148528" y="1529075"/>
                              <a:pt x="2163697" y="1539717"/>
                              <a:pt x="2191896" y="1524035"/>
                            </a:cubicBezTo>
                            <a:cubicBezTo>
                              <a:pt x="2206264" y="1514703"/>
                              <a:pt x="2236853" y="1511519"/>
                              <a:pt x="2254521" y="1503846"/>
                            </a:cubicBezTo>
                            <a:cubicBezTo>
                              <a:pt x="2273917" y="1491667"/>
                              <a:pt x="2293320" y="1496421"/>
                              <a:pt x="2317147" y="1483776"/>
                            </a:cubicBezTo>
                            <a:cubicBezTo>
                              <a:pt x="2333963" y="1471694"/>
                              <a:pt x="2349413" y="1471656"/>
                              <a:pt x="2375181" y="1460754"/>
                            </a:cubicBezTo>
                            <a:cubicBezTo>
                              <a:pt x="2395310" y="1451291"/>
                              <a:pt x="2408710" y="1448098"/>
                              <a:pt x="2428808" y="1437733"/>
                            </a:cubicBezTo>
                            <a:cubicBezTo>
                              <a:pt x="2440364" y="1429078"/>
                              <a:pt x="2471572" y="1417888"/>
                              <a:pt x="2482618" y="1411878"/>
                            </a:cubicBezTo>
                            <a:cubicBezTo>
                              <a:pt x="2497033" y="1402550"/>
                              <a:pt x="2519284" y="1398755"/>
                              <a:pt x="2536245" y="1383071"/>
                            </a:cubicBezTo>
                            <a:cubicBezTo>
                              <a:pt x="2556698" y="1369362"/>
                              <a:pt x="2572397" y="1371171"/>
                              <a:pt x="2585464" y="1357216"/>
                            </a:cubicBezTo>
                            <a:cubicBezTo>
                              <a:pt x="2597437" y="1342454"/>
                              <a:pt x="2611550" y="1338961"/>
                              <a:pt x="2630091" y="1325576"/>
                            </a:cubicBezTo>
                            <a:cubicBezTo>
                              <a:pt x="2643813" y="1312010"/>
                              <a:pt x="2657601" y="1309332"/>
                              <a:pt x="2674903" y="1296887"/>
                            </a:cubicBezTo>
                            <a:cubicBezTo>
                              <a:pt x="2687550" y="1285530"/>
                              <a:pt x="2702994" y="1277021"/>
                              <a:pt x="2715123" y="1265247"/>
                            </a:cubicBezTo>
                            <a:cubicBezTo>
                              <a:pt x="2724636" y="1248958"/>
                              <a:pt x="2743749" y="1240990"/>
                              <a:pt x="2755343" y="1230656"/>
                            </a:cubicBezTo>
                            <a:cubicBezTo>
                              <a:pt x="2763290" y="1221889"/>
                              <a:pt x="2783818" y="1210474"/>
                              <a:pt x="2791155" y="1196182"/>
                            </a:cubicBezTo>
                            <a:cubicBezTo>
                              <a:pt x="2802274" y="1179499"/>
                              <a:pt x="2817400" y="1174629"/>
                              <a:pt x="2822560" y="1161709"/>
                            </a:cubicBezTo>
                            <a:cubicBezTo>
                              <a:pt x="2834082" y="1151412"/>
                              <a:pt x="2842711" y="1141914"/>
                              <a:pt x="2853781" y="1127235"/>
                            </a:cubicBezTo>
                            <a:cubicBezTo>
                              <a:pt x="2857701" y="1115645"/>
                              <a:pt x="2874008" y="1103679"/>
                              <a:pt x="2880594" y="1089810"/>
                            </a:cubicBezTo>
                            <a:cubicBezTo>
                              <a:pt x="2883015" y="1078325"/>
                              <a:pt x="2896397" y="1063802"/>
                              <a:pt x="2903000" y="1052385"/>
                            </a:cubicBezTo>
                            <a:cubicBezTo>
                              <a:pt x="2913391" y="1036741"/>
                              <a:pt x="2921475" y="1023929"/>
                              <a:pt x="2925405" y="1012245"/>
                            </a:cubicBezTo>
                            <a:cubicBezTo>
                              <a:pt x="2929561" y="999537"/>
                              <a:pt x="2937419" y="985095"/>
                              <a:pt x="2938812" y="974820"/>
                            </a:cubicBezTo>
                            <a:cubicBezTo>
                              <a:pt x="2944433" y="962252"/>
                              <a:pt x="2946580" y="948563"/>
                              <a:pt x="2952219" y="934562"/>
                            </a:cubicBezTo>
                            <a:cubicBezTo>
                              <a:pt x="2953956" y="920882"/>
                              <a:pt x="2955903" y="907625"/>
                              <a:pt x="2961218" y="894303"/>
                            </a:cubicBezTo>
                            <a:cubicBezTo>
                              <a:pt x="2963381" y="878525"/>
                              <a:pt x="2965933" y="865980"/>
                              <a:pt x="2970033" y="851211"/>
                            </a:cubicBezTo>
                            <a:cubicBezTo>
                              <a:pt x="2965523" y="831831"/>
                              <a:pt x="2970316" y="827212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4964" y="800072"/>
                              <a:pt x="2971858" y="777689"/>
                              <a:pt x="2970033" y="767743"/>
                            </a:cubicBezTo>
                            <a:cubicBezTo>
                              <a:pt x="2969645" y="753191"/>
                              <a:pt x="2963120" y="740736"/>
                              <a:pt x="2961218" y="727485"/>
                            </a:cubicBezTo>
                            <a:cubicBezTo>
                              <a:pt x="2958069" y="716051"/>
                              <a:pt x="2959003" y="701760"/>
                              <a:pt x="2952219" y="687226"/>
                            </a:cubicBezTo>
                            <a:cubicBezTo>
                              <a:pt x="2946732" y="673433"/>
                              <a:pt x="2942892" y="660851"/>
                              <a:pt x="2938812" y="646968"/>
                            </a:cubicBezTo>
                            <a:cubicBezTo>
                              <a:pt x="2933523" y="634914"/>
                              <a:pt x="2933689" y="621425"/>
                              <a:pt x="2925405" y="606709"/>
                            </a:cubicBezTo>
                            <a:cubicBezTo>
                              <a:pt x="2919560" y="595201"/>
                              <a:pt x="2910057" y="579762"/>
                              <a:pt x="2903000" y="569402"/>
                            </a:cubicBezTo>
                            <a:cubicBezTo>
                              <a:pt x="2894008" y="556369"/>
                              <a:pt x="2887787" y="541482"/>
                              <a:pt x="2880594" y="531977"/>
                            </a:cubicBezTo>
                            <a:cubicBezTo>
                              <a:pt x="2870666" y="520350"/>
                              <a:pt x="2861995" y="502970"/>
                              <a:pt x="2853781" y="494670"/>
                            </a:cubicBezTo>
                            <a:cubicBezTo>
                              <a:pt x="2842921" y="490549"/>
                              <a:pt x="2831481" y="464412"/>
                              <a:pt x="2822560" y="457245"/>
                            </a:cubicBezTo>
                            <a:cubicBezTo>
                              <a:pt x="2807957" y="444786"/>
                              <a:pt x="2804870" y="430928"/>
                              <a:pt x="2791155" y="422772"/>
                            </a:cubicBezTo>
                            <a:cubicBezTo>
                              <a:pt x="2774599" y="412783"/>
                              <a:pt x="2772533" y="401448"/>
                              <a:pt x="2755343" y="388180"/>
                            </a:cubicBezTo>
                            <a:cubicBezTo>
                              <a:pt x="2742363" y="378478"/>
                              <a:pt x="2728489" y="365075"/>
                              <a:pt x="2715123" y="356658"/>
                            </a:cubicBezTo>
                            <a:cubicBezTo>
                              <a:pt x="2701681" y="349150"/>
                              <a:pt x="2691210" y="331684"/>
                              <a:pt x="2674903" y="325018"/>
                            </a:cubicBezTo>
                            <a:cubicBezTo>
                              <a:pt x="2662531" y="322253"/>
                              <a:pt x="2639195" y="299781"/>
                              <a:pt x="2630091" y="293378"/>
                            </a:cubicBezTo>
                            <a:cubicBezTo>
                              <a:pt x="2619075" y="287562"/>
                              <a:pt x="2606312" y="276540"/>
                              <a:pt x="2585464" y="264572"/>
                            </a:cubicBezTo>
                            <a:cubicBezTo>
                              <a:pt x="2568890" y="261739"/>
                              <a:pt x="2560065" y="247169"/>
                              <a:pt x="2536245" y="235883"/>
                            </a:cubicBezTo>
                            <a:cubicBezTo>
                              <a:pt x="2521996" y="234158"/>
                              <a:pt x="2507373" y="218616"/>
                              <a:pt x="2482618" y="209910"/>
                            </a:cubicBezTo>
                            <a:cubicBezTo>
                              <a:pt x="2457957" y="202165"/>
                              <a:pt x="2440590" y="187942"/>
                              <a:pt x="2428808" y="184055"/>
                            </a:cubicBezTo>
                            <a:cubicBezTo>
                              <a:pt x="2401372" y="176169"/>
                              <a:pt x="2391006" y="165001"/>
                              <a:pt x="2375181" y="161033"/>
                            </a:cubicBezTo>
                            <a:cubicBezTo>
                              <a:pt x="2351768" y="158797"/>
                              <a:pt x="2341849" y="145995"/>
                              <a:pt x="2317147" y="138130"/>
                            </a:cubicBezTo>
                            <a:cubicBezTo>
                              <a:pt x="2291021" y="130323"/>
                              <a:pt x="2284184" y="118680"/>
                              <a:pt x="2254521" y="115108"/>
                            </a:cubicBezTo>
                            <a:cubicBezTo>
                              <a:pt x="2230709" y="109748"/>
                              <a:pt x="2218298" y="103571"/>
                              <a:pt x="2191896" y="97871"/>
                            </a:cubicBezTo>
                            <a:cubicBezTo>
                              <a:pt x="2176019" y="93288"/>
                              <a:pt x="2156649" y="84710"/>
                              <a:pt x="2129270" y="77683"/>
                            </a:cubicBezTo>
                            <a:cubicBezTo>
                              <a:pt x="2096001" y="76076"/>
                              <a:pt x="2081353" y="60299"/>
                              <a:pt x="2062053" y="63280"/>
                            </a:cubicBezTo>
                            <a:cubicBezTo>
                              <a:pt x="2035156" y="59034"/>
                              <a:pt x="2022702" y="53773"/>
                              <a:pt x="1995020" y="48994"/>
                            </a:cubicBezTo>
                            <a:cubicBezTo>
                              <a:pt x="1962027" y="49968"/>
                              <a:pt x="1956385" y="40109"/>
                              <a:pt x="1927987" y="34591"/>
                            </a:cubicBezTo>
                            <a:cubicBezTo>
                              <a:pt x="1903191" y="36800"/>
                              <a:pt x="1887799" y="25967"/>
                              <a:pt x="1856362" y="23021"/>
                            </a:cubicBezTo>
                            <a:cubicBezTo>
                              <a:pt x="1822547" y="23178"/>
                              <a:pt x="1814829" y="9461"/>
                              <a:pt x="1784738" y="14403"/>
                            </a:cubicBezTo>
                            <a:cubicBezTo>
                              <a:pt x="1757048" y="15669"/>
                              <a:pt x="1735679" y="9299"/>
                              <a:pt x="1713297" y="8736"/>
                            </a:cubicBezTo>
                            <a:cubicBezTo>
                              <a:pt x="1683477" y="7736"/>
                              <a:pt x="1663036" y="-3732"/>
                              <a:pt x="1637264" y="2951"/>
                            </a:cubicBezTo>
                            <a:cubicBezTo>
                              <a:pt x="1613102" y="2102"/>
                              <a:pt x="1593075" y="-1578"/>
                              <a:pt x="1561232" y="118"/>
                            </a:cubicBezTo>
                            <a:cubicBezTo>
                              <a:pt x="1528654" y="3864"/>
                              <a:pt x="1519939" y="-8893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37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B4ECCB-CE7E-4F57-B9BC-70E575C069D8}"/>
              </a:ext>
            </a:extLst>
          </p:cNvPr>
          <p:cNvSpPr/>
          <p:nvPr/>
        </p:nvSpPr>
        <p:spPr>
          <a:xfrm>
            <a:off x="9056" y="3367570"/>
            <a:ext cx="9144000" cy="1824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Google Shape;538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Tính chất 2</a:t>
            </a:r>
            <a:endParaRPr sz="3200" dirty="0"/>
          </a:p>
        </p:txBody>
      </p:sp>
      <p:sp>
        <p:nvSpPr>
          <p:cNvPr id="539" name="Google Shape;539;p4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753EF-CFDE-47E4-8751-552883084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6" t="40806" r="58548" b="32892"/>
          <a:stretch/>
        </p:blipFill>
        <p:spPr>
          <a:xfrm>
            <a:off x="9056" y="516317"/>
            <a:ext cx="9134944" cy="2828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765F4A-FECC-4065-A97C-5D3E445DC533}"/>
                  </a:ext>
                </a:extLst>
              </p:cNvPr>
              <p:cNvSpPr txBox="1"/>
              <p:nvPr/>
            </p:nvSpPr>
            <p:spPr>
              <a:xfrm>
                <a:off x="123550" y="3344862"/>
                <a:ext cx="9144000" cy="2032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c) </a:t>
                </a:r>
                <a:r>
                  <a:rPr lang="en-US" sz="2800" dirty="0" err="1"/>
                  <a:t>Nêu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chia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                     </a:t>
                </a:r>
                <a:r>
                  <a:rPr lang="en-US" sz="2800" dirty="0" err="1"/>
                  <a:t>Ví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dụ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8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24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: 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num>
                      <m:den>
                        <m:d>
                          <m:d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40</m:t>
                            </m:r>
                          </m:e>
                        </m:d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: 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marL="342900" indent="-342900">
                  <a:buAutoNum type="alphaLcParenR"/>
                </a:pPr>
                <a:endParaRPr lang="en-US" sz="2800" dirty="0"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765F4A-FECC-4065-A97C-5D3E445DC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0" y="3344862"/>
                <a:ext cx="9144000" cy="2032416"/>
              </a:xfrm>
              <a:prstGeom prst="rect">
                <a:avLst/>
              </a:prstGeom>
              <a:blipFill>
                <a:blip r:embed="rId4"/>
                <a:stretch>
                  <a:fillRect l="-667" t="-3303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76858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455322" y="565604"/>
            <a:ext cx="6031800" cy="605100"/>
          </a:xfrm>
          <a:prstGeom prst="rect">
            <a:avLst/>
          </a:prstGeom>
          <a:ln w="28575">
            <a:solidFill>
              <a:schemeClr val="bg1"/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Roboto Slab" panose="020B0604020202020204" charset="0"/>
                <a:ea typeface="Roboto Slab" panose="020B0604020202020204" charset="0"/>
              </a:rPr>
              <a:t>Tính chất 2: </a:t>
            </a:r>
            <a:endParaRPr sz="32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D3D9F-7630-4C50-A77D-70F9F893B9BD}"/>
              </a:ext>
            </a:extLst>
          </p:cNvPr>
          <p:cNvSpPr txBox="1"/>
          <p:nvPr/>
        </p:nvSpPr>
        <p:spPr>
          <a:xfrm>
            <a:off x="298150" y="1678488"/>
            <a:ext cx="8495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chia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tử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ước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chung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chúng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mới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B1998-EC1D-443E-B3BA-0DCFC2D0461A}"/>
              </a:ext>
            </a:extLst>
          </p:cNvPr>
          <p:cNvSpPr/>
          <p:nvPr/>
        </p:nvSpPr>
        <p:spPr>
          <a:xfrm>
            <a:off x="1291009" y="2203841"/>
            <a:ext cx="3456355" cy="6185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7F192-FC31-44C3-85BB-E88FBE8DA937}"/>
              </a:ext>
            </a:extLst>
          </p:cNvPr>
          <p:cNvSpPr/>
          <p:nvPr/>
        </p:nvSpPr>
        <p:spPr>
          <a:xfrm>
            <a:off x="1479136" y="2686741"/>
            <a:ext cx="4996820" cy="6185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ABD9C-9532-44E3-BD90-8548FA3F5EA8}"/>
              </a:ext>
            </a:extLst>
          </p:cNvPr>
          <p:cNvSpPr/>
          <p:nvPr/>
        </p:nvSpPr>
        <p:spPr>
          <a:xfrm>
            <a:off x="4139052" y="3169641"/>
            <a:ext cx="3937749" cy="6185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988359" y="435135"/>
            <a:ext cx="7875849" cy="9132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>
                <a:solidFill>
                  <a:schemeClr val="accent2"/>
                </a:solidFill>
              </a:rPr>
              <a:t>Thực hành 1: </a:t>
            </a:r>
            <a:r>
              <a:rPr lang="en" sz="3200" dirty="0">
                <a:solidFill>
                  <a:schemeClr val="accent2"/>
                </a:solidFill>
              </a:rPr>
              <a:t>Dựa vào tính chất 2 để rút gọn mỗi phân số sau: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44367" y="369229"/>
            <a:ext cx="354081" cy="33809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/>
              <p:nvPr/>
            </p:nvSpPr>
            <p:spPr>
              <a:xfrm>
                <a:off x="1762743" y="1693176"/>
                <a:ext cx="1769597" cy="96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noProof="1"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noProof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76</m:t>
                        </m:r>
                      </m:den>
                    </m:f>
                  </m:oMath>
                </a14:m>
                <a:endParaRPr lang="en-US" sz="4000" dirty="0"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43" y="1693176"/>
                <a:ext cx="1769597" cy="966996"/>
              </a:xfrm>
              <a:prstGeom prst="rect">
                <a:avLst/>
              </a:prstGeom>
              <a:blipFill>
                <a:blip r:embed="rId3"/>
                <a:stretch>
                  <a:fillRect l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80ADBA-12BA-40E0-A93A-12DE039738BB}"/>
                  </a:ext>
                </a:extLst>
              </p:cNvPr>
              <p:cNvSpPr txBox="1"/>
              <p:nvPr/>
            </p:nvSpPr>
            <p:spPr>
              <a:xfrm>
                <a:off x="5051418" y="1693176"/>
                <a:ext cx="2038314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noProof="1"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noProof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375</m:t>
                        </m:r>
                      </m:den>
                    </m:f>
                  </m:oMath>
                </a14:m>
                <a:endParaRPr lang="en-US" sz="4000" dirty="0"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80ADBA-12BA-40E0-A93A-12DE0397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8" y="1693176"/>
                <a:ext cx="2038314" cy="975460"/>
              </a:xfrm>
              <a:prstGeom prst="rect">
                <a:avLst/>
              </a:prstGeom>
              <a:blipFill>
                <a:blip r:embed="rId4"/>
                <a:stretch>
                  <a:fillRect l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70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977832" y="2607038"/>
            <a:ext cx="7704704" cy="9132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>
                <a:solidFill>
                  <a:schemeClr val="accent2"/>
                </a:solidFill>
              </a:rPr>
              <a:t>Thực hành 2: </a:t>
            </a:r>
            <a:r>
              <a:rPr lang="en" sz="3200" dirty="0">
                <a:solidFill>
                  <a:schemeClr val="accent2"/>
                </a:solidFill>
              </a:rPr>
              <a:t>Viết phân số sau thành phân số có mẫu dương.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423372" y="2607038"/>
            <a:ext cx="354081" cy="33809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/>
              <p:nvPr/>
            </p:nvSpPr>
            <p:spPr>
              <a:xfrm>
                <a:off x="1637483" y="3843940"/>
                <a:ext cx="1769597" cy="96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noProof="1"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noProof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83" y="3843940"/>
                <a:ext cx="1769597" cy="966996"/>
              </a:xfrm>
              <a:prstGeom prst="rect">
                <a:avLst/>
              </a:prstGeom>
              <a:blipFill>
                <a:blip r:embed="rId3"/>
                <a:stretch>
                  <a:fillRect l="-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80ADBA-12BA-40E0-A93A-12DE039738BB}"/>
                  </a:ext>
                </a:extLst>
              </p:cNvPr>
              <p:cNvSpPr txBox="1"/>
              <p:nvPr/>
            </p:nvSpPr>
            <p:spPr>
              <a:xfrm>
                <a:off x="4926158" y="3843940"/>
                <a:ext cx="2038314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noProof="1"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noProof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−375</m:t>
                        </m:r>
                      </m:den>
                    </m:f>
                  </m:oMath>
                </a14:m>
                <a:endParaRPr lang="en-US" sz="4000" dirty="0"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80ADBA-12BA-40E0-A93A-12DE0397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58" y="3843940"/>
                <a:ext cx="2038314" cy="975460"/>
              </a:xfrm>
              <a:prstGeom prst="rect">
                <a:avLst/>
              </a:prstGeom>
              <a:blipFill>
                <a:blip r:embed="rId4"/>
                <a:stretch>
                  <a:fillRect l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6C81A74-157F-44A2-9652-BD55F3DBAD16}"/>
              </a:ext>
            </a:extLst>
          </p:cNvPr>
          <p:cNvSpPr/>
          <p:nvPr/>
        </p:nvSpPr>
        <p:spPr>
          <a:xfrm>
            <a:off x="600413" y="395361"/>
            <a:ext cx="754838" cy="75483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F8814F-9A41-4AD9-BC4D-2AA07A230FED}"/>
                  </a:ext>
                </a:extLst>
              </p:cNvPr>
              <p:cNvSpPr txBox="1"/>
              <p:nvPr/>
            </p:nvSpPr>
            <p:spPr>
              <a:xfrm>
                <a:off x="1715263" y="395361"/>
                <a:ext cx="3771137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−6</m:t>
                          </m:r>
                        </m:den>
                      </m:f>
                      <m:r>
                        <a:rPr lang="en-US" sz="4000" b="0" i="1" noProof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noProof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 noProof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US" sz="40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.  </m:t>
                          </m:r>
                          <m:r>
                            <a:rPr lang="en-US" sz="4000" b="0" i="1" noProof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?</m:t>
                          </m:r>
                          <m:r>
                            <a:rPr lang="en-US" sz="40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i="1" noProof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  <m:r>
                            <a:rPr lang="en-US" sz="40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. </m:t>
                          </m:r>
                          <m:r>
                            <a:rPr lang="en-US" sz="4000" b="0" i="1" noProof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?</m:t>
                          </m:r>
                        </m:den>
                      </m:f>
                      <m:r>
                        <a:rPr lang="en-US" sz="4000" b="0" i="1" noProof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noProof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1" noProof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?</m:t>
                          </m:r>
                        </m:num>
                        <m:den>
                          <m:r>
                            <a:rPr lang="en-US" sz="4000" i="1" noProof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F8814F-9A41-4AD9-BC4D-2AA07A23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63" y="395361"/>
                <a:ext cx="3771137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777;p48">
                <a:extLst>
                  <a:ext uri="{FF2B5EF4-FFF2-40B4-BE49-F238E27FC236}">
                    <a16:creationId xmlns:a16="http://schemas.microsoft.com/office/drawing/2014/main" id="{1F8D6ECA-B040-4C3D-BB1D-8506D75A5E72}"/>
                  </a:ext>
                </a:extLst>
              </p:cNvPr>
              <p:cNvSpPr/>
              <p:nvPr/>
            </p:nvSpPr>
            <p:spPr>
              <a:xfrm>
                <a:off x="5330817" y="564723"/>
                <a:ext cx="3925916" cy="1599465"/>
              </a:xfrm>
              <a:custGeom>
                <a:avLst/>
                <a:gdLst/>
                <a:ahLst/>
                <a:cxnLst/>
                <a:rect l="l" t="t" r="r" b="b"/>
                <a:pathLst>
                  <a:path w="16173" h="14711" fill="none" extrusionOk="0">
                    <a:moveTo>
                      <a:pt x="8087" y="1"/>
                    </a:moveTo>
                    <a:lnTo>
                      <a:pt x="8087" y="1"/>
                    </a:lnTo>
                    <a:lnTo>
                      <a:pt x="7672" y="1"/>
                    </a:lnTo>
                    <a:lnTo>
                      <a:pt x="7258" y="25"/>
                    </a:lnTo>
                    <a:lnTo>
                      <a:pt x="6844" y="74"/>
                    </a:lnTo>
                    <a:lnTo>
                      <a:pt x="6455" y="122"/>
                    </a:lnTo>
                    <a:lnTo>
                      <a:pt x="6065" y="195"/>
                    </a:lnTo>
                    <a:lnTo>
                      <a:pt x="5675" y="293"/>
                    </a:lnTo>
                    <a:lnTo>
                      <a:pt x="5310" y="415"/>
                    </a:lnTo>
                    <a:lnTo>
                      <a:pt x="4945" y="536"/>
                    </a:lnTo>
                    <a:lnTo>
                      <a:pt x="4579" y="658"/>
                    </a:lnTo>
                    <a:lnTo>
                      <a:pt x="4238" y="829"/>
                    </a:lnTo>
                    <a:lnTo>
                      <a:pt x="3897" y="975"/>
                    </a:lnTo>
                    <a:lnTo>
                      <a:pt x="3557" y="1170"/>
                    </a:lnTo>
                    <a:lnTo>
                      <a:pt x="3240" y="1364"/>
                    </a:lnTo>
                    <a:lnTo>
                      <a:pt x="2948" y="1559"/>
                    </a:lnTo>
                    <a:lnTo>
                      <a:pt x="2655" y="1778"/>
                    </a:lnTo>
                    <a:lnTo>
                      <a:pt x="2363" y="1998"/>
                    </a:lnTo>
                    <a:lnTo>
                      <a:pt x="2095" y="2241"/>
                    </a:lnTo>
                    <a:lnTo>
                      <a:pt x="1852" y="2485"/>
                    </a:lnTo>
                    <a:lnTo>
                      <a:pt x="1608" y="2753"/>
                    </a:lnTo>
                    <a:lnTo>
                      <a:pt x="1389" y="3021"/>
                    </a:lnTo>
                    <a:lnTo>
                      <a:pt x="1170" y="3288"/>
                    </a:lnTo>
                    <a:lnTo>
                      <a:pt x="975" y="3581"/>
                    </a:lnTo>
                    <a:lnTo>
                      <a:pt x="804" y="3873"/>
                    </a:lnTo>
                    <a:lnTo>
                      <a:pt x="634" y="4190"/>
                    </a:lnTo>
                    <a:lnTo>
                      <a:pt x="488" y="4506"/>
                    </a:lnTo>
                    <a:lnTo>
                      <a:pt x="366" y="4823"/>
                    </a:lnTo>
                    <a:lnTo>
                      <a:pt x="244" y="5139"/>
                    </a:lnTo>
                    <a:lnTo>
                      <a:pt x="171" y="5480"/>
                    </a:lnTo>
                    <a:lnTo>
                      <a:pt x="98" y="5821"/>
                    </a:lnTo>
                    <a:lnTo>
                      <a:pt x="49" y="6162"/>
                    </a:lnTo>
                    <a:lnTo>
                      <a:pt x="1" y="6503"/>
                    </a:lnTo>
                    <a:lnTo>
                      <a:pt x="1" y="6869"/>
                    </a:lnTo>
                    <a:lnTo>
                      <a:pt x="1" y="6869"/>
                    </a:lnTo>
                    <a:lnTo>
                      <a:pt x="1" y="7234"/>
                    </a:lnTo>
                    <a:lnTo>
                      <a:pt x="49" y="7624"/>
                    </a:lnTo>
                    <a:lnTo>
                      <a:pt x="98" y="7989"/>
                    </a:lnTo>
                    <a:lnTo>
                      <a:pt x="196" y="8330"/>
                    </a:lnTo>
                    <a:lnTo>
                      <a:pt x="293" y="8695"/>
                    </a:lnTo>
                    <a:lnTo>
                      <a:pt x="415" y="9036"/>
                    </a:lnTo>
                    <a:lnTo>
                      <a:pt x="561" y="9377"/>
                    </a:lnTo>
                    <a:lnTo>
                      <a:pt x="731" y="9718"/>
                    </a:lnTo>
                    <a:lnTo>
                      <a:pt x="902" y="10035"/>
                    </a:lnTo>
                    <a:lnTo>
                      <a:pt x="1097" y="10327"/>
                    </a:lnTo>
                    <a:lnTo>
                      <a:pt x="1340" y="10644"/>
                    </a:lnTo>
                    <a:lnTo>
                      <a:pt x="1559" y="10936"/>
                    </a:lnTo>
                    <a:lnTo>
                      <a:pt x="1827" y="11204"/>
                    </a:lnTo>
                    <a:lnTo>
                      <a:pt x="2095" y="11472"/>
                    </a:lnTo>
                    <a:lnTo>
                      <a:pt x="2387" y="11740"/>
                    </a:lnTo>
                    <a:lnTo>
                      <a:pt x="2680" y="11983"/>
                    </a:lnTo>
                    <a:lnTo>
                      <a:pt x="2680" y="11983"/>
                    </a:lnTo>
                    <a:lnTo>
                      <a:pt x="2485" y="12349"/>
                    </a:lnTo>
                    <a:lnTo>
                      <a:pt x="2266" y="12714"/>
                    </a:lnTo>
                    <a:lnTo>
                      <a:pt x="2022" y="13104"/>
                    </a:lnTo>
                    <a:lnTo>
                      <a:pt x="1706" y="13469"/>
                    </a:lnTo>
                    <a:lnTo>
                      <a:pt x="1365" y="13834"/>
                    </a:lnTo>
                    <a:lnTo>
                      <a:pt x="1170" y="14005"/>
                    </a:lnTo>
                    <a:lnTo>
                      <a:pt x="951" y="14151"/>
                    </a:lnTo>
                    <a:lnTo>
                      <a:pt x="731" y="14297"/>
                    </a:lnTo>
                    <a:lnTo>
                      <a:pt x="512" y="14443"/>
                    </a:lnTo>
                    <a:lnTo>
                      <a:pt x="269" y="14540"/>
                    </a:lnTo>
                    <a:lnTo>
                      <a:pt x="1" y="14662"/>
                    </a:lnTo>
                    <a:lnTo>
                      <a:pt x="1" y="14662"/>
                    </a:lnTo>
                    <a:lnTo>
                      <a:pt x="122" y="14662"/>
                    </a:lnTo>
                    <a:lnTo>
                      <a:pt x="488" y="14711"/>
                    </a:lnTo>
                    <a:lnTo>
                      <a:pt x="1024" y="14711"/>
                    </a:lnTo>
                    <a:lnTo>
                      <a:pt x="1365" y="14711"/>
                    </a:lnTo>
                    <a:lnTo>
                      <a:pt x="1706" y="14687"/>
                    </a:lnTo>
                    <a:lnTo>
                      <a:pt x="2095" y="14614"/>
                    </a:lnTo>
                    <a:lnTo>
                      <a:pt x="2485" y="14540"/>
                    </a:lnTo>
                    <a:lnTo>
                      <a:pt x="2899" y="14419"/>
                    </a:lnTo>
                    <a:lnTo>
                      <a:pt x="3313" y="14273"/>
                    </a:lnTo>
                    <a:lnTo>
                      <a:pt x="3751" y="14078"/>
                    </a:lnTo>
                    <a:lnTo>
                      <a:pt x="4165" y="13834"/>
                    </a:lnTo>
                    <a:lnTo>
                      <a:pt x="4579" y="13566"/>
                    </a:lnTo>
                    <a:lnTo>
                      <a:pt x="4969" y="13201"/>
                    </a:lnTo>
                    <a:lnTo>
                      <a:pt x="4969" y="13201"/>
                    </a:lnTo>
                    <a:lnTo>
                      <a:pt x="5334" y="13323"/>
                    </a:lnTo>
                    <a:lnTo>
                      <a:pt x="5700" y="13444"/>
                    </a:lnTo>
                    <a:lnTo>
                      <a:pt x="6089" y="13518"/>
                    </a:lnTo>
                    <a:lnTo>
                      <a:pt x="6479" y="13591"/>
                    </a:lnTo>
                    <a:lnTo>
                      <a:pt x="6869" y="13664"/>
                    </a:lnTo>
                    <a:lnTo>
                      <a:pt x="7258" y="13712"/>
                    </a:lnTo>
                    <a:lnTo>
                      <a:pt x="7672" y="13737"/>
                    </a:lnTo>
                    <a:lnTo>
                      <a:pt x="8087" y="13737"/>
                    </a:lnTo>
                    <a:lnTo>
                      <a:pt x="8087" y="13737"/>
                    </a:lnTo>
                    <a:lnTo>
                      <a:pt x="8501" y="13737"/>
                    </a:lnTo>
                    <a:lnTo>
                      <a:pt x="8915" y="13712"/>
                    </a:lnTo>
                    <a:lnTo>
                      <a:pt x="9329" y="13664"/>
                    </a:lnTo>
                    <a:lnTo>
                      <a:pt x="9718" y="13591"/>
                    </a:lnTo>
                    <a:lnTo>
                      <a:pt x="10108" y="13518"/>
                    </a:lnTo>
                    <a:lnTo>
                      <a:pt x="10498" y="13420"/>
                    </a:lnTo>
                    <a:lnTo>
                      <a:pt x="10863" y="13323"/>
                    </a:lnTo>
                    <a:lnTo>
                      <a:pt x="11228" y="13201"/>
                    </a:lnTo>
                    <a:lnTo>
                      <a:pt x="11594" y="13055"/>
                    </a:lnTo>
                    <a:lnTo>
                      <a:pt x="11935" y="12909"/>
                    </a:lnTo>
                    <a:lnTo>
                      <a:pt x="12276" y="12738"/>
                    </a:lnTo>
                    <a:lnTo>
                      <a:pt x="12617" y="12568"/>
                    </a:lnTo>
                    <a:lnTo>
                      <a:pt x="12933" y="12373"/>
                    </a:lnTo>
                    <a:lnTo>
                      <a:pt x="13225" y="12178"/>
                    </a:lnTo>
                    <a:lnTo>
                      <a:pt x="13518" y="11959"/>
                    </a:lnTo>
                    <a:lnTo>
                      <a:pt x="13810" y="11715"/>
                    </a:lnTo>
                    <a:lnTo>
                      <a:pt x="14078" y="11496"/>
                    </a:lnTo>
                    <a:lnTo>
                      <a:pt x="14321" y="11228"/>
                    </a:lnTo>
                    <a:lnTo>
                      <a:pt x="14565" y="10985"/>
                    </a:lnTo>
                    <a:lnTo>
                      <a:pt x="14784" y="10717"/>
                    </a:lnTo>
                    <a:lnTo>
                      <a:pt x="15003" y="10424"/>
                    </a:lnTo>
                    <a:lnTo>
                      <a:pt x="15198" y="10132"/>
                    </a:lnTo>
                    <a:lnTo>
                      <a:pt x="15369" y="9840"/>
                    </a:lnTo>
                    <a:lnTo>
                      <a:pt x="15539" y="9548"/>
                    </a:lnTo>
                    <a:lnTo>
                      <a:pt x="15685" y="9231"/>
                    </a:lnTo>
                    <a:lnTo>
                      <a:pt x="15807" y="8914"/>
                    </a:lnTo>
                    <a:lnTo>
                      <a:pt x="15929" y="8574"/>
                    </a:lnTo>
                    <a:lnTo>
                      <a:pt x="16002" y="8257"/>
                    </a:lnTo>
                    <a:lnTo>
                      <a:pt x="16075" y="7916"/>
                    </a:lnTo>
                    <a:lnTo>
                      <a:pt x="16124" y="7575"/>
                    </a:lnTo>
                    <a:lnTo>
                      <a:pt x="16172" y="7210"/>
                    </a:lnTo>
                    <a:lnTo>
                      <a:pt x="16172" y="6869"/>
                    </a:lnTo>
                    <a:lnTo>
                      <a:pt x="16172" y="6869"/>
                    </a:lnTo>
                    <a:lnTo>
                      <a:pt x="16172" y="6503"/>
                    </a:lnTo>
                    <a:lnTo>
                      <a:pt x="16124" y="6162"/>
                    </a:lnTo>
                    <a:lnTo>
                      <a:pt x="16075" y="5821"/>
                    </a:lnTo>
                    <a:lnTo>
                      <a:pt x="16002" y="5480"/>
                    </a:lnTo>
                    <a:lnTo>
                      <a:pt x="15929" y="5139"/>
                    </a:lnTo>
                    <a:lnTo>
                      <a:pt x="15807" y="4823"/>
                    </a:lnTo>
                    <a:lnTo>
                      <a:pt x="15685" y="4506"/>
                    </a:lnTo>
                    <a:lnTo>
                      <a:pt x="15539" y="4190"/>
                    </a:lnTo>
                    <a:lnTo>
                      <a:pt x="15369" y="3873"/>
                    </a:lnTo>
                    <a:lnTo>
                      <a:pt x="15198" y="3581"/>
                    </a:lnTo>
                    <a:lnTo>
                      <a:pt x="15003" y="3288"/>
                    </a:lnTo>
                    <a:lnTo>
                      <a:pt x="14784" y="3021"/>
                    </a:lnTo>
                    <a:lnTo>
                      <a:pt x="14565" y="2753"/>
                    </a:lnTo>
                    <a:lnTo>
                      <a:pt x="14321" y="2485"/>
                    </a:lnTo>
                    <a:lnTo>
                      <a:pt x="14078" y="2241"/>
                    </a:lnTo>
                    <a:lnTo>
                      <a:pt x="13810" y="1998"/>
                    </a:lnTo>
                    <a:lnTo>
                      <a:pt x="13518" y="1778"/>
                    </a:lnTo>
                    <a:lnTo>
                      <a:pt x="13225" y="1559"/>
                    </a:lnTo>
                    <a:lnTo>
                      <a:pt x="12933" y="1364"/>
                    </a:lnTo>
                    <a:lnTo>
                      <a:pt x="12617" y="1170"/>
                    </a:lnTo>
                    <a:lnTo>
                      <a:pt x="12276" y="975"/>
                    </a:lnTo>
                    <a:lnTo>
                      <a:pt x="11935" y="829"/>
                    </a:lnTo>
                    <a:lnTo>
                      <a:pt x="11594" y="658"/>
                    </a:lnTo>
                    <a:lnTo>
                      <a:pt x="11228" y="536"/>
                    </a:lnTo>
                    <a:lnTo>
                      <a:pt x="10863" y="415"/>
                    </a:lnTo>
                    <a:lnTo>
                      <a:pt x="10498" y="293"/>
                    </a:lnTo>
                    <a:lnTo>
                      <a:pt x="10108" y="195"/>
                    </a:lnTo>
                    <a:lnTo>
                      <a:pt x="9718" y="122"/>
                    </a:lnTo>
                    <a:lnTo>
                      <a:pt x="9329" y="74"/>
                    </a:lnTo>
                    <a:lnTo>
                      <a:pt x="8915" y="25"/>
                    </a:lnTo>
                    <a:lnTo>
                      <a:pt x="8501" y="1"/>
                    </a:lnTo>
                    <a:lnTo>
                      <a:pt x="8087" y="1"/>
                    </a:lnTo>
                    <a:lnTo>
                      <a:pt x="8087" y="1"/>
                    </a:lnTo>
                    <a:close/>
                  </a:path>
                </a:pathLst>
              </a:custGeom>
              <a:ln w="28575">
                <a:prstDash val="solid"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1529929624">
                      <a:custGeom>
                        <a:avLst/>
                        <a:gdLst>
                          <a:gd name="connsiteX0" fmla="*/ 1485200 w 2970217"/>
                          <a:gd name="connsiteY0" fmla="*/ 118 h 1736779"/>
                          <a:gd name="connsiteX1" fmla="*/ 1485200 w 2970217"/>
                          <a:gd name="connsiteY1" fmla="*/ 118 h 1736779"/>
                          <a:gd name="connsiteX2" fmla="*/ 1408984 w 2970217"/>
                          <a:gd name="connsiteY2" fmla="*/ 118 h 1736779"/>
                          <a:gd name="connsiteX3" fmla="*/ 1332952 w 2970217"/>
                          <a:gd name="connsiteY3" fmla="*/ 2951 h 1736779"/>
                          <a:gd name="connsiteX4" fmla="*/ 1256919 w 2970217"/>
                          <a:gd name="connsiteY4" fmla="*/ 8736 h 1736779"/>
                          <a:gd name="connsiteX5" fmla="*/ 1185478 w 2970217"/>
                          <a:gd name="connsiteY5" fmla="*/ 14403 h 1736779"/>
                          <a:gd name="connsiteX6" fmla="*/ 1113854 w 2970217"/>
                          <a:gd name="connsiteY6" fmla="*/ 23021 h 1736779"/>
                          <a:gd name="connsiteX7" fmla="*/ 1042229 w 2970217"/>
                          <a:gd name="connsiteY7" fmla="*/ 34591 h 1736779"/>
                          <a:gd name="connsiteX8" fmla="*/ 975196 w 2970217"/>
                          <a:gd name="connsiteY8" fmla="*/ 48994 h 1736779"/>
                          <a:gd name="connsiteX9" fmla="*/ 908163 w 2970217"/>
                          <a:gd name="connsiteY9" fmla="*/ 63280 h 1736779"/>
                          <a:gd name="connsiteX10" fmla="*/ 840946 w 2970217"/>
                          <a:gd name="connsiteY10" fmla="*/ 77683 h 1736779"/>
                          <a:gd name="connsiteX11" fmla="*/ 778320 w 2970217"/>
                          <a:gd name="connsiteY11" fmla="*/ 97871 h 1736779"/>
                          <a:gd name="connsiteX12" fmla="*/ 715695 w 2970217"/>
                          <a:gd name="connsiteY12" fmla="*/ 115108 h 1736779"/>
                          <a:gd name="connsiteX13" fmla="*/ 653253 w 2970217"/>
                          <a:gd name="connsiteY13" fmla="*/ 138130 h 1736779"/>
                          <a:gd name="connsiteX14" fmla="*/ 595035 w 2970217"/>
                          <a:gd name="connsiteY14" fmla="*/ 161033 h 1736779"/>
                          <a:gd name="connsiteX15" fmla="*/ 541408 w 2970217"/>
                          <a:gd name="connsiteY15" fmla="*/ 184055 h 1736779"/>
                          <a:gd name="connsiteX16" fmla="*/ 487598 w 2970217"/>
                          <a:gd name="connsiteY16" fmla="*/ 209910 h 1736779"/>
                          <a:gd name="connsiteX17" fmla="*/ 433971 w 2970217"/>
                          <a:gd name="connsiteY17" fmla="*/ 235883 h 1736779"/>
                          <a:gd name="connsiteX18" fmla="*/ 384752 w 2970217"/>
                          <a:gd name="connsiteY18" fmla="*/ 264572 h 1736779"/>
                          <a:gd name="connsiteX19" fmla="*/ 340125 w 2970217"/>
                          <a:gd name="connsiteY19" fmla="*/ 293378 h 1736779"/>
                          <a:gd name="connsiteX20" fmla="*/ 295313 w 2970217"/>
                          <a:gd name="connsiteY20" fmla="*/ 325018 h 1736779"/>
                          <a:gd name="connsiteX21" fmla="*/ 255093 w 2970217"/>
                          <a:gd name="connsiteY21" fmla="*/ 356658 h 1736779"/>
                          <a:gd name="connsiteX22" fmla="*/ 214873 w 2970217"/>
                          <a:gd name="connsiteY22" fmla="*/ 388180 h 1736779"/>
                          <a:gd name="connsiteX23" fmla="*/ 179061 w 2970217"/>
                          <a:gd name="connsiteY23" fmla="*/ 422772 h 1736779"/>
                          <a:gd name="connsiteX24" fmla="*/ 147656 w 2970217"/>
                          <a:gd name="connsiteY24" fmla="*/ 457245 h 1736779"/>
                          <a:gd name="connsiteX25" fmla="*/ 116435 w 2970217"/>
                          <a:gd name="connsiteY25" fmla="*/ 494670 h 1736779"/>
                          <a:gd name="connsiteX26" fmla="*/ 89622 w 2970217"/>
                          <a:gd name="connsiteY26" fmla="*/ 531977 h 1736779"/>
                          <a:gd name="connsiteX27" fmla="*/ 67216 w 2970217"/>
                          <a:gd name="connsiteY27" fmla="*/ 569402 h 1736779"/>
                          <a:gd name="connsiteX28" fmla="*/ 44811 w 2970217"/>
                          <a:gd name="connsiteY28" fmla="*/ 606709 h 1736779"/>
                          <a:gd name="connsiteX29" fmla="*/ 31404 w 2970217"/>
                          <a:gd name="connsiteY29" fmla="*/ 646968 h 1736779"/>
                          <a:gd name="connsiteX30" fmla="*/ 17997 w 2970217"/>
                          <a:gd name="connsiteY30" fmla="*/ 687226 h 1736779"/>
                          <a:gd name="connsiteX31" fmla="*/ 8998 w 2970217"/>
                          <a:gd name="connsiteY31" fmla="*/ 727485 h 1736779"/>
                          <a:gd name="connsiteX32" fmla="*/ 183 w 2970217"/>
                          <a:gd name="connsiteY32" fmla="*/ 767743 h 1736779"/>
                          <a:gd name="connsiteX33" fmla="*/ 183 w 2970217"/>
                          <a:gd name="connsiteY33" fmla="*/ 810953 h 1736779"/>
                          <a:gd name="connsiteX34" fmla="*/ 183 w 2970217"/>
                          <a:gd name="connsiteY34" fmla="*/ 810953 h 1736779"/>
                          <a:gd name="connsiteX35" fmla="*/ 183 w 2970217"/>
                          <a:gd name="connsiteY35" fmla="*/ 854045 h 1736779"/>
                          <a:gd name="connsiteX36" fmla="*/ 8998 w 2970217"/>
                          <a:gd name="connsiteY36" fmla="*/ 900088 h 1736779"/>
                          <a:gd name="connsiteX37" fmla="*/ 17997 w 2970217"/>
                          <a:gd name="connsiteY37" fmla="*/ 943180 h 1736779"/>
                          <a:gd name="connsiteX38" fmla="*/ 35995 w 2970217"/>
                          <a:gd name="connsiteY38" fmla="*/ 983438 h 1736779"/>
                          <a:gd name="connsiteX39" fmla="*/ 53810 w 2970217"/>
                          <a:gd name="connsiteY39" fmla="*/ 1026530 h 1736779"/>
                          <a:gd name="connsiteX40" fmla="*/ 76215 w 2970217"/>
                          <a:gd name="connsiteY40" fmla="*/ 1066789 h 1736779"/>
                          <a:gd name="connsiteX41" fmla="*/ 103029 w 2970217"/>
                          <a:gd name="connsiteY41" fmla="*/ 1107047 h 1736779"/>
                          <a:gd name="connsiteX42" fmla="*/ 134250 w 2970217"/>
                          <a:gd name="connsiteY42" fmla="*/ 1147305 h 1736779"/>
                          <a:gd name="connsiteX43" fmla="*/ 165654 w 2970217"/>
                          <a:gd name="connsiteY43" fmla="*/ 1184730 h 1736779"/>
                          <a:gd name="connsiteX44" fmla="*/ 201467 w 2970217"/>
                          <a:gd name="connsiteY44" fmla="*/ 1219204 h 1736779"/>
                          <a:gd name="connsiteX45" fmla="*/ 246094 w 2970217"/>
                          <a:gd name="connsiteY45" fmla="*/ 1256629 h 1736779"/>
                          <a:gd name="connsiteX46" fmla="*/ 286314 w 2970217"/>
                          <a:gd name="connsiteY46" fmla="*/ 1291102 h 1736779"/>
                          <a:gd name="connsiteX47" fmla="*/ 335533 w 2970217"/>
                          <a:gd name="connsiteY47" fmla="*/ 1322742 h 1736779"/>
                          <a:gd name="connsiteX48" fmla="*/ 384752 w 2970217"/>
                          <a:gd name="connsiteY48" fmla="*/ 1354383 h 1736779"/>
                          <a:gd name="connsiteX49" fmla="*/ 438379 w 2970217"/>
                          <a:gd name="connsiteY49" fmla="*/ 1386023 h 1736779"/>
                          <a:gd name="connsiteX50" fmla="*/ 492189 w 2970217"/>
                          <a:gd name="connsiteY50" fmla="*/ 1414711 h 1736779"/>
                          <a:gd name="connsiteX51" fmla="*/ 492189 w 2970217"/>
                          <a:gd name="connsiteY51" fmla="*/ 1414711 h 1736779"/>
                          <a:gd name="connsiteX52" fmla="*/ 456377 w 2970217"/>
                          <a:gd name="connsiteY52" fmla="*/ 1457921 h 1736779"/>
                          <a:gd name="connsiteX53" fmla="*/ 416157 w 2970217"/>
                          <a:gd name="connsiteY53" fmla="*/ 1501013 h 1736779"/>
                          <a:gd name="connsiteX54" fmla="*/ 371345 w 2970217"/>
                          <a:gd name="connsiteY54" fmla="*/ 1547056 h 1736779"/>
                          <a:gd name="connsiteX55" fmla="*/ 313311 w 2970217"/>
                          <a:gd name="connsiteY55" fmla="*/ 1590148 h 1736779"/>
                          <a:gd name="connsiteX56" fmla="*/ 250686 w 2970217"/>
                          <a:gd name="connsiteY56" fmla="*/ 1633240 h 1736779"/>
                          <a:gd name="connsiteX57" fmla="*/ 214873 w 2970217"/>
                          <a:gd name="connsiteY57" fmla="*/ 1653428 h 1736779"/>
                          <a:gd name="connsiteX58" fmla="*/ 174653 w 2970217"/>
                          <a:gd name="connsiteY58" fmla="*/ 1670665 h 1736779"/>
                          <a:gd name="connsiteX59" fmla="*/ 134250 w 2970217"/>
                          <a:gd name="connsiteY59" fmla="*/ 1687902 h 1736779"/>
                          <a:gd name="connsiteX60" fmla="*/ 94030 w 2970217"/>
                          <a:gd name="connsiteY60" fmla="*/ 1705138 h 1736779"/>
                          <a:gd name="connsiteX61" fmla="*/ 49402 w 2970217"/>
                          <a:gd name="connsiteY61" fmla="*/ 1716590 h 1736779"/>
                          <a:gd name="connsiteX62" fmla="*/ 183 w 2970217"/>
                          <a:gd name="connsiteY62" fmla="*/ 1730994 h 1736779"/>
                          <a:gd name="connsiteX63" fmla="*/ 183 w 2970217"/>
                          <a:gd name="connsiteY63" fmla="*/ 1730994 h 1736779"/>
                          <a:gd name="connsiteX64" fmla="*/ 22405 w 2970217"/>
                          <a:gd name="connsiteY64" fmla="*/ 1730994 h 1736779"/>
                          <a:gd name="connsiteX65" fmla="*/ 89622 w 2970217"/>
                          <a:gd name="connsiteY65" fmla="*/ 1736779 h 1736779"/>
                          <a:gd name="connsiteX66" fmla="*/ 188060 w 2970217"/>
                          <a:gd name="connsiteY66" fmla="*/ 1736779 h 1736779"/>
                          <a:gd name="connsiteX67" fmla="*/ 250686 w 2970217"/>
                          <a:gd name="connsiteY67" fmla="*/ 1736779 h 1736779"/>
                          <a:gd name="connsiteX68" fmla="*/ 313311 w 2970217"/>
                          <a:gd name="connsiteY68" fmla="*/ 1733945 h 1736779"/>
                          <a:gd name="connsiteX69" fmla="*/ 384752 w 2970217"/>
                          <a:gd name="connsiteY69" fmla="*/ 1725327 h 1736779"/>
                          <a:gd name="connsiteX70" fmla="*/ 456377 w 2970217"/>
                          <a:gd name="connsiteY70" fmla="*/ 1716590 h 1736779"/>
                          <a:gd name="connsiteX71" fmla="*/ 532409 w 2970217"/>
                          <a:gd name="connsiteY71" fmla="*/ 1702305 h 1736779"/>
                          <a:gd name="connsiteX72" fmla="*/ 608441 w 2970217"/>
                          <a:gd name="connsiteY72" fmla="*/ 1685068 h 1736779"/>
                          <a:gd name="connsiteX73" fmla="*/ 688881 w 2970217"/>
                          <a:gd name="connsiteY73" fmla="*/ 1662047 h 1736779"/>
                          <a:gd name="connsiteX74" fmla="*/ 764913 w 2970217"/>
                          <a:gd name="connsiteY74" fmla="*/ 1633240 h 1736779"/>
                          <a:gd name="connsiteX75" fmla="*/ 840946 w 2970217"/>
                          <a:gd name="connsiteY75" fmla="*/ 1601600 h 1736779"/>
                          <a:gd name="connsiteX76" fmla="*/ 912570 w 2970217"/>
                          <a:gd name="connsiteY76" fmla="*/ 1558508 h 1736779"/>
                          <a:gd name="connsiteX77" fmla="*/ 912570 w 2970217"/>
                          <a:gd name="connsiteY77" fmla="*/ 1558508 h 1736779"/>
                          <a:gd name="connsiteX78" fmla="*/ 979604 w 2970217"/>
                          <a:gd name="connsiteY78" fmla="*/ 1572911 h 1736779"/>
                          <a:gd name="connsiteX79" fmla="*/ 1046821 w 2970217"/>
                          <a:gd name="connsiteY79" fmla="*/ 1587197 h 1736779"/>
                          <a:gd name="connsiteX80" fmla="*/ 1118261 w 2970217"/>
                          <a:gd name="connsiteY80" fmla="*/ 1595933 h 1736779"/>
                          <a:gd name="connsiteX81" fmla="*/ 1189886 w 2970217"/>
                          <a:gd name="connsiteY81" fmla="*/ 1604551 h 1736779"/>
                          <a:gd name="connsiteX82" fmla="*/ 1261511 w 2970217"/>
                          <a:gd name="connsiteY82" fmla="*/ 1613170 h 1736779"/>
                          <a:gd name="connsiteX83" fmla="*/ 1332952 w 2970217"/>
                          <a:gd name="connsiteY83" fmla="*/ 1618837 h 1736779"/>
                          <a:gd name="connsiteX84" fmla="*/ 1408984 w 2970217"/>
                          <a:gd name="connsiteY84" fmla="*/ 1621788 h 1736779"/>
                          <a:gd name="connsiteX85" fmla="*/ 1485200 w 2970217"/>
                          <a:gd name="connsiteY85" fmla="*/ 1621788 h 1736779"/>
                          <a:gd name="connsiteX86" fmla="*/ 1485200 w 2970217"/>
                          <a:gd name="connsiteY86" fmla="*/ 1621788 h 1736779"/>
                          <a:gd name="connsiteX87" fmla="*/ 1561232 w 2970217"/>
                          <a:gd name="connsiteY87" fmla="*/ 1621788 h 1736779"/>
                          <a:gd name="connsiteX88" fmla="*/ 1637264 w 2970217"/>
                          <a:gd name="connsiteY88" fmla="*/ 1618837 h 1736779"/>
                          <a:gd name="connsiteX89" fmla="*/ 1713297 w 2970217"/>
                          <a:gd name="connsiteY89" fmla="*/ 1613170 h 1736779"/>
                          <a:gd name="connsiteX90" fmla="*/ 1784738 w 2970217"/>
                          <a:gd name="connsiteY90" fmla="*/ 1604551 h 1736779"/>
                          <a:gd name="connsiteX91" fmla="*/ 1856362 w 2970217"/>
                          <a:gd name="connsiteY91" fmla="*/ 1595933 h 1736779"/>
                          <a:gd name="connsiteX92" fmla="*/ 1927987 w 2970217"/>
                          <a:gd name="connsiteY92" fmla="*/ 1584363 h 1736779"/>
                          <a:gd name="connsiteX93" fmla="*/ 1995020 w 2970217"/>
                          <a:gd name="connsiteY93" fmla="*/ 1572911 h 1736779"/>
                          <a:gd name="connsiteX94" fmla="*/ 2062053 w 2970217"/>
                          <a:gd name="connsiteY94" fmla="*/ 1558508 h 1736779"/>
                          <a:gd name="connsiteX95" fmla="*/ 2129270 w 2970217"/>
                          <a:gd name="connsiteY95" fmla="*/ 1541271 h 1736779"/>
                          <a:gd name="connsiteX96" fmla="*/ 2191896 w 2970217"/>
                          <a:gd name="connsiteY96" fmla="*/ 1524035 h 1736779"/>
                          <a:gd name="connsiteX97" fmla="*/ 2254521 w 2970217"/>
                          <a:gd name="connsiteY97" fmla="*/ 1503846 h 1736779"/>
                          <a:gd name="connsiteX98" fmla="*/ 2317147 w 2970217"/>
                          <a:gd name="connsiteY98" fmla="*/ 1483776 h 1736779"/>
                          <a:gd name="connsiteX99" fmla="*/ 2375181 w 2970217"/>
                          <a:gd name="connsiteY99" fmla="*/ 1460754 h 1736779"/>
                          <a:gd name="connsiteX100" fmla="*/ 2428808 w 2970217"/>
                          <a:gd name="connsiteY100" fmla="*/ 1437733 h 1736779"/>
                          <a:gd name="connsiteX101" fmla="*/ 2482618 w 2970217"/>
                          <a:gd name="connsiteY101" fmla="*/ 1411878 h 1736779"/>
                          <a:gd name="connsiteX102" fmla="*/ 2536245 w 2970217"/>
                          <a:gd name="connsiteY102" fmla="*/ 1383071 h 1736779"/>
                          <a:gd name="connsiteX103" fmla="*/ 2585464 w 2970217"/>
                          <a:gd name="connsiteY103" fmla="*/ 1357216 h 1736779"/>
                          <a:gd name="connsiteX104" fmla="*/ 2630091 w 2970217"/>
                          <a:gd name="connsiteY104" fmla="*/ 1325576 h 1736779"/>
                          <a:gd name="connsiteX105" fmla="*/ 2674903 w 2970217"/>
                          <a:gd name="connsiteY105" fmla="*/ 1296887 h 1736779"/>
                          <a:gd name="connsiteX106" fmla="*/ 2715123 w 2970217"/>
                          <a:gd name="connsiteY106" fmla="*/ 1265247 h 1736779"/>
                          <a:gd name="connsiteX107" fmla="*/ 2755343 w 2970217"/>
                          <a:gd name="connsiteY107" fmla="*/ 1230656 h 1736779"/>
                          <a:gd name="connsiteX108" fmla="*/ 2791155 w 2970217"/>
                          <a:gd name="connsiteY108" fmla="*/ 1196182 h 1736779"/>
                          <a:gd name="connsiteX109" fmla="*/ 2822560 w 2970217"/>
                          <a:gd name="connsiteY109" fmla="*/ 1161709 h 1736779"/>
                          <a:gd name="connsiteX110" fmla="*/ 2853781 w 2970217"/>
                          <a:gd name="connsiteY110" fmla="*/ 1127235 h 1736779"/>
                          <a:gd name="connsiteX111" fmla="*/ 2880594 w 2970217"/>
                          <a:gd name="connsiteY111" fmla="*/ 1089810 h 1736779"/>
                          <a:gd name="connsiteX112" fmla="*/ 2903000 w 2970217"/>
                          <a:gd name="connsiteY112" fmla="*/ 1052385 h 1736779"/>
                          <a:gd name="connsiteX113" fmla="*/ 2925405 w 2970217"/>
                          <a:gd name="connsiteY113" fmla="*/ 1012245 h 1736779"/>
                          <a:gd name="connsiteX114" fmla="*/ 2938812 w 2970217"/>
                          <a:gd name="connsiteY114" fmla="*/ 974820 h 1736779"/>
                          <a:gd name="connsiteX115" fmla="*/ 2952219 w 2970217"/>
                          <a:gd name="connsiteY115" fmla="*/ 934562 h 1736779"/>
                          <a:gd name="connsiteX116" fmla="*/ 2961218 w 2970217"/>
                          <a:gd name="connsiteY116" fmla="*/ 894303 h 1736779"/>
                          <a:gd name="connsiteX117" fmla="*/ 2970033 w 2970217"/>
                          <a:gd name="connsiteY117" fmla="*/ 851211 h 1736779"/>
                          <a:gd name="connsiteX118" fmla="*/ 2970033 w 2970217"/>
                          <a:gd name="connsiteY118" fmla="*/ 810953 h 1736779"/>
                          <a:gd name="connsiteX119" fmla="*/ 2970033 w 2970217"/>
                          <a:gd name="connsiteY119" fmla="*/ 810953 h 1736779"/>
                          <a:gd name="connsiteX120" fmla="*/ 2970033 w 2970217"/>
                          <a:gd name="connsiteY120" fmla="*/ 767743 h 1736779"/>
                          <a:gd name="connsiteX121" fmla="*/ 2961218 w 2970217"/>
                          <a:gd name="connsiteY121" fmla="*/ 727485 h 1736779"/>
                          <a:gd name="connsiteX122" fmla="*/ 2952219 w 2970217"/>
                          <a:gd name="connsiteY122" fmla="*/ 687226 h 1736779"/>
                          <a:gd name="connsiteX123" fmla="*/ 2938812 w 2970217"/>
                          <a:gd name="connsiteY123" fmla="*/ 646968 h 1736779"/>
                          <a:gd name="connsiteX124" fmla="*/ 2925405 w 2970217"/>
                          <a:gd name="connsiteY124" fmla="*/ 606709 h 1736779"/>
                          <a:gd name="connsiteX125" fmla="*/ 2903000 w 2970217"/>
                          <a:gd name="connsiteY125" fmla="*/ 569402 h 1736779"/>
                          <a:gd name="connsiteX126" fmla="*/ 2880594 w 2970217"/>
                          <a:gd name="connsiteY126" fmla="*/ 531977 h 1736779"/>
                          <a:gd name="connsiteX127" fmla="*/ 2853781 w 2970217"/>
                          <a:gd name="connsiteY127" fmla="*/ 494670 h 1736779"/>
                          <a:gd name="connsiteX128" fmla="*/ 2822560 w 2970217"/>
                          <a:gd name="connsiteY128" fmla="*/ 457245 h 1736779"/>
                          <a:gd name="connsiteX129" fmla="*/ 2791155 w 2970217"/>
                          <a:gd name="connsiteY129" fmla="*/ 422772 h 1736779"/>
                          <a:gd name="connsiteX130" fmla="*/ 2755343 w 2970217"/>
                          <a:gd name="connsiteY130" fmla="*/ 388180 h 1736779"/>
                          <a:gd name="connsiteX131" fmla="*/ 2715123 w 2970217"/>
                          <a:gd name="connsiteY131" fmla="*/ 356658 h 1736779"/>
                          <a:gd name="connsiteX132" fmla="*/ 2674903 w 2970217"/>
                          <a:gd name="connsiteY132" fmla="*/ 325018 h 1736779"/>
                          <a:gd name="connsiteX133" fmla="*/ 2630091 w 2970217"/>
                          <a:gd name="connsiteY133" fmla="*/ 293378 h 1736779"/>
                          <a:gd name="connsiteX134" fmla="*/ 2585464 w 2970217"/>
                          <a:gd name="connsiteY134" fmla="*/ 264572 h 1736779"/>
                          <a:gd name="connsiteX135" fmla="*/ 2536245 w 2970217"/>
                          <a:gd name="connsiteY135" fmla="*/ 235883 h 1736779"/>
                          <a:gd name="connsiteX136" fmla="*/ 2482618 w 2970217"/>
                          <a:gd name="connsiteY136" fmla="*/ 209910 h 1736779"/>
                          <a:gd name="connsiteX137" fmla="*/ 2428808 w 2970217"/>
                          <a:gd name="connsiteY137" fmla="*/ 184055 h 1736779"/>
                          <a:gd name="connsiteX138" fmla="*/ 2375181 w 2970217"/>
                          <a:gd name="connsiteY138" fmla="*/ 161033 h 1736779"/>
                          <a:gd name="connsiteX139" fmla="*/ 2317147 w 2970217"/>
                          <a:gd name="connsiteY139" fmla="*/ 138130 h 1736779"/>
                          <a:gd name="connsiteX140" fmla="*/ 2254521 w 2970217"/>
                          <a:gd name="connsiteY140" fmla="*/ 115108 h 1736779"/>
                          <a:gd name="connsiteX141" fmla="*/ 2191896 w 2970217"/>
                          <a:gd name="connsiteY141" fmla="*/ 97871 h 1736779"/>
                          <a:gd name="connsiteX142" fmla="*/ 2129270 w 2970217"/>
                          <a:gd name="connsiteY142" fmla="*/ 77683 h 1736779"/>
                          <a:gd name="connsiteX143" fmla="*/ 2062053 w 2970217"/>
                          <a:gd name="connsiteY143" fmla="*/ 63280 h 1736779"/>
                          <a:gd name="connsiteX144" fmla="*/ 1995020 w 2970217"/>
                          <a:gd name="connsiteY144" fmla="*/ 48994 h 1736779"/>
                          <a:gd name="connsiteX145" fmla="*/ 1927987 w 2970217"/>
                          <a:gd name="connsiteY145" fmla="*/ 34591 h 1736779"/>
                          <a:gd name="connsiteX146" fmla="*/ 1856362 w 2970217"/>
                          <a:gd name="connsiteY146" fmla="*/ 23021 h 1736779"/>
                          <a:gd name="connsiteX147" fmla="*/ 1784738 w 2970217"/>
                          <a:gd name="connsiteY147" fmla="*/ 14403 h 1736779"/>
                          <a:gd name="connsiteX148" fmla="*/ 1713297 w 2970217"/>
                          <a:gd name="connsiteY148" fmla="*/ 8736 h 1736779"/>
                          <a:gd name="connsiteX149" fmla="*/ 1637264 w 2970217"/>
                          <a:gd name="connsiteY149" fmla="*/ 2951 h 1736779"/>
                          <a:gd name="connsiteX150" fmla="*/ 1561232 w 2970217"/>
                          <a:gd name="connsiteY150" fmla="*/ 118 h 1736779"/>
                          <a:gd name="connsiteX151" fmla="*/ 1485200 w 2970217"/>
                          <a:gd name="connsiteY151" fmla="*/ 118 h 1736779"/>
                          <a:gd name="connsiteX152" fmla="*/ 1485200 w 2970217"/>
                          <a:gd name="connsiteY152" fmla="*/ 118 h 1736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</a:cxnLst>
                        <a:rect l="l" t="t" r="r" b="b"/>
                        <a:pathLst>
                          <a:path w="2970217" h="1736779" fill="none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62429" y="5366"/>
                              <a:pt x="1444626" y="-8846"/>
                              <a:pt x="1408984" y="118"/>
                            </a:cubicBezTo>
                            <a:cubicBezTo>
                              <a:pt x="1378126" y="2604"/>
                              <a:pt x="1358483" y="-130"/>
                              <a:pt x="1332952" y="2951"/>
                            </a:cubicBezTo>
                            <a:cubicBezTo>
                              <a:pt x="1295468" y="12778"/>
                              <a:pt x="1279709" y="1628"/>
                              <a:pt x="1256919" y="8736"/>
                            </a:cubicBezTo>
                            <a:cubicBezTo>
                              <a:pt x="1241196" y="15741"/>
                              <a:pt x="1217254" y="7141"/>
                              <a:pt x="1185478" y="14403"/>
                            </a:cubicBezTo>
                            <a:cubicBezTo>
                              <a:pt x="1170161" y="16388"/>
                              <a:pt x="1132647" y="20674"/>
                              <a:pt x="1113854" y="23021"/>
                            </a:cubicBezTo>
                            <a:cubicBezTo>
                              <a:pt x="1086646" y="29077"/>
                              <a:pt x="1060712" y="27376"/>
                              <a:pt x="1042229" y="34591"/>
                            </a:cubicBezTo>
                            <a:cubicBezTo>
                              <a:pt x="1009600" y="43516"/>
                              <a:pt x="993324" y="38845"/>
                              <a:pt x="975196" y="48994"/>
                            </a:cubicBezTo>
                            <a:cubicBezTo>
                              <a:pt x="954423" y="60843"/>
                              <a:pt x="929929" y="58370"/>
                              <a:pt x="908163" y="63280"/>
                            </a:cubicBezTo>
                            <a:cubicBezTo>
                              <a:pt x="884442" y="74698"/>
                              <a:pt x="865774" y="68686"/>
                              <a:pt x="840946" y="77683"/>
                            </a:cubicBezTo>
                            <a:cubicBezTo>
                              <a:pt x="821628" y="88208"/>
                              <a:pt x="792578" y="86668"/>
                              <a:pt x="778320" y="97871"/>
                            </a:cubicBezTo>
                            <a:cubicBezTo>
                              <a:pt x="761206" y="109410"/>
                              <a:pt x="735040" y="101928"/>
                              <a:pt x="715695" y="115108"/>
                            </a:cubicBezTo>
                            <a:cubicBezTo>
                              <a:pt x="689018" y="126289"/>
                              <a:pt x="667986" y="130305"/>
                              <a:pt x="653253" y="138130"/>
                            </a:cubicBezTo>
                            <a:cubicBezTo>
                              <a:pt x="627509" y="151135"/>
                              <a:pt x="607395" y="155069"/>
                              <a:pt x="595035" y="161033"/>
                            </a:cubicBezTo>
                            <a:cubicBezTo>
                              <a:pt x="582422" y="170791"/>
                              <a:pt x="560864" y="170062"/>
                              <a:pt x="541408" y="184055"/>
                            </a:cubicBezTo>
                            <a:cubicBezTo>
                              <a:pt x="519658" y="200473"/>
                              <a:pt x="506530" y="198971"/>
                              <a:pt x="487598" y="209910"/>
                            </a:cubicBezTo>
                            <a:cubicBezTo>
                              <a:pt x="472332" y="224636"/>
                              <a:pt x="451227" y="225002"/>
                              <a:pt x="433971" y="235883"/>
                            </a:cubicBezTo>
                            <a:cubicBezTo>
                              <a:pt x="417290" y="248845"/>
                              <a:pt x="394432" y="254498"/>
                              <a:pt x="384752" y="264572"/>
                            </a:cubicBezTo>
                            <a:cubicBezTo>
                              <a:pt x="378480" y="274772"/>
                              <a:pt x="349200" y="282179"/>
                              <a:pt x="340125" y="293378"/>
                            </a:cubicBezTo>
                            <a:cubicBezTo>
                              <a:pt x="321831" y="308044"/>
                              <a:pt x="302623" y="311874"/>
                              <a:pt x="295313" y="325018"/>
                            </a:cubicBezTo>
                            <a:cubicBezTo>
                              <a:pt x="286324" y="336346"/>
                              <a:pt x="267129" y="344742"/>
                              <a:pt x="255093" y="356658"/>
                            </a:cubicBezTo>
                            <a:cubicBezTo>
                              <a:pt x="247471" y="369900"/>
                              <a:pt x="228551" y="376824"/>
                              <a:pt x="214873" y="388180"/>
                            </a:cubicBezTo>
                            <a:cubicBezTo>
                              <a:pt x="208669" y="398584"/>
                              <a:pt x="189362" y="408533"/>
                              <a:pt x="179061" y="422772"/>
                            </a:cubicBezTo>
                            <a:cubicBezTo>
                              <a:pt x="169356" y="439794"/>
                              <a:pt x="152011" y="445499"/>
                              <a:pt x="147656" y="457245"/>
                            </a:cubicBezTo>
                            <a:cubicBezTo>
                              <a:pt x="140150" y="474572"/>
                              <a:pt x="128902" y="479601"/>
                              <a:pt x="116435" y="494670"/>
                            </a:cubicBezTo>
                            <a:cubicBezTo>
                              <a:pt x="107841" y="508270"/>
                              <a:pt x="101452" y="520503"/>
                              <a:pt x="89622" y="531977"/>
                            </a:cubicBezTo>
                            <a:cubicBezTo>
                              <a:pt x="83441" y="545157"/>
                              <a:pt x="70308" y="556334"/>
                              <a:pt x="67216" y="569402"/>
                            </a:cubicBezTo>
                            <a:cubicBezTo>
                              <a:pt x="59245" y="582753"/>
                              <a:pt x="53641" y="594562"/>
                              <a:pt x="44811" y="606709"/>
                            </a:cubicBezTo>
                            <a:cubicBezTo>
                              <a:pt x="44161" y="619715"/>
                              <a:pt x="36059" y="631930"/>
                              <a:pt x="31404" y="646968"/>
                            </a:cubicBezTo>
                            <a:cubicBezTo>
                              <a:pt x="24641" y="660719"/>
                              <a:pt x="19649" y="676275"/>
                              <a:pt x="17997" y="687226"/>
                            </a:cubicBezTo>
                            <a:cubicBezTo>
                              <a:pt x="15634" y="700042"/>
                              <a:pt x="11838" y="715159"/>
                              <a:pt x="8998" y="727485"/>
                            </a:cubicBezTo>
                            <a:cubicBezTo>
                              <a:pt x="7446" y="737156"/>
                              <a:pt x="3306" y="751392"/>
                              <a:pt x="183" y="767743"/>
                            </a:cubicBezTo>
                            <a:cubicBezTo>
                              <a:pt x="3370" y="783581"/>
                              <a:pt x="-2811" y="799708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1267" y="820397"/>
                              <a:pt x="-857" y="833323"/>
                              <a:pt x="183" y="854045"/>
                            </a:cubicBezTo>
                            <a:cubicBezTo>
                              <a:pt x="4104" y="869849"/>
                              <a:pt x="4483" y="878689"/>
                              <a:pt x="8998" y="900088"/>
                            </a:cubicBezTo>
                            <a:cubicBezTo>
                              <a:pt x="14104" y="914346"/>
                              <a:pt x="14361" y="927956"/>
                              <a:pt x="17997" y="943180"/>
                            </a:cubicBezTo>
                            <a:cubicBezTo>
                              <a:pt x="26351" y="957091"/>
                              <a:pt x="29015" y="971019"/>
                              <a:pt x="35995" y="983438"/>
                            </a:cubicBezTo>
                            <a:cubicBezTo>
                              <a:pt x="42922" y="1001765"/>
                              <a:pt x="45620" y="1015455"/>
                              <a:pt x="53810" y="1026530"/>
                            </a:cubicBezTo>
                            <a:cubicBezTo>
                              <a:pt x="67033" y="1045431"/>
                              <a:pt x="69789" y="1059247"/>
                              <a:pt x="76215" y="1066789"/>
                            </a:cubicBezTo>
                            <a:cubicBezTo>
                              <a:pt x="84803" y="1076943"/>
                              <a:pt x="88885" y="1094045"/>
                              <a:pt x="103029" y="1107047"/>
                            </a:cubicBezTo>
                            <a:cubicBezTo>
                              <a:pt x="111671" y="1115499"/>
                              <a:pt x="121222" y="1131163"/>
                              <a:pt x="134250" y="1147305"/>
                            </a:cubicBezTo>
                            <a:cubicBezTo>
                              <a:pt x="150794" y="1161204"/>
                              <a:pt x="151656" y="1171334"/>
                              <a:pt x="165654" y="1184730"/>
                            </a:cubicBezTo>
                            <a:cubicBezTo>
                              <a:pt x="178766" y="1190874"/>
                              <a:pt x="184862" y="1206543"/>
                              <a:pt x="201467" y="1219204"/>
                            </a:cubicBezTo>
                            <a:cubicBezTo>
                              <a:pt x="220662" y="1229538"/>
                              <a:pt x="236698" y="1249185"/>
                              <a:pt x="246094" y="1256629"/>
                            </a:cubicBezTo>
                            <a:cubicBezTo>
                              <a:pt x="260468" y="1261057"/>
                              <a:pt x="275886" y="1283984"/>
                              <a:pt x="286314" y="1291102"/>
                            </a:cubicBezTo>
                            <a:cubicBezTo>
                              <a:pt x="312188" y="1304295"/>
                              <a:pt x="311414" y="1311568"/>
                              <a:pt x="335533" y="1322742"/>
                            </a:cubicBezTo>
                            <a:cubicBezTo>
                              <a:pt x="352129" y="1327290"/>
                              <a:pt x="365530" y="1343317"/>
                              <a:pt x="384752" y="1354383"/>
                            </a:cubicBezTo>
                            <a:cubicBezTo>
                              <a:pt x="410845" y="1361403"/>
                              <a:pt x="421788" y="1377404"/>
                              <a:pt x="438379" y="1386023"/>
                            </a:cubicBezTo>
                            <a:cubicBezTo>
                              <a:pt x="455555" y="1393465"/>
                              <a:pt x="478949" y="1410963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83763" y="1431969"/>
                              <a:pt x="467609" y="1440924"/>
                              <a:pt x="456377" y="1457921"/>
                            </a:cubicBezTo>
                            <a:cubicBezTo>
                              <a:pt x="438218" y="1477544"/>
                              <a:pt x="432491" y="1480488"/>
                              <a:pt x="416157" y="1501013"/>
                            </a:cubicBezTo>
                            <a:cubicBezTo>
                              <a:pt x="402375" y="1515249"/>
                              <a:pt x="381437" y="1532002"/>
                              <a:pt x="371345" y="1547056"/>
                            </a:cubicBezTo>
                            <a:cubicBezTo>
                              <a:pt x="346179" y="1566649"/>
                              <a:pt x="326113" y="1580189"/>
                              <a:pt x="313311" y="1590148"/>
                            </a:cubicBezTo>
                            <a:cubicBezTo>
                              <a:pt x="299499" y="1605250"/>
                              <a:pt x="272830" y="1616956"/>
                              <a:pt x="250686" y="1633240"/>
                            </a:cubicBezTo>
                            <a:cubicBezTo>
                              <a:pt x="237554" y="1643846"/>
                              <a:pt x="225477" y="1643121"/>
                              <a:pt x="214873" y="1653428"/>
                            </a:cubicBezTo>
                            <a:cubicBezTo>
                              <a:pt x="206415" y="1659174"/>
                              <a:pt x="190767" y="1660756"/>
                              <a:pt x="174653" y="1670665"/>
                            </a:cubicBezTo>
                            <a:cubicBezTo>
                              <a:pt x="161699" y="1681520"/>
                              <a:pt x="149560" y="1677924"/>
                              <a:pt x="134250" y="1687902"/>
                            </a:cubicBezTo>
                            <a:cubicBezTo>
                              <a:pt x="118660" y="1699201"/>
                              <a:pt x="108163" y="1698815"/>
                              <a:pt x="94030" y="1705138"/>
                            </a:cubicBezTo>
                            <a:cubicBezTo>
                              <a:pt x="79737" y="1710187"/>
                              <a:pt x="58749" y="1709703"/>
                              <a:pt x="49402" y="1716590"/>
                            </a:cubicBezTo>
                            <a:cubicBezTo>
                              <a:pt x="37314" y="1721042"/>
                              <a:pt x="20478" y="1722592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8903" y="1728532"/>
                              <a:pt x="16603" y="1732367"/>
                              <a:pt x="22405" y="1730994"/>
                            </a:cubicBezTo>
                            <a:cubicBezTo>
                              <a:pt x="48508" y="1731173"/>
                              <a:pt x="70504" y="1738981"/>
                              <a:pt x="89622" y="1736779"/>
                            </a:cubicBezTo>
                            <a:cubicBezTo>
                              <a:pt x="127888" y="1726771"/>
                              <a:pt x="163416" y="1744306"/>
                              <a:pt x="188060" y="1736779"/>
                            </a:cubicBezTo>
                            <a:cubicBezTo>
                              <a:pt x="213005" y="1733958"/>
                              <a:pt x="224354" y="1740947"/>
                              <a:pt x="250686" y="1736779"/>
                            </a:cubicBezTo>
                            <a:cubicBezTo>
                              <a:pt x="272843" y="1732681"/>
                              <a:pt x="287704" y="1736640"/>
                              <a:pt x="313311" y="1733945"/>
                            </a:cubicBezTo>
                            <a:cubicBezTo>
                              <a:pt x="335880" y="1729099"/>
                              <a:pt x="369427" y="1735727"/>
                              <a:pt x="384752" y="1725327"/>
                            </a:cubicBezTo>
                            <a:cubicBezTo>
                              <a:pt x="402903" y="1714941"/>
                              <a:pt x="423077" y="1721510"/>
                              <a:pt x="456377" y="1716590"/>
                            </a:cubicBezTo>
                            <a:cubicBezTo>
                              <a:pt x="477000" y="1708874"/>
                              <a:pt x="500096" y="1715074"/>
                              <a:pt x="532409" y="1702305"/>
                            </a:cubicBezTo>
                            <a:cubicBezTo>
                              <a:pt x="548508" y="1694979"/>
                              <a:pt x="590211" y="1693720"/>
                              <a:pt x="608441" y="1685068"/>
                            </a:cubicBezTo>
                            <a:cubicBezTo>
                              <a:pt x="630090" y="1668930"/>
                              <a:pt x="663069" y="1672158"/>
                              <a:pt x="688881" y="1662047"/>
                            </a:cubicBezTo>
                            <a:cubicBezTo>
                              <a:pt x="723222" y="1646186"/>
                              <a:pt x="747940" y="1647912"/>
                              <a:pt x="764913" y="1633240"/>
                            </a:cubicBezTo>
                            <a:cubicBezTo>
                              <a:pt x="785455" y="1619152"/>
                              <a:pt x="812178" y="1623319"/>
                              <a:pt x="840946" y="1601600"/>
                            </a:cubicBezTo>
                            <a:cubicBezTo>
                              <a:pt x="867409" y="1574486"/>
                              <a:pt x="880232" y="1579040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31998" y="1556048"/>
                              <a:pt x="953309" y="1575203"/>
                              <a:pt x="979604" y="1572911"/>
                            </a:cubicBezTo>
                            <a:cubicBezTo>
                              <a:pt x="1006713" y="1572580"/>
                              <a:pt x="1016511" y="1585513"/>
                              <a:pt x="1046821" y="1587197"/>
                            </a:cubicBezTo>
                            <a:cubicBezTo>
                              <a:pt x="1068085" y="1585985"/>
                              <a:pt x="1085337" y="1596065"/>
                              <a:pt x="1118261" y="1595933"/>
                            </a:cubicBezTo>
                            <a:cubicBezTo>
                              <a:pt x="1137306" y="1594040"/>
                              <a:pt x="1155755" y="1604182"/>
                              <a:pt x="1189886" y="1604551"/>
                            </a:cubicBezTo>
                            <a:cubicBezTo>
                              <a:pt x="1225280" y="1604434"/>
                              <a:pt x="1232155" y="1612841"/>
                              <a:pt x="1261511" y="1613170"/>
                            </a:cubicBezTo>
                            <a:cubicBezTo>
                              <a:pt x="1288416" y="1609559"/>
                              <a:pt x="1316102" y="1622615"/>
                              <a:pt x="1332952" y="1618837"/>
                            </a:cubicBezTo>
                            <a:cubicBezTo>
                              <a:pt x="1361150" y="1619650"/>
                              <a:pt x="1378117" y="1629300"/>
                              <a:pt x="1408984" y="1621788"/>
                            </a:cubicBezTo>
                            <a:cubicBezTo>
                              <a:pt x="1425497" y="1618318"/>
                              <a:pt x="1464536" y="1623929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5986" y="1620737"/>
                              <a:pt x="1534518" y="1626088"/>
                              <a:pt x="1561232" y="1621788"/>
                            </a:cubicBezTo>
                            <a:cubicBezTo>
                              <a:pt x="1598813" y="1614097"/>
                              <a:pt x="1614528" y="1620284"/>
                              <a:pt x="1637264" y="1618837"/>
                            </a:cubicBezTo>
                            <a:cubicBezTo>
                              <a:pt x="1667469" y="1608456"/>
                              <a:pt x="1676456" y="1619000"/>
                              <a:pt x="1713297" y="1613170"/>
                            </a:cubicBezTo>
                            <a:cubicBezTo>
                              <a:pt x="1740439" y="1606823"/>
                              <a:pt x="1766917" y="1613103"/>
                              <a:pt x="1784738" y="1604551"/>
                            </a:cubicBezTo>
                            <a:cubicBezTo>
                              <a:pt x="1807493" y="1601254"/>
                              <a:pt x="1827204" y="1602472"/>
                              <a:pt x="1856362" y="1595933"/>
                            </a:cubicBezTo>
                            <a:cubicBezTo>
                              <a:pt x="1881070" y="1584062"/>
                              <a:pt x="1906416" y="1594088"/>
                              <a:pt x="1927987" y="1584363"/>
                            </a:cubicBezTo>
                            <a:cubicBezTo>
                              <a:pt x="1942853" y="1577112"/>
                              <a:pt x="1961768" y="1580019"/>
                              <a:pt x="1995020" y="1572911"/>
                            </a:cubicBezTo>
                            <a:cubicBezTo>
                              <a:pt x="2022356" y="1564136"/>
                              <a:pt x="2041676" y="1563083"/>
                              <a:pt x="2062053" y="1558508"/>
                            </a:cubicBezTo>
                            <a:cubicBezTo>
                              <a:pt x="2094463" y="1547079"/>
                              <a:pt x="2106453" y="1548032"/>
                              <a:pt x="2129270" y="1541271"/>
                            </a:cubicBezTo>
                            <a:cubicBezTo>
                              <a:pt x="2148011" y="1532931"/>
                              <a:pt x="2163100" y="1539242"/>
                              <a:pt x="2191896" y="1524035"/>
                            </a:cubicBezTo>
                            <a:cubicBezTo>
                              <a:pt x="2216802" y="1508113"/>
                              <a:pt x="2234546" y="1513177"/>
                              <a:pt x="2254521" y="1503846"/>
                            </a:cubicBezTo>
                            <a:cubicBezTo>
                              <a:pt x="2277348" y="1491488"/>
                              <a:pt x="2296197" y="1496787"/>
                              <a:pt x="2317147" y="1483776"/>
                            </a:cubicBezTo>
                            <a:cubicBezTo>
                              <a:pt x="2339136" y="1474284"/>
                              <a:pt x="2356069" y="1474204"/>
                              <a:pt x="2375181" y="1460754"/>
                            </a:cubicBezTo>
                            <a:cubicBezTo>
                              <a:pt x="2387345" y="1454200"/>
                              <a:pt x="2408712" y="1447916"/>
                              <a:pt x="2428808" y="1437733"/>
                            </a:cubicBezTo>
                            <a:cubicBezTo>
                              <a:pt x="2440149" y="1425738"/>
                              <a:pt x="2464456" y="1422431"/>
                              <a:pt x="2482618" y="1411878"/>
                            </a:cubicBezTo>
                            <a:cubicBezTo>
                              <a:pt x="2506233" y="1396650"/>
                              <a:pt x="2516493" y="1397185"/>
                              <a:pt x="2536245" y="1383071"/>
                            </a:cubicBezTo>
                            <a:cubicBezTo>
                              <a:pt x="2559967" y="1369704"/>
                              <a:pt x="2568408" y="1372217"/>
                              <a:pt x="2585464" y="1357216"/>
                            </a:cubicBezTo>
                            <a:cubicBezTo>
                              <a:pt x="2605488" y="1341031"/>
                              <a:pt x="2623012" y="1337062"/>
                              <a:pt x="2630091" y="1325576"/>
                            </a:cubicBezTo>
                            <a:cubicBezTo>
                              <a:pt x="2642062" y="1315934"/>
                              <a:pt x="2654638" y="1311596"/>
                              <a:pt x="2674903" y="1296887"/>
                            </a:cubicBezTo>
                            <a:cubicBezTo>
                              <a:pt x="2685627" y="1286976"/>
                              <a:pt x="2706842" y="1278069"/>
                              <a:pt x="2715123" y="1265247"/>
                            </a:cubicBezTo>
                            <a:cubicBezTo>
                              <a:pt x="2722850" y="1252311"/>
                              <a:pt x="2744729" y="1247432"/>
                              <a:pt x="2755343" y="1230656"/>
                            </a:cubicBezTo>
                            <a:cubicBezTo>
                              <a:pt x="2766832" y="1218429"/>
                              <a:pt x="2783342" y="1210040"/>
                              <a:pt x="2791155" y="1196182"/>
                            </a:cubicBezTo>
                            <a:cubicBezTo>
                              <a:pt x="2802324" y="1182828"/>
                              <a:pt x="2809801" y="1176256"/>
                              <a:pt x="2822560" y="1161709"/>
                            </a:cubicBezTo>
                            <a:cubicBezTo>
                              <a:pt x="2830643" y="1149597"/>
                              <a:pt x="2840152" y="1137624"/>
                              <a:pt x="2853781" y="1127235"/>
                            </a:cubicBezTo>
                            <a:cubicBezTo>
                              <a:pt x="2865393" y="1110562"/>
                              <a:pt x="2875229" y="1098259"/>
                              <a:pt x="2880594" y="1089810"/>
                            </a:cubicBezTo>
                            <a:cubicBezTo>
                              <a:pt x="2889791" y="1074306"/>
                              <a:pt x="2896359" y="1069488"/>
                              <a:pt x="2903000" y="1052385"/>
                            </a:cubicBezTo>
                            <a:cubicBezTo>
                              <a:pt x="2911579" y="1041300"/>
                              <a:pt x="2920918" y="1022941"/>
                              <a:pt x="2925405" y="1012245"/>
                            </a:cubicBezTo>
                            <a:cubicBezTo>
                              <a:pt x="2931622" y="999092"/>
                              <a:pt x="2936593" y="990605"/>
                              <a:pt x="2938812" y="974820"/>
                            </a:cubicBezTo>
                            <a:cubicBezTo>
                              <a:pt x="2942780" y="959117"/>
                              <a:pt x="2946754" y="947134"/>
                              <a:pt x="2952219" y="934562"/>
                            </a:cubicBezTo>
                            <a:cubicBezTo>
                              <a:pt x="2955969" y="917283"/>
                              <a:pt x="2957128" y="907546"/>
                              <a:pt x="2961218" y="894303"/>
                            </a:cubicBezTo>
                            <a:cubicBezTo>
                              <a:pt x="2964419" y="876626"/>
                              <a:pt x="2965066" y="867769"/>
                              <a:pt x="2970033" y="851211"/>
                            </a:cubicBezTo>
                            <a:cubicBezTo>
                              <a:pt x="2966474" y="838159"/>
                              <a:pt x="2972065" y="824707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5112" y="790768"/>
                              <a:pt x="2975130" y="780559"/>
                              <a:pt x="2970033" y="767743"/>
                            </a:cubicBezTo>
                            <a:cubicBezTo>
                              <a:pt x="2969594" y="753895"/>
                              <a:pt x="2962494" y="740574"/>
                              <a:pt x="2961218" y="727485"/>
                            </a:cubicBezTo>
                            <a:cubicBezTo>
                              <a:pt x="2959574" y="714556"/>
                              <a:pt x="2954157" y="701189"/>
                              <a:pt x="2952219" y="687226"/>
                            </a:cubicBezTo>
                            <a:cubicBezTo>
                              <a:pt x="2945303" y="671305"/>
                              <a:pt x="2940649" y="658095"/>
                              <a:pt x="2938812" y="646968"/>
                            </a:cubicBezTo>
                            <a:cubicBezTo>
                              <a:pt x="2935817" y="633304"/>
                              <a:pt x="2928384" y="621133"/>
                              <a:pt x="2925405" y="606709"/>
                            </a:cubicBezTo>
                            <a:cubicBezTo>
                              <a:pt x="2916675" y="592151"/>
                              <a:pt x="2913739" y="580160"/>
                              <a:pt x="2903000" y="569402"/>
                            </a:cubicBezTo>
                            <a:cubicBezTo>
                              <a:pt x="2893687" y="555829"/>
                              <a:pt x="2888566" y="542958"/>
                              <a:pt x="2880594" y="531977"/>
                            </a:cubicBezTo>
                            <a:cubicBezTo>
                              <a:pt x="2868056" y="519452"/>
                              <a:pt x="2859367" y="507673"/>
                              <a:pt x="2853781" y="494670"/>
                            </a:cubicBezTo>
                            <a:cubicBezTo>
                              <a:pt x="2841783" y="485821"/>
                              <a:pt x="2834454" y="471141"/>
                              <a:pt x="2822560" y="457245"/>
                            </a:cubicBezTo>
                            <a:cubicBezTo>
                              <a:pt x="2805692" y="443931"/>
                              <a:pt x="2806168" y="436490"/>
                              <a:pt x="2791155" y="422772"/>
                            </a:cubicBezTo>
                            <a:cubicBezTo>
                              <a:pt x="2776025" y="416312"/>
                              <a:pt x="2772637" y="401510"/>
                              <a:pt x="2755343" y="388180"/>
                            </a:cubicBezTo>
                            <a:cubicBezTo>
                              <a:pt x="2735680" y="379817"/>
                              <a:pt x="2728257" y="360375"/>
                              <a:pt x="2715123" y="356658"/>
                            </a:cubicBezTo>
                            <a:cubicBezTo>
                              <a:pt x="2700775" y="352320"/>
                              <a:pt x="2685362" y="330392"/>
                              <a:pt x="2674903" y="325018"/>
                            </a:cubicBezTo>
                            <a:cubicBezTo>
                              <a:pt x="2658493" y="314602"/>
                              <a:pt x="2649716" y="302203"/>
                              <a:pt x="2630091" y="293378"/>
                            </a:cubicBezTo>
                            <a:cubicBezTo>
                              <a:pt x="2605783" y="283219"/>
                              <a:pt x="2607743" y="278524"/>
                              <a:pt x="2585464" y="264572"/>
                            </a:cubicBezTo>
                            <a:cubicBezTo>
                              <a:pt x="2560287" y="252339"/>
                              <a:pt x="2561054" y="249516"/>
                              <a:pt x="2536245" y="235883"/>
                            </a:cubicBezTo>
                            <a:cubicBezTo>
                              <a:pt x="2511389" y="225858"/>
                              <a:pt x="2506537" y="221110"/>
                              <a:pt x="2482618" y="209910"/>
                            </a:cubicBezTo>
                            <a:cubicBezTo>
                              <a:pt x="2469010" y="203454"/>
                              <a:pt x="2451544" y="191703"/>
                              <a:pt x="2428808" y="184055"/>
                            </a:cubicBezTo>
                            <a:cubicBezTo>
                              <a:pt x="2402775" y="176634"/>
                              <a:pt x="2402533" y="170538"/>
                              <a:pt x="2375181" y="161033"/>
                            </a:cubicBezTo>
                            <a:cubicBezTo>
                              <a:pt x="2347619" y="152872"/>
                              <a:pt x="2340122" y="141041"/>
                              <a:pt x="2317147" y="138130"/>
                            </a:cubicBezTo>
                            <a:cubicBezTo>
                              <a:pt x="2288477" y="129166"/>
                              <a:pt x="2273504" y="120727"/>
                              <a:pt x="2254521" y="115108"/>
                            </a:cubicBezTo>
                            <a:cubicBezTo>
                              <a:pt x="2227380" y="111407"/>
                              <a:pt x="2222805" y="105447"/>
                              <a:pt x="2191896" y="97871"/>
                            </a:cubicBezTo>
                            <a:cubicBezTo>
                              <a:pt x="2167443" y="90629"/>
                              <a:pt x="2153389" y="78108"/>
                              <a:pt x="2129270" y="77683"/>
                            </a:cubicBezTo>
                            <a:cubicBezTo>
                              <a:pt x="2094930" y="77088"/>
                              <a:pt x="2080592" y="64792"/>
                              <a:pt x="2062053" y="63280"/>
                            </a:cubicBezTo>
                            <a:cubicBezTo>
                              <a:pt x="2035018" y="60981"/>
                              <a:pt x="2022265" y="54022"/>
                              <a:pt x="1995020" y="48994"/>
                            </a:cubicBezTo>
                            <a:cubicBezTo>
                              <a:pt x="1971087" y="51153"/>
                              <a:pt x="1961302" y="37625"/>
                              <a:pt x="1927987" y="34591"/>
                            </a:cubicBezTo>
                            <a:cubicBezTo>
                              <a:pt x="1892244" y="37586"/>
                              <a:pt x="1874258" y="22405"/>
                              <a:pt x="1856362" y="23021"/>
                            </a:cubicBezTo>
                            <a:cubicBezTo>
                              <a:pt x="1837324" y="22168"/>
                              <a:pt x="1808118" y="10603"/>
                              <a:pt x="1784738" y="14403"/>
                            </a:cubicBezTo>
                            <a:cubicBezTo>
                              <a:pt x="1761271" y="12980"/>
                              <a:pt x="1734358" y="3270"/>
                              <a:pt x="1713297" y="8736"/>
                            </a:cubicBezTo>
                            <a:cubicBezTo>
                              <a:pt x="1689662" y="8607"/>
                              <a:pt x="1675361" y="1232"/>
                              <a:pt x="1637264" y="2951"/>
                            </a:cubicBezTo>
                            <a:cubicBezTo>
                              <a:pt x="1615377" y="8230"/>
                              <a:pt x="1586084" y="-1054"/>
                              <a:pt x="1561232" y="118"/>
                            </a:cubicBezTo>
                            <a:cubicBezTo>
                              <a:pt x="1545748" y="8705"/>
                              <a:pt x="1501099" y="-1696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  <a:path w="2970217" h="1736779" fill="none" stroke="0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55814" y="8794"/>
                              <a:pt x="1445114" y="-4857"/>
                              <a:pt x="1408984" y="118"/>
                            </a:cubicBezTo>
                            <a:cubicBezTo>
                              <a:pt x="1388005" y="3394"/>
                              <a:pt x="1352911" y="-2712"/>
                              <a:pt x="1332952" y="2951"/>
                            </a:cubicBezTo>
                            <a:cubicBezTo>
                              <a:pt x="1301188" y="10379"/>
                              <a:pt x="1294410" y="-482"/>
                              <a:pt x="1256919" y="8736"/>
                            </a:cubicBezTo>
                            <a:cubicBezTo>
                              <a:pt x="1241768" y="17768"/>
                              <a:pt x="1212086" y="11966"/>
                              <a:pt x="1185478" y="14403"/>
                            </a:cubicBezTo>
                            <a:cubicBezTo>
                              <a:pt x="1156705" y="26202"/>
                              <a:pt x="1141786" y="13476"/>
                              <a:pt x="1113854" y="23021"/>
                            </a:cubicBezTo>
                            <a:cubicBezTo>
                              <a:pt x="1085752" y="31307"/>
                              <a:pt x="1067879" y="22387"/>
                              <a:pt x="1042229" y="34591"/>
                            </a:cubicBezTo>
                            <a:cubicBezTo>
                              <a:pt x="1028009" y="40330"/>
                              <a:pt x="988055" y="42561"/>
                              <a:pt x="975196" y="48994"/>
                            </a:cubicBezTo>
                            <a:cubicBezTo>
                              <a:pt x="949792" y="61986"/>
                              <a:pt x="921124" y="54921"/>
                              <a:pt x="908163" y="63280"/>
                            </a:cubicBezTo>
                            <a:cubicBezTo>
                              <a:pt x="882164" y="68896"/>
                              <a:pt x="871283" y="64075"/>
                              <a:pt x="840946" y="77683"/>
                            </a:cubicBezTo>
                            <a:cubicBezTo>
                              <a:pt x="825803" y="85093"/>
                              <a:pt x="804785" y="84006"/>
                              <a:pt x="778320" y="97871"/>
                            </a:cubicBezTo>
                            <a:cubicBezTo>
                              <a:pt x="756248" y="109591"/>
                              <a:pt x="729783" y="110272"/>
                              <a:pt x="715695" y="115108"/>
                            </a:cubicBezTo>
                            <a:cubicBezTo>
                              <a:pt x="693046" y="129354"/>
                              <a:pt x="678942" y="122464"/>
                              <a:pt x="653253" y="138130"/>
                            </a:cubicBezTo>
                            <a:cubicBezTo>
                              <a:pt x="639284" y="145851"/>
                              <a:pt x="616961" y="152288"/>
                              <a:pt x="595035" y="161033"/>
                            </a:cubicBezTo>
                            <a:cubicBezTo>
                              <a:pt x="577349" y="170039"/>
                              <a:pt x="555306" y="177259"/>
                              <a:pt x="541408" y="184055"/>
                            </a:cubicBezTo>
                            <a:cubicBezTo>
                              <a:pt x="526829" y="193040"/>
                              <a:pt x="508785" y="198883"/>
                              <a:pt x="487598" y="209910"/>
                            </a:cubicBezTo>
                            <a:cubicBezTo>
                              <a:pt x="472710" y="218107"/>
                              <a:pt x="450508" y="220395"/>
                              <a:pt x="433971" y="235883"/>
                            </a:cubicBezTo>
                            <a:cubicBezTo>
                              <a:pt x="418249" y="246129"/>
                              <a:pt x="405530" y="247863"/>
                              <a:pt x="384752" y="264572"/>
                            </a:cubicBezTo>
                            <a:cubicBezTo>
                              <a:pt x="367230" y="278881"/>
                              <a:pt x="357012" y="281897"/>
                              <a:pt x="340125" y="293378"/>
                            </a:cubicBezTo>
                            <a:cubicBezTo>
                              <a:pt x="323039" y="306228"/>
                              <a:pt x="316570" y="308078"/>
                              <a:pt x="295313" y="325018"/>
                            </a:cubicBezTo>
                            <a:cubicBezTo>
                              <a:pt x="278414" y="344257"/>
                              <a:pt x="270280" y="340182"/>
                              <a:pt x="255093" y="356658"/>
                            </a:cubicBezTo>
                            <a:cubicBezTo>
                              <a:pt x="237845" y="372267"/>
                              <a:pt x="230087" y="374981"/>
                              <a:pt x="214873" y="388180"/>
                            </a:cubicBezTo>
                            <a:cubicBezTo>
                              <a:pt x="202037" y="402776"/>
                              <a:pt x="189898" y="406150"/>
                              <a:pt x="179061" y="422772"/>
                            </a:cubicBezTo>
                            <a:cubicBezTo>
                              <a:pt x="172126" y="438222"/>
                              <a:pt x="159567" y="443359"/>
                              <a:pt x="147656" y="457245"/>
                            </a:cubicBezTo>
                            <a:cubicBezTo>
                              <a:pt x="137275" y="475394"/>
                              <a:pt x="129144" y="476665"/>
                              <a:pt x="116435" y="494670"/>
                            </a:cubicBezTo>
                            <a:cubicBezTo>
                              <a:pt x="105135" y="507230"/>
                              <a:pt x="100119" y="516497"/>
                              <a:pt x="89622" y="531977"/>
                            </a:cubicBezTo>
                            <a:cubicBezTo>
                              <a:pt x="83363" y="546360"/>
                              <a:pt x="71543" y="560515"/>
                              <a:pt x="67216" y="569402"/>
                            </a:cubicBezTo>
                            <a:cubicBezTo>
                              <a:pt x="59357" y="583341"/>
                              <a:pt x="51943" y="593731"/>
                              <a:pt x="44811" y="606709"/>
                            </a:cubicBezTo>
                            <a:cubicBezTo>
                              <a:pt x="40899" y="618510"/>
                              <a:pt x="35007" y="633292"/>
                              <a:pt x="31404" y="646968"/>
                            </a:cubicBezTo>
                            <a:cubicBezTo>
                              <a:pt x="30192" y="659797"/>
                              <a:pt x="19990" y="674503"/>
                              <a:pt x="17997" y="687226"/>
                            </a:cubicBezTo>
                            <a:cubicBezTo>
                              <a:pt x="13830" y="699701"/>
                              <a:pt x="11193" y="713452"/>
                              <a:pt x="8998" y="727485"/>
                            </a:cubicBezTo>
                            <a:cubicBezTo>
                              <a:pt x="4582" y="743026"/>
                              <a:pt x="3578" y="753508"/>
                              <a:pt x="183" y="767743"/>
                            </a:cubicBezTo>
                            <a:cubicBezTo>
                              <a:pt x="542" y="784590"/>
                              <a:pt x="-2104" y="800582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252" y="821762"/>
                              <a:pt x="-602" y="840389"/>
                              <a:pt x="183" y="854045"/>
                            </a:cubicBezTo>
                            <a:cubicBezTo>
                              <a:pt x="7525" y="868634"/>
                              <a:pt x="4509" y="886833"/>
                              <a:pt x="8998" y="900088"/>
                            </a:cubicBezTo>
                            <a:cubicBezTo>
                              <a:pt x="12964" y="915351"/>
                              <a:pt x="14306" y="930052"/>
                              <a:pt x="17997" y="943180"/>
                            </a:cubicBezTo>
                            <a:cubicBezTo>
                              <a:pt x="23838" y="957157"/>
                              <a:pt x="29386" y="969201"/>
                              <a:pt x="35995" y="983438"/>
                            </a:cubicBezTo>
                            <a:cubicBezTo>
                              <a:pt x="44174" y="1001118"/>
                              <a:pt x="49827" y="1010036"/>
                              <a:pt x="53810" y="1026530"/>
                            </a:cubicBezTo>
                            <a:cubicBezTo>
                              <a:pt x="65952" y="1043197"/>
                              <a:pt x="64507" y="1056324"/>
                              <a:pt x="76215" y="1066789"/>
                            </a:cubicBezTo>
                            <a:cubicBezTo>
                              <a:pt x="88260" y="1079130"/>
                              <a:pt x="89035" y="1089894"/>
                              <a:pt x="103029" y="1107047"/>
                            </a:cubicBezTo>
                            <a:cubicBezTo>
                              <a:pt x="116915" y="1115528"/>
                              <a:pt x="120213" y="1130863"/>
                              <a:pt x="134250" y="1147305"/>
                            </a:cubicBezTo>
                            <a:cubicBezTo>
                              <a:pt x="145711" y="1158678"/>
                              <a:pt x="148686" y="1168290"/>
                              <a:pt x="165654" y="1184730"/>
                            </a:cubicBezTo>
                            <a:cubicBezTo>
                              <a:pt x="180491" y="1198408"/>
                              <a:pt x="181196" y="1206654"/>
                              <a:pt x="201467" y="1219204"/>
                            </a:cubicBezTo>
                            <a:cubicBezTo>
                              <a:pt x="214951" y="1229204"/>
                              <a:pt x="228917" y="1249224"/>
                              <a:pt x="246094" y="1256629"/>
                            </a:cubicBezTo>
                            <a:cubicBezTo>
                              <a:pt x="266762" y="1269391"/>
                              <a:pt x="267623" y="1278037"/>
                              <a:pt x="286314" y="1291102"/>
                            </a:cubicBezTo>
                            <a:cubicBezTo>
                              <a:pt x="297986" y="1297510"/>
                              <a:pt x="318130" y="1312470"/>
                              <a:pt x="335533" y="1322742"/>
                            </a:cubicBezTo>
                            <a:cubicBezTo>
                              <a:pt x="353325" y="1332734"/>
                              <a:pt x="369983" y="1350670"/>
                              <a:pt x="384752" y="1354383"/>
                            </a:cubicBezTo>
                            <a:cubicBezTo>
                              <a:pt x="403590" y="1363195"/>
                              <a:pt x="415799" y="1375322"/>
                              <a:pt x="438379" y="1386023"/>
                            </a:cubicBezTo>
                            <a:cubicBezTo>
                              <a:pt x="466892" y="1396370"/>
                              <a:pt x="468995" y="1409776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79730" y="1434457"/>
                              <a:pt x="462349" y="1446324"/>
                              <a:pt x="456377" y="1457921"/>
                            </a:cubicBezTo>
                            <a:cubicBezTo>
                              <a:pt x="445762" y="1478848"/>
                              <a:pt x="427322" y="1483920"/>
                              <a:pt x="416157" y="1501013"/>
                            </a:cubicBezTo>
                            <a:cubicBezTo>
                              <a:pt x="402908" y="1524573"/>
                              <a:pt x="379539" y="1532560"/>
                              <a:pt x="371345" y="1547056"/>
                            </a:cubicBezTo>
                            <a:cubicBezTo>
                              <a:pt x="346255" y="1571358"/>
                              <a:pt x="327693" y="1571315"/>
                              <a:pt x="313311" y="1590148"/>
                            </a:cubicBezTo>
                            <a:cubicBezTo>
                              <a:pt x="288106" y="1609946"/>
                              <a:pt x="275306" y="1612467"/>
                              <a:pt x="250686" y="1633240"/>
                            </a:cubicBezTo>
                            <a:cubicBezTo>
                              <a:pt x="235918" y="1642510"/>
                              <a:pt x="224692" y="1647741"/>
                              <a:pt x="214873" y="1653428"/>
                            </a:cubicBezTo>
                            <a:cubicBezTo>
                              <a:pt x="202786" y="1660158"/>
                              <a:pt x="191971" y="1657540"/>
                              <a:pt x="174653" y="1670665"/>
                            </a:cubicBezTo>
                            <a:cubicBezTo>
                              <a:pt x="166763" y="1678915"/>
                              <a:pt x="144173" y="1679653"/>
                              <a:pt x="134250" y="1687902"/>
                            </a:cubicBezTo>
                            <a:cubicBezTo>
                              <a:pt x="115634" y="1696035"/>
                              <a:pt x="111519" y="1692486"/>
                              <a:pt x="94030" y="1705138"/>
                            </a:cubicBezTo>
                            <a:cubicBezTo>
                              <a:pt x="81250" y="1710887"/>
                              <a:pt x="67359" y="1710374"/>
                              <a:pt x="49402" y="1716590"/>
                            </a:cubicBezTo>
                            <a:cubicBezTo>
                              <a:pt x="31722" y="1722356"/>
                              <a:pt x="10306" y="1727653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5569" y="1729544"/>
                              <a:pt x="17299" y="1733207"/>
                              <a:pt x="22405" y="1730994"/>
                            </a:cubicBezTo>
                            <a:cubicBezTo>
                              <a:pt x="45705" y="1727349"/>
                              <a:pt x="69334" y="1740007"/>
                              <a:pt x="89622" y="1736779"/>
                            </a:cubicBezTo>
                            <a:cubicBezTo>
                              <a:pt x="110940" y="1728562"/>
                              <a:pt x="162927" y="1740190"/>
                              <a:pt x="188060" y="1736779"/>
                            </a:cubicBezTo>
                            <a:cubicBezTo>
                              <a:pt x="206688" y="1735067"/>
                              <a:pt x="227994" y="1741930"/>
                              <a:pt x="250686" y="1736779"/>
                            </a:cubicBezTo>
                            <a:cubicBezTo>
                              <a:pt x="270395" y="1728736"/>
                              <a:pt x="292505" y="1739471"/>
                              <a:pt x="313311" y="1733945"/>
                            </a:cubicBezTo>
                            <a:cubicBezTo>
                              <a:pt x="329740" y="1724769"/>
                              <a:pt x="369459" y="1734171"/>
                              <a:pt x="384752" y="1725327"/>
                            </a:cubicBezTo>
                            <a:cubicBezTo>
                              <a:pt x="404835" y="1716923"/>
                              <a:pt x="436667" y="1721426"/>
                              <a:pt x="456377" y="1716590"/>
                            </a:cubicBezTo>
                            <a:cubicBezTo>
                              <a:pt x="492865" y="1708322"/>
                              <a:pt x="512160" y="1709445"/>
                              <a:pt x="532409" y="1702305"/>
                            </a:cubicBezTo>
                            <a:cubicBezTo>
                              <a:pt x="560752" y="1690742"/>
                              <a:pt x="583340" y="1699803"/>
                              <a:pt x="608441" y="1685068"/>
                            </a:cubicBezTo>
                            <a:cubicBezTo>
                              <a:pt x="647391" y="1671005"/>
                              <a:pt x="672453" y="1669776"/>
                              <a:pt x="688881" y="1662047"/>
                            </a:cubicBezTo>
                            <a:cubicBezTo>
                              <a:pt x="706626" y="1652532"/>
                              <a:pt x="748751" y="1647783"/>
                              <a:pt x="764913" y="1633240"/>
                            </a:cubicBezTo>
                            <a:cubicBezTo>
                              <a:pt x="797791" y="1609903"/>
                              <a:pt x="814454" y="1618186"/>
                              <a:pt x="840946" y="1601600"/>
                            </a:cubicBezTo>
                            <a:cubicBezTo>
                              <a:pt x="863631" y="1577311"/>
                              <a:pt x="882550" y="1587119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28238" y="1560145"/>
                              <a:pt x="948714" y="1572145"/>
                              <a:pt x="979604" y="1572911"/>
                            </a:cubicBezTo>
                            <a:cubicBezTo>
                              <a:pt x="1012058" y="1576365"/>
                              <a:pt x="1030122" y="1589558"/>
                              <a:pt x="1046821" y="1587197"/>
                            </a:cubicBezTo>
                            <a:cubicBezTo>
                              <a:pt x="1066221" y="1587997"/>
                              <a:pt x="1088630" y="1599242"/>
                              <a:pt x="1118261" y="1595933"/>
                            </a:cubicBezTo>
                            <a:cubicBezTo>
                              <a:pt x="1149538" y="1598668"/>
                              <a:pt x="1158690" y="1602599"/>
                              <a:pt x="1189886" y="1604551"/>
                            </a:cubicBezTo>
                            <a:cubicBezTo>
                              <a:pt x="1218890" y="1602219"/>
                              <a:pt x="1236105" y="1613243"/>
                              <a:pt x="1261511" y="1613170"/>
                            </a:cubicBezTo>
                            <a:cubicBezTo>
                              <a:pt x="1283809" y="1614741"/>
                              <a:pt x="1314707" y="1621579"/>
                              <a:pt x="1332952" y="1618837"/>
                            </a:cubicBezTo>
                            <a:cubicBezTo>
                              <a:pt x="1355691" y="1617028"/>
                              <a:pt x="1377179" y="1625803"/>
                              <a:pt x="1408984" y="1621788"/>
                            </a:cubicBezTo>
                            <a:cubicBezTo>
                              <a:pt x="1426577" y="1616310"/>
                              <a:pt x="1463664" y="1623143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9866" y="1615089"/>
                              <a:pt x="1537035" y="1623173"/>
                              <a:pt x="1561232" y="1621788"/>
                            </a:cubicBezTo>
                            <a:cubicBezTo>
                              <a:pt x="1580210" y="1617863"/>
                              <a:pt x="1611342" y="1622037"/>
                              <a:pt x="1637264" y="1618837"/>
                            </a:cubicBezTo>
                            <a:cubicBezTo>
                              <a:pt x="1674717" y="1610940"/>
                              <a:pt x="1687305" y="1615966"/>
                              <a:pt x="1713297" y="1613170"/>
                            </a:cubicBezTo>
                            <a:cubicBezTo>
                              <a:pt x="1736216" y="1608769"/>
                              <a:pt x="1762389" y="1609895"/>
                              <a:pt x="1784738" y="1604551"/>
                            </a:cubicBezTo>
                            <a:cubicBezTo>
                              <a:pt x="1813015" y="1596584"/>
                              <a:pt x="1831764" y="1602813"/>
                              <a:pt x="1856362" y="1595933"/>
                            </a:cubicBezTo>
                            <a:cubicBezTo>
                              <a:pt x="1876658" y="1592642"/>
                              <a:pt x="1913792" y="1588342"/>
                              <a:pt x="1927987" y="1584363"/>
                            </a:cubicBezTo>
                            <a:cubicBezTo>
                              <a:pt x="1956336" y="1572803"/>
                              <a:pt x="1978304" y="1580265"/>
                              <a:pt x="1995020" y="1572911"/>
                            </a:cubicBezTo>
                            <a:cubicBezTo>
                              <a:pt x="2015880" y="1567455"/>
                              <a:pt x="2048641" y="1561813"/>
                              <a:pt x="2062053" y="1558508"/>
                            </a:cubicBezTo>
                            <a:cubicBezTo>
                              <a:pt x="2090219" y="1546091"/>
                              <a:pt x="2113555" y="1549691"/>
                              <a:pt x="2129270" y="1541271"/>
                            </a:cubicBezTo>
                            <a:cubicBezTo>
                              <a:pt x="2148528" y="1529075"/>
                              <a:pt x="2163697" y="1539717"/>
                              <a:pt x="2191896" y="1524035"/>
                            </a:cubicBezTo>
                            <a:cubicBezTo>
                              <a:pt x="2206264" y="1514703"/>
                              <a:pt x="2236853" y="1511519"/>
                              <a:pt x="2254521" y="1503846"/>
                            </a:cubicBezTo>
                            <a:cubicBezTo>
                              <a:pt x="2273917" y="1491667"/>
                              <a:pt x="2293320" y="1496421"/>
                              <a:pt x="2317147" y="1483776"/>
                            </a:cubicBezTo>
                            <a:cubicBezTo>
                              <a:pt x="2333963" y="1471694"/>
                              <a:pt x="2349413" y="1471656"/>
                              <a:pt x="2375181" y="1460754"/>
                            </a:cubicBezTo>
                            <a:cubicBezTo>
                              <a:pt x="2395310" y="1451291"/>
                              <a:pt x="2408710" y="1448098"/>
                              <a:pt x="2428808" y="1437733"/>
                            </a:cubicBezTo>
                            <a:cubicBezTo>
                              <a:pt x="2440364" y="1429078"/>
                              <a:pt x="2471572" y="1417888"/>
                              <a:pt x="2482618" y="1411878"/>
                            </a:cubicBezTo>
                            <a:cubicBezTo>
                              <a:pt x="2497033" y="1402550"/>
                              <a:pt x="2519284" y="1398755"/>
                              <a:pt x="2536245" y="1383071"/>
                            </a:cubicBezTo>
                            <a:cubicBezTo>
                              <a:pt x="2556698" y="1369362"/>
                              <a:pt x="2572397" y="1371171"/>
                              <a:pt x="2585464" y="1357216"/>
                            </a:cubicBezTo>
                            <a:cubicBezTo>
                              <a:pt x="2597437" y="1342454"/>
                              <a:pt x="2611550" y="1338961"/>
                              <a:pt x="2630091" y="1325576"/>
                            </a:cubicBezTo>
                            <a:cubicBezTo>
                              <a:pt x="2643813" y="1312010"/>
                              <a:pt x="2657601" y="1309332"/>
                              <a:pt x="2674903" y="1296887"/>
                            </a:cubicBezTo>
                            <a:cubicBezTo>
                              <a:pt x="2687550" y="1285530"/>
                              <a:pt x="2702994" y="1277021"/>
                              <a:pt x="2715123" y="1265247"/>
                            </a:cubicBezTo>
                            <a:cubicBezTo>
                              <a:pt x="2724636" y="1248958"/>
                              <a:pt x="2743749" y="1240990"/>
                              <a:pt x="2755343" y="1230656"/>
                            </a:cubicBezTo>
                            <a:cubicBezTo>
                              <a:pt x="2763290" y="1221889"/>
                              <a:pt x="2783818" y="1210474"/>
                              <a:pt x="2791155" y="1196182"/>
                            </a:cubicBezTo>
                            <a:cubicBezTo>
                              <a:pt x="2802274" y="1179499"/>
                              <a:pt x="2817400" y="1174629"/>
                              <a:pt x="2822560" y="1161709"/>
                            </a:cubicBezTo>
                            <a:cubicBezTo>
                              <a:pt x="2834082" y="1151412"/>
                              <a:pt x="2842711" y="1141914"/>
                              <a:pt x="2853781" y="1127235"/>
                            </a:cubicBezTo>
                            <a:cubicBezTo>
                              <a:pt x="2857701" y="1115645"/>
                              <a:pt x="2874008" y="1103679"/>
                              <a:pt x="2880594" y="1089810"/>
                            </a:cubicBezTo>
                            <a:cubicBezTo>
                              <a:pt x="2883015" y="1078325"/>
                              <a:pt x="2896397" y="1063802"/>
                              <a:pt x="2903000" y="1052385"/>
                            </a:cubicBezTo>
                            <a:cubicBezTo>
                              <a:pt x="2913391" y="1036741"/>
                              <a:pt x="2921475" y="1023929"/>
                              <a:pt x="2925405" y="1012245"/>
                            </a:cubicBezTo>
                            <a:cubicBezTo>
                              <a:pt x="2929561" y="999537"/>
                              <a:pt x="2937419" y="985095"/>
                              <a:pt x="2938812" y="974820"/>
                            </a:cubicBezTo>
                            <a:cubicBezTo>
                              <a:pt x="2944433" y="962252"/>
                              <a:pt x="2946580" y="948563"/>
                              <a:pt x="2952219" y="934562"/>
                            </a:cubicBezTo>
                            <a:cubicBezTo>
                              <a:pt x="2953956" y="920882"/>
                              <a:pt x="2955903" y="907625"/>
                              <a:pt x="2961218" y="894303"/>
                            </a:cubicBezTo>
                            <a:cubicBezTo>
                              <a:pt x="2963381" y="878525"/>
                              <a:pt x="2965933" y="865980"/>
                              <a:pt x="2970033" y="851211"/>
                            </a:cubicBezTo>
                            <a:cubicBezTo>
                              <a:pt x="2965523" y="831831"/>
                              <a:pt x="2970316" y="827212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4964" y="800072"/>
                              <a:pt x="2971858" y="777689"/>
                              <a:pt x="2970033" y="767743"/>
                            </a:cubicBezTo>
                            <a:cubicBezTo>
                              <a:pt x="2969645" y="753191"/>
                              <a:pt x="2963120" y="740736"/>
                              <a:pt x="2961218" y="727485"/>
                            </a:cubicBezTo>
                            <a:cubicBezTo>
                              <a:pt x="2958069" y="716051"/>
                              <a:pt x="2959003" y="701760"/>
                              <a:pt x="2952219" y="687226"/>
                            </a:cubicBezTo>
                            <a:cubicBezTo>
                              <a:pt x="2946732" y="673433"/>
                              <a:pt x="2942892" y="660851"/>
                              <a:pt x="2938812" y="646968"/>
                            </a:cubicBezTo>
                            <a:cubicBezTo>
                              <a:pt x="2933523" y="634914"/>
                              <a:pt x="2933689" y="621425"/>
                              <a:pt x="2925405" y="606709"/>
                            </a:cubicBezTo>
                            <a:cubicBezTo>
                              <a:pt x="2919560" y="595201"/>
                              <a:pt x="2910057" y="579762"/>
                              <a:pt x="2903000" y="569402"/>
                            </a:cubicBezTo>
                            <a:cubicBezTo>
                              <a:pt x="2894008" y="556369"/>
                              <a:pt x="2887787" y="541482"/>
                              <a:pt x="2880594" y="531977"/>
                            </a:cubicBezTo>
                            <a:cubicBezTo>
                              <a:pt x="2870666" y="520350"/>
                              <a:pt x="2861995" y="502970"/>
                              <a:pt x="2853781" y="494670"/>
                            </a:cubicBezTo>
                            <a:cubicBezTo>
                              <a:pt x="2842921" y="490549"/>
                              <a:pt x="2831481" y="464412"/>
                              <a:pt x="2822560" y="457245"/>
                            </a:cubicBezTo>
                            <a:cubicBezTo>
                              <a:pt x="2807957" y="444786"/>
                              <a:pt x="2804870" y="430928"/>
                              <a:pt x="2791155" y="422772"/>
                            </a:cubicBezTo>
                            <a:cubicBezTo>
                              <a:pt x="2774599" y="412783"/>
                              <a:pt x="2772533" y="401448"/>
                              <a:pt x="2755343" y="388180"/>
                            </a:cubicBezTo>
                            <a:cubicBezTo>
                              <a:pt x="2742363" y="378478"/>
                              <a:pt x="2728489" y="365075"/>
                              <a:pt x="2715123" y="356658"/>
                            </a:cubicBezTo>
                            <a:cubicBezTo>
                              <a:pt x="2701681" y="349150"/>
                              <a:pt x="2691210" y="331684"/>
                              <a:pt x="2674903" y="325018"/>
                            </a:cubicBezTo>
                            <a:cubicBezTo>
                              <a:pt x="2662531" y="322253"/>
                              <a:pt x="2639195" y="299781"/>
                              <a:pt x="2630091" y="293378"/>
                            </a:cubicBezTo>
                            <a:cubicBezTo>
                              <a:pt x="2619075" y="287562"/>
                              <a:pt x="2606312" y="276540"/>
                              <a:pt x="2585464" y="264572"/>
                            </a:cubicBezTo>
                            <a:cubicBezTo>
                              <a:pt x="2568890" y="261739"/>
                              <a:pt x="2560065" y="247169"/>
                              <a:pt x="2536245" y="235883"/>
                            </a:cubicBezTo>
                            <a:cubicBezTo>
                              <a:pt x="2521996" y="234158"/>
                              <a:pt x="2507373" y="218616"/>
                              <a:pt x="2482618" y="209910"/>
                            </a:cubicBezTo>
                            <a:cubicBezTo>
                              <a:pt x="2457957" y="202165"/>
                              <a:pt x="2440590" y="187942"/>
                              <a:pt x="2428808" y="184055"/>
                            </a:cubicBezTo>
                            <a:cubicBezTo>
                              <a:pt x="2401372" y="176169"/>
                              <a:pt x="2391006" y="165001"/>
                              <a:pt x="2375181" y="161033"/>
                            </a:cubicBezTo>
                            <a:cubicBezTo>
                              <a:pt x="2351768" y="158797"/>
                              <a:pt x="2341849" y="145995"/>
                              <a:pt x="2317147" y="138130"/>
                            </a:cubicBezTo>
                            <a:cubicBezTo>
                              <a:pt x="2291021" y="130323"/>
                              <a:pt x="2284184" y="118680"/>
                              <a:pt x="2254521" y="115108"/>
                            </a:cubicBezTo>
                            <a:cubicBezTo>
                              <a:pt x="2230709" y="109748"/>
                              <a:pt x="2218298" y="103571"/>
                              <a:pt x="2191896" y="97871"/>
                            </a:cubicBezTo>
                            <a:cubicBezTo>
                              <a:pt x="2176019" y="93288"/>
                              <a:pt x="2156649" y="84710"/>
                              <a:pt x="2129270" y="77683"/>
                            </a:cubicBezTo>
                            <a:cubicBezTo>
                              <a:pt x="2096001" y="76076"/>
                              <a:pt x="2081353" y="60299"/>
                              <a:pt x="2062053" y="63280"/>
                            </a:cubicBezTo>
                            <a:cubicBezTo>
                              <a:pt x="2035156" y="59034"/>
                              <a:pt x="2022702" y="53773"/>
                              <a:pt x="1995020" y="48994"/>
                            </a:cubicBezTo>
                            <a:cubicBezTo>
                              <a:pt x="1962027" y="49968"/>
                              <a:pt x="1956385" y="40109"/>
                              <a:pt x="1927987" y="34591"/>
                            </a:cubicBezTo>
                            <a:cubicBezTo>
                              <a:pt x="1903191" y="36800"/>
                              <a:pt x="1887799" y="25967"/>
                              <a:pt x="1856362" y="23021"/>
                            </a:cubicBezTo>
                            <a:cubicBezTo>
                              <a:pt x="1822547" y="23178"/>
                              <a:pt x="1814829" y="9461"/>
                              <a:pt x="1784738" y="14403"/>
                            </a:cubicBezTo>
                            <a:cubicBezTo>
                              <a:pt x="1757048" y="15669"/>
                              <a:pt x="1735679" y="9299"/>
                              <a:pt x="1713297" y="8736"/>
                            </a:cubicBezTo>
                            <a:cubicBezTo>
                              <a:pt x="1683477" y="7736"/>
                              <a:pt x="1663036" y="-3732"/>
                              <a:pt x="1637264" y="2951"/>
                            </a:cubicBezTo>
                            <a:cubicBezTo>
                              <a:pt x="1613102" y="2102"/>
                              <a:pt x="1593075" y="-1578"/>
                              <a:pt x="1561232" y="118"/>
                            </a:cubicBezTo>
                            <a:cubicBezTo>
                              <a:pt x="1528654" y="3864"/>
                              <a:pt x="1519939" y="-8893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-US" sz="4400" noProof="1">
                    <a:solidFill>
                      <a:schemeClr val="accent4"/>
                    </a:solidFill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den>
                    </m:f>
                    <m:r>
                      <a:rPr lang="en-US" sz="4400" i="1" noProof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sz="2800" dirty="0">
                    <a:solidFill>
                      <a:srgbClr val="FF0000"/>
                    </a:solidFill>
                  </a:rPr>
                  <a:t> b&gt;0)</a:t>
                </a:r>
                <a:endParaRPr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Google Shape;777;p48">
                <a:extLst>
                  <a:ext uri="{FF2B5EF4-FFF2-40B4-BE49-F238E27FC236}">
                    <a16:creationId xmlns:a16="http://schemas.microsoft.com/office/drawing/2014/main" id="{1F8D6ECA-B040-4C3D-BB1D-8506D75A5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17" y="564723"/>
                <a:ext cx="3925916" cy="1599465"/>
              </a:xfrm>
              <a:custGeom>
                <a:avLst/>
                <a:gdLst/>
                <a:ahLst/>
                <a:cxnLst/>
                <a:rect l="l" t="t" r="r" b="b"/>
                <a:pathLst>
                  <a:path w="16173" h="14711" fill="none" extrusionOk="0">
                    <a:moveTo>
                      <a:pt x="8087" y="1"/>
                    </a:moveTo>
                    <a:lnTo>
                      <a:pt x="8087" y="1"/>
                    </a:lnTo>
                    <a:lnTo>
                      <a:pt x="7672" y="1"/>
                    </a:lnTo>
                    <a:lnTo>
                      <a:pt x="7258" y="25"/>
                    </a:lnTo>
                    <a:lnTo>
                      <a:pt x="6844" y="74"/>
                    </a:lnTo>
                    <a:lnTo>
                      <a:pt x="6455" y="122"/>
                    </a:lnTo>
                    <a:lnTo>
                      <a:pt x="6065" y="195"/>
                    </a:lnTo>
                    <a:lnTo>
                      <a:pt x="5675" y="293"/>
                    </a:lnTo>
                    <a:lnTo>
                      <a:pt x="5310" y="415"/>
                    </a:lnTo>
                    <a:lnTo>
                      <a:pt x="4945" y="536"/>
                    </a:lnTo>
                    <a:lnTo>
                      <a:pt x="4579" y="658"/>
                    </a:lnTo>
                    <a:lnTo>
                      <a:pt x="4238" y="829"/>
                    </a:lnTo>
                    <a:lnTo>
                      <a:pt x="3897" y="975"/>
                    </a:lnTo>
                    <a:lnTo>
                      <a:pt x="3557" y="1170"/>
                    </a:lnTo>
                    <a:lnTo>
                      <a:pt x="3240" y="1364"/>
                    </a:lnTo>
                    <a:lnTo>
                      <a:pt x="2948" y="1559"/>
                    </a:lnTo>
                    <a:lnTo>
                      <a:pt x="2655" y="1778"/>
                    </a:lnTo>
                    <a:lnTo>
                      <a:pt x="2363" y="1998"/>
                    </a:lnTo>
                    <a:lnTo>
                      <a:pt x="2095" y="2241"/>
                    </a:lnTo>
                    <a:lnTo>
                      <a:pt x="1852" y="2485"/>
                    </a:lnTo>
                    <a:lnTo>
                      <a:pt x="1608" y="2753"/>
                    </a:lnTo>
                    <a:lnTo>
                      <a:pt x="1389" y="3021"/>
                    </a:lnTo>
                    <a:lnTo>
                      <a:pt x="1170" y="3288"/>
                    </a:lnTo>
                    <a:lnTo>
                      <a:pt x="975" y="3581"/>
                    </a:lnTo>
                    <a:lnTo>
                      <a:pt x="804" y="3873"/>
                    </a:lnTo>
                    <a:lnTo>
                      <a:pt x="634" y="4190"/>
                    </a:lnTo>
                    <a:lnTo>
                      <a:pt x="488" y="4506"/>
                    </a:lnTo>
                    <a:lnTo>
                      <a:pt x="366" y="4823"/>
                    </a:lnTo>
                    <a:lnTo>
                      <a:pt x="244" y="5139"/>
                    </a:lnTo>
                    <a:lnTo>
                      <a:pt x="171" y="5480"/>
                    </a:lnTo>
                    <a:lnTo>
                      <a:pt x="98" y="5821"/>
                    </a:lnTo>
                    <a:lnTo>
                      <a:pt x="49" y="6162"/>
                    </a:lnTo>
                    <a:lnTo>
                      <a:pt x="1" y="6503"/>
                    </a:lnTo>
                    <a:lnTo>
                      <a:pt x="1" y="6869"/>
                    </a:lnTo>
                    <a:lnTo>
                      <a:pt x="1" y="6869"/>
                    </a:lnTo>
                    <a:lnTo>
                      <a:pt x="1" y="7234"/>
                    </a:lnTo>
                    <a:lnTo>
                      <a:pt x="49" y="7624"/>
                    </a:lnTo>
                    <a:lnTo>
                      <a:pt x="98" y="7989"/>
                    </a:lnTo>
                    <a:lnTo>
                      <a:pt x="196" y="8330"/>
                    </a:lnTo>
                    <a:lnTo>
                      <a:pt x="293" y="8695"/>
                    </a:lnTo>
                    <a:lnTo>
                      <a:pt x="415" y="9036"/>
                    </a:lnTo>
                    <a:lnTo>
                      <a:pt x="561" y="9377"/>
                    </a:lnTo>
                    <a:lnTo>
                      <a:pt x="731" y="9718"/>
                    </a:lnTo>
                    <a:lnTo>
                      <a:pt x="902" y="10035"/>
                    </a:lnTo>
                    <a:lnTo>
                      <a:pt x="1097" y="10327"/>
                    </a:lnTo>
                    <a:lnTo>
                      <a:pt x="1340" y="10644"/>
                    </a:lnTo>
                    <a:lnTo>
                      <a:pt x="1559" y="10936"/>
                    </a:lnTo>
                    <a:lnTo>
                      <a:pt x="1827" y="11204"/>
                    </a:lnTo>
                    <a:lnTo>
                      <a:pt x="2095" y="11472"/>
                    </a:lnTo>
                    <a:lnTo>
                      <a:pt x="2387" y="11740"/>
                    </a:lnTo>
                    <a:lnTo>
                      <a:pt x="2680" y="11983"/>
                    </a:lnTo>
                    <a:lnTo>
                      <a:pt x="2680" y="11983"/>
                    </a:lnTo>
                    <a:lnTo>
                      <a:pt x="2485" y="12349"/>
                    </a:lnTo>
                    <a:lnTo>
                      <a:pt x="2266" y="12714"/>
                    </a:lnTo>
                    <a:lnTo>
                      <a:pt x="2022" y="13104"/>
                    </a:lnTo>
                    <a:lnTo>
                      <a:pt x="1706" y="13469"/>
                    </a:lnTo>
                    <a:lnTo>
                      <a:pt x="1365" y="13834"/>
                    </a:lnTo>
                    <a:lnTo>
                      <a:pt x="1170" y="14005"/>
                    </a:lnTo>
                    <a:lnTo>
                      <a:pt x="951" y="14151"/>
                    </a:lnTo>
                    <a:lnTo>
                      <a:pt x="731" y="14297"/>
                    </a:lnTo>
                    <a:lnTo>
                      <a:pt x="512" y="14443"/>
                    </a:lnTo>
                    <a:lnTo>
                      <a:pt x="269" y="14540"/>
                    </a:lnTo>
                    <a:lnTo>
                      <a:pt x="1" y="14662"/>
                    </a:lnTo>
                    <a:lnTo>
                      <a:pt x="1" y="14662"/>
                    </a:lnTo>
                    <a:lnTo>
                      <a:pt x="122" y="14662"/>
                    </a:lnTo>
                    <a:lnTo>
                      <a:pt x="488" y="14711"/>
                    </a:lnTo>
                    <a:lnTo>
                      <a:pt x="1024" y="14711"/>
                    </a:lnTo>
                    <a:lnTo>
                      <a:pt x="1365" y="14711"/>
                    </a:lnTo>
                    <a:lnTo>
                      <a:pt x="1706" y="14687"/>
                    </a:lnTo>
                    <a:lnTo>
                      <a:pt x="2095" y="14614"/>
                    </a:lnTo>
                    <a:lnTo>
                      <a:pt x="2485" y="14540"/>
                    </a:lnTo>
                    <a:lnTo>
                      <a:pt x="2899" y="14419"/>
                    </a:lnTo>
                    <a:lnTo>
                      <a:pt x="3313" y="14273"/>
                    </a:lnTo>
                    <a:lnTo>
                      <a:pt x="3751" y="14078"/>
                    </a:lnTo>
                    <a:lnTo>
                      <a:pt x="4165" y="13834"/>
                    </a:lnTo>
                    <a:lnTo>
                      <a:pt x="4579" y="13566"/>
                    </a:lnTo>
                    <a:lnTo>
                      <a:pt x="4969" y="13201"/>
                    </a:lnTo>
                    <a:lnTo>
                      <a:pt x="4969" y="13201"/>
                    </a:lnTo>
                    <a:lnTo>
                      <a:pt x="5334" y="13323"/>
                    </a:lnTo>
                    <a:lnTo>
                      <a:pt x="5700" y="13444"/>
                    </a:lnTo>
                    <a:lnTo>
                      <a:pt x="6089" y="13518"/>
                    </a:lnTo>
                    <a:lnTo>
                      <a:pt x="6479" y="13591"/>
                    </a:lnTo>
                    <a:lnTo>
                      <a:pt x="6869" y="13664"/>
                    </a:lnTo>
                    <a:lnTo>
                      <a:pt x="7258" y="13712"/>
                    </a:lnTo>
                    <a:lnTo>
                      <a:pt x="7672" y="13737"/>
                    </a:lnTo>
                    <a:lnTo>
                      <a:pt x="8087" y="13737"/>
                    </a:lnTo>
                    <a:lnTo>
                      <a:pt x="8087" y="13737"/>
                    </a:lnTo>
                    <a:lnTo>
                      <a:pt x="8501" y="13737"/>
                    </a:lnTo>
                    <a:lnTo>
                      <a:pt x="8915" y="13712"/>
                    </a:lnTo>
                    <a:lnTo>
                      <a:pt x="9329" y="13664"/>
                    </a:lnTo>
                    <a:lnTo>
                      <a:pt x="9718" y="13591"/>
                    </a:lnTo>
                    <a:lnTo>
                      <a:pt x="10108" y="13518"/>
                    </a:lnTo>
                    <a:lnTo>
                      <a:pt x="10498" y="13420"/>
                    </a:lnTo>
                    <a:lnTo>
                      <a:pt x="10863" y="13323"/>
                    </a:lnTo>
                    <a:lnTo>
                      <a:pt x="11228" y="13201"/>
                    </a:lnTo>
                    <a:lnTo>
                      <a:pt x="11594" y="13055"/>
                    </a:lnTo>
                    <a:lnTo>
                      <a:pt x="11935" y="12909"/>
                    </a:lnTo>
                    <a:lnTo>
                      <a:pt x="12276" y="12738"/>
                    </a:lnTo>
                    <a:lnTo>
                      <a:pt x="12617" y="12568"/>
                    </a:lnTo>
                    <a:lnTo>
                      <a:pt x="12933" y="12373"/>
                    </a:lnTo>
                    <a:lnTo>
                      <a:pt x="13225" y="12178"/>
                    </a:lnTo>
                    <a:lnTo>
                      <a:pt x="13518" y="11959"/>
                    </a:lnTo>
                    <a:lnTo>
                      <a:pt x="13810" y="11715"/>
                    </a:lnTo>
                    <a:lnTo>
                      <a:pt x="14078" y="11496"/>
                    </a:lnTo>
                    <a:lnTo>
                      <a:pt x="14321" y="11228"/>
                    </a:lnTo>
                    <a:lnTo>
                      <a:pt x="14565" y="10985"/>
                    </a:lnTo>
                    <a:lnTo>
                      <a:pt x="14784" y="10717"/>
                    </a:lnTo>
                    <a:lnTo>
                      <a:pt x="15003" y="10424"/>
                    </a:lnTo>
                    <a:lnTo>
                      <a:pt x="15198" y="10132"/>
                    </a:lnTo>
                    <a:lnTo>
                      <a:pt x="15369" y="9840"/>
                    </a:lnTo>
                    <a:lnTo>
                      <a:pt x="15539" y="9548"/>
                    </a:lnTo>
                    <a:lnTo>
                      <a:pt x="15685" y="9231"/>
                    </a:lnTo>
                    <a:lnTo>
                      <a:pt x="15807" y="8914"/>
                    </a:lnTo>
                    <a:lnTo>
                      <a:pt x="15929" y="8574"/>
                    </a:lnTo>
                    <a:lnTo>
                      <a:pt x="16002" y="8257"/>
                    </a:lnTo>
                    <a:lnTo>
                      <a:pt x="16075" y="7916"/>
                    </a:lnTo>
                    <a:lnTo>
                      <a:pt x="16124" y="7575"/>
                    </a:lnTo>
                    <a:lnTo>
                      <a:pt x="16172" y="7210"/>
                    </a:lnTo>
                    <a:lnTo>
                      <a:pt x="16172" y="6869"/>
                    </a:lnTo>
                    <a:lnTo>
                      <a:pt x="16172" y="6869"/>
                    </a:lnTo>
                    <a:lnTo>
                      <a:pt x="16172" y="6503"/>
                    </a:lnTo>
                    <a:lnTo>
                      <a:pt x="16124" y="6162"/>
                    </a:lnTo>
                    <a:lnTo>
                      <a:pt x="16075" y="5821"/>
                    </a:lnTo>
                    <a:lnTo>
                      <a:pt x="16002" y="5480"/>
                    </a:lnTo>
                    <a:lnTo>
                      <a:pt x="15929" y="5139"/>
                    </a:lnTo>
                    <a:lnTo>
                      <a:pt x="15807" y="4823"/>
                    </a:lnTo>
                    <a:lnTo>
                      <a:pt x="15685" y="4506"/>
                    </a:lnTo>
                    <a:lnTo>
                      <a:pt x="15539" y="4190"/>
                    </a:lnTo>
                    <a:lnTo>
                      <a:pt x="15369" y="3873"/>
                    </a:lnTo>
                    <a:lnTo>
                      <a:pt x="15198" y="3581"/>
                    </a:lnTo>
                    <a:lnTo>
                      <a:pt x="15003" y="3288"/>
                    </a:lnTo>
                    <a:lnTo>
                      <a:pt x="14784" y="3021"/>
                    </a:lnTo>
                    <a:lnTo>
                      <a:pt x="14565" y="2753"/>
                    </a:lnTo>
                    <a:lnTo>
                      <a:pt x="14321" y="2485"/>
                    </a:lnTo>
                    <a:lnTo>
                      <a:pt x="14078" y="2241"/>
                    </a:lnTo>
                    <a:lnTo>
                      <a:pt x="13810" y="1998"/>
                    </a:lnTo>
                    <a:lnTo>
                      <a:pt x="13518" y="1778"/>
                    </a:lnTo>
                    <a:lnTo>
                      <a:pt x="13225" y="1559"/>
                    </a:lnTo>
                    <a:lnTo>
                      <a:pt x="12933" y="1364"/>
                    </a:lnTo>
                    <a:lnTo>
                      <a:pt x="12617" y="1170"/>
                    </a:lnTo>
                    <a:lnTo>
                      <a:pt x="12276" y="975"/>
                    </a:lnTo>
                    <a:lnTo>
                      <a:pt x="11935" y="829"/>
                    </a:lnTo>
                    <a:lnTo>
                      <a:pt x="11594" y="658"/>
                    </a:lnTo>
                    <a:lnTo>
                      <a:pt x="11228" y="536"/>
                    </a:lnTo>
                    <a:lnTo>
                      <a:pt x="10863" y="415"/>
                    </a:lnTo>
                    <a:lnTo>
                      <a:pt x="10498" y="293"/>
                    </a:lnTo>
                    <a:lnTo>
                      <a:pt x="10108" y="195"/>
                    </a:lnTo>
                    <a:lnTo>
                      <a:pt x="9718" y="122"/>
                    </a:lnTo>
                    <a:lnTo>
                      <a:pt x="9329" y="74"/>
                    </a:lnTo>
                    <a:lnTo>
                      <a:pt x="8915" y="25"/>
                    </a:lnTo>
                    <a:lnTo>
                      <a:pt x="8501" y="1"/>
                    </a:lnTo>
                    <a:lnTo>
                      <a:pt x="8087" y="1"/>
                    </a:lnTo>
                    <a:lnTo>
                      <a:pt x="8087" y="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28575">
                <a:prstDash val="solid"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1529929624">
                      <a:custGeom>
                        <a:avLst/>
                        <a:gdLst>
                          <a:gd name="connsiteX0" fmla="*/ 1485200 w 2970217"/>
                          <a:gd name="connsiteY0" fmla="*/ 118 h 1736779"/>
                          <a:gd name="connsiteX1" fmla="*/ 1485200 w 2970217"/>
                          <a:gd name="connsiteY1" fmla="*/ 118 h 1736779"/>
                          <a:gd name="connsiteX2" fmla="*/ 1408984 w 2970217"/>
                          <a:gd name="connsiteY2" fmla="*/ 118 h 1736779"/>
                          <a:gd name="connsiteX3" fmla="*/ 1332952 w 2970217"/>
                          <a:gd name="connsiteY3" fmla="*/ 2951 h 1736779"/>
                          <a:gd name="connsiteX4" fmla="*/ 1256919 w 2970217"/>
                          <a:gd name="connsiteY4" fmla="*/ 8736 h 1736779"/>
                          <a:gd name="connsiteX5" fmla="*/ 1185478 w 2970217"/>
                          <a:gd name="connsiteY5" fmla="*/ 14403 h 1736779"/>
                          <a:gd name="connsiteX6" fmla="*/ 1113854 w 2970217"/>
                          <a:gd name="connsiteY6" fmla="*/ 23021 h 1736779"/>
                          <a:gd name="connsiteX7" fmla="*/ 1042229 w 2970217"/>
                          <a:gd name="connsiteY7" fmla="*/ 34591 h 1736779"/>
                          <a:gd name="connsiteX8" fmla="*/ 975196 w 2970217"/>
                          <a:gd name="connsiteY8" fmla="*/ 48994 h 1736779"/>
                          <a:gd name="connsiteX9" fmla="*/ 908163 w 2970217"/>
                          <a:gd name="connsiteY9" fmla="*/ 63280 h 1736779"/>
                          <a:gd name="connsiteX10" fmla="*/ 840946 w 2970217"/>
                          <a:gd name="connsiteY10" fmla="*/ 77683 h 1736779"/>
                          <a:gd name="connsiteX11" fmla="*/ 778320 w 2970217"/>
                          <a:gd name="connsiteY11" fmla="*/ 97871 h 1736779"/>
                          <a:gd name="connsiteX12" fmla="*/ 715695 w 2970217"/>
                          <a:gd name="connsiteY12" fmla="*/ 115108 h 1736779"/>
                          <a:gd name="connsiteX13" fmla="*/ 653253 w 2970217"/>
                          <a:gd name="connsiteY13" fmla="*/ 138130 h 1736779"/>
                          <a:gd name="connsiteX14" fmla="*/ 595035 w 2970217"/>
                          <a:gd name="connsiteY14" fmla="*/ 161033 h 1736779"/>
                          <a:gd name="connsiteX15" fmla="*/ 541408 w 2970217"/>
                          <a:gd name="connsiteY15" fmla="*/ 184055 h 1736779"/>
                          <a:gd name="connsiteX16" fmla="*/ 487598 w 2970217"/>
                          <a:gd name="connsiteY16" fmla="*/ 209910 h 1736779"/>
                          <a:gd name="connsiteX17" fmla="*/ 433971 w 2970217"/>
                          <a:gd name="connsiteY17" fmla="*/ 235883 h 1736779"/>
                          <a:gd name="connsiteX18" fmla="*/ 384752 w 2970217"/>
                          <a:gd name="connsiteY18" fmla="*/ 264572 h 1736779"/>
                          <a:gd name="connsiteX19" fmla="*/ 340125 w 2970217"/>
                          <a:gd name="connsiteY19" fmla="*/ 293378 h 1736779"/>
                          <a:gd name="connsiteX20" fmla="*/ 295313 w 2970217"/>
                          <a:gd name="connsiteY20" fmla="*/ 325018 h 1736779"/>
                          <a:gd name="connsiteX21" fmla="*/ 255093 w 2970217"/>
                          <a:gd name="connsiteY21" fmla="*/ 356658 h 1736779"/>
                          <a:gd name="connsiteX22" fmla="*/ 214873 w 2970217"/>
                          <a:gd name="connsiteY22" fmla="*/ 388180 h 1736779"/>
                          <a:gd name="connsiteX23" fmla="*/ 179061 w 2970217"/>
                          <a:gd name="connsiteY23" fmla="*/ 422772 h 1736779"/>
                          <a:gd name="connsiteX24" fmla="*/ 147656 w 2970217"/>
                          <a:gd name="connsiteY24" fmla="*/ 457245 h 1736779"/>
                          <a:gd name="connsiteX25" fmla="*/ 116435 w 2970217"/>
                          <a:gd name="connsiteY25" fmla="*/ 494670 h 1736779"/>
                          <a:gd name="connsiteX26" fmla="*/ 89622 w 2970217"/>
                          <a:gd name="connsiteY26" fmla="*/ 531977 h 1736779"/>
                          <a:gd name="connsiteX27" fmla="*/ 67216 w 2970217"/>
                          <a:gd name="connsiteY27" fmla="*/ 569402 h 1736779"/>
                          <a:gd name="connsiteX28" fmla="*/ 44811 w 2970217"/>
                          <a:gd name="connsiteY28" fmla="*/ 606709 h 1736779"/>
                          <a:gd name="connsiteX29" fmla="*/ 31404 w 2970217"/>
                          <a:gd name="connsiteY29" fmla="*/ 646968 h 1736779"/>
                          <a:gd name="connsiteX30" fmla="*/ 17997 w 2970217"/>
                          <a:gd name="connsiteY30" fmla="*/ 687226 h 1736779"/>
                          <a:gd name="connsiteX31" fmla="*/ 8998 w 2970217"/>
                          <a:gd name="connsiteY31" fmla="*/ 727485 h 1736779"/>
                          <a:gd name="connsiteX32" fmla="*/ 183 w 2970217"/>
                          <a:gd name="connsiteY32" fmla="*/ 767743 h 1736779"/>
                          <a:gd name="connsiteX33" fmla="*/ 183 w 2970217"/>
                          <a:gd name="connsiteY33" fmla="*/ 810953 h 1736779"/>
                          <a:gd name="connsiteX34" fmla="*/ 183 w 2970217"/>
                          <a:gd name="connsiteY34" fmla="*/ 810953 h 1736779"/>
                          <a:gd name="connsiteX35" fmla="*/ 183 w 2970217"/>
                          <a:gd name="connsiteY35" fmla="*/ 854045 h 1736779"/>
                          <a:gd name="connsiteX36" fmla="*/ 8998 w 2970217"/>
                          <a:gd name="connsiteY36" fmla="*/ 900088 h 1736779"/>
                          <a:gd name="connsiteX37" fmla="*/ 17997 w 2970217"/>
                          <a:gd name="connsiteY37" fmla="*/ 943180 h 1736779"/>
                          <a:gd name="connsiteX38" fmla="*/ 35995 w 2970217"/>
                          <a:gd name="connsiteY38" fmla="*/ 983438 h 1736779"/>
                          <a:gd name="connsiteX39" fmla="*/ 53810 w 2970217"/>
                          <a:gd name="connsiteY39" fmla="*/ 1026530 h 1736779"/>
                          <a:gd name="connsiteX40" fmla="*/ 76215 w 2970217"/>
                          <a:gd name="connsiteY40" fmla="*/ 1066789 h 1736779"/>
                          <a:gd name="connsiteX41" fmla="*/ 103029 w 2970217"/>
                          <a:gd name="connsiteY41" fmla="*/ 1107047 h 1736779"/>
                          <a:gd name="connsiteX42" fmla="*/ 134250 w 2970217"/>
                          <a:gd name="connsiteY42" fmla="*/ 1147305 h 1736779"/>
                          <a:gd name="connsiteX43" fmla="*/ 165654 w 2970217"/>
                          <a:gd name="connsiteY43" fmla="*/ 1184730 h 1736779"/>
                          <a:gd name="connsiteX44" fmla="*/ 201467 w 2970217"/>
                          <a:gd name="connsiteY44" fmla="*/ 1219204 h 1736779"/>
                          <a:gd name="connsiteX45" fmla="*/ 246094 w 2970217"/>
                          <a:gd name="connsiteY45" fmla="*/ 1256629 h 1736779"/>
                          <a:gd name="connsiteX46" fmla="*/ 286314 w 2970217"/>
                          <a:gd name="connsiteY46" fmla="*/ 1291102 h 1736779"/>
                          <a:gd name="connsiteX47" fmla="*/ 335533 w 2970217"/>
                          <a:gd name="connsiteY47" fmla="*/ 1322742 h 1736779"/>
                          <a:gd name="connsiteX48" fmla="*/ 384752 w 2970217"/>
                          <a:gd name="connsiteY48" fmla="*/ 1354383 h 1736779"/>
                          <a:gd name="connsiteX49" fmla="*/ 438379 w 2970217"/>
                          <a:gd name="connsiteY49" fmla="*/ 1386023 h 1736779"/>
                          <a:gd name="connsiteX50" fmla="*/ 492189 w 2970217"/>
                          <a:gd name="connsiteY50" fmla="*/ 1414711 h 1736779"/>
                          <a:gd name="connsiteX51" fmla="*/ 492189 w 2970217"/>
                          <a:gd name="connsiteY51" fmla="*/ 1414711 h 1736779"/>
                          <a:gd name="connsiteX52" fmla="*/ 456377 w 2970217"/>
                          <a:gd name="connsiteY52" fmla="*/ 1457921 h 1736779"/>
                          <a:gd name="connsiteX53" fmla="*/ 416157 w 2970217"/>
                          <a:gd name="connsiteY53" fmla="*/ 1501013 h 1736779"/>
                          <a:gd name="connsiteX54" fmla="*/ 371345 w 2970217"/>
                          <a:gd name="connsiteY54" fmla="*/ 1547056 h 1736779"/>
                          <a:gd name="connsiteX55" fmla="*/ 313311 w 2970217"/>
                          <a:gd name="connsiteY55" fmla="*/ 1590148 h 1736779"/>
                          <a:gd name="connsiteX56" fmla="*/ 250686 w 2970217"/>
                          <a:gd name="connsiteY56" fmla="*/ 1633240 h 1736779"/>
                          <a:gd name="connsiteX57" fmla="*/ 214873 w 2970217"/>
                          <a:gd name="connsiteY57" fmla="*/ 1653428 h 1736779"/>
                          <a:gd name="connsiteX58" fmla="*/ 174653 w 2970217"/>
                          <a:gd name="connsiteY58" fmla="*/ 1670665 h 1736779"/>
                          <a:gd name="connsiteX59" fmla="*/ 134250 w 2970217"/>
                          <a:gd name="connsiteY59" fmla="*/ 1687902 h 1736779"/>
                          <a:gd name="connsiteX60" fmla="*/ 94030 w 2970217"/>
                          <a:gd name="connsiteY60" fmla="*/ 1705138 h 1736779"/>
                          <a:gd name="connsiteX61" fmla="*/ 49402 w 2970217"/>
                          <a:gd name="connsiteY61" fmla="*/ 1716590 h 1736779"/>
                          <a:gd name="connsiteX62" fmla="*/ 183 w 2970217"/>
                          <a:gd name="connsiteY62" fmla="*/ 1730994 h 1736779"/>
                          <a:gd name="connsiteX63" fmla="*/ 183 w 2970217"/>
                          <a:gd name="connsiteY63" fmla="*/ 1730994 h 1736779"/>
                          <a:gd name="connsiteX64" fmla="*/ 22405 w 2970217"/>
                          <a:gd name="connsiteY64" fmla="*/ 1730994 h 1736779"/>
                          <a:gd name="connsiteX65" fmla="*/ 89622 w 2970217"/>
                          <a:gd name="connsiteY65" fmla="*/ 1736779 h 1736779"/>
                          <a:gd name="connsiteX66" fmla="*/ 188060 w 2970217"/>
                          <a:gd name="connsiteY66" fmla="*/ 1736779 h 1736779"/>
                          <a:gd name="connsiteX67" fmla="*/ 250686 w 2970217"/>
                          <a:gd name="connsiteY67" fmla="*/ 1736779 h 1736779"/>
                          <a:gd name="connsiteX68" fmla="*/ 313311 w 2970217"/>
                          <a:gd name="connsiteY68" fmla="*/ 1733945 h 1736779"/>
                          <a:gd name="connsiteX69" fmla="*/ 384752 w 2970217"/>
                          <a:gd name="connsiteY69" fmla="*/ 1725327 h 1736779"/>
                          <a:gd name="connsiteX70" fmla="*/ 456377 w 2970217"/>
                          <a:gd name="connsiteY70" fmla="*/ 1716590 h 1736779"/>
                          <a:gd name="connsiteX71" fmla="*/ 532409 w 2970217"/>
                          <a:gd name="connsiteY71" fmla="*/ 1702305 h 1736779"/>
                          <a:gd name="connsiteX72" fmla="*/ 608441 w 2970217"/>
                          <a:gd name="connsiteY72" fmla="*/ 1685068 h 1736779"/>
                          <a:gd name="connsiteX73" fmla="*/ 688881 w 2970217"/>
                          <a:gd name="connsiteY73" fmla="*/ 1662047 h 1736779"/>
                          <a:gd name="connsiteX74" fmla="*/ 764913 w 2970217"/>
                          <a:gd name="connsiteY74" fmla="*/ 1633240 h 1736779"/>
                          <a:gd name="connsiteX75" fmla="*/ 840946 w 2970217"/>
                          <a:gd name="connsiteY75" fmla="*/ 1601600 h 1736779"/>
                          <a:gd name="connsiteX76" fmla="*/ 912570 w 2970217"/>
                          <a:gd name="connsiteY76" fmla="*/ 1558508 h 1736779"/>
                          <a:gd name="connsiteX77" fmla="*/ 912570 w 2970217"/>
                          <a:gd name="connsiteY77" fmla="*/ 1558508 h 1736779"/>
                          <a:gd name="connsiteX78" fmla="*/ 979604 w 2970217"/>
                          <a:gd name="connsiteY78" fmla="*/ 1572911 h 1736779"/>
                          <a:gd name="connsiteX79" fmla="*/ 1046821 w 2970217"/>
                          <a:gd name="connsiteY79" fmla="*/ 1587197 h 1736779"/>
                          <a:gd name="connsiteX80" fmla="*/ 1118261 w 2970217"/>
                          <a:gd name="connsiteY80" fmla="*/ 1595933 h 1736779"/>
                          <a:gd name="connsiteX81" fmla="*/ 1189886 w 2970217"/>
                          <a:gd name="connsiteY81" fmla="*/ 1604551 h 1736779"/>
                          <a:gd name="connsiteX82" fmla="*/ 1261511 w 2970217"/>
                          <a:gd name="connsiteY82" fmla="*/ 1613170 h 1736779"/>
                          <a:gd name="connsiteX83" fmla="*/ 1332952 w 2970217"/>
                          <a:gd name="connsiteY83" fmla="*/ 1618837 h 1736779"/>
                          <a:gd name="connsiteX84" fmla="*/ 1408984 w 2970217"/>
                          <a:gd name="connsiteY84" fmla="*/ 1621788 h 1736779"/>
                          <a:gd name="connsiteX85" fmla="*/ 1485200 w 2970217"/>
                          <a:gd name="connsiteY85" fmla="*/ 1621788 h 1736779"/>
                          <a:gd name="connsiteX86" fmla="*/ 1485200 w 2970217"/>
                          <a:gd name="connsiteY86" fmla="*/ 1621788 h 1736779"/>
                          <a:gd name="connsiteX87" fmla="*/ 1561232 w 2970217"/>
                          <a:gd name="connsiteY87" fmla="*/ 1621788 h 1736779"/>
                          <a:gd name="connsiteX88" fmla="*/ 1637264 w 2970217"/>
                          <a:gd name="connsiteY88" fmla="*/ 1618837 h 1736779"/>
                          <a:gd name="connsiteX89" fmla="*/ 1713297 w 2970217"/>
                          <a:gd name="connsiteY89" fmla="*/ 1613170 h 1736779"/>
                          <a:gd name="connsiteX90" fmla="*/ 1784738 w 2970217"/>
                          <a:gd name="connsiteY90" fmla="*/ 1604551 h 1736779"/>
                          <a:gd name="connsiteX91" fmla="*/ 1856362 w 2970217"/>
                          <a:gd name="connsiteY91" fmla="*/ 1595933 h 1736779"/>
                          <a:gd name="connsiteX92" fmla="*/ 1927987 w 2970217"/>
                          <a:gd name="connsiteY92" fmla="*/ 1584363 h 1736779"/>
                          <a:gd name="connsiteX93" fmla="*/ 1995020 w 2970217"/>
                          <a:gd name="connsiteY93" fmla="*/ 1572911 h 1736779"/>
                          <a:gd name="connsiteX94" fmla="*/ 2062053 w 2970217"/>
                          <a:gd name="connsiteY94" fmla="*/ 1558508 h 1736779"/>
                          <a:gd name="connsiteX95" fmla="*/ 2129270 w 2970217"/>
                          <a:gd name="connsiteY95" fmla="*/ 1541271 h 1736779"/>
                          <a:gd name="connsiteX96" fmla="*/ 2191896 w 2970217"/>
                          <a:gd name="connsiteY96" fmla="*/ 1524035 h 1736779"/>
                          <a:gd name="connsiteX97" fmla="*/ 2254521 w 2970217"/>
                          <a:gd name="connsiteY97" fmla="*/ 1503846 h 1736779"/>
                          <a:gd name="connsiteX98" fmla="*/ 2317147 w 2970217"/>
                          <a:gd name="connsiteY98" fmla="*/ 1483776 h 1736779"/>
                          <a:gd name="connsiteX99" fmla="*/ 2375181 w 2970217"/>
                          <a:gd name="connsiteY99" fmla="*/ 1460754 h 1736779"/>
                          <a:gd name="connsiteX100" fmla="*/ 2428808 w 2970217"/>
                          <a:gd name="connsiteY100" fmla="*/ 1437733 h 1736779"/>
                          <a:gd name="connsiteX101" fmla="*/ 2482618 w 2970217"/>
                          <a:gd name="connsiteY101" fmla="*/ 1411878 h 1736779"/>
                          <a:gd name="connsiteX102" fmla="*/ 2536245 w 2970217"/>
                          <a:gd name="connsiteY102" fmla="*/ 1383071 h 1736779"/>
                          <a:gd name="connsiteX103" fmla="*/ 2585464 w 2970217"/>
                          <a:gd name="connsiteY103" fmla="*/ 1357216 h 1736779"/>
                          <a:gd name="connsiteX104" fmla="*/ 2630091 w 2970217"/>
                          <a:gd name="connsiteY104" fmla="*/ 1325576 h 1736779"/>
                          <a:gd name="connsiteX105" fmla="*/ 2674903 w 2970217"/>
                          <a:gd name="connsiteY105" fmla="*/ 1296887 h 1736779"/>
                          <a:gd name="connsiteX106" fmla="*/ 2715123 w 2970217"/>
                          <a:gd name="connsiteY106" fmla="*/ 1265247 h 1736779"/>
                          <a:gd name="connsiteX107" fmla="*/ 2755343 w 2970217"/>
                          <a:gd name="connsiteY107" fmla="*/ 1230656 h 1736779"/>
                          <a:gd name="connsiteX108" fmla="*/ 2791155 w 2970217"/>
                          <a:gd name="connsiteY108" fmla="*/ 1196182 h 1736779"/>
                          <a:gd name="connsiteX109" fmla="*/ 2822560 w 2970217"/>
                          <a:gd name="connsiteY109" fmla="*/ 1161709 h 1736779"/>
                          <a:gd name="connsiteX110" fmla="*/ 2853781 w 2970217"/>
                          <a:gd name="connsiteY110" fmla="*/ 1127235 h 1736779"/>
                          <a:gd name="connsiteX111" fmla="*/ 2880594 w 2970217"/>
                          <a:gd name="connsiteY111" fmla="*/ 1089810 h 1736779"/>
                          <a:gd name="connsiteX112" fmla="*/ 2903000 w 2970217"/>
                          <a:gd name="connsiteY112" fmla="*/ 1052385 h 1736779"/>
                          <a:gd name="connsiteX113" fmla="*/ 2925405 w 2970217"/>
                          <a:gd name="connsiteY113" fmla="*/ 1012245 h 1736779"/>
                          <a:gd name="connsiteX114" fmla="*/ 2938812 w 2970217"/>
                          <a:gd name="connsiteY114" fmla="*/ 974820 h 1736779"/>
                          <a:gd name="connsiteX115" fmla="*/ 2952219 w 2970217"/>
                          <a:gd name="connsiteY115" fmla="*/ 934562 h 1736779"/>
                          <a:gd name="connsiteX116" fmla="*/ 2961218 w 2970217"/>
                          <a:gd name="connsiteY116" fmla="*/ 894303 h 1736779"/>
                          <a:gd name="connsiteX117" fmla="*/ 2970033 w 2970217"/>
                          <a:gd name="connsiteY117" fmla="*/ 851211 h 1736779"/>
                          <a:gd name="connsiteX118" fmla="*/ 2970033 w 2970217"/>
                          <a:gd name="connsiteY118" fmla="*/ 810953 h 1736779"/>
                          <a:gd name="connsiteX119" fmla="*/ 2970033 w 2970217"/>
                          <a:gd name="connsiteY119" fmla="*/ 810953 h 1736779"/>
                          <a:gd name="connsiteX120" fmla="*/ 2970033 w 2970217"/>
                          <a:gd name="connsiteY120" fmla="*/ 767743 h 1736779"/>
                          <a:gd name="connsiteX121" fmla="*/ 2961218 w 2970217"/>
                          <a:gd name="connsiteY121" fmla="*/ 727485 h 1736779"/>
                          <a:gd name="connsiteX122" fmla="*/ 2952219 w 2970217"/>
                          <a:gd name="connsiteY122" fmla="*/ 687226 h 1736779"/>
                          <a:gd name="connsiteX123" fmla="*/ 2938812 w 2970217"/>
                          <a:gd name="connsiteY123" fmla="*/ 646968 h 1736779"/>
                          <a:gd name="connsiteX124" fmla="*/ 2925405 w 2970217"/>
                          <a:gd name="connsiteY124" fmla="*/ 606709 h 1736779"/>
                          <a:gd name="connsiteX125" fmla="*/ 2903000 w 2970217"/>
                          <a:gd name="connsiteY125" fmla="*/ 569402 h 1736779"/>
                          <a:gd name="connsiteX126" fmla="*/ 2880594 w 2970217"/>
                          <a:gd name="connsiteY126" fmla="*/ 531977 h 1736779"/>
                          <a:gd name="connsiteX127" fmla="*/ 2853781 w 2970217"/>
                          <a:gd name="connsiteY127" fmla="*/ 494670 h 1736779"/>
                          <a:gd name="connsiteX128" fmla="*/ 2822560 w 2970217"/>
                          <a:gd name="connsiteY128" fmla="*/ 457245 h 1736779"/>
                          <a:gd name="connsiteX129" fmla="*/ 2791155 w 2970217"/>
                          <a:gd name="connsiteY129" fmla="*/ 422772 h 1736779"/>
                          <a:gd name="connsiteX130" fmla="*/ 2755343 w 2970217"/>
                          <a:gd name="connsiteY130" fmla="*/ 388180 h 1736779"/>
                          <a:gd name="connsiteX131" fmla="*/ 2715123 w 2970217"/>
                          <a:gd name="connsiteY131" fmla="*/ 356658 h 1736779"/>
                          <a:gd name="connsiteX132" fmla="*/ 2674903 w 2970217"/>
                          <a:gd name="connsiteY132" fmla="*/ 325018 h 1736779"/>
                          <a:gd name="connsiteX133" fmla="*/ 2630091 w 2970217"/>
                          <a:gd name="connsiteY133" fmla="*/ 293378 h 1736779"/>
                          <a:gd name="connsiteX134" fmla="*/ 2585464 w 2970217"/>
                          <a:gd name="connsiteY134" fmla="*/ 264572 h 1736779"/>
                          <a:gd name="connsiteX135" fmla="*/ 2536245 w 2970217"/>
                          <a:gd name="connsiteY135" fmla="*/ 235883 h 1736779"/>
                          <a:gd name="connsiteX136" fmla="*/ 2482618 w 2970217"/>
                          <a:gd name="connsiteY136" fmla="*/ 209910 h 1736779"/>
                          <a:gd name="connsiteX137" fmla="*/ 2428808 w 2970217"/>
                          <a:gd name="connsiteY137" fmla="*/ 184055 h 1736779"/>
                          <a:gd name="connsiteX138" fmla="*/ 2375181 w 2970217"/>
                          <a:gd name="connsiteY138" fmla="*/ 161033 h 1736779"/>
                          <a:gd name="connsiteX139" fmla="*/ 2317147 w 2970217"/>
                          <a:gd name="connsiteY139" fmla="*/ 138130 h 1736779"/>
                          <a:gd name="connsiteX140" fmla="*/ 2254521 w 2970217"/>
                          <a:gd name="connsiteY140" fmla="*/ 115108 h 1736779"/>
                          <a:gd name="connsiteX141" fmla="*/ 2191896 w 2970217"/>
                          <a:gd name="connsiteY141" fmla="*/ 97871 h 1736779"/>
                          <a:gd name="connsiteX142" fmla="*/ 2129270 w 2970217"/>
                          <a:gd name="connsiteY142" fmla="*/ 77683 h 1736779"/>
                          <a:gd name="connsiteX143" fmla="*/ 2062053 w 2970217"/>
                          <a:gd name="connsiteY143" fmla="*/ 63280 h 1736779"/>
                          <a:gd name="connsiteX144" fmla="*/ 1995020 w 2970217"/>
                          <a:gd name="connsiteY144" fmla="*/ 48994 h 1736779"/>
                          <a:gd name="connsiteX145" fmla="*/ 1927987 w 2970217"/>
                          <a:gd name="connsiteY145" fmla="*/ 34591 h 1736779"/>
                          <a:gd name="connsiteX146" fmla="*/ 1856362 w 2970217"/>
                          <a:gd name="connsiteY146" fmla="*/ 23021 h 1736779"/>
                          <a:gd name="connsiteX147" fmla="*/ 1784738 w 2970217"/>
                          <a:gd name="connsiteY147" fmla="*/ 14403 h 1736779"/>
                          <a:gd name="connsiteX148" fmla="*/ 1713297 w 2970217"/>
                          <a:gd name="connsiteY148" fmla="*/ 8736 h 1736779"/>
                          <a:gd name="connsiteX149" fmla="*/ 1637264 w 2970217"/>
                          <a:gd name="connsiteY149" fmla="*/ 2951 h 1736779"/>
                          <a:gd name="connsiteX150" fmla="*/ 1561232 w 2970217"/>
                          <a:gd name="connsiteY150" fmla="*/ 118 h 1736779"/>
                          <a:gd name="connsiteX151" fmla="*/ 1485200 w 2970217"/>
                          <a:gd name="connsiteY151" fmla="*/ 118 h 1736779"/>
                          <a:gd name="connsiteX152" fmla="*/ 1485200 w 2970217"/>
                          <a:gd name="connsiteY152" fmla="*/ 118 h 1736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</a:cxnLst>
                        <a:rect l="l" t="t" r="r" b="b"/>
                        <a:pathLst>
                          <a:path w="2970217" h="1736779" fill="none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62429" y="5366"/>
                              <a:pt x="1444626" y="-8846"/>
                              <a:pt x="1408984" y="118"/>
                            </a:cubicBezTo>
                            <a:cubicBezTo>
                              <a:pt x="1378126" y="2604"/>
                              <a:pt x="1358483" y="-130"/>
                              <a:pt x="1332952" y="2951"/>
                            </a:cubicBezTo>
                            <a:cubicBezTo>
                              <a:pt x="1295468" y="12778"/>
                              <a:pt x="1279709" y="1628"/>
                              <a:pt x="1256919" y="8736"/>
                            </a:cubicBezTo>
                            <a:cubicBezTo>
                              <a:pt x="1241196" y="15741"/>
                              <a:pt x="1217254" y="7141"/>
                              <a:pt x="1185478" y="14403"/>
                            </a:cubicBezTo>
                            <a:cubicBezTo>
                              <a:pt x="1170161" y="16388"/>
                              <a:pt x="1132647" y="20674"/>
                              <a:pt x="1113854" y="23021"/>
                            </a:cubicBezTo>
                            <a:cubicBezTo>
                              <a:pt x="1086646" y="29077"/>
                              <a:pt x="1060712" y="27376"/>
                              <a:pt x="1042229" y="34591"/>
                            </a:cubicBezTo>
                            <a:cubicBezTo>
                              <a:pt x="1009600" y="43516"/>
                              <a:pt x="993324" y="38845"/>
                              <a:pt x="975196" y="48994"/>
                            </a:cubicBezTo>
                            <a:cubicBezTo>
                              <a:pt x="954423" y="60843"/>
                              <a:pt x="929929" y="58370"/>
                              <a:pt x="908163" y="63280"/>
                            </a:cubicBezTo>
                            <a:cubicBezTo>
                              <a:pt x="884442" y="74698"/>
                              <a:pt x="865774" y="68686"/>
                              <a:pt x="840946" y="77683"/>
                            </a:cubicBezTo>
                            <a:cubicBezTo>
                              <a:pt x="821628" y="88208"/>
                              <a:pt x="792578" y="86668"/>
                              <a:pt x="778320" y="97871"/>
                            </a:cubicBezTo>
                            <a:cubicBezTo>
                              <a:pt x="761206" y="109410"/>
                              <a:pt x="735040" y="101928"/>
                              <a:pt x="715695" y="115108"/>
                            </a:cubicBezTo>
                            <a:cubicBezTo>
                              <a:pt x="689018" y="126289"/>
                              <a:pt x="667986" y="130305"/>
                              <a:pt x="653253" y="138130"/>
                            </a:cubicBezTo>
                            <a:cubicBezTo>
                              <a:pt x="627509" y="151135"/>
                              <a:pt x="607395" y="155069"/>
                              <a:pt x="595035" y="161033"/>
                            </a:cubicBezTo>
                            <a:cubicBezTo>
                              <a:pt x="582422" y="170791"/>
                              <a:pt x="560864" y="170062"/>
                              <a:pt x="541408" y="184055"/>
                            </a:cubicBezTo>
                            <a:cubicBezTo>
                              <a:pt x="519658" y="200473"/>
                              <a:pt x="506530" y="198971"/>
                              <a:pt x="487598" y="209910"/>
                            </a:cubicBezTo>
                            <a:cubicBezTo>
                              <a:pt x="472332" y="224636"/>
                              <a:pt x="451227" y="225002"/>
                              <a:pt x="433971" y="235883"/>
                            </a:cubicBezTo>
                            <a:cubicBezTo>
                              <a:pt x="417290" y="248845"/>
                              <a:pt x="394432" y="254498"/>
                              <a:pt x="384752" y="264572"/>
                            </a:cubicBezTo>
                            <a:cubicBezTo>
                              <a:pt x="378480" y="274772"/>
                              <a:pt x="349200" y="282179"/>
                              <a:pt x="340125" y="293378"/>
                            </a:cubicBezTo>
                            <a:cubicBezTo>
                              <a:pt x="321831" y="308044"/>
                              <a:pt x="302623" y="311874"/>
                              <a:pt x="295313" y="325018"/>
                            </a:cubicBezTo>
                            <a:cubicBezTo>
                              <a:pt x="286324" y="336346"/>
                              <a:pt x="267129" y="344742"/>
                              <a:pt x="255093" y="356658"/>
                            </a:cubicBezTo>
                            <a:cubicBezTo>
                              <a:pt x="247471" y="369900"/>
                              <a:pt x="228551" y="376824"/>
                              <a:pt x="214873" y="388180"/>
                            </a:cubicBezTo>
                            <a:cubicBezTo>
                              <a:pt x="208669" y="398584"/>
                              <a:pt x="189362" y="408533"/>
                              <a:pt x="179061" y="422772"/>
                            </a:cubicBezTo>
                            <a:cubicBezTo>
                              <a:pt x="169356" y="439794"/>
                              <a:pt x="152011" y="445499"/>
                              <a:pt x="147656" y="457245"/>
                            </a:cubicBezTo>
                            <a:cubicBezTo>
                              <a:pt x="140150" y="474572"/>
                              <a:pt x="128902" y="479601"/>
                              <a:pt x="116435" y="494670"/>
                            </a:cubicBezTo>
                            <a:cubicBezTo>
                              <a:pt x="107841" y="508270"/>
                              <a:pt x="101452" y="520503"/>
                              <a:pt x="89622" y="531977"/>
                            </a:cubicBezTo>
                            <a:cubicBezTo>
                              <a:pt x="83441" y="545157"/>
                              <a:pt x="70308" y="556334"/>
                              <a:pt x="67216" y="569402"/>
                            </a:cubicBezTo>
                            <a:cubicBezTo>
                              <a:pt x="59245" y="582753"/>
                              <a:pt x="53641" y="594562"/>
                              <a:pt x="44811" y="606709"/>
                            </a:cubicBezTo>
                            <a:cubicBezTo>
                              <a:pt x="44161" y="619715"/>
                              <a:pt x="36059" y="631930"/>
                              <a:pt x="31404" y="646968"/>
                            </a:cubicBezTo>
                            <a:cubicBezTo>
                              <a:pt x="24641" y="660719"/>
                              <a:pt x="19649" y="676275"/>
                              <a:pt x="17997" y="687226"/>
                            </a:cubicBezTo>
                            <a:cubicBezTo>
                              <a:pt x="15634" y="700042"/>
                              <a:pt x="11838" y="715159"/>
                              <a:pt x="8998" y="727485"/>
                            </a:cubicBezTo>
                            <a:cubicBezTo>
                              <a:pt x="7446" y="737156"/>
                              <a:pt x="3306" y="751392"/>
                              <a:pt x="183" y="767743"/>
                            </a:cubicBezTo>
                            <a:cubicBezTo>
                              <a:pt x="3370" y="783581"/>
                              <a:pt x="-2811" y="799708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1267" y="820397"/>
                              <a:pt x="-857" y="833323"/>
                              <a:pt x="183" y="854045"/>
                            </a:cubicBezTo>
                            <a:cubicBezTo>
                              <a:pt x="4104" y="869849"/>
                              <a:pt x="4483" y="878689"/>
                              <a:pt x="8998" y="900088"/>
                            </a:cubicBezTo>
                            <a:cubicBezTo>
                              <a:pt x="14104" y="914346"/>
                              <a:pt x="14361" y="927956"/>
                              <a:pt x="17997" y="943180"/>
                            </a:cubicBezTo>
                            <a:cubicBezTo>
                              <a:pt x="26351" y="957091"/>
                              <a:pt x="29015" y="971019"/>
                              <a:pt x="35995" y="983438"/>
                            </a:cubicBezTo>
                            <a:cubicBezTo>
                              <a:pt x="42922" y="1001765"/>
                              <a:pt x="45620" y="1015455"/>
                              <a:pt x="53810" y="1026530"/>
                            </a:cubicBezTo>
                            <a:cubicBezTo>
                              <a:pt x="67033" y="1045431"/>
                              <a:pt x="69789" y="1059247"/>
                              <a:pt x="76215" y="1066789"/>
                            </a:cubicBezTo>
                            <a:cubicBezTo>
                              <a:pt x="84803" y="1076943"/>
                              <a:pt x="88885" y="1094045"/>
                              <a:pt x="103029" y="1107047"/>
                            </a:cubicBezTo>
                            <a:cubicBezTo>
                              <a:pt x="111671" y="1115499"/>
                              <a:pt x="121222" y="1131163"/>
                              <a:pt x="134250" y="1147305"/>
                            </a:cubicBezTo>
                            <a:cubicBezTo>
                              <a:pt x="150794" y="1161204"/>
                              <a:pt x="151656" y="1171334"/>
                              <a:pt x="165654" y="1184730"/>
                            </a:cubicBezTo>
                            <a:cubicBezTo>
                              <a:pt x="178766" y="1190874"/>
                              <a:pt x="184862" y="1206543"/>
                              <a:pt x="201467" y="1219204"/>
                            </a:cubicBezTo>
                            <a:cubicBezTo>
                              <a:pt x="220662" y="1229538"/>
                              <a:pt x="236698" y="1249185"/>
                              <a:pt x="246094" y="1256629"/>
                            </a:cubicBezTo>
                            <a:cubicBezTo>
                              <a:pt x="260468" y="1261057"/>
                              <a:pt x="275886" y="1283984"/>
                              <a:pt x="286314" y="1291102"/>
                            </a:cubicBezTo>
                            <a:cubicBezTo>
                              <a:pt x="312188" y="1304295"/>
                              <a:pt x="311414" y="1311568"/>
                              <a:pt x="335533" y="1322742"/>
                            </a:cubicBezTo>
                            <a:cubicBezTo>
                              <a:pt x="352129" y="1327290"/>
                              <a:pt x="365530" y="1343317"/>
                              <a:pt x="384752" y="1354383"/>
                            </a:cubicBezTo>
                            <a:cubicBezTo>
                              <a:pt x="410845" y="1361403"/>
                              <a:pt x="421788" y="1377404"/>
                              <a:pt x="438379" y="1386023"/>
                            </a:cubicBezTo>
                            <a:cubicBezTo>
                              <a:pt x="455555" y="1393465"/>
                              <a:pt x="478949" y="1410963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83763" y="1431969"/>
                              <a:pt x="467609" y="1440924"/>
                              <a:pt x="456377" y="1457921"/>
                            </a:cubicBezTo>
                            <a:cubicBezTo>
                              <a:pt x="438218" y="1477544"/>
                              <a:pt x="432491" y="1480488"/>
                              <a:pt x="416157" y="1501013"/>
                            </a:cubicBezTo>
                            <a:cubicBezTo>
                              <a:pt x="402375" y="1515249"/>
                              <a:pt x="381437" y="1532002"/>
                              <a:pt x="371345" y="1547056"/>
                            </a:cubicBezTo>
                            <a:cubicBezTo>
                              <a:pt x="346179" y="1566649"/>
                              <a:pt x="326113" y="1580189"/>
                              <a:pt x="313311" y="1590148"/>
                            </a:cubicBezTo>
                            <a:cubicBezTo>
                              <a:pt x="299499" y="1605250"/>
                              <a:pt x="272830" y="1616956"/>
                              <a:pt x="250686" y="1633240"/>
                            </a:cubicBezTo>
                            <a:cubicBezTo>
                              <a:pt x="237554" y="1643846"/>
                              <a:pt x="225477" y="1643121"/>
                              <a:pt x="214873" y="1653428"/>
                            </a:cubicBezTo>
                            <a:cubicBezTo>
                              <a:pt x="206415" y="1659174"/>
                              <a:pt x="190767" y="1660756"/>
                              <a:pt x="174653" y="1670665"/>
                            </a:cubicBezTo>
                            <a:cubicBezTo>
                              <a:pt x="161699" y="1681520"/>
                              <a:pt x="149560" y="1677924"/>
                              <a:pt x="134250" y="1687902"/>
                            </a:cubicBezTo>
                            <a:cubicBezTo>
                              <a:pt x="118660" y="1699201"/>
                              <a:pt x="108163" y="1698815"/>
                              <a:pt x="94030" y="1705138"/>
                            </a:cubicBezTo>
                            <a:cubicBezTo>
                              <a:pt x="79737" y="1710187"/>
                              <a:pt x="58749" y="1709703"/>
                              <a:pt x="49402" y="1716590"/>
                            </a:cubicBezTo>
                            <a:cubicBezTo>
                              <a:pt x="37314" y="1721042"/>
                              <a:pt x="20478" y="1722592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8903" y="1728532"/>
                              <a:pt x="16603" y="1732367"/>
                              <a:pt x="22405" y="1730994"/>
                            </a:cubicBezTo>
                            <a:cubicBezTo>
                              <a:pt x="48508" y="1731173"/>
                              <a:pt x="70504" y="1738981"/>
                              <a:pt x="89622" y="1736779"/>
                            </a:cubicBezTo>
                            <a:cubicBezTo>
                              <a:pt x="127888" y="1726771"/>
                              <a:pt x="163416" y="1744306"/>
                              <a:pt x="188060" y="1736779"/>
                            </a:cubicBezTo>
                            <a:cubicBezTo>
                              <a:pt x="213005" y="1733958"/>
                              <a:pt x="224354" y="1740947"/>
                              <a:pt x="250686" y="1736779"/>
                            </a:cubicBezTo>
                            <a:cubicBezTo>
                              <a:pt x="272843" y="1732681"/>
                              <a:pt x="287704" y="1736640"/>
                              <a:pt x="313311" y="1733945"/>
                            </a:cubicBezTo>
                            <a:cubicBezTo>
                              <a:pt x="335880" y="1729099"/>
                              <a:pt x="369427" y="1735727"/>
                              <a:pt x="384752" y="1725327"/>
                            </a:cubicBezTo>
                            <a:cubicBezTo>
                              <a:pt x="402903" y="1714941"/>
                              <a:pt x="423077" y="1721510"/>
                              <a:pt x="456377" y="1716590"/>
                            </a:cubicBezTo>
                            <a:cubicBezTo>
                              <a:pt x="477000" y="1708874"/>
                              <a:pt x="500096" y="1715074"/>
                              <a:pt x="532409" y="1702305"/>
                            </a:cubicBezTo>
                            <a:cubicBezTo>
                              <a:pt x="548508" y="1694979"/>
                              <a:pt x="590211" y="1693720"/>
                              <a:pt x="608441" y="1685068"/>
                            </a:cubicBezTo>
                            <a:cubicBezTo>
                              <a:pt x="630090" y="1668930"/>
                              <a:pt x="663069" y="1672158"/>
                              <a:pt x="688881" y="1662047"/>
                            </a:cubicBezTo>
                            <a:cubicBezTo>
                              <a:pt x="723222" y="1646186"/>
                              <a:pt x="747940" y="1647912"/>
                              <a:pt x="764913" y="1633240"/>
                            </a:cubicBezTo>
                            <a:cubicBezTo>
                              <a:pt x="785455" y="1619152"/>
                              <a:pt x="812178" y="1623319"/>
                              <a:pt x="840946" y="1601600"/>
                            </a:cubicBezTo>
                            <a:cubicBezTo>
                              <a:pt x="867409" y="1574486"/>
                              <a:pt x="880232" y="1579040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31998" y="1556048"/>
                              <a:pt x="953309" y="1575203"/>
                              <a:pt x="979604" y="1572911"/>
                            </a:cubicBezTo>
                            <a:cubicBezTo>
                              <a:pt x="1006713" y="1572580"/>
                              <a:pt x="1016511" y="1585513"/>
                              <a:pt x="1046821" y="1587197"/>
                            </a:cubicBezTo>
                            <a:cubicBezTo>
                              <a:pt x="1068085" y="1585985"/>
                              <a:pt x="1085337" y="1596065"/>
                              <a:pt x="1118261" y="1595933"/>
                            </a:cubicBezTo>
                            <a:cubicBezTo>
                              <a:pt x="1137306" y="1594040"/>
                              <a:pt x="1155755" y="1604182"/>
                              <a:pt x="1189886" y="1604551"/>
                            </a:cubicBezTo>
                            <a:cubicBezTo>
                              <a:pt x="1225280" y="1604434"/>
                              <a:pt x="1232155" y="1612841"/>
                              <a:pt x="1261511" y="1613170"/>
                            </a:cubicBezTo>
                            <a:cubicBezTo>
                              <a:pt x="1288416" y="1609559"/>
                              <a:pt x="1316102" y="1622615"/>
                              <a:pt x="1332952" y="1618837"/>
                            </a:cubicBezTo>
                            <a:cubicBezTo>
                              <a:pt x="1361150" y="1619650"/>
                              <a:pt x="1378117" y="1629300"/>
                              <a:pt x="1408984" y="1621788"/>
                            </a:cubicBezTo>
                            <a:cubicBezTo>
                              <a:pt x="1425497" y="1618318"/>
                              <a:pt x="1464536" y="1623929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5986" y="1620737"/>
                              <a:pt x="1534518" y="1626088"/>
                              <a:pt x="1561232" y="1621788"/>
                            </a:cubicBezTo>
                            <a:cubicBezTo>
                              <a:pt x="1598813" y="1614097"/>
                              <a:pt x="1614528" y="1620284"/>
                              <a:pt x="1637264" y="1618837"/>
                            </a:cubicBezTo>
                            <a:cubicBezTo>
                              <a:pt x="1667469" y="1608456"/>
                              <a:pt x="1676456" y="1619000"/>
                              <a:pt x="1713297" y="1613170"/>
                            </a:cubicBezTo>
                            <a:cubicBezTo>
                              <a:pt x="1740439" y="1606823"/>
                              <a:pt x="1766917" y="1613103"/>
                              <a:pt x="1784738" y="1604551"/>
                            </a:cubicBezTo>
                            <a:cubicBezTo>
                              <a:pt x="1807493" y="1601254"/>
                              <a:pt x="1827204" y="1602472"/>
                              <a:pt x="1856362" y="1595933"/>
                            </a:cubicBezTo>
                            <a:cubicBezTo>
                              <a:pt x="1881070" y="1584062"/>
                              <a:pt x="1906416" y="1594088"/>
                              <a:pt x="1927987" y="1584363"/>
                            </a:cubicBezTo>
                            <a:cubicBezTo>
                              <a:pt x="1942853" y="1577112"/>
                              <a:pt x="1961768" y="1580019"/>
                              <a:pt x="1995020" y="1572911"/>
                            </a:cubicBezTo>
                            <a:cubicBezTo>
                              <a:pt x="2022356" y="1564136"/>
                              <a:pt x="2041676" y="1563083"/>
                              <a:pt x="2062053" y="1558508"/>
                            </a:cubicBezTo>
                            <a:cubicBezTo>
                              <a:pt x="2094463" y="1547079"/>
                              <a:pt x="2106453" y="1548032"/>
                              <a:pt x="2129270" y="1541271"/>
                            </a:cubicBezTo>
                            <a:cubicBezTo>
                              <a:pt x="2148011" y="1532931"/>
                              <a:pt x="2163100" y="1539242"/>
                              <a:pt x="2191896" y="1524035"/>
                            </a:cubicBezTo>
                            <a:cubicBezTo>
                              <a:pt x="2216802" y="1508113"/>
                              <a:pt x="2234546" y="1513177"/>
                              <a:pt x="2254521" y="1503846"/>
                            </a:cubicBezTo>
                            <a:cubicBezTo>
                              <a:pt x="2277348" y="1491488"/>
                              <a:pt x="2296197" y="1496787"/>
                              <a:pt x="2317147" y="1483776"/>
                            </a:cubicBezTo>
                            <a:cubicBezTo>
                              <a:pt x="2339136" y="1474284"/>
                              <a:pt x="2356069" y="1474204"/>
                              <a:pt x="2375181" y="1460754"/>
                            </a:cubicBezTo>
                            <a:cubicBezTo>
                              <a:pt x="2387345" y="1454200"/>
                              <a:pt x="2408712" y="1447916"/>
                              <a:pt x="2428808" y="1437733"/>
                            </a:cubicBezTo>
                            <a:cubicBezTo>
                              <a:pt x="2440149" y="1425738"/>
                              <a:pt x="2464456" y="1422431"/>
                              <a:pt x="2482618" y="1411878"/>
                            </a:cubicBezTo>
                            <a:cubicBezTo>
                              <a:pt x="2506233" y="1396650"/>
                              <a:pt x="2516493" y="1397185"/>
                              <a:pt x="2536245" y="1383071"/>
                            </a:cubicBezTo>
                            <a:cubicBezTo>
                              <a:pt x="2559967" y="1369704"/>
                              <a:pt x="2568408" y="1372217"/>
                              <a:pt x="2585464" y="1357216"/>
                            </a:cubicBezTo>
                            <a:cubicBezTo>
                              <a:pt x="2605488" y="1341031"/>
                              <a:pt x="2623012" y="1337062"/>
                              <a:pt x="2630091" y="1325576"/>
                            </a:cubicBezTo>
                            <a:cubicBezTo>
                              <a:pt x="2642062" y="1315934"/>
                              <a:pt x="2654638" y="1311596"/>
                              <a:pt x="2674903" y="1296887"/>
                            </a:cubicBezTo>
                            <a:cubicBezTo>
                              <a:pt x="2685627" y="1286976"/>
                              <a:pt x="2706842" y="1278069"/>
                              <a:pt x="2715123" y="1265247"/>
                            </a:cubicBezTo>
                            <a:cubicBezTo>
                              <a:pt x="2722850" y="1252311"/>
                              <a:pt x="2744729" y="1247432"/>
                              <a:pt x="2755343" y="1230656"/>
                            </a:cubicBezTo>
                            <a:cubicBezTo>
                              <a:pt x="2766832" y="1218429"/>
                              <a:pt x="2783342" y="1210040"/>
                              <a:pt x="2791155" y="1196182"/>
                            </a:cubicBezTo>
                            <a:cubicBezTo>
                              <a:pt x="2802324" y="1182828"/>
                              <a:pt x="2809801" y="1176256"/>
                              <a:pt x="2822560" y="1161709"/>
                            </a:cubicBezTo>
                            <a:cubicBezTo>
                              <a:pt x="2830643" y="1149597"/>
                              <a:pt x="2840152" y="1137624"/>
                              <a:pt x="2853781" y="1127235"/>
                            </a:cubicBezTo>
                            <a:cubicBezTo>
                              <a:pt x="2865393" y="1110562"/>
                              <a:pt x="2875229" y="1098259"/>
                              <a:pt x="2880594" y="1089810"/>
                            </a:cubicBezTo>
                            <a:cubicBezTo>
                              <a:pt x="2889791" y="1074306"/>
                              <a:pt x="2896359" y="1069488"/>
                              <a:pt x="2903000" y="1052385"/>
                            </a:cubicBezTo>
                            <a:cubicBezTo>
                              <a:pt x="2911579" y="1041300"/>
                              <a:pt x="2920918" y="1022941"/>
                              <a:pt x="2925405" y="1012245"/>
                            </a:cubicBezTo>
                            <a:cubicBezTo>
                              <a:pt x="2931622" y="999092"/>
                              <a:pt x="2936593" y="990605"/>
                              <a:pt x="2938812" y="974820"/>
                            </a:cubicBezTo>
                            <a:cubicBezTo>
                              <a:pt x="2942780" y="959117"/>
                              <a:pt x="2946754" y="947134"/>
                              <a:pt x="2952219" y="934562"/>
                            </a:cubicBezTo>
                            <a:cubicBezTo>
                              <a:pt x="2955969" y="917283"/>
                              <a:pt x="2957128" y="907546"/>
                              <a:pt x="2961218" y="894303"/>
                            </a:cubicBezTo>
                            <a:cubicBezTo>
                              <a:pt x="2964419" y="876626"/>
                              <a:pt x="2965066" y="867769"/>
                              <a:pt x="2970033" y="851211"/>
                            </a:cubicBezTo>
                            <a:cubicBezTo>
                              <a:pt x="2966474" y="838159"/>
                              <a:pt x="2972065" y="824707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5112" y="790768"/>
                              <a:pt x="2975130" y="780559"/>
                              <a:pt x="2970033" y="767743"/>
                            </a:cubicBezTo>
                            <a:cubicBezTo>
                              <a:pt x="2969594" y="753895"/>
                              <a:pt x="2962494" y="740574"/>
                              <a:pt x="2961218" y="727485"/>
                            </a:cubicBezTo>
                            <a:cubicBezTo>
                              <a:pt x="2959574" y="714556"/>
                              <a:pt x="2954157" y="701189"/>
                              <a:pt x="2952219" y="687226"/>
                            </a:cubicBezTo>
                            <a:cubicBezTo>
                              <a:pt x="2945303" y="671305"/>
                              <a:pt x="2940649" y="658095"/>
                              <a:pt x="2938812" y="646968"/>
                            </a:cubicBezTo>
                            <a:cubicBezTo>
                              <a:pt x="2935817" y="633304"/>
                              <a:pt x="2928384" y="621133"/>
                              <a:pt x="2925405" y="606709"/>
                            </a:cubicBezTo>
                            <a:cubicBezTo>
                              <a:pt x="2916675" y="592151"/>
                              <a:pt x="2913739" y="580160"/>
                              <a:pt x="2903000" y="569402"/>
                            </a:cubicBezTo>
                            <a:cubicBezTo>
                              <a:pt x="2893687" y="555829"/>
                              <a:pt x="2888566" y="542958"/>
                              <a:pt x="2880594" y="531977"/>
                            </a:cubicBezTo>
                            <a:cubicBezTo>
                              <a:pt x="2868056" y="519452"/>
                              <a:pt x="2859367" y="507673"/>
                              <a:pt x="2853781" y="494670"/>
                            </a:cubicBezTo>
                            <a:cubicBezTo>
                              <a:pt x="2841783" y="485821"/>
                              <a:pt x="2834454" y="471141"/>
                              <a:pt x="2822560" y="457245"/>
                            </a:cubicBezTo>
                            <a:cubicBezTo>
                              <a:pt x="2805692" y="443931"/>
                              <a:pt x="2806168" y="436490"/>
                              <a:pt x="2791155" y="422772"/>
                            </a:cubicBezTo>
                            <a:cubicBezTo>
                              <a:pt x="2776025" y="416312"/>
                              <a:pt x="2772637" y="401510"/>
                              <a:pt x="2755343" y="388180"/>
                            </a:cubicBezTo>
                            <a:cubicBezTo>
                              <a:pt x="2735680" y="379817"/>
                              <a:pt x="2728257" y="360375"/>
                              <a:pt x="2715123" y="356658"/>
                            </a:cubicBezTo>
                            <a:cubicBezTo>
                              <a:pt x="2700775" y="352320"/>
                              <a:pt x="2685362" y="330392"/>
                              <a:pt x="2674903" y="325018"/>
                            </a:cubicBezTo>
                            <a:cubicBezTo>
                              <a:pt x="2658493" y="314602"/>
                              <a:pt x="2649716" y="302203"/>
                              <a:pt x="2630091" y="293378"/>
                            </a:cubicBezTo>
                            <a:cubicBezTo>
                              <a:pt x="2605783" y="283219"/>
                              <a:pt x="2607743" y="278524"/>
                              <a:pt x="2585464" y="264572"/>
                            </a:cubicBezTo>
                            <a:cubicBezTo>
                              <a:pt x="2560287" y="252339"/>
                              <a:pt x="2561054" y="249516"/>
                              <a:pt x="2536245" y="235883"/>
                            </a:cubicBezTo>
                            <a:cubicBezTo>
                              <a:pt x="2511389" y="225858"/>
                              <a:pt x="2506537" y="221110"/>
                              <a:pt x="2482618" y="209910"/>
                            </a:cubicBezTo>
                            <a:cubicBezTo>
                              <a:pt x="2469010" y="203454"/>
                              <a:pt x="2451544" y="191703"/>
                              <a:pt x="2428808" y="184055"/>
                            </a:cubicBezTo>
                            <a:cubicBezTo>
                              <a:pt x="2402775" y="176634"/>
                              <a:pt x="2402533" y="170538"/>
                              <a:pt x="2375181" y="161033"/>
                            </a:cubicBezTo>
                            <a:cubicBezTo>
                              <a:pt x="2347619" y="152872"/>
                              <a:pt x="2340122" y="141041"/>
                              <a:pt x="2317147" y="138130"/>
                            </a:cubicBezTo>
                            <a:cubicBezTo>
                              <a:pt x="2288477" y="129166"/>
                              <a:pt x="2273504" y="120727"/>
                              <a:pt x="2254521" y="115108"/>
                            </a:cubicBezTo>
                            <a:cubicBezTo>
                              <a:pt x="2227380" y="111407"/>
                              <a:pt x="2222805" y="105447"/>
                              <a:pt x="2191896" y="97871"/>
                            </a:cubicBezTo>
                            <a:cubicBezTo>
                              <a:pt x="2167443" y="90629"/>
                              <a:pt x="2153389" y="78108"/>
                              <a:pt x="2129270" y="77683"/>
                            </a:cubicBezTo>
                            <a:cubicBezTo>
                              <a:pt x="2094930" y="77088"/>
                              <a:pt x="2080592" y="64792"/>
                              <a:pt x="2062053" y="63280"/>
                            </a:cubicBezTo>
                            <a:cubicBezTo>
                              <a:pt x="2035018" y="60981"/>
                              <a:pt x="2022265" y="54022"/>
                              <a:pt x="1995020" y="48994"/>
                            </a:cubicBezTo>
                            <a:cubicBezTo>
                              <a:pt x="1971087" y="51153"/>
                              <a:pt x="1961302" y="37625"/>
                              <a:pt x="1927987" y="34591"/>
                            </a:cubicBezTo>
                            <a:cubicBezTo>
                              <a:pt x="1892244" y="37586"/>
                              <a:pt x="1874258" y="22405"/>
                              <a:pt x="1856362" y="23021"/>
                            </a:cubicBezTo>
                            <a:cubicBezTo>
                              <a:pt x="1837324" y="22168"/>
                              <a:pt x="1808118" y="10603"/>
                              <a:pt x="1784738" y="14403"/>
                            </a:cubicBezTo>
                            <a:cubicBezTo>
                              <a:pt x="1761271" y="12980"/>
                              <a:pt x="1734358" y="3270"/>
                              <a:pt x="1713297" y="8736"/>
                            </a:cubicBezTo>
                            <a:cubicBezTo>
                              <a:pt x="1689662" y="8607"/>
                              <a:pt x="1675361" y="1232"/>
                              <a:pt x="1637264" y="2951"/>
                            </a:cubicBezTo>
                            <a:cubicBezTo>
                              <a:pt x="1615377" y="8230"/>
                              <a:pt x="1586084" y="-1054"/>
                              <a:pt x="1561232" y="118"/>
                            </a:cubicBezTo>
                            <a:cubicBezTo>
                              <a:pt x="1545748" y="8705"/>
                              <a:pt x="1501099" y="-1696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  <a:path w="2970217" h="1736779" fill="none" stroke="0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55814" y="8794"/>
                              <a:pt x="1445114" y="-4857"/>
                              <a:pt x="1408984" y="118"/>
                            </a:cubicBezTo>
                            <a:cubicBezTo>
                              <a:pt x="1388005" y="3394"/>
                              <a:pt x="1352911" y="-2712"/>
                              <a:pt x="1332952" y="2951"/>
                            </a:cubicBezTo>
                            <a:cubicBezTo>
                              <a:pt x="1301188" y="10379"/>
                              <a:pt x="1294410" y="-482"/>
                              <a:pt x="1256919" y="8736"/>
                            </a:cubicBezTo>
                            <a:cubicBezTo>
                              <a:pt x="1241768" y="17768"/>
                              <a:pt x="1212086" y="11966"/>
                              <a:pt x="1185478" y="14403"/>
                            </a:cubicBezTo>
                            <a:cubicBezTo>
                              <a:pt x="1156705" y="26202"/>
                              <a:pt x="1141786" y="13476"/>
                              <a:pt x="1113854" y="23021"/>
                            </a:cubicBezTo>
                            <a:cubicBezTo>
                              <a:pt x="1085752" y="31307"/>
                              <a:pt x="1067879" y="22387"/>
                              <a:pt x="1042229" y="34591"/>
                            </a:cubicBezTo>
                            <a:cubicBezTo>
                              <a:pt x="1028009" y="40330"/>
                              <a:pt x="988055" y="42561"/>
                              <a:pt x="975196" y="48994"/>
                            </a:cubicBezTo>
                            <a:cubicBezTo>
                              <a:pt x="949792" y="61986"/>
                              <a:pt x="921124" y="54921"/>
                              <a:pt x="908163" y="63280"/>
                            </a:cubicBezTo>
                            <a:cubicBezTo>
                              <a:pt x="882164" y="68896"/>
                              <a:pt x="871283" y="64075"/>
                              <a:pt x="840946" y="77683"/>
                            </a:cubicBezTo>
                            <a:cubicBezTo>
                              <a:pt x="825803" y="85093"/>
                              <a:pt x="804785" y="84006"/>
                              <a:pt x="778320" y="97871"/>
                            </a:cubicBezTo>
                            <a:cubicBezTo>
                              <a:pt x="756248" y="109591"/>
                              <a:pt x="729783" y="110272"/>
                              <a:pt x="715695" y="115108"/>
                            </a:cubicBezTo>
                            <a:cubicBezTo>
                              <a:pt x="693046" y="129354"/>
                              <a:pt x="678942" y="122464"/>
                              <a:pt x="653253" y="138130"/>
                            </a:cubicBezTo>
                            <a:cubicBezTo>
                              <a:pt x="639284" y="145851"/>
                              <a:pt x="616961" y="152288"/>
                              <a:pt x="595035" y="161033"/>
                            </a:cubicBezTo>
                            <a:cubicBezTo>
                              <a:pt x="577349" y="170039"/>
                              <a:pt x="555306" y="177259"/>
                              <a:pt x="541408" y="184055"/>
                            </a:cubicBezTo>
                            <a:cubicBezTo>
                              <a:pt x="526829" y="193040"/>
                              <a:pt x="508785" y="198883"/>
                              <a:pt x="487598" y="209910"/>
                            </a:cubicBezTo>
                            <a:cubicBezTo>
                              <a:pt x="472710" y="218107"/>
                              <a:pt x="450508" y="220395"/>
                              <a:pt x="433971" y="235883"/>
                            </a:cubicBezTo>
                            <a:cubicBezTo>
                              <a:pt x="418249" y="246129"/>
                              <a:pt x="405530" y="247863"/>
                              <a:pt x="384752" y="264572"/>
                            </a:cubicBezTo>
                            <a:cubicBezTo>
                              <a:pt x="367230" y="278881"/>
                              <a:pt x="357012" y="281897"/>
                              <a:pt x="340125" y="293378"/>
                            </a:cubicBezTo>
                            <a:cubicBezTo>
                              <a:pt x="323039" y="306228"/>
                              <a:pt x="316570" y="308078"/>
                              <a:pt x="295313" y="325018"/>
                            </a:cubicBezTo>
                            <a:cubicBezTo>
                              <a:pt x="278414" y="344257"/>
                              <a:pt x="270280" y="340182"/>
                              <a:pt x="255093" y="356658"/>
                            </a:cubicBezTo>
                            <a:cubicBezTo>
                              <a:pt x="237845" y="372267"/>
                              <a:pt x="230087" y="374981"/>
                              <a:pt x="214873" y="388180"/>
                            </a:cubicBezTo>
                            <a:cubicBezTo>
                              <a:pt x="202037" y="402776"/>
                              <a:pt x="189898" y="406150"/>
                              <a:pt x="179061" y="422772"/>
                            </a:cubicBezTo>
                            <a:cubicBezTo>
                              <a:pt x="172126" y="438222"/>
                              <a:pt x="159567" y="443359"/>
                              <a:pt x="147656" y="457245"/>
                            </a:cubicBezTo>
                            <a:cubicBezTo>
                              <a:pt x="137275" y="475394"/>
                              <a:pt x="129144" y="476665"/>
                              <a:pt x="116435" y="494670"/>
                            </a:cubicBezTo>
                            <a:cubicBezTo>
                              <a:pt x="105135" y="507230"/>
                              <a:pt x="100119" y="516497"/>
                              <a:pt x="89622" y="531977"/>
                            </a:cubicBezTo>
                            <a:cubicBezTo>
                              <a:pt x="83363" y="546360"/>
                              <a:pt x="71543" y="560515"/>
                              <a:pt x="67216" y="569402"/>
                            </a:cubicBezTo>
                            <a:cubicBezTo>
                              <a:pt x="59357" y="583341"/>
                              <a:pt x="51943" y="593731"/>
                              <a:pt x="44811" y="606709"/>
                            </a:cubicBezTo>
                            <a:cubicBezTo>
                              <a:pt x="40899" y="618510"/>
                              <a:pt x="35007" y="633292"/>
                              <a:pt x="31404" y="646968"/>
                            </a:cubicBezTo>
                            <a:cubicBezTo>
                              <a:pt x="30192" y="659797"/>
                              <a:pt x="19990" y="674503"/>
                              <a:pt x="17997" y="687226"/>
                            </a:cubicBezTo>
                            <a:cubicBezTo>
                              <a:pt x="13830" y="699701"/>
                              <a:pt x="11193" y="713452"/>
                              <a:pt x="8998" y="727485"/>
                            </a:cubicBezTo>
                            <a:cubicBezTo>
                              <a:pt x="4582" y="743026"/>
                              <a:pt x="3578" y="753508"/>
                              <a:pt x="183" y="767743"/>
                            </a:cubicBezTo>
                            <a:cubicBezTo>
                              <a:pt x="542" y="784590"/>
                              <a:pt x="-2104" y="800582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252" y="821762"/>
                              <a:pt x="-602" y="840389"/>
                              <a:pt x="183" y="854045"/>
                            </a:cubicBezTo>
                            <a:cubicBezTo>
                              <a:pt x="7525" y="868634"/>
                              <a:pt x="4509" y="886833"/>
                              <a:pt x="8998" y="900088"/>
                            </a:cubicBezTo>
                            <a:cubicBezTo>
                              <a:pt x="12964" y="915351"/>
                              <a:pt x="14306" y="930052"/>
                              <a:pt x="17997" y="943180"/>
                            </a:cubicBezTo>
                            <a:cubicBezTo>
                              <a:pt x="23838" y="957157"/>
                              <a:pt x="29386" y="969201"/>
                              <a:pt x="35995" y="983438"/>
                            </a:cubicBezTo>
                            <a:cubicBezTo>
                              <a:pt x="44174" y="1001118"/>
                              <a:pt x="49827" y="1010036"/>
                              <a:pt x="53810" y="1026530"/>
                            </a:cubicBezTo>
                            <a:cubicBezTo>
                              <a:pt x="65952" y="1043197"/>
                              <a:pt x="64507" y="1056324"/>
                              <a:pt x="76215" y="1066789"/>
                            </a:cubicBezTo>
                            <a:cubicBezTo>
                              <a:pt x="88260" y="1079130"/>
                              <a:pt x="89035" y="1089894"/>
                              <a:pt x="103029" y="1107047"/>
                            </a:cubicBezTo>
                            <a:cubicBezTo>
                              <a:pt x="116915" y="1115528"/>
                              <a:pt x="120213" y="1130863"/>
                              <a:pt x="134250" y="1147305"/>
                            </a:cubicBezTo>
                            <a:cubicBezTo>
                              <a:pt x="145711" y="1158678"/>
                              <a:pt x="148686" y="1168290"/>
                              <a:pt x="165654" y="1184730"/>
                            </a:cubicBezTo>
                            <a:cubicBezTo>
                              <a:pt x="180491" y="1198408"/>
                              <a:pt x="181196" y="1206654"/>
                              <a:pt x="201467" y="1219204"/>
                            </a:cubicBezTo>
                            <a:cubicBezTo>
                              <a:pt x="214951" y="1229204"/>
                              <a:pt x="228917" y="1249224"/>
                              <a:pt x="246094" y="1256629"/>
                            </a:cubicBezTo>
                            <a:cubicBezTo>
                              <a:pt x="266762" y="1269391"/>
                              <a:pt x="267623" y="1278037"/>
                              <a:pt x="286314" y="1291102"/>
                            </a:cubicBezTo>
                            <a:cubicBezTo>
                              <a:pt x="297986" y="1297510"/>
                              <a:pt x="318130" y="1312470"/>
                              <a:pt x="335533" y="1322742"/>
                            </a:cubicBezTo>
                            <a:cubicBezTo>
                              <a:pt x="353325" y="1332734"/>
                              <a:pt x="369983" y="1350670"/>
                              <a:pt x="384752" y="1354383"/>
                            </a:cubicBezTo>
                            <a:cubicBezTo>
                              <a:pt x="403590" y="1363195"/>
                              <a:pt x="415799" y="1375322"/>
                              <a:pt x="438379" y="1386023"/>
                            </a:cubicBezTo>
                            <a:cubicBezTo>
                              <a:pt x="466892" y="1396370"/>
                              <a:pt x="468995" y="1409776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79730" y="1434457"/>
                              <a:pt x="462349" y="1446324"/>
                              <a:pt x="456377" y="1457921"/>
                            </a:cubicBezTo>
                            <a:cubicBezTo>
                              <a:pt x="445762" y="1478848"/>
                              <a:pt x="427322" y="1483920"/>
                              <a:pt x="416157" y="1501013"/>
                            </a:cubicBezTo>
                            <a:cubicBezTo>
                              <a:pt x="402908" y="1524573"/>
                              <a:pt x="379539" y="1532560"/>
                              <a:pt x="371345" y="1547056"/>
                            </a:cubicBezTo>
                            <a:cubicBezTo>
                              <a:pt x="346255" y="1571358"/>
                              <a:pt x="327693" y="1571315"/>
                              <a:pt x="313311" y="1590148"/>
                            </a:cubicBezTo>
                            <a:cubicBezTo>
                              <a:pt x="288106" y="1609946"/>
                              <a:pt x="275306" y="1612467"/>
                              <a:pt x="250686" y="1633240"/>
                            </a:cubicBezTo>
                            <a:cubicBezTo>
                              <a:pt x="235918" y="1642510"/>
                              <a:pt x="224692" y="1647741"/>
                              <a:pt x="214873" y="1653428"/>
                            </a:cubicBezTo>
                            <a:cubicBezTo>
                              <a:pt x="202786" y="1660158"/>
                              <a:pt x="191971" y="1657540"/>
                              <a:pt x="174653" y="1670665"/>
                            </a:cubicBezTo>
                            <a:cubicBezTo>
                              <a:pt x="166763" y="1678915"/>
                              <a:pt x="144173" y="1679653"/>
                              <a:pt x="134250" y="1687902"/>
                            </a:cubicBezTo>
                            <a:cubicBezTo>
                              <a:pt x="115634" y="1696035"/>
                              <a:pt x="111519" y="1692486"/>
                              <a:pt x="94030" y="1705138"/>
                            </a:cubicBezTo>
                            <a:cubicBezTo>
                              <a:pt x="81250" y="1710887"/>
                              <a:pt x="67359" y="1710374"/>
                              <a:pt x="49402" y="1716590"/>
                            </a:cubicBezTo>
                            <a:cubicBezTo>
                              <a:pt x="31722" y="1722356"/>
                              <a:pt x="10306" y="1727653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5569" y="1729544"/>
                              <a:pt x="17299" y="1733207"/>
                              <a:pt x="22405" y="1730994"/>
                            </a:cubicBezTo>
                            <a:cubicBezTo>
                              <a:pt x="45705" y="1727349"/>
                              <a:pt x="69334" y="1740007"/>
                              <a:pt x="89622" y="1736779"/>
                            </a:cubicBezTo>
                            <a:cubicBezTo>
                              <a:pt x="110940" y="1728562"/>
                              <a:pt x="162927" y="1740190"/>
                              <a:pt x="188060" y="1736779"/>
                            </a:cubicBezTo>
                            <a:cubicBezTo>
                              <a:pt x="206688" y="1735067"/>
                              <a:pt x="227994" y="1741930"/>
                              <a:pt x="250686" y="1736779"/>
                            </a:cubicBezTo>
                            <a:cubicBezTo>
                              <a:pt x="270395" y="1728736"/>
                              <a:pt x="292505" y="1739471"/>
                              <a:pt x="313311" y="1733945"/>
                            </a:cubicBezTo>
                            <a:cubicBezTo>
                              <a:pt x="329740" y="1724769"/>
                              <a:pt x="369459" y="1734171"/>
                              <a:pt x="384752" y="1725327"/>
                            </a:cubicBezTo>
                            <a:cubicBezTo>
                              <a:pt x="404835" y="1716923"/>
                              <a:pt x="436667" y="1721426"/>
                              <a:pt x="456377" y="1716590"/>
                            </a:cubicBezTo>
                            <a:cubicBezTo>
                              <a:pt x="492865" y="1708322"/>
                              <a:pt x="512160" y="1709445"/>
                              <a:pt x="532409" y="1702305"/>
                            </a:cubicBezTo>
                            <a:cubicBezTo>
                              <a:pt x="560752" y="1690742"/>
                              <a:pt x="583340" y="1699803"/>
                              <a:pt x="608441" y="1685068"/>
                            </a:cubicBezTo>
                            <a:cubicBezTo>
                              <a:pt x="647391" y="1671005"/>
                              <a:pt x="672453" y="1669776"/>
                              <a:pt x="688881" y="1662047"/>
                            </a:cubicBezTo>
                            <a:cubicBezTo>
                              <a:pt x="706626" y="1652532"/>
                              <a:pt x="748751" y="1647783"/>
                              <a:pt x="764913" y="1633240"/>
                            </a:cubicBezTo>
                            <a:cubicBezTo>
                              <a:pt x="797791" y="1609903"/>
                              <a:pt x="814454" y="1618186"/>
                              <a:pt x="840946" y="1601600"/>
                            </a:cubicBezTo>
                            <a:cubicBezTo>
                              <a:pt x="863631" y="1577311"/>
                              <a:pt x="882550" y="1587119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28238" y="1560145"/>
                              <a:pt x="948714" y="1572145"/>
                              <a:pt x="979604" y="1572911"/>
                            </a:cubicBezTo>
                            <a:cubicBezTo>
                              <a:pt x="1012058" y="1576365"/>
                              <a:pt x="1030122" y="1589558"/>
                              <a:pt x="1046821" y="1587197"/>
                            </a:cubicBezTo>
                            <a:cubicBezTo>
                              <a:pt x="1066221" y="1587997"/>
                              <a:pt x="1088630" y="1599242"/>
                              <a:pt x="1118261" y="1595933"/>
                            </a:cubicBezTo>
                            <a:cubicBezTo>
                              <a:pt x="1149538" y="1598668"/>
                              <a:pt x="1158690" y="1602599"/>
                              <a:pt x="1189886" y="1604551"/>
                            </a:cubicBezTo>
                            <a:cubicBezTo>
                              <a:pt x="1218890" y="1602219"/>
                              <a:pt x="1236105" y="1613243"/>
                              <a:pt x="1261511" y="1613170"/>
                            </a:cubicBezTo>
                            <a:cubicBezTo>
                              <a:pt x="1283809" y="1614741"/>
                              <a:pt x="1314707" y="1621579"/>
                              <a:pt x="1332952" y="1618837"/>
                            </a:cubicBezTo>
                            <a:cubicBezTo>
                              <a:pt x="1355691" y="1617028"/>
                              <a:pt x="1377179" y="1625803"/>
                              <a:pt x="1408984" y="1621788"/>
                            </a:cubicBezTo>
                            <a:cubicBezTo>
                              <a:pt x="1426577" y="1616310"/>
                              <a:pt x="1463664" y="1623143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9866" y="1615089"/>
                              <a:pt x="1537035" y="1623173"/>
                              <a:pt x="1561232" y="1621788"/>
                            </a:cubicBezTo>
                            <a:cubicBezTo>
                              <a:pt x="1580210" y="1617863"/>
                              <a:pt x="1611342" y="1622037"/>
                              <a:pt x="1637264" y="1618837"/>
                            </a:cubicBezTo>
                            <a:cubicBezTo>
                              <a:pt x="1674717" y="1610940"/>
                              <a:pt x="1687305" y="1615966"/>
                              <a:pt x="1713297" y="1613170"/>
                            </a:cubicBezTo>
                            <a:cubicBezTo>
                              <a:pt x="1736216" y="1608769"/>
                              <a:pt x="1762389" y="1609895"/>
                              <a:pt x="1784738" y="1604551"/>
                            </a:cubicBezTo>
                            <a:cubicBezTo>
                              <a:pt x="1813015" y="1596584"/>
                              <a:pt x="1831764" y="1602813"/>
                              <a:pt x="1856362" y="1595933"/>
                            </a:cubicBezTo>
                            <a:cubicBezTo>
                              <a:pt x="1876658" y="1592642"/>
                              <a:pt x="1913792" y="1588342"/>
                              <a:pt x="1927987" y="1584363"/>
                            </a:cubicBezTo>
                            <a:cubicBezTo>
                              <a:pt x="1956336" y="1572803"/>
                              <a:pt x="1978304" y="1580265"/>
                              <a:pt x="1995020" y="1572911"/>
                            </a:cubicBezTo>
                            <a:cubicBezTo>
                              <a:pt x="2015880" y="1567455"/>
                              <a:pt x="2048641" y="1561813"/>
                              <a:pt x="2062053" y="1558508"/>
                            </a:cubicBezTo>
                            <a:cubicBezTo>
                              <a:pt x="2090219" y="1546091"/>
                              <a:pt x="2113555" y="1549691"/>
                              <a:pt x="2129270" y="1541271"/>
                            </a:cubicBezTo>
                            <a:cubicBezTo>
                              <a:pt x="2148528" y="1529075"/>
                              <a:pt x="2163697" y="1539717"/>
                              <a:pt x="2191896" y="1524035"/>
                            </a:cubicBezTo>
                            <a:cubicBezTo>
                              <a:pt x="2206264" y="1514703"/>
                              <a:pt x="2236853" y="1511519"/>
                              <a:pt x="2254521" y="1503846"/>
                            </a:cubicBezTo>
                            <a:cubicBezTo>
                              <a:pt x="2273917" y="1491667"/>
                              <a:pt x="2293320" y="1496421"/>
                              <a:pt x="2317147" y="1483776"/>
                            </a:cubicBezTo>
                            <a:cubicBezTo>
                              <a:pt x="2333963" y="1471694"/>
                              <a:pt x="2349413" y="1471656"/>
                              <a:pt x="2375181" y="1460754"/>
                            </a:cubicBezTo>
                            <a:cubicBezTo>
                              <a:pt x="2395310" y="1451291"/>
                              <a:pt x="2408710" y="1448098"/>
                              <a:pt x="2428808" y="1437733"/>
                            </a:cubicBezTo>
                            <a:cubicBezTo>
                              <a:pt x="2440364" y="1429078"/>
                              <a:pt x="2471572" y="1417888"/>
                              <a:pt x="2482618" y="1411878"/>
                            </a:cubicBezTo>
                            <a:cubicBezTo>
                              <a:pt x="2497033" y="1402550"/>
                              <a:pt x="2519284" y="1398755"/>
                              <a:pt x="2536245" y="1383071"/>
                            </a:cubicBezTo>
                            <a:cubicBezTo>
                              <a:pt x="2556698" y="1369362"/>
                              <a:pt x="2572397" y="1371171"/>
                              <a:pt x="2585464" y="1357216"/>
                            </a:cubicBezTo>
                            <a:cubicBezTo>
                              <a:pt x="2597437" y="1342454"/>
                              <a:pt x="2611550" y="1338961"/>
                              <a:pt x="2630091" y="1325576"/>
                            </a:cubicBezTo>
                            <a:cubicBezTo>
                              <a:pt x="2643813" y="1312010"/>
                              <a:pt x="2657601" y="1309332"/>
                              <a:pt x="2674903" y="1296887"/>
                            </a:cubicBezTo>
                            <a:cubicBezTo>
                              <a:pt x="2687550" y="1285530"/>
                              <a:pt x="2702994" y="1277021"/>
                              <a:pt x="2715123" y="1265247"/>
                            </a:cubicBezTo>
                            <a:cubicBezTo>
                              <a:pt x="2724636" y="1248958"/>
                              <a:pt x="2743749" y="1240990"/>
                              <a:pt x="2755343" y="1230656"/>
                            </a:cubicBezTo>
                            <a:cubicBezTo>
                              <a:pt x="2763290" y="1221889"/>
                              <a:pt x="2783818" y="1210474"/>
                              <a:pt x="2791155" y="1196182"/>
                            </a:cubicBezTo>
                            <a:cubicBezTo>
                              <a:pt x="2802274" y="1179499"/>
                              <a:pt x="2817400" y="1174629"/>
                              <a:pt x="2822560" y="1161709"/>
                            </a:cubicBezTo>
                            <a:cubicBezTo>
                              <a:pt x="2834082" y="1151412"/>
                              <a:pt x="2842711" y="1141914"/>
                              <a:pt x="2853781" y="1127235"/>
                            </a:cubicBezTo>
                            <a:cubicBezTo>
                              <a:pt x="2857701" y="1115645"/>
                              <a:pt x="2874008" y="1103679"/>
                              <a:pt x="2880594" y="1089810"/>
                            </a:cubicBezTo>
                            <a:cubicBezTo>
                              <a:pt x="2883015" y="1078325"/>
                              <a:pt x="2896397" y="1063802"/>
                              <a:pt x="2903000" y="1052385"/>
                            </a:cubicBezTo>
                            <a:cubicBezTo>
                              <a:pt x="2913391" y="1036741"/>
                              <a:pt x="2921475" y="1023929"/>
                              <a:pt x="2925405" y="1012245"/>
                            </a:cubicBezTo>
                            <a:cubicBezTo>
                              <a:pt x="2929561" y="999537"/>
                              <a:pt x="2937419" y="985095"/>
                              <a:pt x="2938812" y="974820"/>
                            </a:cubicBezTo>
                            <a:cubicBezTo>
                              <a:pt x="2944433" y="962252"/>
                              <a:pt x="2946580" y="948563"/>
                              <a:pt x="2952219" y="934562"/>
                            </a:cubicBezTo>
                            <a:cubicBezTo>
                              <a:pt x="2953956" y="920882"/>
                              <a:pt x="2955903" y="907625"/>
                              <a:pt x="2961218" y="894303"/>
                            </a:cubicBezTo>
                            <a:cubicBezTo>
                              <a:pt x="2963381" y="878525"/>
                              <a:pt x="2965933" y="865980"/>
                              <a:pt x="2970033" y="851211"/>
                            </a:cubicBezTo>
                            <a:cubicBezTo>
                              <a:pt x="2965523" y="831831"/>
                              <a:pt x="2970316" y="827212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4964" y="800072"/>
                              <a:pt x="2971858" y="777689"/>
                              <a:pt x="2970033" y="767743"/>
                            </a:cubicBezTo>
                            <a:cubicBezTo>
                              <a:pt x="2969645" y="753191"/>
                              <a:pt x="2963120" y="740736"/>
                              <a:pt x="2961218" y="727485"/>
                            </a:cubicBezTo>
                            <a:cubicBezTo>
                              <a:pt x="2958069" y="716051"/>
                              <a:pt x="2959003" y="701760"/>
                              <a:pt x="2952219" y="687226"/>
                            </a:cubicBezTo>
                            <a:cubicBezTo>
                              <a:pt x="2946732" y="673433"/>
                              <a:pt x="2942892" y="660851"/>
                              <a:pt x="2938812" y="646968"/>
                            </a:cubicBezTo>
                            <a:cubicBezTo>
                              <a:pt x="2933523" y="634914"/>
                              <a:pt x="2933689" y="621425"/>
                              <a:pt x="2925405" y="606709"/>
                            </a:cubicBezTo>
                            <a:cubicBezTo>
                              <a:pt x="2919560" y="595201"/>
                              <a:pt x="2910057" y="579762"/>
                              <a:pt x="2903000" y="569402"/>
                            </a:cubicBezTo>
                            <a:cubicBezTo>
                              <a:pt x="2894008" y="556369"/>
                              <a:pt x="2887787" y="541482"/>
                              <a:pt x="2880594" y="531977"/>
                            </a:cubicBezTo>
                            <a:cubicBezTo>
                              <a:pt x="2870666" y="520350"/>
                              <a:pt x="2861995" y="502970"/>
                              <a:pt x="2853781" y="494670"/>
                            </a:cubicBezTo>
                            <a:cubicBezTo>
                              <a:pt x="2842921" y="490549"/>
                              <a:pt x="2831481" y="464412"/>
                              <a:pt x="2822560" y="457245"/>
                            </a:cubicBezTo>
                            <a:cubicBezTo>
                              <a:pt x="2807957" y="444786"/>
                              <a:pt x="2804870" y="430928"/>
                              <a:pt x="2791155" y="422772"/>
                            </a:cubicBezTo>
                            <a:cubicBezTo>
                              <a:pt x="2774599" y="412783"/>
                              <a:pt x="2772533" y="401448"/>
                              <a:pt x="2755343" y="388180"/>
                            </a:cubicBezTo>
                            <a:cubicBezTo>
                              <a:pt x="2742363" y="378478"/>
                              <a:pt x="2728489" y="365075"/>
                              <a:pt x="2715123" y="356658"/>
                            </a:cubicBezTo>
                            <a:cubicBezTo>
                              <a:pt x="2701681" y="349150"/>
                              <a:pt x="2691210" y="331684"/>
                              <a:pt x="2674903" y="325018"/>
                            </a:cubicBezTo>
                            <a:cubicBezTo>
                              <a:pt x="2662531" y="322253"/>
                              <a:pt x="2639195" y="299781"/>
                              <a:pt x="2630091" y="293378"/>
                            </a:cubicBezTo>
                            <a:cubicBezTo>
                              <a:pt x="2619075" y="287562"/>
                              <a:pt x="2606312" y="276540"/>
                              <a:pt x="2585464" y="264572"/>
                            </a:cubicBezTo>
                            <a:cubicBezTo>
                              <a:pt x="2568890" y="261739"/>
                              <a:pt x="2560065" y="247169"/>
                              <a:pt x="2536245" y="235883"/>
                            </a:cubicBezTo>
                            <a:cubicBezTo>
                              <a:pt x="2521996" y="234158"/>
                              <a:pt x="2507373" y="218616"/>
                              <a:pt x="2482618" y="209910"/>
                            </a:cubicBezTo>
                            <a:cubicBezTo>
                              <a:pt x="2457957" y="202165"/>
                              <a:pt x="2440590" y="187942"/>
                              <a:pt x="2428808" y="184055"/>
                            </a:cubicBezTo>
                            <a:cubicBezTo>
                              <a:pt x="2401372" y="176169"/>
                              <a:pt x="2391006" y="165001"/>
                              <a:pt x="2375181" y="161033"/>
                            </a:cubicBezTo>
                            <a:cubicBezTo>
                              <a:pt x="2351768" y="158797"/>
                              <a:pt x="2341849" y="145995"/>
                              <a:pt x="2317147" y="138130"/>
                            </a:cubicBezTo>
                            <a:cubicBezTo>
                              <a:pt x="2291021" y="130323"/>
                              <a:pt x="2284184" y="118680"/>
                              <a:pt x="2254521" y="115108"/>
                            </a:cubicBezTo>
                            <a:cubicBezTo>
                              <a:pt x="2230709" y="109748"/>
                              <a:pt x="2218298" y="103571"/>
                              <a:pt x="2191896" y="97871"/>
                            </a:cubicBezTo>
                            <a:cubicBezTo>
                              <a:pt x="2176019" y="93288"/>
                              <a:pt x="2156649" y="84710"/>
                              <a:pt x="2129270" y="77683"/>
                            </a:cubicBezTo>
                            <a:cubicBezTo>
                              <a:pt x="2096001" y="76076"/>
                              <a:pt x="2081353" y="60299"/>
                              <a:pt x="2062053" y="63280"/>
                            </a:cubicBezTo>
                            <a:cubicBezTo>
                              <a:pt x="2035156" y="59034"/>
                              <a:pt x="2022702" y="53773"/>
                              <a:pt x="1995020" y="48994"/>
                            </a:cubicBezTo>
                            <a:cubicBezTo>
                              <a:pt x="1962027" y="49968"/>
                              <a:pt x="1956385" y="40109"/>
                              <a:pt x="1927987" y="34591"/>
                            </a:cubicBezTo>
                            <a:cubicBezTo>
                              <a:pt x="1903191" y="36800"/>
                              <a:pt x="1887799" y="25967"/>
                              <a:pt x="1856362" y="23021"/>
                            </a:cubicBezTo>
                            <a:cubicBezTo>
                              <a:pt x="1822547" y="23178"/>
                              <a:pt x="1814829" y="9461"/>
                              <a:pt x="1784738" y="14403"/>
                            </a:cubicBezTo>
                            <a:cubicBezTo>
                              <a:pt x="1757048" y="15669"/>
                              <a:pt x="1735679" y="9299"/>
                              <a:pt x="1713297" y="8736"/>
                            </a:cubicBezTo>
                            <a:cubicBezTo>
                              <a:pt x="1683477" y="7736"/>
                              <a:pt x="1663036" y="-3732"/>
                              <a:pt x="1637264" y="2951"/>
                            </a:cubicBezTo>
                            <a:cubicBezTo>
                              <a:pt x="1613102" y="2102"/>
                              <a:pt x="1593075" y="-1578"/>
                              <a:pt x="1561232" y="118"/>
                            </a:cubicBezTo>
                            <a:cubicBezTo>
                              <a:pt x="1528654" y="3864"/>
                              <a:pt x="1519939" y="-8893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2" grpId="0" animBg="1"/>
      <p:bldP spid="3" grpId="0"/>
      <p:bldP spid="19" grpId="0"/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96340" y="378216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KHỞI ĐỘNG</a:t>
            </a:r>
            <a:endParaRPr sz="2800" dirty="0"/>
          </a:p>
        </p:txBody>
      </p:sp>
      <p:grpSp>
        <p:nvGrpSpPr>
          <p:cNvPr id="119" name="Google Shape;119;p14"/>
          <p:cNvGrpSpPr/>
          <p:nvPr/>
        </p:nvGrpSpPr>
        <p:grpSpPr>
          <a:xfrm>
            <a:off x="364259" y="678638"/>
            <a:ext cx="366458" cy="366437"/>
            <a:chOff x="1923675" y="1633650"/>
            <a:chExt cx="436000" cy="435975"/>
          </a:xfrm>
        </p:grpSpPr>
        <p:sp>
          <p:nvSpPr>
            <p:cNvPr id="120" name="Google Shape;120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A761F-3501-42F2-8836-F83BB66E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0" t="11220" r="3474" b="15994"/>
          <a:stretch/>
        </p:blipFill>
        <p:spPr>
          <a:xfrm>
            <a:off x="445136" y="3823255"/>
            <a:ext cx="5407448" cy="1230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234108-BACC-414D-995A-BA47811165E0}"/>
                  </a:ext>
                </a:extLst>
              </p:cNvPr>
              <p:cNvSpPr txBox="1"/>
              <p:nvPr/>
            </p:nvSpPr>
            <p:spPr>
              <a:xfrm>
                <a:off x="216229" y="2012561"/>
                <a:ext cx="5994054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VD: Xét 2 phân số sau:</a:t>
                </a:r>
                <a:r>
                  <a:rPr lang="en-US" sz="3200" noProof="1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noProof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234108-BACC-414D-995A-BA478111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9" y="2012561"/>
                <a:ext cx="5994054" cy="791820"/>
              </a:xfrm>
              <a:prstGeom prst="rect">
                <a:avLst/>
              </a:prstGeom>
              <a:blipFill>
                <a:blip r:embed="rId4"/>
                <a:stretch>
                  <a:fillRect l="-254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777;p48">
            <a:extLst>
              <a:ext uri="{FF2B5EF4-FFF2-40B4-BE49-F238E27FC236}">
                <a16:creationId xmlns:a16="http://schemas.microsoft.com/office/drawing/2014/main" id="{FB9989A1-9C80-455F-BFC6-ACF8126395A4}"/>
              </a:ext>
            </a:extLst>
          </p:cNvPr>
          <p:cNvSpPr/>
          <p:nvPr/>
        </p:nvSpPr>
        <p:spPr>
          <a:xfrm>
            <a:off x="6210283" y="3479892"/>
            <a:ext cx="1481435" cy="1016181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B0F0"/>
                </a:solidFill>
              </a:rPr>
              <a:t>   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?</a:t>
            </a:r>
            <a:endParaRPr sz="3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31FBF2-E5BE-4210-B9EF-B605AB79208D}"/>
                  </a:ext>
                </a:extLst>
              </p:cNvPr>
              <p:cNvSpPr/>
              <p:nvPr/>
            </p:nvSpPr>
            <p:spPr>
              <a:xfrm>
                <a:off x="4572000" y="103428"/>
                <a:ext cx="4545939" cy="1827504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u="sng" dirty="0">
                    <a:solidFill>
                      <a:schemeClr val="tx2">
                        <a:lumMod val="10000"/>
                      </a:schemeClr>
                    </a:solidFill>
                  </a:rPr>
                  <a:t>Nhớ </a:t>
                </a:r>
                <a:r>
                  <a:rPr lang="en-US" sz="2400" u="sng" dirty="0" err="1">
                    <a:solidFill>
                      <a:schemeClr val="tx2">
                        <a:lumMod val="10000"/>
                      </a:schemeClr>
                    </a:solidFill>
                  </a:rPr>
                  <a:t>lại</a:t>
                </a:r>
                <a:r>
                  <a:rPr lang="en-US" sz="2400" u="sng" dirty="0">
                    <a:solidFill>
                      <a:schemeClr val="tx2">
                        <a:lumMod val="10000"/>
                      </a:schemeClr>
                    </a:solidFill>
                  </a:rPr>
                  <a:t>: </a:t>
                </a:r>
              </a:p>
              <a:p>
                <a:pPr algn="ctr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Hai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bằng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: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  <a:highlight>
                      <a:srgbClr val="FFFF00"/>
                    </a:highlight>
                  </a:rPr>
                  <a:t>a.d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  <a:highlight>
                      <a:srgbClr val="FFFF00"/>
                    </a:highlight>
                  </a:rPr>
                  <a:t>=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  <a:highlight>
                      <a:srgbClr val="FFFF00"/>
                    </a:highlight>
                  </a:rPr>
                  <a:t>b.c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31FBF2-E5BE-4210-B9EF-B605AB792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3428"/>
                <a:ext cx="4545939" cy="182750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B88B2-CA92-4FA2-9753-50B724E89D0E}"/>
                  </a:ext>
                </a:extLst>
              </p:cNvPr>
              <p:cNvSpPr txBox="1"/>
              <p:nvPr/>
            </p:nvSpPr>
            <p:spPr>
              <a:xfrm>
                <a:off x="298150" y="2688072"/>
                <a:ext cx="5935688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thấy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-4 . 20 = 5 . (-16) = -80 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=&gt; 2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B88B2-CA92-4FA2-9753-50B724E8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50" y="2688072"/>
                <a:ext cx="5935688" cy="1135183"/>
              </a:xfrm>
              <a:prstGeom prst="rect">
                <a:avLst/>
              </a:prstGeom>
              <a:blipFill>
                <a:blip r:embed="rId6"/>
                <a:stretch>
                  <a:fillRect l="-2156" t="-5376" b="-6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Google Shape;959;p48">
            <a:extLst>
              <a:ext uri="{FF2B5EF4-FFF2-40B4-BE49-F238E27FC236}">
                <a16:creationId xmlns:a16="http://schemas.microsoft.com/office/drawing/2014/main" id="{3D7D266C-CC46-4218-AC40-7C95CDD24CD6}"/>
              </a:ext>
            </a:extLst>
          </p:cNvPr>
          <p:cNvSpPr/>
          <p:nvPr/>
        </p:nvSpPr>
        <p:spPr>
          <a:xfrm>
            <a:off x="6522285" y="3543300"/>
            <a:ext cx="880321" cy="812446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6" grpId="0" animBg="1"/>
      <p:bldP spid="7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666953" y="-218815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Tính chất 1</a:t>
            </a:r>
            <a:endParaRPr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9C7DC2E7-43CA-4E0D-9F07-600F221A9A0D}"/>
              </a:ext>
            </a:extLst>
          </p:cNvPr>
          <p:cNvSpPr txBox="1">
            <a:spLocks/>
          </p:cNvSpPr>
          <p:nvPr/>
        </p:nvSpPr>
        <p:spPr>
          <a:xfrm>
            <a:off x="3666953" y="2139366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E87DD1-3B36-4485-91F7-826C61E22351}"/>
              </a:ext>
            </a:extLst>
          </p:cNvPr>
          <p:cNvSpPr/>
          <p:nvPr/>
        </p:nvSpPr>
        <p:spPr>
          <a:xfrm>
            <a:off x="3798268" y="794076"/>
            <a:ext cx="4905282" cy="1546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A154C-C7FB-4F68-A7F7-894CE74FFC33}"/>
              </a:ext>
            </a:extLst>
          </p:cNvPr>
          <p:cNvSpPr txBox="1"/>
          <p:nvPr/>
        </p:nvSpPr>
        <p:spPr>
          <a:xfrm>
            <a:off x="217783" y="1459005"/>
            <a:ext cx="34491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Tính chất </a:t>
            </a:r>
          </a:p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cơ bản </a:t>
            </a:r>
          </a:p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của phân số</a:t>
            </a:r>
            <a:endParaRPr lang="en-US" sz="4000" b="1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DFFD5-531B-4993-B6F9-F6DC10CBA8C8}"/>
              </a:ext>
            </a:extLst>
          </p:cNvPr>
          <p:cNvSpPr txBox="1"/>
          <p:nvPr/>
        </p:nvSpPr>
        <p:spPr>
          <a:xfrm>
            <a:off x="3575601" y="1018805"/>
            <a:ext cx="53506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     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</p:txBody>
      </p:sp>
      <p:sp>
        <p:nvSpPr>
          <p:cNvPr id="10" name="Google Shape;959;p48">
            <a:extLst>
              <a:ext uri="{FF2B5EF4-FFF2-40B4-BE49-F238E27FC236}">
                <a16:creationId xmlns:a16="http://schemas.microsoft.com/office/drawing/2014/main" id="{B97485CF-B4B3-4608-BDF1-AF93A59E999F}"/>
              </a:ext>
            </a:extLst>
          </p:cNvPr>
          <p:cNvSpPr/>
          <p:nvPr/>
        </p:nvSpPr>
        <p:spPr>
          <a:xfrm>
            <a:off x="3666953" y="1074541"/>
            <a:ext cx="366428" cy="35204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BA722-9E94-4722-B359-75012C226CBA}"/>
              </a:ext>
            </a:extLst>
          </p:cNvPr>
          <p:cNvSpPr/>
          <p:nvPr/>
        </p:nvSpPr>
        <p:spPr>
          <a:xfrm>
            <a:off x="3758305" y="3221845"/>
            <a:ext cx="4905282" cy="1546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B140A-8C47-47B7-92D2-EECDCFD69AA2}"/>
              </a:ext>
            </a:extLst>
          </p:cNvPr>
          <p:cNvSpPr txBox="1"/>
          <p:nvPr/>
        </p:nvSpPr>
        <p:spPr>
          <a:xfrm>
            <a:off x="3538603" y="3430412"/>
            <a:ext cx="5605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chia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</p:txBody>
      </p:sp>
      <p:sp>
        <p:nvSpPr>
          <p:cNvPr id="13" name="Google Shape;959;p48">
            <a:extLst>
              <a:ext uri="{FF2B5EF4-FFF2-40B4-BE49-F238E27FC236}">
                <a16:creationId xmlns:a16="http://schemas.microsoft.com/office/drawing/2014/main" id="{0C763CE3-980C-41DF-BEB4-0C7C3BADF226}"/>
              </a:ext>
            </a:extLst>
          </p:cNvPr>
          <p:cNvSpPr/>
          <p:nvPr/>
        </p:nvSpPr>
        <p:spPr>
          <a:xfrm>
            <a:off x="3666953" y="3494557"/>
            <a:ext cx="366428" cy="35204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364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6" grpId="0"/>
      <p:bldP spid="8" grpId="0"/>
      <p:bldP spid="10" grpId="0" animBg="1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4241347" y="63309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Tính chất 1</a:t>
            </a:r>
            <a:endParaRPr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142;p16">
            <a:extLst>
              <a:ext uri="{FF2B5EF4-FFF2-40B4-BE49-F238E27FC236}">
                <a16:creationId xmlns:a16="http://schemas.microsoft.com/office/drawing/2014/main" id="{9C7DC2E7-43CA-4E0D-9F07-600F221A9A0D}"/>
              </a:ext>
            </a:extLst>
          </p:cNvPr>
          <p:cNvSpPr txBox="1">
            <a:spLocks/>
          </p:cNvSpPr>
          <p:nvPr/>
        </p:nvSpPr>
        <p:spPr>
          <a:xfrm>
            <a:off x="4241347" y="2770710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E87DD1-3B36-4485-91F7-826C61E22351}"/>
              </a:ext>
            </a:extLst>
          </p:cNvPr>
          <p:cNvSpPr/>
          <p:nvPr/>
        </p:nvSpPr>
        <p:spPr>
          <a:xfrm>
            <a:off x="4241347" y="1734670"/>
            <a:ext cx="4905282" cy="1546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A154C-C7FB-4F68-A7F7-894CE74FFC33}"/>
              </a:ext>
            </a:extLst>
          </p:cNvPr>
          <p:cNvSpPr txBox="1"/>
          <p:nvPr/>
        </p:nvSpPr>
        <p:spPr>
          <a:xfrm>
            <a:off x="217783" y="1459005"/>
            <a:ext cx="34491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Tính chất </a:t>
            </a:r>
          </a:p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cơ bản </a:t>
            </a:r>
          </a:p>
          <a:p>
            <a:r>
              <a:rPr lang="en" sz="4000" b="1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của phân số</a:t>
            </a:r>
            <a:endParaRPr lang="en-US" sz="4000" b="1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Hoạt động khám phá</a:t>
            </a:r>
            <a:endParaRPr sz="3200" dirty="0"/>
          </a:p>
        </p:txBody>
      </p:sp>
      <p:sp>
        <p:nvSpPr>
          <p:cNvPr id="539" name="Google Shape;539;p4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1A6D3-9E9C-4ED7-B1E4-84F2B87B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91"/>
            <a:ext cx="9144000" cy="2558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EDE7B-604E-4D91-B103-15214F77C194}"/>
              </a:ext>
            </a:extLst>
          </p:cNvPr>
          <p:cNvSpPr txBox="1"/>
          <p:nvPr/>
        </p:nvSpPr>
        <p:spPr>
          <a:xfrm>
            <a:off x="0" y="3069233"/>
            <a:ext cx="9144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a)Ta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:    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5596D3A-68C8-4344-B605-31CD1E3F0C5B}"/>
              </a:ext>
            </a:extLst>
          </p:cNvPr>
          <p:cNvSpPr/>
          <p:nvPr/>
        </p:nvSpPr>
        <p:spPr>
          <a:xfrm rot="18886497">
            <a:off x="3374822" y="3784154"/>
            <a:ext cx="1559700" cy="1480822"/>
          </a:xfrm>
          <a:prstGeom prst="arc">
            <a:avLst>
              <a:gd name="adj1" fmla="val 16200000"/>
              <a:gd name="adj2" fmla="val 52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9E7957ED-5681-48C0-A3F4-2F7F13749529}"/>
              </a:ext>
            </a:extLst>
          </p:cNvPr>
          <p:cNvSpPr/>
          <p:nvPr/>
        </p:nvSpPr>
        <p:spPr>
          <a:xfrm rot="7929994">
            <a:off x="3407346" y="3101461"/>
            <a:ext cx="1513757" cy="15293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E55406-8D20-4F6C-9974-A99BC98DADF0}"/>
              </a:ext>
            </a:extLst>
          </p:cNvPr>
          <p:cNvGrpSpPr/>
          <p:nvPr/>
        </p:nvGrpSpPr>
        <p:grpSpPr>
          <a:xfrm>
            <a:off x="3065929" y="3319296"/>
            <a:ext cx="2400300" cy="1708214"/>
            <a:chOff x="1936376" y="3036154"/>
            <a:chExt cx="1557618" cy="10972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C2B297-B6EC-4826-AC0C-6BB3C2B0EA72}"/>
                </a:ext>
              </a:extLst>
            </p:cNvPr>
            <p:cNvGrpSpPr/>
            <p:nvPr/>
          </p:nvGrpSpPr>
          <p:grpSpPr>
            <a:xfrm>
              <a:off x="1936376" y="3254188"/>
              <a:ext cx="396688" cy="677569"/>
              <a:chOff x="1936376" y="3254188"/>
              <a:chExt cx="396688" cy="67756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49E0AD-F2D1-4047-A3E8-BB22D1E2C8D3}"/>
                  </a:ext>
                </a:extLst>
              </p:cNvPr>
              <p:cNvSpPr txBox="1"/>
              <p:nvPr/>
            </p:nvSpPr>
            <p:spPr>
              <a:xfrm>
                <a:off x="1990165" y="3254188"/>
                <a:ext cx="289111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7214ADD-E35F-4C6B-B837-33327A4E6544}"/>
                  </a:ext>
                </a:extLst>
              </p:cNvPr>
              <p:cNvSpPr txBox="1"/>
              <p:nvPr/>
            </p:nvSpPr>
            <p:spPr>
              <a:xfrm>
                <a:off x="1936376" y="3595676"/>
                <a:ext cx="396688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-5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52D50B-0C24-4719-BCD0-97E0272F7FB1}"/>
                  </a:ext>
                </a:extLst>
              </p:cNvPr>
              <p:cNvCxnSpPr/>
              <p:nvPr/>
            </p:nvCxnSpPr>
            <p:spPr>
              <a:xfrm>
                <a:off x="1990165" y="3574442"/>
                <a:ext cx="2891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422A416-99A0-4585-B5D2-980DCC14B833}"/>
                </a:ext>
              </a:extLst>
            </p:cNvPr>
            <p:cNvGrpSpPr/>
            <p:nvPr/>
          </p:nvGrpSpPr>
          <p:grpSpPr>
            <a:xfrm>
              <a:off x="2994211" y="3254187"/>
              <a:ext cx="499783" cy="673191"/>
              <a:chOff x="1920688" y="3258566"/>
              <a:chExt cx="499783" cy="67319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47EAC8B-002D-4628-B427-2790B874C6F4}"/>
                  </a:ext>
                </a:extLst>
              </p:cNvPr>
              <p:cNvSpPr txBox="1"/>
              <p:nvPr/>
            </p:nvSpPr>
            <p:spPr>
              <a:xfrm>
                <a:off x="1920688" y="3258566"/>
                <a:ext cx="499783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-21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C791110-ACB3-4F98-9B19-A859E6283661}"/>
                  </a:ext>
                </a:extLst>
              </p:cNvPr>
              <p:cNvSpPr txBox="1"/>
              <p:nvPr/>
            </p:nvSpPr>
            <p:spPr>
              <a:xfrm>
                <a:off x="1936376" y="3595676"/>
                <a:ext cx="396688" cy="33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35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F387B61-246C-4CF6-8BE5-D2AFD00263C3}"/>
                  </a:ext>
                </a:extLst>
              </p:cNvPr>
              <p:cNvCxnSpPr/>
              <p:nvPr/>
            </p:nvCxnSpPr>
            <p:spPr>
              <a:xfrm>
                <a:off x="1990165" y="3574442"/>
                <a:ext cx="2891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F57CC3-D77B-4504-846B-BEF3A1E645DC}"/>
                </a:ext>
              </a:extLst>
            </p:cNvPr>
            <p:cNvSpPr txBox="1"/>
            <p:nvPr/>
          </p:nvSpPr>
          <p:spPr>
            <a:xfrm>
              <a:off x="2414879" y="3036154"/>
              <a:ext cx="562768" cy="29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. (-7)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2DCE725-29B5-4A19-85CA-A443CD76A8E3}"/>
                </a:ext>
              </a:extLst>
            </p:cNvPr>
            <p:cNvSpPr txBox="1"/>
            <p:nvPr/>
          </p:nvSpPr>
          <p:spPr>
            <a:xfrm>
              <a:off x="2438565" y="3836853"/>
              <a:ext cx="607423" cy="29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. (-7)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7CE487-FE35-4DF1-B821-03126519BDC3}"/>
                  </a:ext>
                </a:extLst>
              </p:cNvPr>
              <p:cNvSpPr txBox="1"/>
              <p:nvPr/>
            </p:nvSpPr>
            <p:spPr>
              <a:xfrm>
                <a:off x="349200" y="2965358"/>
                <a:ext cx="8635557" cy="2139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Vậy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tử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mẫu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0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(-7)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thì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ta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được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−21</m:t>
                        </m:r>
                      </m:num>
                      <m:den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 </a:t>
                </a:r>
                <a:r>
                  <a:rPr 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3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0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.  (−7)</m:t>
                        </m:r>
                      </m:num>
                      <m:den>
                        <m:r>
                          <a:rPr lang="en-US" sz="30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−5</m:t>
                        </m:r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. (−7)</m:t>
                        </m:r>
                      </m:den>
                    </m:f>
                  </m:oMath>
                </a14:m>
                <a:r>
                  <a:rPr lang="en-US" sz="3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0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3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7CE487-FE35-4DF1-B821-03126519B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00" y="2965358"/>
                <a:ext cx="8635557" cy="2139432"/>
              </a:xfrm>
              <a:prstGeom prst="rect">
                <a:avLst/>
              </a:prstGeom>
              <a:blipFill>
                <a:blip r:embed="rId4"/>
                <a:stretch>
                  <a:fillRect l="-1623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7" grpId="1" animBg="1"/>
      <p:bldP spid="80" grpId="0" animBg="1"/>
      <p:bldP spid="80" grpId="1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Hoạt động khám phá</a:t>
            </a:r>
            <a:endParaRPr sz="3200" dirty="0"/>
          </a:p>
        </p:txBody>
      </p:sp>
      <p:sp>
        <p:nvSpPr>
          <p:cNvPr id="539" name="Google Shape;539;p4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1A6D3-9E9C-4ED7-B1E4-84F2B87B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900"/>
            <a:ext cx="9144000" cy="2558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EDE7B-604E-4D91-B103-15214F77C194}"/>
              </a:ext>
            </a:extLst>
          </p:cNvPr>
          <p:cNvSpPr txBox="1"/>
          <p:nvPr/>
        </p:nvSpPr>
        <p:spPr>
          <a:xfrm>
            <a:off x="0" y="3066542"/>
            <a:ext cx="9144000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b) Ta </a:t>
            </a:r>
            <a:r>
              <a:rPr lang="en-US" sz="2800" dirty="0" err="1"/>
              <a:t>có</a:t>
            </a:r>
            <a:r>
              <a:rPr lang="en-US" sz="2800" dirty="0"/>
              <a:t>:  </a:t>
            </a:r>
          </a:p>
          <a:p>
            <a:r>
              <a:rPr lang="en-US" sz="2800" dirty="0"/>
              <a:t>     3 . 35 = (-5) . (-21) = 105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r>
              <a:rPr lang="en-US" dirty="0"/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777;p48">
                <a:extLst>
                  <a:ext uri="{FF2B5EF4-FFF2-40B4-BE49-F238E27FC236}">
                    <a16:creationId xmlns:a16="http://schemas.microsoft.com/office/drawing/2014/main" id="{9659EEDE-B31B-4EF6-B41E-B986A739F3EA}"/>
                  </a:ext>
                </a:extLst>
              </p:cNvPr>
              <p:cNvSpPr/>
              <p:nvPr/>
            </p:nvSpPr>
            <p:spPr>
              <a:xfrm>
                <a:off x="5293516" y="3219935"/>
                <a:ext cx="3763078" cy="1599465"/>
              </a:xfrm>
              <a:custGeom>
                <a:avLst/>
                <a:gdLst/>
                <a:ahLst/>
                <a:cxnLst/>
                <a:rect l="l" t="t" r="r" b="b"/>
                <a:pathLst>
                  <a:path w="16173" h="14711" fill="none" extrusionOk="0">
                    <a:moveTo>
                      <a:pt x="8087" y="1"/>
                    </a:moveTo>
                    <a:lnTo>
                      <a:pt x="8087" y="1"/>
                    </a:lnTo>
                    <a:lnTo>
                      <a:pt x="7672" y="1"/>
                    </a:lnTo>
                    <a:lnTo>
                      <a:pt x="7258" y="25"/>
                    </a:lnTo>
                    <a:lnTo>
                      <a:pt x="6844" y="74"/>
                    </a:lnTo>
                    <a:lnTo>
                      <a:pt x="6455" y="122"/>
                    </a:lnTo>
                    <a:lnTo>
                      <a:pt x="6065" y="195"/>
                    </a:lnTo>
                    <a:lnTo>
                      <a:pt x="5675" y="293"/>
                    </a:lnTo>
                    <a:lnTo>
                      <a:pt x="5310" y="415"/>
                    </a:lnTo>
                    <a:lnTo>
                      <a:pt x="4945" y="536"/>
                    </a:lnTo>
                    <a:lnTo>
                      <a:pt x="4579" y="658"/>
                    </a:lnTo>
                    <a:lnTo>
                      <a:pt x="4238" y="829"/>
                    </a:lnTo>
                    <a:lnTo>
                      <a:pt x="3897" y="975"/>
                    </a:lnTo>
                    <a:lnTo>
                      <a:pt x="3557" y="1170"/>
                    </a:lnTo>
                    <a:lnTo>
                      <a:pt x="3240" y="1364"/>
                    </a:lnTo>
                    <a:lnTo>
                      <a:pt x="2948" y="1559"/>
                    </a:lnTo>
                    <a:lnTo>
                      <a:pt x="2655" y="1778"/>
                    </a:lnTo>
                    <a:lnTo>
                      <a:pt x="2363" y="1998"/>
                    </a:lnTo>
                    <a:lnTo>
                      <a:pt x="2095" y="2241"/>
                    </a:lnTo>
                    <a:lnTo>
                      <a:pt x="1852" y="2485"/>
                    </a:lnTo>
                    <a:lnTo>
                      <a:pt x="1608" y="2753"/>
                    </a:lnTo>
                    <a:lnTo>
                      <a:pt x="1389" y="3021"/>
                    </a:lnTo>
                    <a:lnTo>
                      <a:pt x="1170" y="3288"/>
                    </a:lnTo>
                    <a:lnTo>
                      <a:pt x="975" y="3581"/>
                    </a:lnTo>
                    <a:lnTo>
                      <a:pt x="804" y="3873"/>
                    </a:lnTo>
                    <a:lnTo>
                      <a:pt x="634" y="4190"/>
                    </a:lnTo>
                    <a:lnTo>
                      <a:pt x="488" y="4506"/>
                    </a:lnTo>
                    <a:lnTo>
                      <a:pt x="366" y="4823"/>
                    </a:lnTo>
                    <a:lnTo>
                      <a:pt x="244" y="5139"/>
                    </a:lnTo>
                    <a:lnTo>
                      <a:pt x="171" y="5480"/>
                    </a:lnTo>
                    <a:lnTo>
                      <a:pt x="98" y="5821"/>
                    </a:lnTo>
                    <a:lnTo>
                      <a:pt x="49" y="6162"/>
                    </a:lnTo>
                    <a:lnTo>
                      <a:pt x="1" y="6503"/>
                    </a:lnTo>
                    <a:lnTo>
                      <a:pt x="1" y="6869"/>
                    </a:lnTo>
                    <a:lnTo>
                      <a:pt x="1" y="6869"/>
                    </a:lnTo>
                    <a:lnTo>
                      <a:pt x="1" y="7234"/>
                    </a:lnTo>
                    <a:lnTo>
                      <a:pt x="49" y="7624"/>
                    </a:lnTo>
                    <a:lnTo>
                      <a:pt x="98" y="7989"/>
                    </a:lnTo>
                    <a:lnTo>
                      <a:pt x="196" y="8330"/>
                    </a:lnTo>
                    <a:lnTo>
                      <a:pt x="293" y="8695"/>
                    </a:lnTo>
                    <a:lnTo>
                      <a:pt x="415" y="9036"/>
                    </a:lnTo>
                    <a:lnTo>
                      <a:pt x="561" y="9377"/>
                    </a:lnTo>
                    <a:lnTo>
                      <a:pt x="731" y="9718"/>
                    </a:lnTo>
                    <a:lnTo>
                      <a:pt x="902" y="10035"/>
                    </a:lnTo>
                    <a:lnTo>
                      <a:pt x="1097" y="10327"/>
                    </a:lnTo>
                    <a:lnTo>
                      <a:pt x="1340" y="10644"/>
                    </a:lnTo>
                    <a:lnTo>
                      <a:pt x="1559" y="10936"/>
                    </a:lnTo>
                    <a:lnTo>
                      <a:pt x="1827" y="11204"/>
                    </a:lnTo>
                    <a:lnTo>
                      <a:pt x="2095" y="11472"/>
                    </a:lnTo>
                    <a:lnTo>
                      <a:pt x="2387" y="11740"/>
                    </a:lnTo>
                    <a:lnTo>
                      <a:pt x="2680" y="11983"/>
                    </a:lnTo>
                    <a:lnTo>
                      <a:pt x="2680" y="11983"/>
                    </a:lnTo>
                    <a:lnTo>
                      <a:pt x="2485" y="12349"/>
                    </a:lnTo>
                    <a:lnTo>
                      <a:pt x="2266" y="12714"/>
                    </a:lnTo>
                    <a:lnTo>
                      <a:pt x="2022" y="13104"/>
                    </a:lnTo>
                    <a:lnTo>
                      <a:pt x="1706" y="13469"/>
                    </a:lnTo>
                    <a:lnTo>
                      <a:pt x="1365" y="13834"/>
                    </a:lnTo>
                    <a:lnTo>
                      <a:pt x="1170" y="14005"/>
                    </a:lnTo>
                    <a:lnTo>
                      <a:pt x="951" y="14151"/>
                    </a:lnTo>
                    <a:lnTo>
                      <a:pt x="731" y="14297"/>
                    </a:lnTo>
                    <a:lnTo>
                      <a:pt x="512" y="14443"/>
                    </a:lnTo>
                    <a:lnTo>
                      <a:pt x="269" y="14540"/>
                    </a:lnTo>
                    <a:lnTo>
                      <a:pt x="1" y="14662"/>
                    </a:lnTo>
                    <a:lnTo>
                      <a:pt x="1" y="14662"/>
                    </a:lnTo>
                    <a:lnTo>
                      <a:pt x="122" y="14662"/>
                    </a:lnTo>
                    <a:lnTo>
                      <a:pt x="488" y="14711"/>
                    </a:lnTo>
                    <a:lnTo>
                      <a:pt x="1024" y="14711"/>
                    </a:lnTo>
                    <a:lnTo>
                      <a:pt x="1365" y="14711"/>
                    </a:lnTo>
                    <a:lnTo>
                      <a:pt x="1706" y="14687"/>
                    </a:lnTo>
                    <a:lnTo>
                      <a:pt x="2095" y="14614"/>
                    </a:lnTo>
                    <a:lnTo>
                      <a:pt x="2485" y="14540"/>
                    </a:lnTo>
                    <a:lnTo>
                      <a:pt x="2899" y="14419"/>
                    </a:lnTo>
                    <a:lnTo>
                      <a:pt x="3313" y="14273"/>
                    </a:lnTo>
                    <a:lnTo>
                      <a:pt x="3751" y="14078"/>
                    </a:lnTo>
                    <a:lnTo>
                      <a:pt x="4165" y="13834"/>
                    </a:lnTo>
                    <a:lnTo>
                      <a:pt x="4579" y="13566"/>
                    </a:lnTo>
                    <a:lnTo>
                      <a:pt x="4969" y="13201"/>
                    </a:lnTo>
                    <a:lnTo>
                      <a:pt x="4969" y="13201"/>
                    </a:lnTo>
                    <a:lnTo>
                      <a:pt x="5334" y="13323"/>
                    </a:lnTo>
                    <a:lnTo>
                      <a:pt x="5700" y="13444"/>
                    </a:lnTo>
                    <a:lnTo>
                      <a:pt x="6089" y="13518"/>
                    </a:lnTo>
                    <a:lnTo>
                      <a:pt x="6479" y="13591"/>
                    </a:lnTo>
                    <a:lnTo>
                      <a:pt x="6869" y="13664"/>
                    </a:lnTo>
                    <a:lnTo>
                      <a:pt x="7258" y="13712"/>
                    </a:lnTo>
                    <a:lnTo>
                      <a:pt x="7672" y="13737"/>
                    </a:lnTo>
                    <a:lnTo>
                      <a:pt x="8087" y="13737"/>
                    </a:lnTo>
                    <a:lnTo>
                      <a:pt x="8087" y="13737"/>
                    </a:lnTo>
                    <a:lnTo>
                      <a:pt x="8501" y="13737"/>
                    </a:lnTo>
                    <a:lnTo>
                      <a:pt x="8915" y="13712"/>
                    </a:lnTo>
                    <a:lnTo>
                      <a:pt x="9329" y="13664"/>
                    </a:lnTo>
                    <a:lnTo>
                      <a:pt x="9718" y="13591"/>
                    </a:lnTo>
                    <a:lnTo>
                      <a:pt x="10108" y="13518"/>
                    </a:lnTo>
                    <a:lnTo>
                      <a:pt x="10498" y="13420"/>
                    </a:lnTo>
                    <a:lnTo>
                      <a:pt x="10863" y="13323"/>
                    </a:lnTo>
                    <a:lnTo>
                      <a:pt x="11228" y="13201"/>
                    </a:lnTo>
                    <a:lnTo>
                      <a:pt x="11594" y="13055"/>
                    </a:lnTo>
                    <a:lnTo>
                      <a:pt x="11935" y="12909"/>
                    </a:lnTo>
                    <a:lnTo>
                      <a:pt x="12276" y="12738"/>
                    </a:lnTo>
                    <a:lnTo>
                      <a:pt x="12617" y="12568"/>
                    </a:lnTo>
                    <a:lnTo>
                      <a:pt x="12933" y="12373"/>
                    </a:lnTo>
                    <a:lnTo>
                      <a:pt x="13225" y="12178"/>
                    </a:lnTo>
                    <a:lnTo>
                      <a:pt x="13518" y="11959"/>
                    </a:lnTo>
                    <a:lnTo>
                      <a:pt x="13810" y="11715"/>
                    </a:lnTo>
                    <a:lnTo>
                      <a:pt x="14078" y="11496"/>
                    </a:lnTo>
                    <a:lnTo>
                      <a:pt x="14321" y="11228"/>
                    </a:lnTo>
                    <a:lnTo>
                      <a:pt x="14565" y="10985"/>
                    </a:lnTo>
                    <a:lnTo>
                      <a:pt x="14784" y="10717"/>
                    </a:lnTo>
                    <a:lnTo>
                      <a:pt x="15003" y="10424"/>
                    </a:lnTo>
                    <a:lnTo>
                      <a:pt x="15198" y="10132"/>
                    </a:lnTo>
                    <a:lnTo>
                      <a:pt x="15369" y="9840"/>
                    </a:lnTo>
                    <a:lnTo>
                      <a:pt x="15539" y="9548"/>
                    </a:lnTo>
                    <a:lnTo>
                      <a:pt x="15685" y="9231"/>
                    </a:lnTo>
                    <a:lnTo>
                      <a:pt x="15807" y="8914"/>
                    </a:lnTo>
                    <a:lnTo>
                      <a:pt x="15929" y="8574"/>
                    </a:lnTo>
                    <a:lnTo>
                      <a:pt x="16002" y="8257"/>
                    </a:lnTo>
                    <a:lnTo>
                      <a:pt x="16075" y="7916"/>
                    </a:lnTo>
                    <a:lnTo>
                      <a:pt x="16124" y="7575"/>
                    </a:lnTo>
                    <a:lnTo>
                      <a:pt x="16172" y="7210"/>
                    </a:lnTo>
                    <a:lnTo>
                      <a:pt x="16172" y="6869"/>
                    </a:lnTo>
                    <a:lnTo>
                      <a:pt x="16172" y="6869"/>
                    </a:lnTo>
                    <a:lnTo>
                      <a:pt x="16172" y="6503"/>
                    </a:lnTo>
                    <a:lnTo>
                      <a:pt x="16124" y="6162"/>
                    </a:lnTo>
                    <a:lnTo>
                      <a:pt x="16075" y="5821"/>
                    </a:lnTo>
                    <a:lnTo>
                      <a:pt x="16002" y="5480"/>
                    </a:lnTo>
                    <a:lnTo>
                      <a:pt x="15929" y="5139"/>
                    </a:lnTo>
                    <a:lnTo>
                      <a:pt x="15807" y="4823"/>
                    </a:lnTo>
                    <a:lnTo>
                      <a:pt x="15685" y="4506"/>
                    </a:lnTo>
                    <a:lnTo>
                      <a:pt x="15539" y="4190"/>
                    </a:lnTo>
                    <a:lnTo>
                      <a:pt x="15369" y="3873"/>
                    </a:lnTo>
                    <a:lnTo>
                      <a:pt x="15198" y="3581"/>
                    </a:lnTo>
                    <a:lnTo>
                      <a:pt x="15003" y="3288"/>
                    </a:lnTo>
                    <a:lnTo>
                      <a:pt x="14784" y="3021"/>
                    </a:lnTo>
                    <a:lnTo>
                      <a:pt x="14565" y="2753"/>
                    </a:lnTo>
                    <a:lnTo>
                      <a:pt x="14321" y="2485"/>
                    </a:lnTo>
                    <a:lnTo>
                      <a:pt x="14078" y="2241"/>
                    </a:lnTo>
                    <a:lnTo>
                      <a:pt x="13810" y="1998"/>
                    </a:lnTo>
                    <a:lnTo>
                      <a:pt x="13518" y="1778"/>
                    </a:lnTo>
                    <a:lnTo>
                      <a:pt x="13225" y="1559"/>
                    </a:lnTo>
                    <a:lnTo>
                      <a:pt x="12933" y="1364"/>
                    </a:lnTo>
                    <a:lnTo>
                      <a:pt x="12617" y="1170"/>
                    </a:lnTo>
                    <a:lnTo>
                      <a:pt x="12276" y="975"/>
                    </a:lnTo>
                    <a:lnTo>
                      <a:pt x="11935" y="829"/>
                    </a:lnTo>
                    <a:lnTo>
                      <a:pt x="11594" y="658"/>
                    </a:lnTo>
                    <a:lnTo>
                      <a:pt x="11228" y="536"/>
                    </a:lnTo>
                    <a:lnTo>
                      <a:pt x="10863" y="415"/>
                    </a:lnTo>
                    <a:lnTo>
                      <a:pt x="10498" y="293"/>
                    </a:lnTo>
                    <a:lnTo>
                      <a:pt x="10108" y="195"/>
                    </a:lnTo>
                    <a:lnTo>
                      <a:pt x="9718" y="122"/>
                    </a:lnTo>
                    <a:lnTo>
                      <a:pt x="9329" y="74"/>
                    </a:lnTo>
                    <a:lnTo>
                      <a:pt x="8915" y="25"/>
                    </a:lnTo>
                    <a:lnTo>
                      <a:pt x="8501" y="1"/>
                    </a:lnTo>
                    <a:lnTo>
                      <a:pt x="8087" y="1"/>
                    </a:lnTo>
                    <a:lnTo>
                      <a:pt x="8087" y="1"/>
                    </a:lnTo>
                    <a:close/>
                  </a:path>
                </a:pathLst>
              </a:custGeom>
              <a:ln w="28575">
                <a:prstDash val="solid"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1529929624">
                      <a:custGeom>
                        <a:avLst/>
                        <a:gdLst>
                          <a:gd name="connsiteX0" fmla="*/ 1485200 w 2970217"/>
                          <a:gd name="connsiteY0" fmla="*/ 118 h 1736779"/>
                          <a:gd name="connsiteX1" fmla="*/ 1485200 w 2970217"/>
                          <a:gd name="connsiteY1" fmla="*/ 118 h 1736779"/>
                          <a:gd name="connsiteX2" fmla="*/ 1408984 w 2970217"/>
                          <a:gd name="connsiteY2" fmla="*/ 118 h 1736779"/>
                          <a:gd name="connsiteX3" fmla="*/ 1332952 w 2970217"/>
                          <a:gd name="connsiteY3" fmla="*/ 2951 h 1736779"/>
                          <a:gd name="connsiteX4" fmla="*/ 1256919 w 2970217"/>
                          <a:gd name="connsiteY4" fmla="*/ 8736 h 1736779"/>
                          <a:gd name="connsiteX5" fmla="*/ 1185478 w 2970217"/>
                          <a:gd name="connsiteY5" fmla="*/ 14403 h 1736779"/>
                          <a:gd name="connsiteX6" fmla="*/ 1113854 w 2970217"/>
                          <a:gd name="connsiteY6" fmla="*/ 23021 h 1736779"/>
                          <a:gd name="connsiteX7" fmla="*/ 1042229 w 2970217"/>
                          <a:gd name="connsiteY7" fmla="*/ 34591 h 1736779"/>
                          <a:gd name="connsiteX8" fmla="*/ 975196 w 2970217"/>
                          <a:gd name="connsiteY8" fmla="*/ 48994 h 1736779"/>
                          <a:gd name="connsiteX9" fmla="*/ 908163 w 2970217"/>
                          <a:gd name="connsiteY9" fmla="*/ 63280 h 1736779"/>
                          <a:gd name="connsiteX10" fmla="*/ 840946 w 2970217"/>
                          <a:gd name="connsiteY10" fmla="*/ 77683 h 1736779"/>
                          <a:gd name="connsiteX11" fmla="*/ 778320 w 2970217"/>
                          <a:gd name="connsiteY11" fmla="*/ 97871 h 1736779"/>
                          <a:gd name="connsiteX12" fmla="*/ 715695 w 2970217"/>
                          <a:gd name="connsiteY12" fmla="*/ 115108 h 1736779"/>
                          <a:gd name="connsiteX13" fmla="*/ 653253 w 2970217"/>
                          <a:gd name="connsiteY13" fmla="*/ 138130 h 1736779"/>
                          <a:gd name="connsiteX14" fmla="*/ 595035 w 2970217"/>
                          <a:gd name="connsiteY14" fmla="*/ 161033 h 1736779"/>
                          <a:gd name="connsiteX15" fmla="*/ 541408 w 2970217"/>
                          <a:gd name="connsiteY15" fmla="*/ 184055 h 1736779"/>
                          <a:gd name="connsiteX16" fmla="*/ 487598 w 2970217"/>
                          <a:gd name="connsiteY16" fmla="*/ 209910 h 1736779"/>
                          <a:gd name="connsiteX17" fmla="*/ 433971 w 2970217"/>
                          <a:gd name="connsiteY17" fmla="*/ 235883 h 1736779"/>
                          <a:gd name="connsiteX18" fmla="*/ 384752 w 2970217"/>
                          <a:gd name="connsiteY18" fmla="*/ 264572 h 1736779"/>
                          <a:gd name="connsiteX19" fmla="*/ 340125 w 2970217"/>
                          <a:gd name="connsiteY19" fmla="*/ 293378 h 1736779"/>
                          <a:gd name="connsiteX20" fmla="*/ 295313 w 2970217"/>
                          <a:gd name="connsiteY20" fmla="*/ 325018 h 1736779"/>
                          <a:gd name="connsiteX21" fmla="*/ 255093 w 2970217"/>
                          <a:gd name="connsiteY21" fmla="*/ 356658 h 1736779"/>
                          <a:gd name="connsiteX22" fmla="*/ 214873 w 2970217"/>
                          <a:gd name="connsiteY22" fmla="*/ 388180 h 1736779"/>
                          <a:gd name="connsiteX23" fmla="*/ 179061 w 2970217"/>
                          <a:gd name="connsiteY23" fmla="*/ 422772 h 1736779"/>
                          <a:gd name="connsiteX24" fmla="*/ 147656 w 2970217"/>
                          <a:gd name="connsiteY24" fmla="*/ 457245 h 1736779"/>
                          <a:gd name="connsiteX25" fmla="*/ 116435 w 2970217"/>
                          <a:gd name="connsiteY25" fmla="*/ 494670 h 1736779"/>
                          <a:gd name="connsiteX26" fmla="*/ 89622 w 2970217"/>
                          <a:gd name="connsiteY26" fmla="*/ 531977 h 1736779"/>
                          <a:gd name="connsiteX27" fmla="*/ 67216 w 2970217"/>
                          <a:gd name="connsiteY27" fmla="*/ 569402 h 1736779"/>
                          <a:gd name="connsiteX28" fmla="*/ 44811 w 2970217"/>
                          <a:gd name="connsiteY28" fmla="*/ 606709 h 1736779"/>
                          <a:gd name="connsiteX29" fmla="*/ 31404 w 2970217"/>
                          <a:gd name="connsiteY29" fmla="*/ 646968 h 1736779"/>
                          <a:gd name="connsiteX30" fmla="*/ 17997 w 2970217"/>
                          <a:gd name="connsiteY30" fmla="*/ 687226 h 1736779"/>
                          <a:gd name="connsiteX31" fmla="*/ 8998 w 2970217"/>
                          <a:gd name="connsiteY31" fmla="*/ 727485 h 1736779"/>
                          <a:gd name="connsiteX32" fmla="*/ 183 w 2970217"/>
                          <a:gd name="connsiteY32" fmla="*/ 767743 h 1736779"/>
                          <a:gd name="connsiteX33" fmla="*/ 183 w 2970217"/>
                          <a:gd name="connsiteY33" fmla="*/ 810953 h 1736779"/>
                          <a:gd name="connsiteX34" fmla="*/ 183 w 2970217"/>
                          <a:gd name="connsiteY34" fmla="*/ 810953 h 1736779"/>
                          <a:gd name="connsiteX35" fmla="*/ 183 w 2970217"/>
                          <a:gd name="connsiteY35" fmla="*/ 854045 h 1736779"/>
                          <a:gd name="connsiteX36" fmla="*/ 8998 w 2970217"/>
                          <a:gd name="connsiteY36" fmla="*/ 900088 h 1736779"/>
                          <a:gd name="connsiteX37" fmla="*/ 17997 w 2970217"/>
                          <a:gd name="connsiteY37" fmla="*/ 943180 h 1736779"/>
                          <a:gd name="connsiteX38" fmla="*/ 35995 w 2970217"/>
                          <a:gd name="connsiteY38" fmla="*/ 983438 h 1736779"/>
                          <a:gd name="connsiteX39" fmla="*/ 53810 w 2970217"/>
                          <a:gd name="connsiteY39" fmla="*/ 1026530 h 1736779"/>
                          <a:gd name="connsiteX40" fmla="*/ 76215 w 2970217"/>
                          <a:gd name="connsiteY40" fmla="*/ 1066789 h 1736779"/>
                          <a:gd name="connsiteX41" fmla="*/ 103029 w 2970217"/>
                          <a:gd name="connsiteY41" fmla="*/ 1107047 h 1736779"/>
                          <a:gd name="connsiteX42" fmla="*/ 134250 w 2970217"/>
                          <a:gd name="connsiteY42" fmla="*/ 1147305 h 1736779"/>
                          <a:gd name="connsiteX43" fmla="*/ 165654 w 2970217"/>
                          <a:gd name="connsiteY43" fmla="*/ 1184730 h 1736779"/>
                          <a:gd name="connsiteX44" fmla="*/ 201467 w 2970217"/>
                          <a:gd name="connsiteY44" fmla="*/ 1219204 h 1736779"/>
                          <a:gd name="connsiteX45" fmla="*/ 246094 w 2970217"/>
                          <a:gd name="connsiteY45" fmla="*/ 1256629 h 1736779"/>
                          <a:gd name="connsiteX46" fmla="*/ 286314 w 2970217"/>
                          <a:gd name="connsiteY46" fmla="*/ 1291102 h 1736779"/>
                          <a:gd name="connsiteX47" fmla="*/ 335533 w 2970217"/>
                          <a:gd name="connsiteY47" fmla="*/ 1322742 h 1736779"/>
                          <a:gd name="connsiteX48" fmla="*/ 384752 w 2970217"/>
                          <a:gd name="connsiteY48" fmla="*/ 1354383 h 1736779"/>
                          <a:gd name="connsiteX49" fmla="*/ 438379 w 2970217"/>
                          <a:gd name="connsiteY49" fmla="*/ 1386023 h 1736779"/>
                          <a:gd name="connsiteX50" fmla="*/ 492189 w 2970217"/>
                          <a:gd name="connsiteY50" fmla="*/ 1414711 h 1736779"/>
                          <a:gd name="connsiteX51" fmla="*/ 492189 w 2970217"/>
                          <a:gd name="connsiteY51" fmla="*/ 1414711 h 1736779"/>
                          <a:gd name="connsiteX52" fmla="*/ 456377 w 2970217"/>
                          <a:gd name="connsiteY52" fmla="*/ 1457921 h 1736779"/>
                          <a:gd name="connsiteX53" fmla="*/ 416157 w 2970217"/>
                          <a:gd name="connsiteY53" fmla="*/ 1501013 h 1736779"/>
                          <a:gd name="connsiteX54" fmla="*/ 371345 w 2970217"/>
                          <a:gd name="connsiteY54" fmla="*/ 1547056 h 1736779"/>
                          <a:gd name="connsiteX55" fmla="*/ 313311 w 2970217"/>
                          <a:gd name="connsiteY55" fmla="*/ 1590148 h 1736779"/>
                          <a:gd name="connsiteX56" fmla="*/ 250686 w 2970217"/>
                          <a:gd name="connsiteY56" fmla="*/ 1633240 h 1736779"/>
                          <a:gd name="connsiteX57" fmla="*/ 214873 w 2970217"/>
                          <a:gd name="connsiteY57" fmla="*/ 1653428 h 1736779"/>
                          <a:gd name="connsiteX58" fmla="*/ 174653 w 2970217"/>
                          <a:gd name="connsiteY58" fmla="*/ 1670665 h 1736779"/>
                          <a:gd name="connsiteX59" fmla="*/ 134250 w 2970217"/>
                          <a:gd name="connsiteY59" fmla="*/ 1687902 h 1736779"/>
                          <a:gd name="connsiteX60" fmla="*/ 94030 w 2970217"/>
                          <a:gd name="connsiteY60" fmla="*/ 1705138 h 1736779"/>
                          <a:gd name="connsiteX61" fmla="*/ 49402 w 2970217"/>
                          <a:gd name="connsiteY61" fmla="*/ 1716590 h 1736779"/>
                          <a:gd name="connsiteX62" fmla="*/ 183 w 2970217"/>
                          <a:gd name="connsiteY62" fmla="*/ 1730994 h 1736779"/>
                          <a:gd name="connsiteX63" fmla="*/ 183 w 2970217"/>
                          <a:gd name="connsiteY63" fmla="*/ 1730994 h 1736779"/>
                          <a:gd name="connsiteX64" fmla="*/ 22405 w 2970217"/>
                          <a:gd name="connsiteY64" fmla="*/ 1730994 h 1736779"/>
                          <a:gd name="connsiteX65" fmla="*/ 89622 w 2970217"/>
                          <a:gd name="connsiteY65" fmla="*/ 1736779 h 1736779"/>
                          <a:gd name="connsiteX66" fmla="*/ 188060 w 2970217"/>
                          <a:gd name="connsiteY66" fmla="*/ 1736779 h 1736779"/>
                          <a:gd name="connsiteX67" fmla="*/ 250686 w 2970217"/>
                          <a:gd name="connsiteY67" fmla="*/ 1736779 h 1736779"/>
                          <a:gd name="connsiteX68" fmla="*/ 313311 w 2970217"/>
                          <a:gd name="connsiteY68" fmla="*/ 1733945 h 1736779"/>
                          <a:gd name="connsiteX69" fmla="*/ 384752 w 2970217"/>
                          <a:gd name="connsiteY69" fmla="*/ 1725327 h 1736779"/>
                          <a:gd name="connsiteX70" fmla="*/ 456377 w 2970217"/>
                          <a:gd name="connsiteY70" fmla="*/ 1716590 h 1736779"/>
                          <a:gd name="connsiteX71" fmla="*/ 532409 w 2970217"/>
                          <a:gd name="connsiteY71" fmla="*/ 1702305 h 1736779"/>
                          <a:gd name="connsiteX72" fmla="*/ 608441 w 2970217"/>
                          <a:gd name="connsiteY72" fmla="*/ 1685068 h 1736779"/>
                          <a:gd name="connsiteX73" fmla="*/ 688881 w 2970217"/>
                          <a:gd name="connsiteY73" fmla="*/ 1662047 h 1736779"/>
                          <a:gd name="connsiteX74" fmla="*/ 764913 w 2970217"/>
                          <a:gd name="connsiteY74" fmla="*/ 1633240 h 1736779"/>
                          <a:gd name="connsiteX75" fmla="*/ 840946 w 2970217"/>
                          <a:gd name="connsiteY75" fmla="*/ 1601600 h 1736779"/>
                          <a:gd name="connsiteX76" fmla="*/ 912570 w 2970217"/>
                          <a:gd name="connsiteY76" fmla="*/ 1558508 h 1736779"/>
                          <a:gd name="connsiteX77" fmla="*/ 912570 w 2970217"/>
                          <a:gd name="connsiteY77" fmla="*/ 1558508 h 1736779"/>
                          <a:gd name="connsiteX78" fmla="*/ 979604 w 2970217"/>
                          <a:gd name="connsiteY78" fmla="*/ 1572911 h 1736779"/>
                          <a:gd name="connsiteX79" fmla="*/ 1046821 w 2970217"/>
                          <a:gd name="connsiteY79" fmla="*/ 1587197 h 1736779"/>
                          <a:gd name="connsiteX80" fmla="*/ 1118261 w 2970217"/>
                          <a:gd name="connsiteY80" fmla="*/ 1595933 h 1736779"/>
                          <a:gd name="connsiteX81" fmla="*/ 1189886 w 2970217"/>
                          <a:gd name="connsiteY81" fmla="*/ 1604551 h 1736779"/>
                          <a:gd name="connsiteX82" fmla="*/ 1261511 w 2970217"/>
                          <a:gd name="connsiteY82" fmla="*/ 1613170 h 1736779"/>
                          <a:gd name="connsiteX83" fmla="*/ 1332952 w 2970217"/>
                          <a:gd name="connsiteY83" fmla="*/ 1618837 h 1736779"/>
                          <a:gd name="connsiteX84" fmla="*/ 1408984 w 2970217"/>
                          <a:gd name="connsiteY84" fmla="*/ 1621788 h 1736779"/>
                          <a:gd name="connsiteX85" fmla="*/ 1485200 w 2970217"/>
                          <a:gd name="connsiteY85" fmla="*/ 1621788 h 1736779"/>
                          <a:gd name="connsiteX86" fmla="*/ 1485200 w 2970217"/>
                          <a:gd name="connsiteY86" fmla="*/ 1621788 h 1736779"/>
                          <a:gd name="connsiteX87" fmla="*/ 1561232 w 2970217"/>
                          <a:gd name="connsiteY87" fmla="*/ 1621788 h 1736779"/>
                          <a:gd name="connsiteX88" fmla="*/ 1637264 w 2970217"/>
                          <a:gd name="connsiteY88" fmla="*/ 1618837 h 1736779"/>
                          <a:gd name="connsiteX89" fmla="*/ 1713297 w 2970217"/>
                          <a:gd name="connsiteY89" fmla="*/ 1613170 h 1736779"/>
                          <a:gd name="connsiteX90" fmla="*/ 1784738 w 2970217"/>
                          <a:gd name="connsiteY90" fmla="*/ 1604551 h 1736779"/>
                          <a:gd name="connsiteX91" fmla="*/ 1856362 w 2970217"/>
                          <a:gd name="connsiteY91" fmla="*/ 1595933 h 1736779"/>
                          <a:gd name="connsiteX92" fmla="*/ 1927987 w 2970217"/>
                          <a:gd name="connsiteY92" fmla="*/ 1584363 h 1736779"/>
                          <a:gd name="connsiteX93" fmla="*/ 1995020 w 2970217"/>
                          <a:gd name="connsiteY93" fmla="*/ 1572911 h 1736779"/>
                          <a:gd name="connsiteX94" fmla="*/ 2062053 w 2970217"/>
                          <a:gd name="connsiteY94" fmla="*/ 1558508 h 1736779"/>
                          <a:gd name="connsiteX95" fmla="*/ 2129270 w 2970217"/>
                          <a:gd name="connsiteY95" fmla="*/ 1541271 h 1736779"/>
                          <a:gd name="connsiteX96" fmla="*/ 2191896 w 2970217"/>
                          <a:gd name="connsiteY96" fmla="*/ 1524035 h 1736779"/>
                          <a:gd name="connsiteX97" fmla="*/ 2254521 w 2970217"/>
                          <a:gd name="connsiteY97" fmla="*/ 1503846 h 1736779"/>
                          <a:gd name="connsiteX98" fmla="*/ 2317147 w 2970217"/>
                          <a:gd name="connsiteY98" fmla="*/ 1483776 h 1736779"/>
                          <a:gd name="connsiteX99" fmla="*/ 2375181 w 2970217"/>
                          <a:gd name="connsiteY99" fmla="*/ 1460754 h 1736779"/>
                          <a:gd name="connsiteX100" fmla="*/ 2428808 w 2970217"/>
                          <a:gd name="connsiteY100" fmla="*/ 1437733 h 1736779"/>
                          <a:gd name="connsiteX101" fmla="*/ 2482618 w 2970217"/>
                          <a:gd name="connsiteY101" fmla="*/ 1411878 h 1736779"/>
                          <a:gd name="connsiteX102" fmla="*/ 2536245 w 2970217"/>
                          <a:gd name="connsiteY102" fmla="*/ 1383071 h 1736779"/>
                          <a:gd name="connsiteX103" fmla="*/ 2585464 w 2970217"/>
                          <a:gd name="connsiteY103" fmla="*/ 1357216 h 1736779"/>
                          <a:gd name="connsiteX104" fmla="*/ 2630091 w 2970217"/>
                          <a:gd name="connsiteY104" fmla="*/ 1325576 h 1736779"/>
                          <a:gd name="connsiteX105" fmla="*/ 2674903 w 2970217"/>
                          <a:gd name="connsiteY105" fmla="*/ 1296887 h 1736779"/>
                          <a:gd name="connsiteX106" fmla="*/ 2715123 w 2970217"/>
                          <a:gd name="connsiteY106" fmla="*/ 1265247 h 1736779"/>
                          <a:gd name="connsiteX107" fmla="*/ 2755343 w 2970217"/>
                          <a:gd name="connsiteY107" fmla="*/ 1230656 h 1736779"/>
                          <a:gd name="connsiteX108" fmla="*/ 2791155 w 2970217"/>
                          <a:gd name="connsiteY108" fmla="*/ 1196182 h 1736779"/>
                          <a:gd name="connsiteX109" fmla="*/ 2822560 w 2970217"/>
                          <a:gd name="connsiteY109" fmla="*/ 1161709 h 1736779"/>
                          <a:gd name="connsiteX110" fmla="*/ 2853781 w 2970217"/>
                          <a:gd name="connsiteY110" fmla="*/ 1127235 h 1736779"/>
                          <a:gd name="connsiteX111" fmla="*/ 2880594 w 2970217"/>
                          <a:gd name="connsiteY111" fmla="*/ 1089810 h 1736779"/>
                          <a:gd name="connsiteX112" fmla="*/ 2903000 w 2970217"/>
                          <a:gd name="connsiteY112" fmla="*/ 1052385 h 1736779"/>
                          <a:gd name="connsiteX113" fmla="*/ 2925405 w 2970217"/>
                          <a:gd name="connsiteY113" fmla="*/ 1012245 h 1736779"/>
                          <a:gd name="connsiteX114" fmla="*/ 2938812 w 2970217"/>
                          <a:gd name="connsiteY114" fmla="*/ 974820 h 1736779"/>
                          <a:gd name="connsiteX115" fmla="*/ 2952219 w 2970217"/>
                          <a:gd name="connsiteY115" fmla="*/ 934562 h 1736779"/>
                          <a:gd name="connsiteX116" fmla="*/ 2961218 w 2970217"/>
                          <a:gd name="connsiteY116" fmla="*/ 894303 h 1736779"/>
                          <a:gd name="connsiteX117" fmla="*/ 2970033 w 2970217"/>
                          <a:gd name="connsiteY117" fmla="*/ 851211 h 1736779"/>
                          <a:gd name="connsiteX118" fmla="*/ 2970033 w 2970217"/>
                          <a:gd name="connsiteY118" fmla="*/ 810953 h 1736779"/>
                          <a:gd name="connsiteX119" fmla="*/ 2970033 w 2970217"/>
                          <a:gd name="connsiteY119" fmla="*/ 810953 h 1736779"/>
                          <a:gd name="connsiteX120" fmla="*/ 2970033 w 2970217"/>
                          <a:gd name="connsiteY120" fmla="*/ 767743 h 1736779"/>
                          <a:gd name="connsiteX121" fmla="*/ 2961218 w 2970217"/>
                          <a:gd name="connsiteY121" fmla="*/ 727485 h 1736779"/>
                          <a:gd name="connsiteX122" fmla="*/ 2952219 w 2970217"/>
                          <a:gd name="connsiteY122" fmla="*/ 687226 h 1736779"/>
                          <a:gd name="connsiteX123" fmla="*/ 2938812 w 2970217"/>
                          <a:gd name="connsiteY123" fmla="*/ 646968 h 1736779"/>
                          <a:gd name="connsiteX124" fmla="*/ 2925405 w 2970217"/>
                          <a:gd name="connsiteY124" fmla="*/ 606709 h 1736779"/>
                          <a:gd name="connsiteX125" fmla="*/ 2903000 w 2970217"/>
                          <a:gd name="connsiteY125" fmla="*/ 569402 h 1736779"/>
                          <a:gd name="connsiteX126" fmla="*/ 2880594 w 2970217"/>
                          <a:gd name="connsiteY126" fmla="*/ 531977 h 1736779"/>
                          <a:gd name="connsiteX127" fmla="*/ 2853781 w 2970217"/>
                          <a:gd name="connsiteY127" fmla="*/ 494670 h 1736779"/>
                          <a:gd name="connsiteX128" fmla="*/ 2822560 w 2970217"/>
                          <a:gd name="connsiteY128" fmla="*/ 457245 h 1736779"/>
                          <a:gd name="connsiteX129" fmla="*/ 2791155 w 2970217"/>
                          <a:gd name="connsiteY129" fmla="*/ 422772 h 1736779"/>
                          <a:gd name="connsiteX130" fmla="*/ 2755343 w 2970217"/>
                          <a:gd name="connsiteY130" fmla="*/ 388180 h 1736779"/>
                          <a:gd name="connsiteX131" fmla="*/ 2715123 w 2970217"/>
                          <a:gd name="connsiteY131" fmla="*/ 356658 h 1736779"/>
                          <a:gd name="connsiteX132" fmla="*/ 2674903 w 2970217"/>
                          <a:gd name="connsiteY132" fmla="*/ 325018 h 1736779"/>
                          <a:gd name="connsiteX133" fmla="*/ 2630091 w 2970217"/>
                          <a:gd name="connsiteY133" fmla="*/ 293378 h 1736779"/>
                          <a:gd name="connsiteX134" fmla="*/ 2585464 w 2970217"/>
                          <a:gd name="connsiteY134" fmla="*/ 264572 h 1736779"/>
                          <a:gd name="connsiteX135" fmla="*/ 2536245 w 2970217"/>
                          <a:gd name="connsiteY135" fmla="*/ 235883 h 1736779"/>
                          <a:gd name="connsiteX136" fmla="*/ 2482618 w 2970217"/>
                          <a:gd name="connsiteY136" fmla="*/ 209910 h 1736779"/>
                          <a:gd name="connsiteX137" fmla="*/ 2428808 w 2970217"/>
                          <a:gd name="connsiteY137" fmla="*/ 184055 h 1736779"/>
                          <a:gd name="connsiteX138" fmla="*/ 2375181 w 2970217"/>
                          <a:gd name="connsiteY138" fmla="*/ 161033 h 1736779"/>
                          <a:gd name="connsiteX139" fmla="*/ 2317147 w 2970217"/>
                          <a:gd name="connsiteY139" fmla="*/ 138130 h 1736779"/>
                          <a:gd name="connsiteX140" fmla="*/ 2254521 w 2970217"/>
                          <a:gd name="connsiteY140" fmla="*/ 115108 h 1736779"/>
                          <a:gd name="connsiteX141" fmla="*/ 2191896 w 2970217"/>
                          <a:gd name="connsiteY141" fmla="*/ 97871 h 1736779"/>
                          <a:gd name="connsiteX142" fmla="*/ 2129270 w 2970217"/>
                          <a:gd name="connsiteY142" fmla="*/ 77683 h 1736779"/>
                          <a:gd name="connsiteX143" fmla="*/ 2062053 w 2970217"/>
                          <a:gd name="connsiteY143" fmla="*/ 63280 h 1736779"/>
                          <a:gd name="connsiteX144" fmla="*/ 1995020 w 2970217"/>
                          <a:gd name="connsiteY144" fmla="*/ 48994 h 1736779"/>
                          <a:gd name="connsiteX145" fmla="*/ 1927987 w 2970217"/>
                          <a:gd name="connsiteY145" fmla="*/ 34591 h 1736779"/>
                          <a:gd name="connsiteX146" fmla="*/ 1856362 w 2970217"/>
                          <a:gd name="connsiteY146" fmla="*/ 23021 h 1736779"/>
                          <a:gd name="connsiteX147" fmla="*/ 1784738 w 2970217"/>
                          <a:gd name="connsiteY147" fmla="*/ 14403 h 1736779"/>
                          <a:gd name="connsiteX148" fmla="*/ 1713297 w 2970217"/>
                          <a:gd name="connsiteY148" fmla="*/ 8736 h 1736779"/>
                          <a:gd name="connsiteX149" fmla="*/ 1637264 w 2970217"/>
                          <a:gd name="connsiteY149" fmla="*/ 2951 h 1736779"/>
                          <a:gd name="connsiteX150" fmla="*/ 1561232 w 2970217"/>
                          <a:gd name="connsiteY150" fmla="*/ 118 h 1736779"/>
                          <a:gd name="connsiteX151" fmla="*/ 1485200 w 2970217"/>
                          <a:gd name="connsiteY151" fmla="*/ 118 h 1736779"/>
                          <a:gd name="connsiteX152" fmla="*/ 1485200 w 2970217"/>
                          <a:gd name="connsiteY152" fmla="*/ 118 h 1736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</a:cxnLst>
                        <a:rect l="l" t="t" r="r" b="b"/>
                        <a:pathLst>
                          <a:path w="2970217" h="1736779" fill="none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62429" y="5366"/>
                              <a:pt x="1444626" y="-8846"/>
                              <a:pt x="1408984" y="118"/>
                            </a:cubicBezTo>
                            <a:cubicBezTo>
                              <a:pt x="1378126" y="2604"/>
                              <a:pt x="1358483" y="-130"/>
                              <a:pt x="1332952" y="2951"/>
                            </a:cubicBezTo>
                            <a:cubicBezTo>
                              <a:pt x="1295468" y="12778"/>
                              <a:pt x="1279709" y="1628"/>
                              <a:pt x="1256919" y="8736"/>
                            </a:cubicBezTo>
                            <a:cubicBezTo>
                              <a:pt x="1241196" y="15741"/>
                              <a:pt x="1217254" y="7141"/>
                              <a:pt x="1185478" y="14403"/>
                            </a:cubicBezTo>
                            <a:cubicBezTo>
                              <a:pt x="1170161" y="16388"/>
                              <a:pt x="1132647" y="20674"/>
                              <a:pt x="1113854" y="23021"/>
                            </a:cubicBezTo>
                            <a:cubicBezTo>
                              <a:pt x="1086646" y="29077"/>
                              <a:pt x="1060712" y="27376"/>
                              <a:pt x="1042229" y="34591"/>
                            </a:cubicBezTo>
                            <a:cubicBezTo>
                              <a:pt x="1009600" y="43516"/>
                              <a:pt x="993324" y="38845"/>
                              <a:pt x="975196" y="48994"/>
                            </a:cubicBezTo>
                            <a:cubicBezTo>
                              <a:pt x="954423" y="60843"/>
                              <a:pt x="929929" y="58370"/>
                              <a:pt x="908163" y="63280"/>
                            </a:cubicBezTo>
                            <a:cubicBezTo>
                              <a:pt x="884442" y="74698"/>
                              <a:pt x="865774" y="68686"/>
                              <a:pt x="840946" y="77683"/>
                            </a:cubicBezTo>
                            <a:cubicBezTo>
                              <a:pt x="821628" y="88208"/>
                              <a:pt x="792578" y="86668"/>
                              <a:pt x="778320" y="97871"/>
                            </a:cubicBezTo>
                            <a:cubicBezTo>
                              <a:pt x="761206" y="109410"/>
                              <a:pt x="735040" y="101928"/>
                              <a:pt x="715695" y="115108"/>
                            </a:cubicBezTo>
                            <a:cubicBezTo>
                              <a:pt x="689018" y="126289"/>
                              <a:pt x="667986" y="130305"/>
                              <a:pt x="653253" y="138130"/>
                            </a:cubicBezTo>
                            <a:cubicBezTo>
                              <a:pt x="627509" y="151135"/>
                              <a:pt x="607395" y="155069"/>
                              <a:pt x="595035" y="161033"/>
                            </a:cubicBezTo>
                            <a:cubicBezTo>
                              <a:pt x="582422" y="170791"/>
                              <a:pt x="560864" y="170062"/>
                              <a:pt x="541408" y="184055"/>
                            </a:cubicBezTo>
                            <a:cubicBezTo>
                              <a:pt x="519658" y="200473"/>
                              <a:pt x="506530" y="198971"/>
                              <a:pt x="487598" y="209910"/>
                            </a:cubicBezTo>
                            <a:cubicBezTo>
                              <a:pt x="472332" y="224636"/>
                              <a:pt x="451227" y="225002"/>
                              <a:pt x="433971" y="235883"/>
                            </a:cubicBezTo>
                            <a:cubicBezTo>
                              <a:pt x="417290" y="248845"/>
                              <a:pt x="394432" y="254498"/>
                              <a:pt x="384752" y="264572"/>
                            </a:cubicBezTo>
                            <a:cubicBezTo>
                              <a:pt x="378480" y="274772"/>
                              <a:pt x="349200" y="282179"/>
                              <a:pt x="340125" y="293378"/>
                            </a:cubicBezTo>
                            <a:cubicBezTo>
                              <a:pt x="321831" y="308044"/>
                              <a:pt x="302623" y="311874"/>
                              <a:pt x="295313" y="325018"/>
                            </a:cubicBezTo>
                            <a:cubicBezTo>
                              <a:pt x="286324" y="336346"/>
                              <a:pt x="267129" y="344742"/>
                              <a:pt x="255093" y="356658"/>
                            </a:cubicBezTo>
                            <a:cubicBezTo>
                              <a:pt x="247471" y="369900"/>
                              <a:pt x="228551" y="376824"/>
                              <a:pt x="214873" y="388180"/>
                            </a:cubicBezTo>
                            <a:cubicBezTo>
                              <a:pt x="208669" y="398584"/>
                              <a:pt x="189362" y="408533"/>
                              <a:pt x="179061" y="422772"/>
                            </a:cubicBezTo>
                            <a:cubicBezTo>
                              <a:pt x="169356" y="439794"/>
                              <a:pt x="152011" y="445499"/>
                              <a:pt x="147656" y="457245"/>
                            </a:cubicBezTo>
                            <a:cubicBezTo>
                              <a:pt x="140150" y="474572"/>
                              <a:pt x="128902" y="479601"/>
                              <a:pt x="116435" y="494670"/>
                            </a:cubicBezTo>
                            <a:cubicBezTo>
                              <a:pt x="107841" y="508270"/>
                              <a:pt x="101452" y="520503"/>
                              <a:pt x="89622" y="531977"/>
                            </a:cubicBezTo>
                            <a:cubicBezTo>
                              <a:pt x="83441" y="545157"/>
                              <a:pt x="70308" y="556334"/>
                              <a:pt x="67216" y="569402"/>
                            </a:cubicBezTo>
                            <a:cubicBezTo>
                              <a:pt x="59245" y="582753"/>
                              <a:pt x="53641" y="594562"/>
                              <a:pt x="44811" y="606709"/>
                            </a:cubicBezTo>
                            <a:cubicBezTo>
                              <a:pt x="44161" y="619715"/>
                              <a:pt x="36059" y="631930"/>
                              <a:pt x="31404" y="646968"/>
                            </a:cubicBezTo>
                            <a:cubicBezTo>
                              <a:pt x="24641" y="660719"/>
                              <a:pt x="19649" y="676275"/>
                              <a:pt x="17997" y="687226"/>
                            </a:cubicBezTo>
                            <a:cubicBezTo>
                              <a:pt x="15634" y="700042"/>
                              <a:pt x="11838" y="715159"/>
                              <a:pt x="8998" y="727485"/>
                            </a:cubicBezTo>
                            <a:cubicBezTo>
                              <a:pt x="7446" y="737156"/>
                              <a:pt x="3306" y="751392"/>
                              <a:pt x="183" y="767743"/>
                            </a:cubicBezTo>
                            <a:cubicBezTo>
                              <a:pt x="3370" y="783581"/>
                              <a:pt x="-2811" y="799708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1267" y="820397"/>
                              <a:pt x="-857" y="833323"/>
                              <a:pt x="183" y="854045"/>
                            </a:cubicBezTo>
                            <a:cubicBezTo>
                              <a:pt x="4104" y="869849"/>
                              <a:pt x="4483" y="878689"/>
                              <a:pt x="8998" y="900088"/>
                            </a:cubicBezTo>
                            <a:cubicBezTo>
                              <a:pt x="14104" y="914346"/>
                              <a:pt x="14361" y="927956"/>
                              <a:pt x="17997" y="943180"/>
                            </a:cubicBezTo>
                            <a:cubicBezTo>
                              <a:pt x="26351" y="957091"/>
                              <a:pt x="29015" y="971019"/>
                              <a:pt x="35995" y="983438"/>
                            </a:cubicBezTo>
                            <a:cubicBezTo>
                              <a:pt x="42922" y="1001765"/>
                              <a:pt x="45620" y="1015455"/>
                              <a:pt x="53810" y="1026530"/>
                            </a:cubicBezTo>
                            <a:cubicBezTo>
                              <a:pt x="67033" y="1045431"/>
                              <a:pt x="69789" y="1059247"/>
                              <a:pt x="76215" y="1066789"/>
                            </a:cubicBezTo>
                            <a:cubicBezTo>
                              <a:pt x="84803" y="1076943"/>
                              <a:pt x="88885" y="1094045"/>
                              <a:pt x="103029" y="1107047"/>
                            </a:cubicBezTo>
                            <a:cubicBezTo>
                              <a:pt x="111671" y="1115499"/>
                              <a:pt x="121222" y="1131163"/>
                              <a:pt x="134250" y="1147305"/>
                            </a:cubicBezTo>
                            <a:cubicBezTo>
                              <a:pt x="150794" y="1161204"/>
                              <a:pt x="151656" y="1171334"/>
                              <a:pt x="165654" y="1184730"/>
                            </a:cubicBezTo>
                            <a:cubicBezTo>
                              <a:pt x="178766" y="1190874"/>
                              <a:pt x="184862" y="1206543"/>
                              <a:pt x="201467" y="1219204"/>
                            </a:cubicBezTo>
                            <a:cubicBezTo>
                              <a:pt x="220662" y="1229538"/>
                              <a:pt x="236698" y="1249185"/>
                              <a:pt x="246094" y="1256629"/>
                            </a:cubicBezTo>
                            <a:cubicBezTo>
                              <a:pt x="260468" y="1261057"/>
                              <a:pt x="275886" y="1283984"/>
                              <a:pt x="286314" y="1291102"/>
                            </a:cubicBezTo>
                            <a:cubicBezTo>
                              <a:pt x="312188" y="1304295"/>
                              <a:pt x="311414" y="1311568"/>
                              <a:pt x="335533" y="1322742"/>
                            </a:cubicBezTo>
                            <a:cubicBezTo>
                              <a:pt x="352129" y="1327290"/>
                              <a:pt x="365530" y="1343317"/>
                              <a:pt x="384752" y="1354383"/>
                            </a:cubicBezTo>
                            <a:cubicBezTo>
                              <a:pt x="410845" y="1361403"/>
                              <a:pt x="421788" y="1377404"/>
                              <a:pt x="438379" y="1386023"/>
                            </a:cubicBezTo>
                            <a:cubicBezTo>
                              <a:pt x="455555" y="1393465"/>
                              <a:pt x="478949" y="1410963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83763" y="1431969"/>
                              <a:pt x="467609" y="1440924"/>
                              <a:pt x="456377" y="1457921"/>
                            </a:cubicBezTo>
                            <a:cubicBezTo>
                              <a:pt x="438218" y="1477544"/>
                              <a:pt x="432491" y="1480488"/>
                              <a:pt x="416157" y="1501013"/>
                            </a:cubicBezTo>
                            <a:cubicBezTo>
                              <a:pt x="402375" y="1515249"/>
                              <a:pt x="381437" y="1532002"/>
                              <a:pt x="371345" y="1547056"/>
                            </a:cubicBezTo>
                            <a:cubicBezTo>
                              <a:pt x="346179" y="1566649"/>
                              <a:pt x="326113" y="1580189"/>
                              <a:pt x="313311" y="1590148"/>
                            </a:cubicBezTo>
                            <a:cubicBezTo>
                              <a:pt x="299499" y="1605250"/>
                              <a:pt x="272830" y="1616956"/>
                              <a:pt x="250686" y="1633240"/>
                            </a:cubicBezTo>
                            <a:cubicBezTo>
                              <a:pt x="237554" y="1643846"/>
                              <a:pt x="225477" y="1643121"/>
                              <a:pt x="214873" y="1653428"/>
                            </a:cubicBezTo>
                            <a:cubicBezTo>
                              <a:pt x="206415" y="1659174"/>
                              <a:pt x="190767" y="1660756"/>
                              <a:pt x="174653" y="1670665"/>
                            </a:cubicBezTo>
                            <a:cubicBezTo>
                              <a:pt x="161699" y="1681520"/>
                              <a:pt x="149560" y="1677924"/>
                              <a:pt x="134250" y="1687902"/>
                            </a:cubicBezTo>
                            <a:cubicBezTo>
                              <a:pt x="118660" y="1699201"/>
                              <a:pt x="108163" y="1698815"/>
                              <a:pt x="94030" y="1705138"/>
                            </a:cubicBezTo>
                            <a:cubicBezTo>
                              <a:pt x="79737" y="1710187"/>
                              <a:pt x="58749" y="1709703"/>
                              <a:pt x="49402" y="1716590"/>
                            </a:cubicBezTo>
                            <a:cubicBezTo>
                              <a:pt x="37314" y="1721042"/>
                              <a:pt x="20478" y="1722592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8903" y="1728532"/>
                              <a:pt x="16603" y="1732367"/>
                              <a:pt x="22405" y="1730994"/>
                            </a:cubicBezTo>
                            <a:cubicBezTo>
                              <a:pt x="48508" y="1731173"/>
                              <a:pt x="70504" y="1738981"/>
                              <a:pt x="89622" y="1736779"/>
                            </a:cubicBezTo>
                            <a:cubicBezTo>
                              <a:pt x="127888" y="1726771"/>
                              <a:pt x="163416" y="1744306"/>
                              <a:pt x="188060" y="1736779"/>
                            </a:cubicBezTo>
                            <a:cubicBezTo>
                              <a:pt x="213005" y="1733958"/>
                              <a:pt x="224354" y="1740947"/>
                              <a:pt x="250686" y="1736779"/>
                            </a:cubicBezTo>
                            <a:cubicBezTo>
                              <a:pt x="272843" y="1732681"/>
                              <a:pt x="287704" y="1736640"/>
                              <a:pt x="313311" y="1733945"/>
                            </a:cubicBezTo>
                            <a:cubicBezTo>
                              <a:pt x="335880" y="1729099"/>
                              <a:pt x="369427" y="1735727"/>
                              <a:pt x="384752" y="1725327"/>
                            </a:cubicBezTo>
                            <a:cubicBezTo>
                              <a:pt x="402903" y="1714941"/>
                              <a:pt x="423077" y="1721510"/>
                              <a:pt x="456377" y="1716590"/>
                            </a:cubicBezTo>
                            <a:cubicBezTo>
                              <a:pt x="477000" y="1708874"/>
                              <a:pt x="500096" y="1715074"/>
                              <a:pt x="532409" y="1702305"/>
                            </a:cubicBezTo>
                            <a:cubicBezTo>
                              <a:pt x="548508" y="1694979"/>
                              <a:pt x="590211" y="1693720"/>
                              <a:pt x="608441" y="1685068"/>
                            </a:cubicBezTo>
                            <a:cubicBezTo>
                              <a:pt x="630090" y="1668930"/>
                              <a:pt x="663069" y="1672158"/>
                              <a:pt x="688881" y="1662047"/>
                            </a:cubicBezTo>
                            <a:cubicBezTo>
                              <a:pt x="723222" y="1646186"/>
                              <a:pt x="747940" y="1647912"/>
                              <a:pt x="764913" y="1633240"/>
                            </a:cubicBezTo>
                            <a:cubicBezTo>
                              <a:pt x="785455" y="1619152"/>
                              <a:pt x="812178" y="1623319"/>
                              <a:pt x="840946" y="1601600"/>
                            </a:cubicBezTo>
                            <a:cubicBezTo>
                              <a:pt x="867409" y="1574486"/>
                              <a:pt x="880232" y="1579040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31998" y="1556048"/>
                              <a:pt x="953309" y="1575203"/>
                              <a:pt x="979604" y="1572911"/>
                            </a:cubicBezTo>
                            <a:cubicBezTo>
                              <a:pt x="1006713" y="1572580"/>
                              <a:pt x="1016511" y="1585513"/>
                              <a:pt x="1046821" y="1587197"/>
                            </a:cubicBezTo>
                            <a:cubicBezTo>
                              <a:pt x="1068085" y="1585985"/>
                              <a:pt x="1085337" y="1596065"/>
                              <a:pt x="1118261" y="1595933"/>
                            </a:cubicBezTo>
                            <a:cubicBezTo>
                              <a:pt x="1137306" y="1594040"/>
                              <a:pt x="1155755" y="1604182"/>
                              <a:pt x="1189886" y="1604551"/>
                            </a:cubicBezTo>
                            <a:cubicBezTo>
                              <a:pt x="1225280" y="1604434"/>
                              <a:pt x="1232155" y="1612841"/>
                              <a:pt x="1261511" y="1613170"/>
                            </a:cubicBezTo>
                            <a:cubicBezTo>
                              <a:pt x="1288416" y="1609559"/>
                              <a:pt x="1316102" y="1622615"/>
                              <a:pt x="1332952" y="1618837"/>
                            </a:cubicBezTo>
                            <a:cubicBezTo>
                              <a:pt x="1361150" y="1619650"/>
                              <a:pt x="1378117" y="1629300"/>
                              <a:pt x="1408984" y="1621788"/>
                            </a:cubicBezTo>
                            <a:cubicBezTo>
                              <a:pt x="1425497" y="1618318"/>
                              <a:pt x="1464536" y="1623929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5986" y="1620737"/>
                              <a:pt x="1534518" y="1626088"/>
                              <a:pt x="1561232" y="1621788"/>
                            </a:cubicBezTo>
                            <a:cubicBezTo>
                              <a:pt x="1598813" y="1614097"/>
                              <a:pt x="1614528" y="1620284"/>
                              <a:pt x="1637264" y="1618837"/>
                            </a:cubicBezTo>
                            <a:cubicBezTo>
                              <a:pt x="1667469" y="1608456"/>
                              <a:pt x="1676456" y="1619000"/>
                              <a:pt x="1713297" y="1613170"/>
                            </a:cubicBezTo>
                            <a:cubicBezTo>
                              <a:pt x="1740439" y="1606823"/>
                              <a:pt x="1766917" y="1613103"/>
                              <a:pt x="1784738" y="1604551"/>
                            </a:cubicBezTo>
                            <a:cubicBezTo>
                              <a:pt x="1807493" y="1601254"/>
                              <a:pt x="1827204" y="1602472"/>
                              <a:pt x="1856362" y="1595933"/>
                            </a:cubicBezTo>
                            <a:cubicBezTo>
                              <a:pt x="1881070" y="1584062"/>
                              <a:pt x="1906416" y="1594088"/>
                              <a:pt x="1927987" y="1584363"/>
                            </a:cubicBezTo>
                            <a:cubicBezTo>
                              <a:pt x="1942853" y="1577112"/>
                              <a:pt x="1961768" y="1580019"/>
                              <a:pt x="1995020" y="1572911"/>
                            </a:cubicBezTo>
                            <a:cubicBezTo>
                              <a:pt x="2022356" y="1564136"/>
                              <a:pt x="2041676" y="1563083"/>
                              <a:pt x="2062053" y="1558508"/>
                            </a:cubicBezTo>
                            <a:cubicBezTo>
                              <a:pt x="2094463" y="1547079"/>
                              <a:pt x="2106453" y="1548032"/>
                              <a:pt x="2129270" y="1541271"/>
                            </a:cubicBezTo>
                            <a:cubicBezTo>
                              <a:pt x="2148011" y="1532931"/>
                              <a:pt x="2163100" y="1539242"/>
                              <a:pt x="2191896" y="1524035"/>
                            </a:cubicBezTo>
                            <a:cubicBezTo>
                              <a:pt x="2216802" y="1508113"/>
                              <a:pt x="2234546" y="1513177"/>
                              <a:pt x="2254521" y="1503846"/>
                            </a:cubicBezTo>
                            <a:cubicBezTo>
                              <a:pt x="2277348" y="1491488"/>
                              <a:pt x="2296197" y="1496787"/>
                              <a:pt x="2317147" y="1483776"/>
                            </a:cubicBezTo>
                            <a:cubicBezTo>
                              <a:pt x="2339136" y="1474284"/>
                              <a:pt x="2356069" y="1474204"/>
                              <a:pt x="2375181" y="1460754"/>
                            </a:cubicBezTo>
                            <a:cubicBezTo>
                              <a:pt x="2387345" y="1454200"/>
                              <a:pt x="2408712" y="1447916"/>
                              <a:pt x="2428808" y="1437733"/>
                            </a:cubicBezTo>
                            <a:cubicBezTo>
                              <a:pt x="2440149" y="1425738"/>
                              <a:pt x="2464456" y="1422431"/>
                              <a:pt x="2482618" y="1411878"/>
                            </a:cubicBezTo>
                            <a:cubicBezTo>
                              <a:pt x="2506233" y="1396650"/>
                              <a:pt x="2516493" y="1397185"/>
                              <a:pt x="2536245" y="1383071"/>
                            </a:cubicBezTo>
                            <a:cubicBezTo>
                              <a:pt x="2559967" y="1369704"/>
                              <a:pt x="2568408" y="1372217"/>
                              <a:pt x="2585464" y="1357216"/>
                            </a:cubicBezTo>
                            <a:cubicBezTo>
                              <a:pt x="2605488" y="1341031"/>
                              <a:pt x="2623012" y="1337062"/>
                              <a:pt x="2630091" y="1325576"/>
                            </a:cubicBezTo>
                            <a:cubicBezTo>
                              <a:pt x="2642062" y="1315934"/>
                              <a:pt x="2654638" y="1311596"/>
                              <a:pt x="2674903" y="1296887"/>
                            </a:cubicBezTo>
                            <a:cubicBezTo>
                              <a:pt x="2685627" y="1286976"/>
                              <a:pt x="2706842" y="1278069"/>
                              <a:pt x="2715123" y="1265247"/>
                            </a:cubicBezTo>
                            <a:cubicBezTo>
                              <a:pt x="2722850" y="1252311"/>
                              <a:pt x="2744729" y="1247432"/>
                              <a:pt x="2755343" y="1230656"/>
                            </a:cubicBezTo>
                            <a:cubicBezTo>
                              <a:pt x="2766832" y="1218429"/>
                              <a:pt x="2783342" y="1210040"/>
                              <a:pt x="2791155" y="1196182"/>
                            </a:cubicBezTo>
                            <a:cubicBezTo>
                              <a:pt x="2802324" y="1182828"/>
                              <a:pt x="2809801" y="1176256"/>
                              <a:pt x="2822560" y="1161709"/>
                            </a:cubicBezTo>
                            <a:cubicBezTo>
                              <a:pt x="2830643" y="1149597"/>
                              <a:pt x="2840152" y="1137624"/>
                              <a:pt x="2853781" y="1127235"/>
                            </a:cubicBezTo>
                            <a:cubicBezTo>
                              <a:pt x="2865393" y="1110562"/>
                              <a:pt x="2875229" y="1098259"/>
                              <a:pt x="2880594" y="1089810"/>
                            </a:cubicBezTo>
                            <a:cubicBezTo>
                              <a:pt x="2889791" y="1074306"/>
                              <a:pt x="2896359" y="1069488"/>
                              <a:pt x="2903000" y="1052385"/>
                            </a:cubicBezTo>
                            <a:cubicBezTo>
                              <a:pt x="2911579" y="1041300"/>
                              <a:pt x="2920918" y="1022941"/>
                              <a:pt x="2925405" y="1012245"/>
                            </a:cubicBezTo>
                            <a:cubicBezTo>
                              <a:pt x="2931622" y="999092"/>
                              <a:pt x="2936593" y="990605"/>
                              <a:pt x="2938812" y="974820"/>
                            </a:cubicBezTo>
                            <a:cubicBezTo>
                              <a:pt x="2942780" y="959117"/>
                              <a:pt x="2946754" y="947134"/>
                              <a:pt x="2952219" y="934562"/>
                            </a:cubicBezTo>
                            <a:cubicBezTo>
                              <a:pt x="2955969" y="917283"/>
                              <a:pt x="2957128" y="907546"/>
                              <a:pt x="2961218" y="894303"/>
                            </a:cubicBezTo>
                            <a:cubicBezTo>
                              <a:pt x="2964419" y="876626"/>
                              <a:pt x="2965066" y="867769"/>
                              <a:pt x="2970033" y="851211"/>
                            </a:cubicBezTo>
                            <a:cubicBezTo>
                              <a:pt x="2966474" y="838159"/>
                              <a:pt x="2972065" y="824707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5112" y="790768"/>
                              <a:pt x="2975130" y="780559"/>
                              <a:pt x="2970033" y="767743"/>
                            </a:cubicBezTo>
                            <a:cubicBezTo>
                              <a:pt x="2969594" y="753895"/>
                              <a:pt x="2962494" y="740574"/>
                              <a:pt x="2961218" y="727485"/>
                            </a:cubicBezTo>
                            <a:cubicBezTo>
                              <a:pt x="2959574" y="714556"/>
                              <a:pt x="2954157" y="701189"/>
                              <a:pt x="2952219" y="687226"/>
                            </a:cubicBezTo>
                            <a:cubicBezTo>
                              <a:pt x="2945303" y="671305"/>
                              <a:pt x="2940649" y="658095"/>
                              <a:pt x="2938812" y="646968"/>
                            </a:cubicBezTo>
                            <a:cubicBezTo>
                              <a:pt x="2935817" y="633304"/>
                              <a:pt x="2928384" y="621133"/>
                              <a:pt x="2925405" y="606709"/>
                            </a:cubicBezTo>
                            <a:cubicBezTo>
                              <a:pt x="2916675" y="592151"/>
                              <a:pt x="2913739" y="580160"/>
                              <a:pt x="2903000" y="569402"/>
                            </a:cubicBezTo>
                            <a:cubicBezTo>
                              <a:pt x="2893687" y="555829"/>
                              <a:pt x="2888566" y="542958"/>
                              <a:pt x="2880594" y="531977"/>
                            </a:cubicBezTo>
                            <a:cubicBezTo>
                              <a:pt x="2868056" y="519452"/>
                              <a:pt x="2859367" y="507673"/>
                              <a:pt x="2853781" y="494670"/>
                            </a:cubicBezTo>
                            <a:cubicBezTo>
                              <a:pt x="2841783" y="485821"/>
                              <a:pt x="2834454" y="471141"/>
                              <a:pt x="2822560" y="457245"/>
                            </a:cubicBezTo>
                            <a:cubicBezTo>
                              <a:pt x="2805692" y="443931"/>
                              <a:pt x="2806168" y="436490"/>
                              <a:pt x="2791155" y="422772"/>
                            </a:cubicBezTo>
                            <a:cubicBezTo>
                              <a:pt x="2776025" y="416312"/>
                              <a:pt x="2772637" y="401510"/>
                              <a:pt x="2755343" y="388180"/>
                            </a:cubicBezTo>
                            <a:cubicBezTo>
                              <a:pt x="2735680" y="379817"/>
                              <a:pt x="2728257" y="360375"/>
                              <a:pt x="2715123" y="356658"/>
                            </a:cubicBezTo>
                            <a:cubicBezTo>
                              <a:pt x="2700775" y="352320"/>
                              <a:pt x="2685362" y="330392"/>
                              <a:pt x="2674903" y="325018"/>
                            </a:cubicBezTo>
                            <a:cubicBezTo>
                              <a:pt x="2658493" y="314602"/>
                              <a:pt x="2649716" y="302203"/>
                              <a:pt x="2630091" y="293378"/>
                            </a:cubicBezTo>
                            <a:cubicBezTo>
                              <a:pt x="2605783" y="283219"/>
                              <a:pt x="2607743" y="278524"/>
                              <a:pt x="2585464" y="264572"/>
                            </a:cubicBezTo>
                            <a:cubicBezTo>
                              <a:pt x="2560287" y="252339"/>
                              <a:pt x="2561054" y="249516"/>
                              <a:pt x="2536245" y="235883"/>
                            </a:cubicBezTo>
                            <a:cubicBezTo>
                              <a:pt x="2511389" y="225858"/>
                              <a:pt x="2506537" y="221110"/>
                              <a:pt x="2482618" y="209910"/>
                            </a:cubicBezTo>
                            <a:cubicBezTo>
                              <a:pt x="2469010" y="203454"/>
                              <a:pt x="2451544" y="191703"/>
                              <a:pt x="2428808" y="184055"/>
                            </a:cubicBezTo>
                            <a:cubicBezTo>
                              <a:pt x="2402775" y="176634"/>
                              <a:pt x="2402533" y="170538"/>
                              <a:pt x="2375181" y="161033"/>
                            </a:cubicBezTo>
                            <a:cubicBezTo>
                              <a:pt x="2347619" y="152872"/>
                              <a:pt x="2340122" y="141041"/>
                              <a:pt x="2317147" y="138130"/>
                            </a:cubicBezTo>
                            <a:cubicBezTo>
                              <a:pt x="2288477" y="129166"/>
                              <a:pt x="2273504" y="120727"/>
                              <a:pt x="2254521" y="115108"/>
                            </a:cubicBezTo>
                            <a:cubicBezTo>
                              <a:pt x="2227380" y="111407"/>
                              <a:pt x="2222805" y="105447"/>
                              <a:pt x="2191896" y="97871"/>
                            </a:cubicBezTo>
                            <a:cubicBezTo>
                              <a:pt x="2167443" y="90629"/>
                              <a:pt x="2153389" y="78108"/>
                              <a:pt x="2129270" y="77683"/>
                            </a:cubicBezTo>
                            <a:cubicBezTo>
                              <a:pt x="2094930" y="77088"/>
                              <a:pt x="2080592" y="64792"/>
                              <a:pt x="2062053" y="63280"/>
                            </a:cubicBezTo>
                            <a:cubicBezTo>
                              <a:pt x="2035018" y="60981"/>
                              <a:pt x="2022265" y="54022"/>
                              <a:pt x="1995020" y="48994"/>
                            </a:cubicBezTo>
                            <a:cubicBezTo>
                              <a:pt x="1971087" y="51153"/>
                              <a:pt x="1961302" y="37625"/>
                              <a:pt x="1927987" y="34591"/>
                            </a:cubicBezTo>
                            <a:cubicBezTo>
                              <a:pt x="1892244" y="37586"/>
                              <a:pt x="1874258" y="22405"/>
                              <a:pt x="1856362" y="23021"/>
                            </a:cubicBezTo>
                            <a:cubicBezTo>
                              <a:pt x="1837324" y="22168"/>
                              <a:pt x="1808118" y="10603"/>
                              <a:pt x="1784738" y="14403"/>
                            </a:cubicBezTo>
                            <a:cubicBezTo>
                              <a:pt x="1761271" y="12980"/>
                              <a:pt x="1734358" y="3270"/>
                              <a:pt x="1713297" y="8736"/>
                            </a:cubicBezTo>
                            <a:cubicBezTo>
                              <a:pt x="1689662" y="8607"/>
                              <a:pt x="1675361" y="1232"/>
                              <a:pt x="1637264" y="2951"/>
                            </a:cubicBezTo>
                            <a:cubicBezTo>
                              <a:pt x="1615377" y="8230"/>
                              <a:pt x="1586084" y="-1054"/>
                              <a:pt x="1561232" y="118"/>
                            </a:cubicBezTo>
                            <a:cubicBezTo>
                              <a:pt x="1545748" y="8705"/>
                              <a:pt x="1501099" y="-1696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  <a:path w="2970217" h="1736779" fill="none" stroke="0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55814" y="8794"/>
                              <a:pt x="1445114" y="-4857"/>
                              <a:pt x="1408984" y="118"/>
                            </a:cubicBezTo>
                            <a:cubicBezTo>
                              <a:pt x="1388005" y="3394"/>
                              <a:pt x="1352911" y="-2712"/>
                              <a:pt x="1332952" y="2951"/>
                            </a:cubicBezTo>
                            <a:cubicBezTo>
                              <a:pt x="1301188" y="10379"/>
                              <a:pt x="1294410" y="-482"/>
                              <a:pt x="1256919" y="8736"/>
                            </a:cubicBezTo>
                            <a:cubicBezTo>
                              <a:pt x="1241768" y="17768"/>
                              <a:pt x="1212086" y="11966"/>
                              <a:pt x="1185478" y="14403"/>
                            </a:cubicBezTo>
                            <a:cubicBezTo>
                              <a:pt x="1156705" y="26202"/>
                              <a:pt x="1141786" y="13476"/>
                              <a:pt x="1113854" y="23021"/>
                            </a:cubicBezTo>
                            <a:cubicBezTo>
                              <a:pt x="1085752" y="31307"/>
                              <a:pt x="1067879" y="22387"/>
                              <a:pt x="1042229" y="34591"/>
                            </a:cubicBezTo>
                            <a:cubicBezTo>
                              <a:pt x="1028009" y="40330"/>
                              <a:pt x="988055" y="42561"/>
                              <a:pt x="975196" y="48994"/>
                            </a:cubicBezTo>
                            <a:cubicBezTo>
                              <a:pt x="949792" y="61986"/>
                              <a:pt x="921124" y="54921"/>
                              <a:pt x="908163" y="63280"/>
                            </a:cubicBezTo>
                            <a:cubicBezTo>
                              <a:pt x="882164" y="68896"/>
                              <a:pt x="871283" y="64075"/>
                              <a:pt x="840946" y="77683"/>
                            </a:cubicBezTo>
                            <a:cubicBezTo>
                              <a:pt x="825803" y="85093"/>
                              <a:pt x="804785" y="84006"/>
                              <a:pt x="778320" y="97871"/>
                            </a:cubicBezTo>
                            <a:cubicBezTo>
                              <a:pt x="756248" y="109591"/>
                              <a:pt x="729783" y="110272"/>
                              <a:pt x="715695" y="115108"/>
                            </a:cubicBezTo>
                            <a:cubicBezTo>
                              <a:pt x="693046" y="129354"/>
                              <a:pt x="678942" y="122464"/>
                              <a:pt x="653253" y="138130"/>
                            </a:cubicBezTo>
                            <a:cubicBezTo>
                              <a:pt x="639284" y="145851"/>
                              <a:pt x="616961" y="152288"/>
                              <a:pt x="595035" y="161033"/>
                            </a:cubicBezTo>
                            <a:cubicBezTo>
                              <a:pt x="577349" y="170039"/>
                              <a:pt x="555306" y="177259"/>
                              <a:pt x="541408" y="184055"/>
                            </a:cubicBezTo>
                            <a:cubicBezTo>
                              <a:pt x="526829" y="193040"/>
                              <a:pt x="508785" y="198883"/>
                              <a:pt x="487598" y="209910"/>
                            </a:cubicBezTo>
                            <a:cubicBezTo>
                              <a:pt x="472710" y="218107"/>
                              <a:pt x="450508" y="220395"/>
                              <a:pt x="433971" y="235883"/>
                            </a:cubicBezTo>
                            <a:cubicBezTo>
                              <a:pt x="418249" y="246129"/>
                              <a:pt x="405530" y="247863"/>
                              <a:pt x="384752" y="264572"/>
                            </a:cubicBezTo>
                            <a:cubicBezTo>
                              <a:pt x="367230" y="278881"/>
                              <a:pt x="357012" y="281897"/>
                              <a:pt x="340125" y="293378"/>
                            </a:cubicBezTo>
                            <a:cubicBezTo>
                              <a:pt x="323039" y="306228"/>
                              <a:pt x="316570" y="308078"/>
                              <a:pt x="295313" y="325018"/>
                            </a:cubicBezTo>
                            <a:cubicBezTo>
                              <a:pt x="278414" y="344257"/>
                              <a:pt x="270280" y="340182"/>
                              <a:pt x="255093" y="356658"/>
                            </a:cubicBezTo>
                            <a:cubicBezTo>
                              <a:pt x="237845" y="372267"/>
                              <a:pt x="230087" y="374981"/>
                              <a:pt x="214873" y="388180"/>
                            </a:cubicBezTo>
                            <a:cubicBezTo>
                              <a:pt x="202037" y="402776"/>
                              <a:pt x="189898" y="406150"/>
                              <a:pt x="179061" y="422772"/>
                            </a:cubicBezTo>
                            <a:cubicBezTo>
                              <a:pt x="172126" y="438222"/>
                              <a:pt x="159567" y="443359"/>
                              <a:pt x="147656" y="457245"/>
                            </a:cubicBezTo>
                            <a:cubicBezTo>
                              <a:pt x="137275" y="475394"/>
                              <a:pt x="129144" y="476665"/>
                              <a:pt x="116435" y="494670"/>
                            </a:cubicBezTo>
                            <a:cubicBezTo>
                              <a:pt x="105135" y="507230"/>
                              <a:pt x="100119" y="516497"/>
                              <a:pt x="89622" y="531977"/>
                            </a:cubicBezTo>
                            <a:cubicBezTo>
                              <a:pt x="83363" y="546360"/>
                              <a:pt x="71543" y="560515"/>
                              <a:pt x="67216" y="569402"/>
                            </a:cubicBezTo>
                            <a:cubicBezTo>
                              <a:pt x="59357" y="583341"/>
                              <a:pt x="51943" y="593731"/>
                              <a:pt x="44811" y="606709"/>
                            </a:cubicBezTo>
                            <a:cubicBezTo>
                              <a:pt x="40899" y="618510"/>
                              <a:pt x="35007" y="633292"/>
                              <a:pt x="31404" y="646968"/>
                            </a:cubicBezTo>
                            <a:cubicBezTo>
                              <a:pt x="30192" y="659797"/>
                              <a:pt x="19990" y="674503"/>
                              <a:pt x="17997" y="687226"/>
                            </a:cubicBezTo>
                            <a:cubicBezTo>
                              <a:pt x="13830" y="699701"/>
                              <a:pt x="11193" y="713452"/>
                              <a:pt x="8998" y="727485"/>
                            </a:cubicBezTo>
                            <a:cubicBezTo>
                              <a:pt x="4582" y="743026"/>
                              <a:pt x="3578" y="753508"/>
                              <a:pt x="183" y="767743"/>
                            </a:cubicBezTo>
                            <a:cubicBezTo>
                              <a:pt x="542" y="784590"/>
                              <a:pt x="-2104" y="800582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252" y="821762"/>
                              <a:pt x="-602" y="840389"/>
                              <a:pt x="183" y="854045"/>
                            </a:cubicBezTo>
                            <a:cubicBezTo>
                              <a:pt x="7525" y="868634"/>
                              <a:pt x="4509" y="886833"/>
                              <a:pt x="8998" y="900088"/>
                            </a:cubicBezTo>
                            <a:cubicBezTo>
                              <a:pt x="12964" y="915351"/>
                              <a:pt x="14306" y="930052"/>
                              <a:pt x="17997" y="943180"/>
                            </a:cubicBezTo>
                            <a:cubicBezTo>
                              <a:pt x="23838" y="957157"/>
                              <a:pt x="29386" y="969201"/>
                              <a:pt x="35995" y="983438"/>
                            </a:cubicBezTo>
                            <a:cubicBezTo>
                              <a:pt x="44174" y="1001118"/>
                              <a:pt x="49827" y="1010036"/>
                              <a:pt x="53810" y="1026530"/>
                            </a:cubicBezTo>
                            <a:cubicBezTo>
                              <a:pt x="65952" y="1043197"/>
                              <a:pt x="64507" y="1056324"/>
                              <a:pt x="76215" y="1066789"/>
                            </a:cubicBezTo>
                            <a:cubicBezTo>
                              <a:pt x="88260" y="1079130"/>
                              <a:pt x="89035" y="1089894"/>
                              <a:pt x="103029" y="1107047"/>
                            </a:cubicBezTo>
                            <a:cubicBezTo>
                              <a:pt x="116915" y="1115528"/>
                              <a:pt x="120213" y="1130863"/>
                              <a:pt x="134250" y="1147305"/>
                            </a:cubicBezTo>
                            <a:cubicBezTo>
                              <a:pt x="145711" y="1158678"/>
                              <a:pt x="148686" y="1168290"/>
                              <a:pt x="165654" y="1184730"/>
                            </a:cubicBezTo>
                            <a:cubicBezTo>
                              <a:pt x="180491" y="1198408"/>
                              <a:pt x="181196" y="1206654"/>
                              <a:pt x="201467" y="1219204"/>
                            </a:cubicBezTo>
                            <a:cubicBezTo>
                              <a:pt x="214951" y="1229204"/>
                              <a:pt x="228917" y="1249224"/>
                              <a:pt x="246094" y="1256629"/>
                            </a:cubicBezTo>
                            <a:cubicBezTo>
                              <a:pt x="266762" y="1269391"/>
                              <a:pt x="267623" y="1278037"/>
                              <a:pt x="286314" y="1291102"/>
                            </a:cubicBezTo>
                            <a:cubicBezTo>
                              <a:pt x="297986" y="1297510"/>
                              <a:pt x="318130" y="1312470"/>
                              <a:pt x="335533" y="1322742"/>
                            </a:cubicBezTo>
                            <a:cubicBezTo>
                              <a:pt x="353325" y="1332734"/>
                              <a:pt x="369983" y="1350670"/>
                              <a:pt x="384752" y="1354383"/>
                            </a:cubicBezTo>
                            <a:cubicBezTo>
                              <a:pt x="403590" y="1363195"/>
                              <a:pt x="415799" y="1375322"/>
                              <a:pt x="438379" y="1386023"/>
                            </a:cubicBezTo>
                            <a:cubicBezTo>
                              <a:pt x="466892" y="1396370"/>
                              <a:pt x="468995" y="1409776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79730" y="1434457"/>
                              <a:pt x="462349" y="1446324"/>
                              <a:pt x="456377" y="1457921"/>
                            </a:cubicBezTo>
                            <a:cubicBezTo>
                              <a:pt x="445762" y="1478848"/>
                              <a:pt x="427322" y="1483920"/>
                              <a:pt x="416157" y="1501013"/>
                            </a:cubicBezTo>
                            <a:cubicBezTo>
                              <a:pt x="402908" y="1524573"/>
                              <a:pt x="379539" y="1532560"/>
                              <a:pt x="371345" y="1547056"/>
                            </a:cubicBezTo>
                            <a:cubicBezTo>
                              <a:pt x="346255" y="1571358"/>
                              <a:pt x="327693" y="1571315"/>
                              <a:pt x="313311" y="1590148"/>
                            </a:cubicBezTo>
                            <a:cubicBezTo>
                              <a:pt x="288106" y="1609946"/>
                              <a:pt x="275306" y="1612467"/>
                              <a:pt x="250686" y="1633240"/>
                            </a:cubicBezTo>
                            <a:cubicBezTo>
                              <a:pt x="235918" y="1642510"/>
                              <a:pt x="224692" y="1647741"/>
                              <a:pt x="214873" y="1653428"/>
                            </a:cubicBezTo>
                            <a:cubicBezTo>
                              <a:pt x="202786" y="1660158"/>
                              <a:pt x="191971" y="1657540"/>
                              <a:pt x="174653" y="1670665"/>
                            </a:cubicBezTo>
                            <a:cubicBezTo>
                              <a:pt x="166763" y="1678915"/>
                              <a:pt x="144173" y="1679653"/>
                              <a:pt x="134250" y="1687902"/>
                            </a:cubicBezTo>
                            <a:cubicBezTo>
                              <a:pt x="115634" y="1696035"/>
                              <a:pt x="111519" y="1692486"/>
                              <a:pt x="94030" y="1705138"/>
                            </a:cubicBezTo>
                            <a:cubicBezTo>
                              <a:pt x="81250" y="1710887"/>
                              <a:pt x="67359" y="1710374"/>
                              <a:pt x="49402" y="1716590"/>
                            </a:cubicBezTo>
                            <a:cubicBezTo>
                              <a:pt x="31722" y="1722356"/>
                              <a:pt x="10306" y="1727653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5569" y="1729544"/>
                              <a:pt x="17299" y="1733207"/>
                              <a:pt x="22405" y="1730994"/>
                            </a:cubicBezTo>
                            <a:cubicBezTo>
                              <a:pt x="45705" y="1727349"/>
                              <a:pt x="69334" y="1740007"/>
                              <a:pt x="89622" y="1736779"/>
                            </a:cubicBezTo>
                            <a:cubicBezTo>
                              <a:pt x="110940" y="1728562"/>
                              <a:pt x="162927" y="1740190"/>
                              <a:pt x="188060" y="1736779"/>
                            </a:cubicBezTo>
                            <a:cubicBezTo>
                              <a:pt x="206688" y="1735067"/>
                              <a:pt x="227994" y="1741930"/>
                              <a:pt x="250686" y="1736779"/>
                            </a:cubicBezTo>
                            <a:cubicBezTo>
                              <a:pt x="270395" y="1728736"/>
                              <a:pt x="292505" y="1739471"/>
                              <a:pt x="313311" y="1733945"/>
                            </a:cubicBezTo>
                            <a:cubicBezTo>
                              <a:pt x="329740" y="1724769"/>
                              <a:pt x="369459" y="1734171"/>
                              <a:pt x="384752" y="1725327"/>
                            </a:cubicBezTo>
                            <a:cubicBezTo>
                              <a:pt x="404835" y="1716923"/>
                              <a:pt x="436667" y="1721426"/>
                              <a:pt x="456377" y="1716590"/>
                            </a:cubicBezTo>
                            <a:cubicBezTo>
                              <a:pt x="492865" y="1708322"/>
                              <a:pt x="512160" y="1709445"/>
                              <a:pt x="532409" y="1702305"/>
                            </a:cubicBezTo>
                            <a:cubicBezTo>
                              <a:pt x="560752" y="1690742"/>
                              <a:pt x="583340" y="1699803"/>
                              <a:pt x="608441" y="1685068"/>
                            </a:cubicBezTo>
                            <a:cubicBezTo>
                              <a:pt x="647391" y="1671005"/>
                              <a:pt x="672453" y="1669776"/>
                              <a:pt x="688881" y="1662047"/>
                            </a:cubicBezTo>
                            <a:cubicBezTo>
                              <a:pt x="706626" y="1652532"/>
                              <a:pt x="748751" y="1647783"/>
                              <a:pt x="764913" y="1633240"/>
                            </a:cubicBezTo>
                            <a:cubicBezTo>
                              <a:pt x="797791" y="1609903"/>
                              <a:pt x="814454" y="1618186"/>
                              <a:pt x="840946" y="1601600"/>
                            </a:cubicBezTo>
                            <a:cubicBezTo>
                              <a:pt x="863631" y="1577311"/>
                              <a:pt x="882550" y="1587119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28238" y="1560145"/>
                              <a:pt x="948714" y="1572145"/>
                              <a:pt x="979604" y="1572911"/>
                            </a:cubicBezTo>
                            <a:cubicBezTo>
                              <a:pt x="1012058" y="1576365"/>
                              <a:pt x="1030122" y="1589558"/>
                              <a:pt x="1046821" y="1587197"/>
                            </a:cubicBezTo>
                            <a:cubicBezTo>
                              <a:pt x="1066221" y="1587997"/>
                              <a:pt x="1088630" y="1599242"/>
                              <a:pt x="1118261" y="1595933"/>
                            </a:cubicBezTo>
                            <a:cubicBezTo>
                              <a:pt x="1149538" y="1598668"/>
                              <a:pt x="1158690" y="1602599"/>
                              <a:pt x="1189886" y="1604551"/>
                            </a:cubicBezTo>
                            <a:cubicBezTo>
                              <a:pt x="1218890" y="1602219"/>
                              <a:pt x="1236105" y="1613243"/>
                              <a:pt x="1261511" y="1613170"/>
                            </a:cubicBezTo>
                            <a:cubicBezTo>
                              <a:pt x="1283809" y="1614741"/>
                              <a:pt x="1314707" y="1621579"/>
                              <a:pt x="1332952" y="1618837"/>
                            </a:cubicBezTo>
                            <a:cubicBezTo>
                              <a:pt x="1355691" y="1617028"/>
                              <a:pt x="1377179" y="1625803"/>
                              <a:pt x="1408984" y="1621788"/>
                            </a:cubicBezTo>
                            <a:cubicBezTo>
                              <a:pt x="1426577" y="1616310"/>
                              <a:pt x="1463664" y="1623143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9866" y="1615089"/>
                              <a:pt x="1537035" y="1623173"/>
                              <a:pt x="1561232" y="1621788"/>
                            </a:cubicBezTo>
                            <a:cubicBezTo>
                              <a:pt x="1580210" y="1617863"/>
                              <a:pt x="1611342" y="1622037"/>
                              <a:pt x="1637264" y="1618837"/>
                            </a:cubicBezTo>
                            <a:cubicBezTo>
                              <a:pt x="1674717" y="1610940"/>
                              <a:pt x="1687305" y="1615966"/>
                              <a:pt x="1713297" y="1613170"/>
                            </a:cubicBezTo>
                            <a:cubicBezTo>
                              <a:pt x="1736216" y="1608769"/>
                              <a:pt x="1762389" y="1609895"/>
                              <a:pt x="1784738" y="1604551"/>
                            </a:cubicBezTo>
                            <a:cubicBezTo>
                              <a:pt x="1813015" y="1596584"/>
                              <a:pt x="1831764" y="1602813"/>
                              <a:pt x="1856362" y="1595933"/>
                            </a:cubicBezTo>
                            <a:cubicBezTo>
                              <a:pt x="1876658" y="1592642"/>
                              <a:pt x="1913792" y="1588342"/>
                              <a:pt x="1927987" y="1584363"/>
                            </a:cubicBezTo>
                            <a:cubicBezTo>
                              <a:pt x="1956336" y="1572803"/>
                              <a:pt x="1978304" y="1580265"/>
                              <a:pt x="1995020" y="1572911"/>
                            </a:cubicBezTo>
                            <a:cubicBezTo>
                              <a:pt x="2015880" y="1567455"/>
                              <a:pt x="2048641" y="1561813"/>
                              <a:pt x="2062053" y="1558508"/>
                            </a:cubicBezTo>
                            <a:cubicBezTo>
                              <a:pt x="2090219" y="1546091"/>
                              <a:pt x="2113555" y="1549691"/>
                              <a:pt x="2129270" y="1541271"/>
                            </a:cubicBezTo>
                            <a:cubicBezTo>
                              <a:pt x="2148528" y="1529075"/>
                              <a:pt x="2163697" y="1539717"/>
                              <a:pt x="2191896" y="1524035"/>
                            </a:cubicBezTo>
                            <a:cubicBezTo>
                              <a:pt x="2206264" y="1514703"/>
                              <a:pt x="2236853" y="1511519"/>
                              <a:pt x="2254521" y="1503846"/>
                            </a:cubicBezTo>
                            <a:cubicBezTo>
                              <a:pt x="2273917" y="1491667"/>
                              <a:pt x="2293320" y="1496421"/>
                              <a:pt x="2317147" y="1483776"/>
                            </a:cubicBezTo>
                            <a:cubicBezTo>
                              <a:pt x="2333963" y="1471694"/>
                              <a:pt x="2349413" y="1471656"/>
                              <a:pt x="2375181" y="1460754"/>
                            </a:cubicBezTo>
                            <a:cubicBezTo>
                              <a:pt x="2395310" y="1451291"/>
                              <a:pt x="2408710" y="1448098"/>
                              <a:pt x="2428808" y="1437733"/>
                            </a:cubicBezTo>
                            <a:cubicBezTo>
                              <a:pt x="2440364" y="1429078"/>
                              <a:pt x="2471572" y="1417888"/>
                              <a:pt x="2482618" y="1411878"/>
                            </a:cubicBezTo>
                            <a:cubicBezTo>
                              <a:pt x="2497033" y="1402550"/>
                              <a:pt x="2519284" y="1398755"/>
                              <a:pt x="2536245" y="1383071"/>
                            </a:cubicBezTo>
                            <a:cubicBezTo>
                              <a:pt x="2556698" y="1369362"/>
                              <a:pt x="2572397" y="1371171"/>
                              <a:pt x="2585464" y="1357216"/>
                            </a:cubicBezTo>
                            <a:cubicBezTo>
                              <a:pt x="2597437" y="1342454"/>
                              <a:pt x="2611550" y="1338961"/>
                              <a:pt x="2630091" y="1325576"/>
                            </a:cubicBezTo>
                            <a:cubicBezTo>
                              <a:pt x="2643813" y="1312010"/>
                              <a:pt x="2657601" y="1309332"/>
                              <a:pt x="2674903" y="1296887"/>
                            </a:cubicBezTo>
                            <a:cubicBezTo>
                              <a:pt x="2687550" y="1285530"/>
                              <a:pt x="2702994" y="1277021"/>
                              <a:pt x="2715123" y="1265247"/>
                            </a:cubicBezTo>
                            <a:cubicBezTo>
                              <a:pt x="2724636" y="1248958"/>
                              <a:pt x="2743749" y="1240990"/>
                              <a:pt x="2755343" y="1230656"/>
                            </a:cubicBezTo>
                            <a:cubicBezTo>
                              <a:pt x="2763290" y="1221889"/>
                              <a:pt x="2783818" y="1210474"/>
                              <a:pt x="2791155" y="1196182"/>
                            </a:cubicBezTo>
                            <a:cubicBezTo>
                              <a:pt x="2802274" y="1179499"/>
                              <a:pt x="2817400" y="1174629"/>
                              <a:pt x="2822560" y="1161709"/>
                            </a:cubicBezTo>
                            <a:cubicBezTo>
                              <a:pt x="2834082" y="1151412"/>
                              <a:pt x="2842711" y="1141914"/>
                              <a:pt x="2853781" y="1127235"/>
                            </a:cubicBezTo>
                            <a:cubicBezTo>
                              <a:pt x="2857701" y="1115645"/>
                              <a:pt x="2874008" y="1103679"/>
                              <a:pt x="2880594" y="1089810"/>
                            </a:cubicBezTo>
                            <a:cubicBezTo>
                              <a:pt x="2883015" y="1078325"/>
                              <a:pt x="2896397" y="1063802"/>
                              <a:pt x="2903000" y="1052385"/>
                            </a:cubicBezTo>
                            <a:cubicBezTo>
                              <a:pt x="2913391" y="1036741"/>
                              <a:pt x="2921475" y="1023929"/>
                              <a:pt x="2925405" y="1012245"/>
                            </a:cubicBezTo>
                            <a:cubicBezTo>
                              <a:pt x="2929561" y="999537"/>
                              <a:pt x="2937419" y="985095"/>
                              <a:pt x="2938812" y="974820"/>
                            </a:cubicBezTo>
                            <a:cubicBezTo>
                              <a:pt x="2944433" y="962252"/>
                              <a:pt x="2946580" y="948563"/>
                              <a:pt x="2952219" y="934562"/>
                            </a:cubicBezTo>
                            <a:cubicBezTo>
                              <a:pt x="2953956" y="920882"/>
                              <a:pt x="2955903" y="907625"/>
                              <a:pt x="2961218" y="894303"/>
                            </a:cubicBezTo>
                            <a:cubicBezTo>
                              <a:pt x="2963381" y="878525"/>
                              <a:pt x="2965933" y="865980"/>
                              <a:pt x="2970033" y="851211"/>
                            </a:cubicBezTo>
                            <a:cubicBezTo>
                              <a:pt x="2965523" y="831831"/>
                              <a:pt x="2970316" y="827212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4964" y="800072"/>
                              <a:pt x="2971858" y="777689"/>
                              <a:pt x="2970033" y="767743"/>
                            </a:cubicBezTo>
                            <a:cubicBezTo>
                              <a:pt x="2969645" y="753191"/>
                              <a:pt x="2963120" y="740736"/>
                              <a:pt x="2961218" y="727485"/>
                            </a:cubicBezTo>
                            <a:cubicBezTo>
                              <a:pt x="2958069" y="716051"/>
                              <a:pt x="2959003" y="701760"/>
                              <a:pt x="2952219" y="687226"/>
                            </a:cubicBezTo>
                            <a:cubicBezTo>
                              <a:pt x="2946732" y="673433"/>
                              <a:pt x="2942892" y="660851"/>
                              <a:pt x="2938812" y="646968"/>
                            </a:cubicBezTo>
                            <a:cubicBezTo>
                              <a:pt x="2933523" y="634914"/>
                              <a:pt x="2933689" y="621425"/>
                              <a:pt x="2925405" y="606709"/>
                            </a:cubicBezTo>
                            <a:cubicBezTo>
                              <a:pt x="2919560" y="595201"/>
                              <a:pt x="2910057" y="579762"/>
                              <a:pt x="2903000" y="569402"/>
                            </a:cubicBezTo>
                            <a:cubicBezTo>
                              <a:pt x="2894008" y="556369"/>
                              <a:pt x="2887787" y="541482"/>
                              <a:pt x="2880594" y="531977"/>
                            </a:cubicBezTo>
                            <a:cubicBezTo>
                              <a:pt x="2870666" y="520350"/>
                              <a:pt x="2861995" y="502970"/>
                              <a:pt x="2853781" y="494670"/>
                            </a:cubicBezTo>
                            <a:cubicBezTo>
                              <a:pt x="2842921" y="490549"/>
                              <a:pt x="2831481" y="464412"/>
                              <a:pt x="2822560" y="457245"/>
                            </a:cubicBezTo>
                            <a:cubicBezTo>
                              <a:pt x="2807957" y="444786"/>
                              <a:pt x="2804870" y="430928"/>
                              <a:pt x="2791155" y="422772"/>
                            </a:cubicBezTo>
                            <a:cubicBezTo>
                              <a:pt x="2774599" y="412783"/>
                              <a:pt x="2772533" y="401448"/>
                              <a:pt x="2755343" y="388180"/>
                            </a:cubicBezTo>
                            <a:cubicBezTo>
                              <a:pt x="2742363" y="378478"/>
                              <a:pt x="2728489" y="365075"/>
                              <a:pt x="2715123" y="356658"/>
                            </a:cubicBezTo>
                            <a:cubicBezTo>
                              <a:pt x="2701681" y="349150"/>
                              <a:pt x="2691210" y="331684"/>
                              <a:pt x="2674903" y="325018"/>
                            </a:cubicBezTo>
                            <a:cubicBezTo>
                              <a:pt x="2662531" y="322253"/>
                              <a:pt x="2639195" y="299781"/>
                              <a:pt x="2630091" y="293378"/>
                            </a:cubicBezTo>
                            <a:cubicBezTo>
                              <a:pt x="2619075" y="287562"/>
                              <a:pt x="2606312" y="276540"/>
                              <a:pt x="2585464" y="264572"/>
                            </a:cubicBezTo>
                            <a:cubicBezTo>
                              <a:pt x="2568890" y="261739"/>
                              <a:pt x="2560065" y="247169"/>
                              <a:pt x="2536245" y="235883"/>
                            </a:cubicBezTo>
                            <a:cubicBezTo>
                              <a:pt x="2521996" y="234158"/>
                              <a:pt x="2507373" y="218616"/>
                              <a:pt x="2482618" y="209910"/>
                            </a:cubicBezTo>
                            <a:cubicBezTo>
                              <a:pt x="2457957" y="202165"/>
                              <a:pt x="2440590" y="187942"/>
                              <a:pt x="2428808" y="184055"/>
                            </a:cubicBezTo>
                            <a:cubicBezTo>
                              <a:pt x="2401372" y="176169"/>
                              <a:pt x="2391006" y="165001"/>
                              <a:pt x="2375181" y="161033"/>
                            </a:cubicBezTo>
                            <a:cubicBezTo>
                              <a:pt x="2351768" y="158797"/>
                              <a:pt x="2341849" y="145995"/>
                              <a:pt x="2317147" y="138130"/>
                            </a:cubicBezTo>
                            <a:cubicBezTo>
                              <a:pt x="2291021" y="130323"/>
                              <a:pt x="2284184" y="118680"/>
                              <a:pt x="2254521" y="115108"/>
                            </a:cubicBezTo>
                            <a:cubicBezTo>
                              <a:pt x="2230709" y="109748"/>
                              <a:pt x="2218298" y="103571"/>
                              <a:pt x="2191896" y="97871"/>
                            </a:cubicBezTo>
                            <a:cubicBezTo>
                              <a:pt x="2176019" y="93288"/>
                              <a:pt x="2156649" y="84710"/>
                              <a:pt x="2129270" y="77683"/>
                            </a:cubicBezTo>
                            <a:cubicBezTo>
                              <a:pt x="2096001" y="76076"/>
                              <a:pt x="2081353" y="60299"/>
                              <a:pt x="2062053" y="63280"/>
                            </a:cubicBezTo>
                            <a:cubicBezTo>
                              <a:pt x="2035156" y="59034"/>
                              <a:pt x="2022702" y="53773"/>
                              <a:pt x="1995020" y="48994"/>
                            </a:cubicBezTo>
                            <a:cubicBezTo>
                              <a:pt x="1962027" y="49968"/>
                              <a:pt x="1956385" y="40109"/>
                              <a:pt x="1927987" y="34591"/>
                            </a:cubicBezTo>
                            <a:cubicBezTo>
                              <a:pt x="1903191" y="36800"/>
                              <a:pt x="1887799" y="25967"/>
                              <a:pt x="1856362" y="23021"/>
                            </a:cubicBezTo>
                            <a:cubicBezTo>
                              <a:pt x="1822547" y="23178"/>
                              <a:pt x="1814829" y="9461"/>
                              <a:pt x="1784738" y="14403"/>
                            </a:cubicBezTo>
                            <a:cubicBezTo>
                              <a:pt x="1757048" y="15669"/>
                              <a:pt x="1735679" y="9299"/>
                              <a:pt x="1713297" y="8736"/>
                            </a:cubicBezTo>
                            <a:cubicBezTo>
                              <a:pt x="1683477" y="7736"/>
                              <a:pt x="1663036" y="-3732"/>
                              <a:pt x="1637264" y="2951"/>
                            </a:cubicBezTo>
                            <a:cubicBezTo>
                              <a:pt x="1613102" y="2102"/>
                              <a:pt x="1593075" y="-1578"/>
                              <a:pt x="1561232" y="118"/>
                            </a:cubicBezTo>
                            <a:cubicBezTo>
                              <a:pt x="1528654" y="3864"/>
                              <a:pt x="1519939" y="-8893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noProof="1">
                    <a:solidFill>
                      <a:schemeClr val="accent4"/>
                    </a:solidFill>
                    <a:cs typeface="Calibri" panose="020F0502020204030204" pitchFamily="34" charset="0"/>
                  </a:rPr>
                  <a:t>     </a:t>
                </a:r>
                <a:r>
                  <a:rPr lang="en-US" sz="3200" noProof="1">
                    <a:solidFill>
                      <a:schemeClr val="accent4"/>
                    </a:solidFill>
                    <a:cs typeface="Calibri" panose="020F0502020204030204" pitchFamily="34" charset="0"/>
                  </a:rPr>
                  <a:t>Vậy</a:t>
                </a:r>
                <a:r>
                  <a:rPr lang="en-US" sz="3600" noProof="1">
                    <a:solidFill>
                      <a:schemeClr val="accent4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noProof="1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noProof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 noProof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21</m:t>
                        </m:r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noProof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35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19" name="Google Shape;777;p48">
                <a:extLst>
                  <a:ext uri="{FF2B5EF4-FFF2-40B4-BE49-F238E27FC236}">
                    <a16:creationId xmlns:a16="http://schemas.microsoft.com/office/drawing/2014/main" id="{9659EEDE-B31B-4EF6-B41E-B986A739F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16" y="3219935"/>
                <a:ext cx="3763078" cy="1599465"/>
              </a:xfrm>
              <a:custGeom>
                <a:avLst/>
                <a:gdLst/>
                <a:ahLst/>
                <a:cxnLst/>
                <a:rect l="l" t="t" r="r" b="b"/>
                <a:pathLst>
                  <a:path w="16173" h="14711" fill="none" extrusionOk="0">
                    <a:moveTo>
                      <a:pt x="8087" y="1"/>
                    </a:moveTo>
                    <a:lnTo>
                      <a:pt x="8087" y="1"/>
                    </a:lnTo>
                    <a:lnTo>
                      <a:pt x="7672" y="1"/>
                    </a:lnTo>
                    <a:lnTo>
                      <a:pt x="7258" y="25"/>
                    </a:lnTo>
                    <a:lnTo>
                      <a:pt x="6844" y="74"/>
                    </a:lnTo>
                    <a:lnTo>
                      <a:pt x="6455" y="122"/>
                    </a:lnTo>
                    <a:lnTo>
                      <a:pt x="6065" y="195"/>
                    </a:lnTo>
                    <a:lnTo>
                      <a:pt x="5675" y="293"/>
                    </a:lnTo>
                    <a:lnTo>
                      <a:pt x="5310" y="415"/>
                    </a:lnTo>
                    <a:lnTo>
                      <a:pt x="4945" y="536"/>
                    </a:lnTo>
                    <a:lnTo>
                      <a:pt x="4579" y="658"/>
                    </a:lnTo>
                    <a:lnTo>
                      <a:pt x="4238" y="829"/>
                    </a:lnTo>
                    <a:lnTo>
                      <a:pt x="3897" y="975"/>
                    </a:lnTo>
                    <a:lnTo>
                      <a:pt x="3557" y="1170"/>
                    </a:lnTo>
                    <a:lnTo>
                      <a:pt x="3240" y="1364"/>
                    </a:lnTo>
                    <a:lnTo>
                      <a:pt x="2948" y="1559"/>
                    </a:lnTo>
                    <a:lnTo>
                      <a:pt x="2655" y="1778"/>
                    </a:lnTo>
                    <a:lnTo>
                      <a:pt x="2363" y="1998"/>
                    </a:lnTo>
                    <a:lnTo>
                      <a:pt x="2095" y="2241"/>
                    </a:lnTo>
                    <a:lnTo>
                      <a:pt x="1852" y="2485"/>
                    </a:lnTo>
                    <a:lnTo>
                      <a:pt x="1608" y="2753"/>
                    </a:lnTo>
                    <a:lnTo>
                      <a:pt x="1389" y="3021"/>
                    </a:lnTo>
                    <a:lnTo>
                      <a:pt x="1170" y="3288"/>
                    </a:lnTo>
                    <a:lnTo>
                      <a:pt x="975" y="3581"/>
                    </a:lnTo>
                    <a:lnTo>
                      <a:pt x="804" y="3873"/>
                    </a:lnTo>
                    <a:lnTo>
                      <a:pt x="634" y="4190"/>
                    </a:lnTo>
                    <a:lnTo>
                      <a:pt x="488" y="4506"/>
                    </a:lnTo>
                    <a:lnTo>
                      <a:pt x="366" y="4823"/>
                    </a:lnTo>
                    <a:lnTo>
                      <a:pt x="244" y="5139"/>
                    </a:lnTo>
                    <a:lnTo>
                      <a:pt x="171" y="5480"/>
                    </a:lnTo>
                    <a:lnTo>
                      <a:pt x="98" y="5821"/>
                    </a:lnTo>
                    <a:lnTo>
                      <a:pt x="49" y="6162"/>
                    </a:lnTo>
                    <a:lnTo>
                      <a:pt x="1" y="6503"/>
                    </a:lnTo>
                    <a:lnTo>
                      <a:pt x="1" y="6869"/>
                    </a:lnTo>
                    <a:lnTo>
                      <a:pt x="1" y="6869"/>
                    </a:lnTo>
                    <a:lnTo>
                      <a:pt x="1" y="7234"/>
                    </a:lnTo>
                    <a:lnTo>
                      <a:pt x="49" y="7624"/>
                    </a:lnTo>
                    <a:lnTo>
                      <a:pt x="98" y="7989"/>
                    </a:lnTo>
                    <a:lnTo>
                      <a:pt x="196" y="8330"/>
                    </a:lnTo>
                    <a:lnTo>
                      <a:pt x="293" y="8695"/>
                    </a:lnTo>
                    <a:lnTo>
                      <a:pt x="415" y="9036"/>
                    </a:lnTo>
                    <a:lnTo>
                      <a:pt x="561" y="9377"/>
                    </a:lnTo>
                    <a:lnTo>
                      <a:pt x="731" y="9718"/>
                    </a:lnTo>
                    <a:lnTo>
                      <a:pt x="902" y="10035"/>
                    </a:lnTo>
                    <a:lnTo>
                      <a:pt x="1097" y="10327"/>
                    </a:lnTo>
                    <a:lnTo>
                      <a:pt x="1340" y="10644"/>
                    </a:lnTo>
                    <a:lnTo>
                      <a:pt x="1559" y="10936"/>
                    </a:lnTo>
                    <a:lnTo>
                      <a:pt x="1827" y="11204"/>
                    </a:lnTo>
                    <a:lnTo>
                      <a:pt x="2095" y="11472"/>
                    </a:lnTo>
                    <a:lnTo>
                      <a:pt x="2387" y="11740"/>
                    </a:lnTo>
                    <a:lnTo>
                      <a:pt x="2680" y="11983"/>
                    </a:lnTo>
                    <a:lnTo>
                      <a:pt x="2680" y="11983"/>
                    </a:lnTo>
                    <a:lnTo>
                      <a:pt x="2485" y="12349"/>
                    </a:lnTo>
                    <a:lnTo>
                      <a:pt x="2266" y="12714"/>
                    </a:lnTo>
                    <a:lnTo>
                      <a:pt x="2022" y="13104"/>
                    </a:lnTo>
                    <a:lnTo>
                      <a:pt x="1706" y="13469"/>
                    </a:lnTo>
                    <a:lnTo>
                      <a:pt x="1365" y="13834"/>
                    </a:lnTo>
                    <a:lnTo>
                      <a:pt x="1170" y="14005"/>
                    </a:lnTo>
                    <a:lnTo>
                      <a:pt x="951" y="14151"/>
                    </a:lnTo>
                    <a:lnTo>
                      <a:pt x="731" y="14297"/>
                    </a:lnTo>
                    <a:lnTo>
                      <a:pt x="512" y="14443"/>
                    </a:lnTo>
                    <a:lnTo>
                      <a:pt x="269" y="14540"/>
                    </a:lnTo>
                    <a:lnTo>
                      <a:pt x="1" y="14662"/>
                    </a:lnTo>
                    <a:lnTo>
                      <a:pt x="1" y="14662"/>
                    </a:lnTo>
                    <a:lnTo>
                      <a:pt x="122" y="14662"/>
                    </a:lnTo>
                    <a:lnTo>
                      <a:pt x="488" y="14711"/>
                    </a:lnTo>
                    <a:lnTo>
                      <a:pt x="1024" y="14711"/>
                    </a:lnTo>
                    <a:lnTo>
                      <a:pt x="1365" y="14711"/>
                    </a:lnTo>
                    <a:lnTo>
                      <a:pt x="1706" y="14687"/>
                    </a:lnTo>
                    <a:lnTo>
                      <a:pt x="2095" y="14614"/>
                    </a:lnTo>
                    <a:lnTo>
                      <a:pt x="2485" y="14540"/>
                    </a:lnTo>
                    <a:lnTo>
                      <a:pt x="2899" y="14419"/>
                    </a:lnTo>
                    <a:lnTo>
                      <a:pt x="3313" y="14273"/>
                    </a:lnTo>
                    <a:lnTo>
                      <a:pt x="3751" y="14078"/>
                    </a:lnTo>
                    <a:lnTo>
                      <a:pt x="4165" y="13834"/>
                    </a:lnTo>
                    <a:lnTo>
                      <a:pt x="4579" y="13566"/>
                    </a:lnTo>
                    <a:lnTo>
                      <a:pt x="4969" y="13201"/>
                    </a:lnTo>
                    <a:lnTo>
                      <a:pt x="4969" y="13201"/>
                    </a:lnTo>
                    <a:lnTo>
                      <a:pt x="5334" y="13323"/>
                    </a:lnTo>
                    <a:lnTo>
                      <a:pt x="5700" y="13444"/>
                    </a:lnTo>
                    <a:lnTo>
                      <a:pt x="6089" y="13518"/>
                    </a:lnTo>
                    <a:lnTo>
                      <a:pt x="6479" y="13591"/>
                    </a:lnTo>
                    <a:lnTo>
                      <a:pt x="6869" y="13664"/>
                    </a:lnTo>
                    <a:lnTo>
                      <a:pt x="7258" y="13712"/>
                    </a:lnTo>
                    <a:lnTo>
                      <a:pt x="7672" y="13737"/>
                    </a:lnTo>
                    <a:lnTo>
                      <a:pt x="8087" y="13737"/>
                    </a:lnTo>
                    <a:lnTo>
                      <a:pt x="8087" y="13737"/>
                    </a:lnTo>
                    <a:lnTo>
                      <a:pt x="8501" y="13737"/>
                    </a:lnTo>
                    <a:lnTo>
                      <a:pt x="8915" y="13712"/>
                    </a:lnTo>
                    <a:lnTo>
                      <a:pt x="9329" y="13664"/>
                    </a:lnTo>
                    <a:lnTo>
                      <a:pt x="9718" y="13591"/>
                    </a:lnTo>
                    <a:lnTo>
                      <a:pt x="10108" y="13518"/>
                    </a:lnTo>
                    <a:lnTo>
                      <a:pt x="10498" y="13420"/>
                    </a:lnTo>
                    <a:lnTo>
                      <a:pt x="10863" y="13323"/>
                    </a:lnTo>
                    <a:lnTo>
                      <a:pt x="11228" y="13201"/>
                    </a:lnTo>
                    <a:lnTo>
                      <a:pt x="11594" y="13055"/>
                    </a:lnTo>
                    <a:lnTo>
                      <a:pt x="11935" y="12909"/>
                    </a:lnTo>
                    <a:lnTo>
                      <a:pt x="12276" y="12738"/>
                    </a:lnTo>
                    <a:lnTo>
                      <a:pt x="12617" y="12568"/>
                    </a:lnTo>
                    <a:lnTo>
                      <a:pt x="12933" y="12373"/>
                    </a:lnTo>
                    <a:lnTo>
                      <a:pt x="13225" y="12178"/>
                    </a:lnTo>
                    <a:lnTo>
                      <a:pt x="13518" y="11959"/>
                    </a:lnTo>
                    <a:lnTo>
                      <a:pt x="13810" y="11715"/>
                    </a:lnTo>
                    <a:lnTo>
                      <a:pt x="14078" y="11496"/>
                    </a:lnTo>
                    <a:lnTo>
                      <a:pt x="14321" y="11228"/>
                    </a:lnTo>
                    <a:lnTo>
                      <a:pt x="14565" y="10985"/>
                    </a:lnTo>
                    <a:lnTo>
                      <a:pt x="14784" y="10717"/>
                    </a:lnTo>
                    <a:lnTo>
                      <a:pt x="15003" y="10424"/>
                    </a:lnTo>
                    <a:lnTo>
                      <a:pt x="15198" y="10132"/>
                    </a:lnTo>
                    <a:lnTo>
                      <a:pt x="15369" y="9840"/>
                    </a:lnTo>
                    <a:lnTo>
                      <a:pt x="15539" y="9548"/>
                    </a:lnTo>
                    <a:lnTo>
                      <a:pt x="15685" y="9231"/>
                    </a:lnTo>
                    <a:lnTo>
                      <a:pt x="15807" y="8914"/>
                    </a:lnTo>
                    <a:lnTo>
                      <a:pt x="15929" y="8574"/>
                    </a:lnTo>
                    <a:lnTo>
                      <a:pt x="16002" y="8257"/>
                    </a:lnTo>
                    <a:lnTo>
                      <a:pt x="16075" y="7916"/>
                    </a:lnTo>
                    <a:lnTo>
                      <a:pt x="16124" y="7575"/>
                    </a:lnTo>
                    <a:lnTo>
                      <a:pt x="16172" y="7210"/>
                    </a:lnTo>
                    <a:lnTo>
                      <a:pt x="16172" y="6869"/>
                    </a:lnTo>
                    <a:lnTo>
                      <a:pt x="16172" y="6869"/>
                    </a:lnTo>
                    <a:lnTo>
                      <a:pt x="16172" y="6503"/>
                    </a:lnTo>
                    <a:lnTo>
                      <a:pt x="16124" y="6162"/>
                    </a:lnTo>
                    <a:lnTo>
                      <a:pt x="16075" y="5821"/>
                    </a:lnTo>
                    <a:lnTo>
                      <a:pt x="16002" y="5480"/>
                    </a:lnTo>
                    <a:lnTo>
                      <a:pt x="15929" y="5139"/>
                    </a:lnTo>
                    <a:lnTo>
                      <a:pt x="15807" y="4823"/>
                    </a:lnTo>
                    <a:lnTo>
                      <a:pt x="15685" y="4506"/>
                    </a:lnTo>
                    <a:lnTo>
                      <a:pt x="15539" y="4190"/>
                    </a:lnTo>
                    <a:lnTo>
                      <a:pt x="15369" y="3873"/>
                    </a:lnTo>
                    <a:lnTo>
                      <a:pt x="15198" y="3581"/>
                    </a:lnTo>
                    <a:lnTo>
                      <a:pt x="15003" y="3288"/>
                    </a:lnTo>
                    <a:lnTo>
                      <a:pt x="14784" y="3021"/>
                    </a:lnTo>
                    <a:lnTo>
                      <a:pt x="14565" y="2753"/>
                    </a:lnTo>
                    <a:lnTo>
                      <a:pt x="14321" y="2485"/>
                    </a:lnTo>
                    <a:lnTo>
                      <a:pt x="14078" y="2241"/>
                    </a:lnTo>
                    <a:lnTo>
                      <a:pt x="13810" y="1998"/>
                    </a:lnTo>
                    <a:lnTo>
                      <a:pt x="13518" y="1778"/>
                    </a:lnTo>
                    <a:lnTo>
                      <a:pt x="13225" y="1559"/>
                    </a:lnTo>
                    <a:lnTo>
                      <a:pt x="12933" y="1364"/>
                    </a:lnTo>
                    <a:lnTo>
                      <a:pt x="12617" y="1170"/>
                    </a:lnTo>
                    <a:lnTo>
                      <a:pt x="12276" y="975"/>
                    </a:lnTo>
                    <a:lnTo>
                      <a:pt x="11935" y="829"/>
                    </a:lnTo>
                    <a:lnTo>
                      <a:pt x="11594" y="658"/>
                    </a:lnTo>
                    <a:lnTo>
                      <a:pt x="11228" y="536"/>
                    </a:lnTo>
                    <a:lnTo>
                      <a:pt x="10863" y="415"/>
                    </a:lnTo>
                    <a:lnTo>
                      <a:pt x="10498" y="293"/>
                    </a:lnTo>
                    <a:lnTo>
                      <a:pt x="10108" y="195"/>
                    </a:lnTo>
                    <a:lnTo>
                      <a:pt x="9718" y="122"/>
                    </a:lnTo>
                    <a:lnTo>
                      <a:pt x="9329" y="74"/>
                    </a:lnTo>
                    <a:lnTo>
                      <a:pt x="8915" y="25"/>
                    </a:lnTo>
                    <a:lnTo>
                      <a:pt x="8501" y="1"/>
                    </a:lnTo>
                    <a:lnTo>
                      <a:pt x="8087" y="1"/>
                    </a:lnTo>
                    <a:lnTo>
                      <a:pt x="8087" y="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28575">
                <a:prstDash val="solid"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1529929624">
                      <a:custGeom>
                        <a:avLst/>
                        <a:gdLst>
                          <a:gd name="connsiteX0" fmla="*/ 1485200 w 2970217"/>
                          <a:gd name="connsiteY0" fmla="*/ 118 h 1736779"/>
                          <a:gd name="connsiteX1" fmla="*/ 1485200 w 2970217"/>
                          <a:gd name="connsiteY1" fmla="*/ 118 h 1736779"/>
                          <a:gd name="connsiteX2" fmla="*/ 1408984 w 2970217"/>
                          <a:gd name="connsiteY2" fmla="*/ 118 h 1736779"/>
                          <a:gd name="connsiteX3" fmla="*/ 1332952 w 2970217"/>
                          <a:gd name="connsiteY3" fmla="*/ 2951 h 1736779"/>
                          <a:gd name="connsiteX4" fmla="*/ 1256919 w 2970217"/>
                          <a:gd name="connsiteY4" fmla="*/ 8736 h 1736779"/>
                          <a:gd name="connsiteX5" fmla="*/ 1185478 w 2970217"/>
                          <a:gd name="connsiteY5" fmla="*/ 14403 h 1736779"/>
                          <a:gd name="connsiteX6" fmla="*/ 1113854 w 2970217"/>
                          <a:gd name="connsiteY6" fmla="*/ 23021 h 1736779"/>
                          <a:gd name="connsiteX7" fmla="*/ 1042229 w 2970217"/>
                          <a:gd name="connsiteY7" fmla="*/ 34591 h 1736779"/>
                          <a:gd name="connsiteX8" fmla="*/ 975196 w 2970217"/>
                          <a:gd name="connsiteY8" fmla="*/ 48994 h 1736779"/>
                          <a:gd name="connsiteX9" fmla="*/ 908163 w 2970217"/>
                          <a:gd name="connsiteY9" fmla="*/ 63280 h 1736779"/>
                          <a:gd name="connsiteX10" fmla="*/ 840946 w 2970217"/>
                          <a:gd name="connsiteY10" fmla="*/ 77683 h 1736779"/>
                          <a:gd name="connsiteX11" fmla="*/ 778320 w 2970217"/>
                          <a:gd name="connsiteY11" fmla="*/ 97871 h 1736779"/>
                          <a:gd name="connsiteX12" fmla="*/ 715695 w 2970217"/>
                          <a:gd name="connsiteY12" fmla="*/ 115108 h 1736779"/>
                          <a:gd name="connsiteX13" fmla="*/ 653253 w 2970217"/>
                          <a:gd name="connsiteY13" fmla="*/ 138130 h 1736779"/>
                          <a:gd name="connsiteX14" fmla="*/ 595035 w 2970217"/>
                          <a:gd name="connsiteY14" fmla="*/ 161033 h 1736779"/>
                          <a:gd name="connsiteX15" fmla="*/ 541408 w 2970217"/>
                          <a:gd name="connsiteY15" fmla="*/ 184055 h 1736779"/>
                          <a:gd name="connsiteX16" fmla="*/ 487598 w 2970217"/>
                          <a:gd name="connsiteY16" fmla="*/ 209910 h 1736779"/>
                          <a:gd name="connsiteX17" fmla="*/ 433971 w 2970217"/>
                          <a:gd name="connsiteY17" fmla="*/ 235883 h 1736779"/>
                          <a:gd name="connsiteX18" fmla="*/ 384752 w 2970217"/>
                          <a:gd name="connsiteY18" fmla="*/ 264572 h 1736779"/>
                          <a:gd name="connsiteX19" fmla="*/ 340125 w 2970217"/>
                          <a:gd name="connsiteY19" fmla="*/ 293378 h 1736779"/>
                          <a:gd name="connsiteX20" fmla="*/ 295313 w 2970217"/>
                          <a:gd name="connsiteY20" fmla="*/ 325018 h 1736779"/>
                          <a:gd name="connsiteX21" fmla="*/ 255093 w 2970217"/>
                          <a:gd name="connsiteY21" fmla="*/ 356658 h 1736779"/>
                          <a:gd name="connsiteX22" fmla="*/ 214873 w 2970217"/>
                          <a:gd name="connsiteY22" fmla="*/ 388180 h 1736779"/>
                          <a:gd name="connsiteX23" fmla="*/ 179061 w 2970217"/>
                          <a:gd name="connsiteY23" fmla="*/ 422772 h 1736779"/>
                          <a:gd name="connsiteX24" fmla="*/ 147656 w 2970217"/>
                          <a:gd name="connsiteY24" fmla="*/ 457245 h 1736779"/>
                          <a:gd name="connsiteX25" fmla="*/ 116435 w 2970217"/>
                          <a:gd name="connsiteY25" fmla="*/ 494670 h 1736779"/>
                          <a:gd name="connsiteX26" fmla="*/ 89622 w 2970217"/>
                          <a:gd name="connsiteY26" fmla="*/ 531977 h 1736779"/>
                          <a:gd name="connsiteX27" fmla="*/ 67216 w 2970217"/>
                          <a:gd name="connsiteY27" fmla="*/ 569402 h 1736779"/>
                          <a:gd name="connsiteX28" fmla="*/ 44811 w 2970217"/>
                          <a:gd name="connsiteY28" fmla="*/ 606709 h 1736779"/>
                          <a:gd name="connsiteX29" fmla="*/ 31404 w 2970217"/>
                          <a:gd name="connsiteY29" fmla="*/ 646968 h 1736779"/>
                          <a:gd name="connsiteX30" fmla="*/ 17997 w 2970217"/>
                          <a:gd name="connsiteY30" fmla="*/ 687226 h 1736779"/>
                          <a:gd name="connsiteX31" fmla="*/ 8998 w 2970217"/>
                          <a:gd name="connsiteY31" fmla="*/ 727485 h 1736779"/>
                          <a:gd name="connsiteX32" fmla="*/ 183 w 2970217"/>
                          <a:gd name="connsiteY32" fmla="*/ 767743 h 1736779"/>
                          <a:gd name="connsiteX33" fmla="*/ 183 w 2970217"/>
                          <a:gd name="connsiteY33" fmla="*/ 810953 h 1736779"/>
                          <a:gd name="connsiteX34" fmla="*/ 183 w 2970217"/>
                          <a:gd name="connsiteY34" fmla="*/ 810953 h 1736779"/>
                          <a:gd name="connsiteX35" fmla="*/ 183 w 2970217"/>
                          <a:gd name="connsiteY35" fmla="*/ 854045 h 1736779"/>
                          <a:gd name="connsiteX36" fmla="*/ 8998 w 2970217"/>
                          <a:gd name="connsiteY36" fmla="*/ 900088 h 1736779"/>
                          <a:gd name="connsiteX37" fmla="*/ 17997 w 2970217"/>
                          <a:gd name="connsiteY37" fmla="*/ 943180 h 1736779"/>
                          <a:gd name="connsiteX38" fmla="*/ 35995 w 2970217"/>
                          <a:gd name="connsiteY38" fmla="*/ 983438 h 1736779"/>
                          <a:gd name="connsiteX39" fmla="*/ 53810 w 2970217"/>
                          <a:gd name="connsiteY39" fmla="*/ 1026530 h 1736779"/>
                          <a:gd name="connsiteX40" fmla="*/ 76215 w 2970217"/>
                          <a:gd name="connsiteY40" fmla="*/ 1066789 h 1736779"/>
                          <a:gd name="connsiteX41" fmla="*/ 103029 w 2970217"/>
                          <a:gd name="connsiteY41" fmla="*/ 1107047 h 1736779"/>
                          <a:gd name="connsiteX42" fmla="*/ 134250 w 2970217"/>
                          <a:gd name="connsiteY42" fmla="*/ 1147305 h 1736779"/>
                          <a:gd name="connsiteX43" fmla="*/ 165654 w 2970217"/>
                          <a:gd name="connsiteY43" fmla="*/ 1184730 h 1736779"/>
                          <a:gd name="connsiteX44" fmla="*/ 201467 w 2970217"/>
                          <a:gd name="connsiteY44" fmla="*/ 1219204 h 1736779"/>
                          <a:gd name="connsiteX45" fmla="*/ 246094 w 2970217"/>
                          <a:gd name="connsiteY45" fmla="*/ 1256629 h 1736779"/>
                          <a:gd name="connsiteX46" fmla="*/ 286314 w 2970217"/>
                          <a:gd name="connsiteY46" fmla="*/ 1291102 h 1736779"/>
                          <a:gd name="connsiteX47" fmla="*/ 335533 w 2970217"/>
                          <a:gd name="connsiteY47" fmla="*/ 1322742 h 1736779"/>
                          <a:gd name="connsiteX48" fmla="*/ 384752 w 2970217"/>
                          <a:gd name="connsiteY48" fmla="*/ 1354383 h 1736779"/>
                          <a:gd name="connsiteX49" fmla="*/ 438379 w 2970217"/>
                          <a:gd name="connsiteY49" fmla="*/ 1386023 h 1736779"/>
                          <a:gd name="connsiteX50" fmla="*/ 492189 w 2970217"/>
                          <a:gd name="connsiteY50" fmla="*/ 1414711 h 1736779"/>
                          <a:gd name="connsiteX51" fmla="*/ 492189 w 2970217"/>
                          <a:gd name="connsiteY51" fmla="*/ 1414711 h 1736779"/>
                          <a:gd name="connsiteX52" fmla="*/ 456377 w 2970217"/>
                          <a:gd name="connsiteY52" fmla="*/ 1457921 h 1736779"/>
                          <a:gd name="connsiteX53" fmla="*/ 416157 w 2970217"/>
                          <a:gd name="connsiteY53" fmla="*/ 1501013 h 1736779"/>
                          <a:gd name="connsiteX54" fmla="*/ 371345 w 2970217"/>
                          <a:gd name="connsiteY54" fmla="*/ 1547056 h 1736779"/>
                          <a:gd name="connsiteX55" fmla="*/ 313311 w 2970217"/>
                          <a:gd name="connsiteY55" fmla="*/ 1590148 h 1736779"/>
                          <a:gd name="connsiteX56" fmla="*/ 250686 w 2970217"/>
                          <a:gd name="connsiteY56" fmla="*/ 1633240 h 1736779"/>
                          <a:gd name="connsiteX57" fmla="*/ 214873 w 2970217"/>
                          <a:gd name="connsiteY57" fmla="*/ 1653428 h 1736779"/>
                          <a:gd name="connsiteX58" fmla="*/ 174653 w 2970217"/>
                          <a:gd name="connsiteY58" fmla="*/ 1670665 h 1736779"/>
                          <a:gd name="connsiteX59" fmla="*/ 134250 w 2970217"/>
                          <a:gd name="connsiteY59" fmla="*/ 1687902 h 1736779"/>
                          <a:gd name="connsiteX60" fmla="*/ 94030 w 2970217"/>
                          <a:gd name="connsiteY60" fmla="*/ 1705138 h 1736779"/>
                          <a:gd name="connsiteX61" fmla="*/ 49402 w 2970217"/>
                          <a:gd name="connsiteY61" fmla="*/ 1716590 h 1736779"/>
                          <a:gd name="connsiteX62" fmla="*/ 183 w 2970217"/>
                          <a:gd name="connsiteY62" fmla="*/ 1730994 h 1736779"/>
                          <a:gd name="connsiteX63" fmla="*/ 183 w 2970217"/>
                          <a:gd name="connsiteY63" fmla="*/ 1730994 h 1736779"/>
                          <a:gd name="connsiteX64" fmla="*/ 22405 w 2970217"/>
                          <a:gd name="connsiteY64" fmla="*/ 1730994 h 1736779"/>
                          <a:gd name="connsiteX65" fmla="*/ 89622 w 2970217"/>
                          <a:gd name="connsiteY65" fmla="*/ 1736779 h 1736779"/>
                          <a:gd name="connsiteX66" fmla="*/ 188060 w 2970217"/>
                          <a:gd name="connsiteY66" fmla="*/ 1736779 h 1736779"/>
                          <a:gd name="connsiteX67" fmla="*/ 250686 w 2970217"/>
                          <a:gd name="connsiteY67" fmla="*/ 1736779 h 1736779"/>
                          <a:gd name="connsiteX68" fmla="*/ 313311 w 2970217"/>
                          <a:gd name="connsiteY68" fmla="*/ 1733945 h 1736779"/>
                          <a:gd name="connsiteX69" fmla="*/ 384752 w 2970217"/>
                          <a:gd name="connsiteY69" fmla="*/ 1725327 h 1736779"/>
                          <a:gd name="connsiteX70" fmla="*/ 456377 w 2970217"/>
                          <a:gd name="connsiteY70" fmla="*/ 1716590 h 1736779"/>
                          <a:gd name="connsiteX71" fmla="*/ 532409 w 2970217"/>
                          <a:gd name="connsiteY71" fmla="*/ 1702305 h 1736779"/>
                          <a:gd name="connsiteX72" fmla="*/ 608441 w 2970217"/>
                          <a:gd name="connsiteY72" fmla="*/ 1685068 h 1736779"/>
                          <a:gd name="connsiteX73" fmla="*/ 688881 w 2970217"/>
                          <a:gd name="connsiteY73" fmla="*/ 1662047 h 1736779"/>
                          <a:gd name="connsiteX74" fmla="*/ 764913 w 2970217"/>
                          <a:gd name="connsiteY74" fmla="*/ 1633240 h 1736779"/>
                          <a:gd name="connsiteX75" fmla="*/ 840946 w 2970217"/>
                          <a:gd name="connsiteY75" fmla="*/ 1601600 h 1736779"/>
                          <a:gd name="connsiteX76" fmla="*/ 912570 w 2970217"/>
                          <a:gd name="connsiteY76" fmla="*/ 1558508 h 1736779"/>
                          <a:gd name="connsiteX77" fmla="*/ 912570 w 2970217"/>
                          <a:gd name="connsiteY77" fmla="*/ 1558508 h 1736779"/>
                          <a:gd name="connsiteX78" fmla="*/ 979604 w 2970217"/>
                          <a:gd name="connsiteY78" fmla="*/ 1572911 h 1736779"/>
                          <a:gd name="connsiteX79" fmla="*/ 1046821 w 2970217"/>
                          <a:gd name="connsiteY79" fmla="*/ 1587197 h 1736779"/>
                          <a:gd name="connsiteX80" fmla="*/ 1118261 w 2970217"/>
                          <a:gd name="connsiteY80" fmla="*/ 1595933 h 1736779"/>
                          <a:gd name="connsiteX81" fmla="*/ 1189886 w 2970217"/>
                          <a:gd name="connsiteY81" fmla="*/ 1604551 h 1736779"/>
                          <a:gd name="connsiteX82" fmla="*/ 1261511 w 2970217"/>
                          <a:gd name="connsiteY82" fmla="*/ 1613170 h 1736779"/>
                          <a:gd name="connsiteX83" fmla="*/ 1332952 w 2970217"/>
                          <a:gd name="connsiteY83" fmla="*/ 1618837 h 1736779"/>
                          <a:gd name="connsiteX84" fmla="*/ 1408984 w 2970217"/>
                          <a:gd name="connsiteY84" fmla="*/ 1621788 h 1736779"/>
                          <a:gd name="connsiteX85" fmla="*/ 1485200 w 2970217"/>
                          <a:gd name="connsiteY85" fmla="*/ 1621788 h 1736779"/>
                          <a:gd name="connsiteX86" fmla="*/ 1485200 w 2970217"/>
                          <a:gd name="connsiteY86" fmla="*/ 1621788 h 1736779"/>
                          <a:gd name="connsiteX87" fmla="*/ 1561232 w 2970217"/>
                          <a:gd name="connsiteY87" fmla="*/ 1621788 h 1736779"/>
                          <a:gd name="connsiteX88" fmla="*/ 1637264 w 2970217"/>
                          <a:gd name="connsiteY88" fmla="*/ 1618837 h 1736779"/>
                          <a:gd name="connsiteX89" fmla="*/ 1713297 w 2970217"/>
                          <a:gd name="connsiteY89" fmla="*/ 1613170 h 1736779"/>
                          <a:gd name="connsiteX90" fmla="*/ 1784738 w 2970217"/>
                          <a:gd name="connsiteY90" fmla="*/ 1604551 h 1736779"/>
                          <a:gd name="connsiteX91" fmla="*/ 1856362 w 2970217"/>
                          <a:gd name="connsiteY91" fmla="*/ 1595933 h 1736779"/>
                          <a:gd name="connsiteX92" fmla="*/ 1927987 w 2970217"/>
                          <a:gd name="connsiteY92" fmla="*/ 1584363 h 1736779"/>
                          <a:gd name="connsiteX93" fmla="*/ 1995020 w 2970217"/>
                          <a:gd name="connsiteY93" fmla="*/ 1572911 h 1736779"/>
                          <a:gd name="connsiteX94" fmla="*/ 2062053 w 2970217"/>
                          <a:gd name="connsiteY94" fmla="*/ 1558508 h 1736779"/>
                          <a:gd name="connsiteX95" fmla="*/ 2129270 w 2970217"/>
                          <a:gd name="connsiteY95" fmla="*/ 1541271 h 1736779"/>
                          <a:gd name="connsiteX96" fmla="*/ 2191896 w 2970217"/>
                          <a:gd name="connsiteY96" fmla="*/ 1524035 h 1736779"/>
                          <a:gd name="connsiteX97" fmla="*/ 2254521 w 2970217"/>
                          <a:gd name="connsiteY97" fmla="*/ 1503846 h 1736779"/>
                          <a:gd name="connsiteX98" fmla="*/ 2317147 w 2970217"/>
                          <a:gd name="connsiteY98" fmla="*/ 1483776 h 1736779"/>
                          <a:gd name="connsiteX99" fmla="*/ 2375181 w 2970217"/>
                          <a:gd name="connsiteY99" fmla="*/ 1460754 h 1736779"/>
                          <a:gd name="connsiteX100" fmla="*/ 2428808 w 2970217"/>
                          <a:gd name="connsiteY100" fmla="*/ 1437733 h 1736779"/>
                          <a:gd name="connsiteX101" fmla="*/ 2482618 w 2970217"/>
                          <a:gd name="connsiteY101" fmla="*/ 1411878 h 1736779"/>
                          <a:gd name="connsiteX102" fmla="*/ 2536245 w 2970217"/>
                          <a:gd name="connsiteY102" fmla="*/ 1383071 h 1736779"/>
                          <a:gd name="connsiteX103" fmla="*/ 2585464 w 2970217"/>
                          <a:gd name="connsiteY103" fmla="*/ 1357216 h 1736779"/>
                          <a:gd name="connsiteX104" fmla="*/ 2630091 w 2970217"/>
                          <a:gd name="connsiteY104" fmla="*/ 1325576 h 1736779"/>
                          <a:gd name="connsiteX105" fmla="*/ 2674903 w 2970217"/>
                          <a:gd name="connsiteY105" fmla="*/ 1296887 h 1736779"/>
                          <a:gd name="connsiteX106" fmla="*/ 2715123 w 2970217"/>
                          <a:gd name="connsiteY106" fmla="*/ 1265247 h 1736779"/>
                          <a:gd name="connsiteX107" fmla="*/ 2755343 w 2970217"/>
                          <a:gd name="connsiteY107" fmla="*/ 1230656 h 1736779"/>
                          <a:gd name="connsiteX108" fmla="*/ 2791155 w 2970217"/>
                          <a:gd name="connsiteY108" fmla="*/ 1196182 h 1736779"/>
                          <a:gd name="connsiteX109" fmla="*/ 2822560 w 2970217"/>
                          <a:gd name="connsiteY109" fmla="*/ 1161709 h 1736779"/>
                          <a:gd name="connsiteX110" fmla="*/ 2853781 w 2970217"/>
                          <a:gd name="connsiteY110" fmla="*/ 1127235 h 1736779"/>
                          <a:gd name="connsiteX111" fmla="*/ 2880594 w 2970217"/>
                          <a:gd name="connsiteY111" fmla="*/ 1089810 h 1736779"/>
                          <a:gd name="connsiteX112" fmla="*/ 2903000 w 2970217"/>
                          <a:gd name="connsiteY112" fmla="*/ 1052385 h 1736779"/>
                          <a:gd name="connsiteX113" fmla="*/ 2925405 w 2970217"/>
                          <a:gd name="connsiteY113" fmla="*/ 1012245 h 1736779"/>
                          <a:gd name="connsiteX114" fmla="*/ 2938812 w 2970217"/>
                          <a:gd name="connsiteY114" fmla="*/ 974820 h 1736779"/>
                          <a:gd name="connsiteX115" fmla="*/ 2952219 w 2970217"/>
                          <a:gd name="connsiteY115" fmla="*/ 934562 h 1736779"/>
                          <a:gd name="connsiteX116" fmla="*/ 2961218 w 2970217"/>
                          <a:gd name="connsiteY116" fmla="*/ 894303 h 1736779"/>
                          <a:gd name="connsiteX117" fmla="*/ 2970033 w 2970217"/>
                          <a:gd name="connsiteY117" fmla="*/ 851211 h 1736779"/>
                          <a:gd name="connsiteX118" fmla="*/ 2970033 w 2970217"/>
                          <a:gd name="connsiteY118" fmla="*/ 810953 h 1736779"/>
                          <a:gd name="connsiteX119" fmla="*/ 2970033 w 2970217"/>
                          <a:gd name="connsiteY119" fmla="*/ 810953 h 1736779"/>
                          <a:gd name="connsiteX120" fmla="*/ 2970033 w 2970217"/>
                          <a:gd name="connsiteY120" fmla="*/ 767743 h 1736779"/>
                          <a:gd name="connsiteX121" fmla="*/ 2961218 w 2970217"/>
                          <a:gd name="connsiteY121" fmla="*/ 727485 h 1736779"/>
                          <a:gd name="connsiteX122" fmla="*/ 2952219 w 2970217"/>
                          <a:gd name="connsiteY122" fmla="*/ 687226 h 1736779"/>
                          <a:gd name="connsiteX123" fmla="*/ 2938812 w 2970217"/>
                          <a:gd name="connsiteY123" fmla="*/ 646968 h 1736779"/>
                          <a:gd name="connsiteX124" fmla="*/ 2925405 w 2970217"/>
                          <a:gd name="connsiteY124" fmla="*/ 606709 h 1736779"/>
                          <a:gd name="connsiteX125" fmla="*/ 2903000 w 2970217"/>
                          <a:gd name="connsiteY125" fmla="*/ 569402 h 1736779"/>
                          <a:gd name="connsiteX126" fmla="*/ 2880594 w 2970217"/>
                          <a:gd name="connsiteY126" fmla="*/ 531977 h 1736779"/>
                          <a:gd name="connsiteX127" fmla="*/ 2853781 w 2970217"/>
                          <a:gd name="connsiteY127" fmla="*/ 494670 h 1736779"/>
                          <a:gd name="connsiteX128" fmla="*/ 2822560 w 2970217"/>
                          <a:gd name="connsiteY128" fmla="*/ 457245 h 1736779"/>
                          <a:gd name="connsiteX129" fmla="*/ 2791155 w 2970217"/>
                          <a:gd name="connsiteY129" fmla="*/ 422772 h 1736779"/>
                          <a:gd name="connsiteX130" fmla="*/ 2755343 w 2970217"/>
                          <a:gd name="connsiteY130" fmla="*/ 388180 h 1736779"/>
                          <a:gd name="connsiteX131" fmla="*/ 2715123 w 2970217"/>
                          <a:gd name="connsiteY131" fmla="*/ 356658 h 1736779"/>
                          <a:gd name="connsiteX132" fmla="*/ 2674903 w 2970217"/>
                          <a:gd name="connsiteY132" fmla="*/ 325018 h 1736779"/>
                          <a:gd name="connsiteX133" fmla="*/ 2630091 w 2970217"/>
                          <a:gd name="connsiteY133" fmla="*/ 293378 h 1736779"/>
                          <a:gd name="connsiteX134" fmla="*/ 2585464 w 2970217"/>
                          <a:gd name="connsiteY134" fmla="*/ 264572 h 1736779"/>
                          <a:gd name="connsiteX135" fmla="*/ 2536245 w 2970217"/>
                          <a:gd name="connsiteY135" fmla="*/ 235883 h 1736779"/>
                          <a:gd name="connsiteX136" fmla="*/ 2482618 w 2970217"/>
                          <a:gd name="connsiteY136" fmla="*/ 209910 h 1736779"/>
                          <a:gd name="connsiteX137" fmla="*/ 2428808 w 2970217"/>
                          <a:gd name="connsiteY137" fmla="*/ 184055 h 1736779"/>
                          <a:gd name="connsiteX138" fmla="*/ 2375181 w 2970217"/>
                          <a:gd name="connsiteY138" fmla="*/ 161033 h 1736779"/>
                          <a:gd name="connsiteX139" fmla="*/ 2317147 w 2970217"/>
                          <a:gd name="connsiteY139" fmla="*/ 138130 h 1736779"/>
                          <a:gd name="connsiteX140" fmla="*/ 2254521 w 2970217"/>
                          <a:gd name="connsiteY140" fmla="*/ 115108 h 1736779"/>
                          <a:gd name="connsiteX141" fmla="*/ 2191896 w 2970217"/>
                          <a:gd name="connsiteY141" fmla="*/ 97871 h 1736779"/>
                          <a:gd name="connsiteX142" fmla="*/ 2129270 w 2970217"/>
                          <a:gd name="connsiteY142" fmla="*/ 77683 h 1736779"/>
                          <a:gd name="connsiteX143" fmla="*/ 2062053 w 2970217"/>
                          <a:gd name="connsiteY143" fmla="*/ 63280 h 1736779"/>
                          <a:gd name="connsiteX144" fmla="*/ 1995020 w 2970217"/>
                          <a:gd name="connsiteY144" fmla="*/ 48994 h 1736779"/>
                          <a:gd name="connsiteX145" fmla="*/ 1927987 w 2970217"/>
                          <a:gd name="connsiteY145" fmla="*/ 34591 h 1736779"/>
                          <a:gd name="connsiteX146" fmla="*/ 1856362 w 2970217"/>
                          <a:gd name="connsiteY146" fmla="*/ 23021 h 1736779"/>
                          <a:gd name="connsiteX147" fmla="*/ 1784738 w 2970217"/>
                          <a:gd name="connsiteY147" fmla="*/ 14403 h 1736779"/>
                          <a:gd name="connsiteX148" fmla="*/ 1713297 w 2970217"/>
                          <a:gd name="connsiteY148" fmla="*/ 8736 h 1736779"/>
                          <a:gd name="connsiteX149" fmla="*/ 1637264 w 2970217"/>
                          <a:gd name="connsiteY149" fmla="*/ 2951 h 1736779"/>
                          <a:gd name="connsiteX150" fmla="*/ 1561232 w 2970217"/>
                          <a:gd name="connsiteY150" fmla="*/ 118 h 1736779"/>
                          <a:gd name="connsiteX151" fmla="*/ 1485200 w 2970217"/>
                          <a:gd name="connsiteY151" fmla="*/ 118 h 1736779"/>
                          <a:gd name="connsiteX152" fmla="*/ 1485200 w 2970217"/>
                          <a:gd name="connsiteY152" fmla="*/ 118 h 1736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</a:cxnLst>
                        <a:rect l="l" t="t" r="r" b="b"/>
                        <a:pathLst>
                          <a:path w="2970217" h="1736779" fill="none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62429" y="5366"/>
                              <a:pt x="1444626" y="-8846"/>
                              <a:pt x="1408984" y="118"/>
                            </a:cubicBezTo>
                            <a:cubicBezTo>
                              <a:pt x="1378126" y="2604"/>
                              <a:pt x="1358483" y="-130"/>
                              <a:pt x="1332952" y="2951"/>
                            </a:cubicBezTo>
                            <a:cubicBezTo>
                              <a:pt x="1295468" y="12778"/>
                              <a:pt x="1279709" y="1628"/>
                              <a:pt x="1256919" y="8736"/>
                            </a:cubicBezTo>
                            <a:cubicBezTo>
                              <a:pt x="1241196" y="15741"/>
                              <a:pt x="1217254" y="7141"/>
                              <a:pt x="1185478" y="14403"/>
                            </a:cubicBezTo>
                            <a:cubicBezTo>
                              <a:pt x="1170161" y="16388"/>
                              <a:pt x="1132647" y="20674"/>
                              <a:pt x="1113854" y="23021"/>
                            </a:cubicBezTo>
                            <a:cubicBezTo>
                              <a:pt x="1086646" y="29077"/>
                              <a:pt x="1060712" y="27376"/>
                              <a:pt x="1042229" y="34591"/>
                            </a:cubicBezTo>
                            <a:cubicBezTo>
                              <a:pt x="1009600" y="43516"/>
                              <a:pt x="993324" y="38845"/>
                              <a:pt x="975196" y="48994"/>
                            </a:cubicBezTo>
                            <a:cubicBezTo>
                              <a:pt x="954423" y="60843"/>
                              <a:pt x="929929" y="58370"/>
                              <a:pt x="908163" y="63280"/>
                            </a:cubicBezTo>
                            <a:cubicBezTo>
                              <a:pt x="884442" y="74698"/>
                              <a:pt x="865774" y="68686"/>
                              <a:pt x="840946" y="77683"/>
                            </a:cubicBezTo>
                            <a:cubicBezTo>
                              <a:pt x="821628" y="88208"/>
                              <a:pt x="792578" y="86668"/>
                              <a:pt x="778320" y="97871"/>
                            </a:cubicBezTo>
                            <a:cubicBezTo>
                              <a:pt x="761206" y="109410"/>
                              <a:pt x="735040" y="101928"/>
                              <a:pt x="715695" y="115108"/>
                            </a:cubicBezTo>
                            <a:cubicBezTo>
                              <a:pt x="689018" y="126289"/>
                              <a:pt x="667986" y="130305"/>
                              <a:pt x="653253" y="138130"/>
                            </a:cubicBezTo>
                            <a:cubicBezTo>
                              <a:pt x="627509" y="151135"/>
                              <a:pt x="607395" y="155069"/>
                              <a:pt x="595035" y="161033"/>
                            </a:cubicBezTo>
                            <a:cubicBezTo>
                              <a:pt x="582422" y="170791"/>
                              <a:pt x="560864" y="170062"/>
                              <a:pt x="541408" y="184055"/>
                            </a:cubicBezTo>
                            <a:cubicBezTo>
                              <a:pt x="519658" y="200473"/>
                              <a:pt x="506530" y="198971"/>
                              <a:pt x="487598" y="209910"/>
                            </a:cubicBezTo>
                            <a:cubicBezTo>
                              <a:pt x="472332" y="224636"/>
                              <a:pt x="451227" y="225002"/>
                              <a:pt x="433971" y="235883"/>
                            </a:cubicBezTo>
                            <a:cubicBezTo>
                              <a:pt x="417290" y="248845"/>
                              <a:pt x="394432" y="254498"/>
                              <a:pt x="384752" y="264572"/>
                            </a:cubicBezTo>
                            <a:cubicBezTo>
                              <a:pt x="378480" y="274772"/>
                              <a:pt x="349200" y="282179"/>
                              <a:pt x="340125" y="293378"/>
                            </a:cubicBezTo>
                            <a:cubicBezTo>
                              <a:pt x="321831" y="308044"/>
                              <a:pt x="302623" y="311874"/>
                              <a:pt x="295313" y="325018"/>
                            </a:cubicBezTo>
                            <a:cubicBezTo>
                              <a:pt x="286324" y="336346"/>
                              <a:pt x="267129" y="344742"/>
                              <a:pt x="255093" y="356658"/>
                            </a:cubicBezTo>
                            <a:cubicBezTo>
                              <a:pt x="247471" y="369900"/>
                              <a:pt x="228551" y="376824"/>
                              <a:pt x="214873" y="388180"/>
                            </a:cubicBezTo>
                            <a:cubicBezTo>
                              <a:pt x="208669" y="398584"/>
                              <a:pt x="189362" y="408533"/>
                              <a:pt x="179061" y="422772"/>
                            </a:cubicBezTo>
                            <a:cubicBezTo>
                              <a:pt x="169356" y="439794"/>
                              <a:pt x="152011" y="445499"/>
                              <a:pt x="147656" y="457245"/>
                            </a:cubicBezTo>
                            <a:cubicBezTo>
                              <a:pt x="140150" y="474572"/>
                              <a:pt x="128902" y="479601"/>
                              <a:pt x="116435" y="494670"/>
                            </a:cubicBezTo>
                            <a:cubicBezTo>
                              <a:pt x="107841" y="508270"/>
                              <a:pt x="101452" y="520503"/>
                              <a:pt x="89622" y="531977"/>
                            </a:cubicBezTo>
                            <a:cubicBezTo>
                              <a:pt x="83441" y="545157"/>
                              <a:pt x="70308" y="556334"/>
                              <a:pt x="67216" y="569402"/>
                            </a:cubicBezTo>
                            <a:cubicBezTo>
                              <a:pt x="59245" y="582753"/>
                              <a:pt x="53641" y="594562"/>
                              <a:pt x="44811" y="606709"/>
                            </a:cubicBezTo>
                            <a:cubicBezTo>
                              <a:pt x="44161" y="619715"/>
                              <a:pt x="36059" y="631930"/>
                              <a:pt x="31404" y="646968"/>
                            </a:cubicBezTo>
                            <a:cubicBezTo>
                              <a:pt x="24641" y="660719"/>
                              <a:pt x="19649" y="676275"/>
                              <a:pt x="17997" y="687226"/>
                            </a:cubicBezTo>
                            <a:cubicBezTo>
                              <a:pt x="15634" y="700042"/>
                              <a:pt x="11838" y="715159"/>
                              <a:pt x="8998" y="727485"/>
                            </a:cubicBezTo>
                            <a:cubicBezTo>
                              <a:pt x="7446" y="737156"/>
                              <a:pt x="3306" y="751392"/>
                              <a:pt x="183" y="767743"/>
                            </a:cubicBezTo>
                            <a:cubicBezTo>
                              <a:pt x="3370" y="783581"/>
                              <a:pt x="-2811" y="799708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1267" y="820397"/>
                              <a:pt x="-857" y="833323"/>
                              <a:pt x="183" y="854045"/>
                            </a:cubicBezTo>
                            <a:cubicBezTo>
                              <a:pt x="4104" y="869849"/>
                              <a:pt x="4483" y="878689"/>
                              <a:pt x="8998" y="900088"/>
                            </a:cubicBezTo>
                            <a:cubicBezTo>
                              <a:pt x="14104" y="914346"/>
                              <a:pt x="14361" y="927956"/>
                              <a:pt x="17997" y="943180"/>
                            </a:cubicBezTo>
                            <a:cubicBezTo>
                              <a:pt x="26351" y="957091"/>
                              <a:pt x="29015" y="971019"/>
                              <a:pt x="35995" y="983438"/>
                            </a:cubicBezTo>
                            <a:cubicBezTo>
                              <a:pt x="42922" y="1001765"/>
                              <a:pt x="45620" y="1015455"/>
                              <a:pt x="53810" y="1026530"/>
                            </a:cubicBezTo>
                            <a:cubicBezTo>
                              <a:pt x="67033" y="1045431"/>
                              <a:pt x="69789" y="1059247"/>
                              <a:pt x="76215" y="1066789"/>
                            </a:cubicBezTo>
                            <a:cubicBezTo>
                              <a:pt x="84803" y="1076943"/>
                              <a:pt x="88885" y="1094045"/>
                              <a:pt x="103029" y="1107047"/>
                            </a:cubicBezTo>
                            <a:cubicBezTo>
                              <a:pt x="111671" y="1115499"/>
                              <a:pt x="121222" y="1131163"/>
                              <a:pt x="134250" y="1147305"/>
                            </a:cubicBezTo>
                            <a:cubicBezTo>
                              <a:pt x="150794" y="1161204"/>
                              <a:pt x="151656" y="1171334"/>
                              <a:pt x="165654" y="1184730"/>
                            </a:cubicBezTo>
                            <a:cubicBezTo>
                              <a:pt x="178766" y="1190874"/>
                              <a:pt x="184862" y="1206543"/>
                              <a:pt x="201467" y="1219204"/>
                            </a:cubicBezTo>
                            <a:cubicBezTo>
                              <a:pt x="220662" y="1229538"/>
                              <a:pt x="236698" y="1249185"/>
                              <a:pt x="246094" y="1256629"/>
                            </a:cubicBezTo>
                            <a:cubicBezTo>
                              <a:pt x="260468" y="1261057"/>
                              <a:pt x="275886" y="1283984"/>
                              <a:pt x="286314" y="1291102"/>
                            </a:cubicBezTo>
                            <a:cubicBezTo>
                              <a:pt x="312188" y="1304295"/>
                              <a:pt x="311414" y="1311568"/>
                              <a:pt x="335533" y="1322742"/>
                            </a:cubicBezTo>
                            <a:cubicBezTo>
                              <a:pt x="352129" y="1327290"/>
                              <a:pt x="365530" y="1343317"/>
                              <a:pt x="384752" y="1354383"/>
                            </a:cubicBezTo>
                            <a:cubicBezTo>
                              <a:pt x="410845" y="1361403"/>
                              <a:pt x="421788" y="1377404"/>
                              <a:pt x="438379" y="1386023"/>
                            </a:cubicBezTo>
                            <a:cubicBezTo>
                              <a:pt x="455555" y="1393465"/>
                              <a:pt x="478949" y="1410963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83763" y="1431969"/>
                              <a:pt x="467609" y="1440924"/>
                              <a:pt x="456377" y="1457921"/>
                            </a:cubicBezTo>
                            <a:cubicBezTo>
                              <a:pt x="438218" y="1477544"/>
                              <a:pt x="432491" y="1480488"/>
                              <a:pt x="416157" y="1501013"/>
                            </a:cubicBezTo>
                            <a:cubicBezTo>
                              <a:pt x="402375" y="1515249"/>
                              <a:pt x="381437" y="1532002"/>
                              <a:pt x="371345" y="1547056"/>
                            </a:cubicBezTo>
                            <a:cubicBezTo>
                              <a:pt x="346179" y="1566649"/>
                              <a:pt x="326113" y="1580189"/>
                              <a:pt x="313311" y="1590148"/>
                            </a:cubicBezTo>
                            <a:cubicBezTo>
                              <a:pt x="299499" y="1605250"/>
                              <a:pt x="272830" y="1616956"/>
                              <a:pt x="250686" y="1633240"/>
                            </a:cubicBezTo>
                            <a:cubicBezTo>
                              <a:pt x="237554" y="1643846"/>
                              <a:pt x="225477" y="1643121"/>
                              <a:pt x="214873" y="1653428"/>
                            </a:cubicBezTo>
                            <a:cubicBezTo>
                              <a:pt x="206415" y="1659174"/>
                              <a:pt x="190767" y="1660756"/>
                              <a:pt x="174653" y="1670665"/>
                            </a:cubicBezTo>
                            <a:cubicBezTo>
                              <a:pt x="161699" y="1681520"/>
                              <a:pt x="149560" y="1677924"/>
                              <a:pt x="134250" y="1687902"/>
                            </a:cubicBezTo>
                            <a:cubicBezTo>
                              <a:pt x="118660" y="1699201"/>
                              <a:pt x="108163" y="1698815"/>
                              <a:pt x="94030" y="1705138"/>
                            </a:cubicBezTo>
                            <a:cubicBezTo>
                              <a:pt x="79737" y="1710187"/>
                              <a:pt x="58749" y="1709703"/>
                              <a:pt x="49402" y="1716590"/>
                            </a:cubicBezTo>
                            <a:cubicBezTo>
                              <a:pt x="37314" y="1721042"/>
                              <a:pt x="20478" y="1722592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8903" y="1728532"/>
                              <a:pt x="16603" y="1732367"/>
                              <a:pt x="22405" y="1730994"/>
                            </a:cubicBezTo>
                            <a:cubicBezTo>
                              <a:pt x="48508" y="1731173"/>
                              <a:pt x="70504" y="1738981"/>
                              <a:pt x="89622" y="1736779"/>
                            </a:cubicBezTo>
                            <a:cubicBezTo>
                              <a:pt x="127888" y="1726771"/>
                              <a:pt x="163416" y="1744306"/>
                              <a:pt x="188060" y="1736779"/>
                            </a:cubicBezTo>
                            <a:cubicBezTo>
                              <a:pt x="213005" y="1733958"/>
                              <a:pt x="224354" y="1740947"/>
                              <a:pt x="250686" y="1736779"/>
                            </a:cubicBezTo>
                            <a:cubicBezTo>
                              <a:pt x="272843" y="1732681"/>
                              <a:pt x="287704" y="1736640"/>
                              <a:pt x="313311" y="1733945"/>
                            </a:cubicBezTo>
                            <a:cubicBezTo>
                              <a:pt x="335880" y="1729099"/>
                              <a:pt x="369427" y="1735727"/>
                              <a:pt x="384752" y="1725327"/>
                            </a:cubicBezTo>
                            <a:cubicBezTo>
                              <a:pt x="402903" y="1714941"/>
                              <a:pt x="423077" y="1721510"/>
                              <a:pt x="456377" y="1716590"/>
                            </a:cubicBezTo>
                            <a:cubicBezTo>
                              <a:pt x="477000" y="1708874"/>
                              <a:pt x="500096" y="1715074"/>
                              <a:pt x="532409" y="1702305"/>
                            </a:cubicBezTo>
                            <a:cubicBezTo>
                              <a:pt x="548508" y="1694979"/>
                              <a:pt x="590211" y="1693720"/>
                              <a:pt x="608441" y="1685068"/>
                            </a:cubicBezTo>
                            <a:cubicBezTo>
                              <a:pt x="630090" y="1668930"/>
                              <a:pt x="663069" y="1672158"/>
                              <a:pt x="688881" y="1662047"/>
                            </a:cubicBezTo>
                            <a:cubicBezTo>
                              <a:pt x="723222" y="1646186"/>
                              <a:pt x="747940" y="1647912"/>
                              <a:pt x="764913" y="1633240"/>
                            </a:cubicBezTo>
                            <a:cubicBezTo>
                              <a:pt x="785455" y="1619152"/>
                              <a:pt x="812178" y="1623319"/>
                              <a:pt x="840946" y="1601600"/>
                            </a:cubicBezTo>
                            <a:cubicBezTo>
                              <a:pt x="867409" y="1574486"/>
                              <a:pt x="880232" y="1579040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31998" y="1556048"/>
                              <a:pt x="953309" y="1575203"/>
                              <a:pt x="979604" y="1572911"/>
                            </a:cubicBezTo>
                            <a:cubicBezTo>
                              <a:pt x="1006713" y="1572580"/>
                              <a:pt x="1016511" y="1585513"/>
                              <a:pt x="1046821" y="1587197"/>
                            </a:cubicBezTo>
                            <a:cubicBezTo>
                              <a:pt x="1068085" y="1585985"/>
                              <a:pt x="1085337" y="1596065"/>
                              <a:pt x="1118261" y="1595933"/>
                            </a:cubicBezTo>
                            <a:cubicBezTo>
                              <a:pt x="1137306" y="1594040"/>
                              <a:pt x="1155755" y="1604182"/>
                              <a:pt x="1189886" y="1604551"/>
                            </a:cubicBezTo>
                            <a:cubicBezTo>
                              <a:pt x="1225280" y="1604434"/>
                              <a:pt x="1232155" y="1612841"/>
                              <a:pt x="1261511" y="1613170"/>
                            </a:cubicBezTo>
                            <a:cubicBezTo>
                              <a:pt x="1288416" y="1609559"/>
                              <a:pt x="1316102" y="1622615"/>
                              <a:pt x="1332952" y="1618837"/>
                            </a:cubicBezTo>
                            <a:cubicBezTo>
                              <a:pt x="1361150" y="1619650"/>
                              <a:pt x="1378117" y="1629300"/>
                              <a:pt x="1408984" y="1621788"/>
                            </a:cubicBezTo>
                            <a:cubicBezTo>
                              <a:pt x="1425497" y="1618318"/>
                              <a:pt x="1464536" y="1623929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5986" y="1620737"/>
                              <a:pt x="1534518" y="1626088"/>
                              <a:pt x="1561232" y="1621788"/>
                            </a:cubicBezTo>
                            <a:cubicBezTo>
                              <a:pt x="1598813" y="1614097"/>
                              <a:pt x="1614528" y="1620284"/>
                              <a:pt x="1637264" y="1618837"/>
                            </a:cubicBezTo>
                            <a:cubicBezTo>
                              <a:pt x="1667469" y="1608456"/>
                              <a:pt x="1676456" y="1619000"/>
                              <a:pt x="1713297" y="1613170"/>
                            </a:cubicBezTo>
                            <a:cubicBezTo>
                              <a:pt x="1740439" y="1606823"/>
                              <a:pt x="1766917" y="1613103"/>
                              <a:pt x="1784738" y="1604551"/>
                            </a:cubicBezTo>
                            <a:cubicBezTo>
                              <a:pt x="1807493" y="1601254"/>
                              <a:pt x="1827204" y="1602472"/>
                              <a:pt x="1856362" y="1595933"/>
                            </a:cubicBezTo>
                            <a:cubicBezTo>
                              <a:pt x="1881070" y="1584062"/>
                              <a:pt x="1906416" y="1594088"/>
                              <a:pt x="1927987" y="1584363"/>
                            </a:cubicBezTo>
                            <a:cubicBezTo>
                              <a:pt x="1942853" y="1577112"/>
                              <a:pt x="1961768" y="1580019"/>
                              <a:pt x="1995020" y="1572911"/>
                            </a:cubicBezTo>
                            <a:cubicBezTo>
                              <a:pt x="2022356" y="1564136"/>
                              <a:pt x="2041676" y="1563083"/>
                              <a:pt x="2062053" y="1558508"/>
                            </a:cubicBezTo>
                            <a:cubicBezTo>
                              <a:pt x="2094463" y="1547079"/>
                              <a:pt x="2106453" y="1548032"/>
                              <a:pt x="2129270" y="1541271"/>
                            </a:cubicBezTo>
                            <a:cubicBezTo>
                              <a:pt x="2148011" y="1532931"/>
                              <a:pt x="2163100" y="1539242"/>
                              <a:pt x="2191896" y="1524035"/>
                            </a:cubicBezTo>
                            <a:cubicBezTo>
                              <a:pt x="2216802" y="1508113"/>
                              <a:pt x="2234546" y="1513177"/>
                              <a:pt x="2254521" y="1503846"/>
                            </a:cubicBezTo>
                            <a:cubicBezTo>
                              <a:pt x="2277348" y="1491488"/>
                              <a:pt x="2296197" y="1496787"/>
                              <a:pt x="2317147" y="1483776"/>
                            </a:cubicBezTo>
                            <a:cubicBezTo>
                              <a:pt x="2339136" y="1474284"/>
                              <a:pt x="2356069" y="1474204"/>
                              <a:pt x="2375181" y="1460754"/>
                            </a:cubicBezTo>
                            <a:cubicBezTo>
                              <a:pt x="2387345" y="1454200"/>
                              <a:pt x="2408712" y="1447916"/>
                              <a:pt x="2428808" y="1437733"/>
                            </a:cubicBezTo>
                            <a:cubicBezTo>
                              <a:pt x="2440149" y="1425738"/>
                              <a:pt x="2464456" y="1422431"/>
                              <a:pt x="2482618" y="1411878"/>
                            </a:cubicBezTo>
                            <a:cubicBezTo>
                              <a:pt x="2506233" y="1396650"/>
                              <a:pt x="2516493" y="1397185"/>
                              <a:pt x="2536245" y="1383071"/>
                            </a:cubicBezTo>
                            <a:cubicBezTo>
                              <a:pt x="2559967" y="1369704"/>
                              <a:pt x="2568408" y="1372217"/>
                              <a:pt x="2585464" y="1357216"/>
                            </a:cubicBezTo>
                            <a:cubicBezTo>
                              <a:pt x="2605488" y="1341031"/>
                              <a:pt x="2623012" y="1337062"/>
                              <a:pt x="2630091" y="1325576"/>
                            </a:cubicBezTo>
                            <a:cubicBezTo>
                              <a:pt x="2642062" y="1315934"/>
                              <a:pt x="2654638" y="1311596"/>
                              <a:pt x="2674903" y="1296887"/>
                            </a:cubicBezTo>
                            <a:cubicBezTo>
                              <a:pt x="2685627" y="1286976"/>
                              <a:pt x="2706842" y="1278069"/>
                              <a:pt x="2715123" y="1265247"/>
                            </a:cubicBezTo>
                            <a:cubicBezTo>
                              <a:pt x="2722850" y="1252311"/>
                              <a:pt x="2744729" y="1247432"/>
                              <a:pt x="2755343" y="1230656"/>
                            </a:cubicBezTo>
                            <a:cubicBezTo>
                              <a:pt x="2766832" y="1218429"/>
                              <a:pt x="2783342" y="1210040"/>
                              <a:pt x="2791155" y="1196182"/>
                            </a:cubicBezTo>
                            <a:cubicBezTo>
                              <a:pt x="2802324" y="1182828"/>
                              <a:pt x="2809801" y="1176256"/>
                              <a:pt x="2822560" y="1161709"/>
                            </a:cubicBezTo>
                            <a:cubicBezTo>
                              <a:pt x="2830643" y="1149597"/>
                              <a:pt x="2840152" y="1137624"/>
                              <a:pt x="2853781" y="1127235"/>
                            </a:cubicBezTo>
                            <a:cubicBezTo>
                              <a:pt x="2865393" y="1110562"/>
                              <a:pt x="2875229" y="1098259"/>
                              <a:pt x="2880594" y="1089810"/>
                            </a:cubicBezTo>
                            <a:cubicBezTo>
                              <a:pt x="2889791" y="1074306"/>
                              <a:pt x="2896359" y="1069488"/>
                              <a:pt x="2903000" y="1052385"/>
                            </a:cubicBezTo>
                            <a:cubicBezTo>
                              <a:pt x="2911579" y="1041300"/>
                              <a:pt x="2920918" y="1022941"/>
                              <a:pt x="2925405" y="1012245"/>
                            </a:cubicBezTo>
                            <a:cubicBezTo>
                              <a:pt x="2931622" y="999092"/>
                              <a:pt x="2936593" y="990605"/>
                              <a:pt x="2938812" y="974820"/>
                            </a:cubicBezTo>
                            <a:cubicBezTo>
                              <a:pt x="2942780" y="959117"/>
                              <a:pt x="2946754" y="947134"/>
                              <a:pt x="2952219" y="934562"/>
                            </a:cubicBezTo>
                            <a:cubicBezTo>
                              <a:pt x="2955969" y="917283"/>
                              <a:pt x="2957128" y="907546"/>
                              <a:pt x="2961218" y="894303"/>
                            </a:cubicBezTo>
                            <a:cubicBezTo>
                              <a:pt x="2964419" y="876626"/>
                              <a:pt x="2965066" y="867769"/>
                              <a:pt x="2970033" y="851211"/>
                            </a:cubicBezTo>
                            <a:cubicBezTo>
                              <a:pt x="2966474" y="838159"/>
                              <a:pt x="2972065" y="824707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5112" y="790768"/>
                              <a:pt x="2975130" y="780559"/>
                              <a:pt x="2970033" y="767743"/>
                            </a:cubicBezTo>
                            <a:cubicBezTo>
                              <a:pt x="2969594" y="753895"/>
                              <a:pt x="2962494" y="740574"/>
                              <a:pt x="2961218" y="727485"/>
                            </a:cubicBezTo>
                            <a:cubicBezTo>
                              <a:pt x="2959574" y="714556"/>
                              <a:pt x="2954157" y="701189"/>
                              <a:pt x="2952219" y="687226"/>
                            </a:cubicBezTo>
                            <a:cubicBezTo>
                              <a:pt x="2945303" y="671305"/>
                              <a:pt x="2940649" y="658095"/>
                              <a:pt x="2938812" y="646968"/>
                            </a:cubicBezTo>
                            <a:cubicBezTo>
                              <a:pt x="2935817" y="633304"/>
                              <a:pt x="2928384" y="621133"/>
                              <a:pt x="2925405" y="606709"/>
                            </a:cubicBezTo>
                            <a:cubicBezTo>
                              <a:pt x="2916675" y="592151"/>
                              <a:pt x="2913739" y="580160"/>
                              <a:pt x="2903000" y="569402"/>
                            </a:cubicBezTo>
                            <a:cubicBezTo>
                              <a:pt x="2893687" y="555829"/>
                              <a:pt x="2888566" y="542958"/>
                              <a:pt x="2880594" y="531977"/>
                            </a:cubicBezTo>
                            <a:cubicBezTo>
                              <a:pt x="2868056" y="519452"/>
                              <a:pt x="2859367" y="507673"/>
                              <a:pt x="2853781" y="494670"/>
                            </a:cubicBezTo>
                            <a:cubicBezTo>
                              <a:pt x="2841783" y="485821"/>
                              <a:pt x="2834454" y="471141"/>
                              <a:pt x="2822560" y="457245"/>
                            </a:cubicBezTo>
                            <a:cubicBezTo>
                              <a:pt x="2805692" y="443931"/>
                              <a:pt x="2806168" y="436490"/>
                              <a:pt x="2791155" y="422772"/>
                            </a:cubicBezTo>
                            <a:cubicBezTo>
                              <a:pt x="2776025" y="416312"/>
                              <a:pt x="2772637" y="401510"/>
                              <a:pt x="2755343" y="388180"/>
                            </a:cubicBezTo>
                            <a:cubicBezTo>
                              <a:pt x="2735680" y="379817"/>
                              <a:pt x="2728257" y="360375"/>
                              <a:pt x="2715123" y="356658"/>
                            </a:cubicBezTo>
                            <a:cubicBezTo>
                              <a:pt x="2700775" y="352320"/>
                              <a:pt x="2685362" y="330392"/>
                              <a:pt x="2674903" y="325018"/>
                            </a:cubicBezTo>
                            <a:cubicBezTo>
                              <a:pt x="2658493" y="314602"/>
                              <a:pt x="2649716" y="302203"/>
                              <a:pt x="2630091" y="293378"/>
                            </a:cubicBezTo>
                            <a:cubicBezTo>
                              <a:pt x="2605783" y="283219"/>
                              <a:pt x="2607743" y="278524"/>
                              <a:pt x="2585464" y="264572"/>
                            </a:cubicBezTo>
                            <a:cubicBezTo>
                              <a:pt x="2560287" y="252339"/>
                              <a:pt x="2561054" y="249516"/>
                              <a:pt x="2536245" y="235883"/>
                            </a:cubicBezTo>
                            <a:cubicBezTo>
                              <a:pt x="2511389" y="225858"/>
                              <a:pt x="2506537" y="221110"/>
                              <a:pt x="2482618" y="209910"/>
                            </a:cubicBezTo>
                            <a:cubicBezTo>
                              <a:pt x="2469010" y="203454"/>
                              <a:pt x="2451544" y="191703"/>
                              <a:pt x="2428808" y="184055"/>
                            </a:cubicBezTo>
                            <a:cubicBezTo>
                              <a:pt x="2402775" y="176634"/>
                              <a:pt x="2402533" y="170538"/>
                              <a:pt x="2375181" y="161033"/>
                            </a:cubicBezTo>
                            <a:cubicBezTo>
                              <a:pt x="2347619" y="152872"/>
                              <a:pt x="2340122" y="141041"/>
                              <a:pt x="2317147" y="138130"/>
                            </a:cubicBezTo>
                            <a:cubicBezTo>
                              <a:pt x="2288477" y="129166"/>
                              <a:pt x="2273504" y="120727"/>
                              <a:pt x="2254521" y="115108"/>
                            </a:cubicBezTo>
                            <a:cubicBezTo>
                              <a:pt x="2227380" y="111407"/>
                              <a:pt x="2222805" y="105447"/>
                              <a:pt x="2191896" y="97871"/>
                            </a:cubicBezTo>
                            <a:cubicBezTo>
                              <a:pt x="2167443" y="90629"/>
                              <a:pt x="2153389" y="78108"/>
                              <a:pt x="2129270" y="77683"/>
                            </a:cubicBezTo>
                            <a:cubicBezTo>
                              <a:pt x="2094930" y="77088"/>
                              <a:pt x="2080592" y="64792"/>
                              <a:pt x="2062053" y="63280"/>
                            </a:cubicBezTo>
                            <a:cubicBezTo>
                              <a:pt x="2035018" y="60981"/>
                              <a:pt x="2022265" y="54022"/>
                              <a:pt x="1995020" y="48994"/>
                            </a:cubicBezTo>
                            <a:cubicBezTo>
                              <a:pt x="1971087" y="51153"/>
                              <a:pt x="1961302" y="37625"/>
                              <a:pt x="1927987" y="34591"/>
                            </a:cubicBezTo>
                            <a:cubicBezTo>
                              <a:pt x="1892244" y="37586"/>
                              <a:pt x="1874258" y="22405"/>
                              <a:pt x="1856362" y="23021"/>
                            </a:cubicBezTo>
                            <a:cubicBezTo>
                              <a:pt x="1837324" y="22168"/>
                              <a:pt x="1808118" y="10603"/>
                              <a:pt x="1784738" y="14403"/>
                            </a:cubicBezTo>
                            <a:cubicBezTo>
                              <a:pt x="1761271" y="12980"/>
                              <a:pt x="1734358" y="3270"/>
                              <a:pt x="1713297" y="8736"/>
                            </a:cubicBezTo>
                            <a:cubicBezTo>
                              <a:pt x="1689662" y="8607"/>
                              <a:pt x="1675361" y="1232"/>
                              <a:pt x="1637264" y="2951"/>
                            </a:cubicBezTo>
                            <a:cubicBezTo>
                              <a:pt x="1615377" y="8230"/>
                              <a:pt x="1586084" y="-1054"/>
                              <a:pt x="1561232" y="118"/>
                            </a:cubicBezTo>
                            <a:cubicBezTo>
                              <a:pt x="1545748" y="8705"/>
                              <a:pt x="1501099" y="-1696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  <a:path w="2970217" h="1736779" fill="none" stroke="0" extrusionOk="0">
                            <a:moveTo>
                              <a:pt x="1485200" y="118"/>
                            </a:moveTo>
                            <a:lnTo>
                              <a:pt x="1485200" y="118"/>
                            </a:lnTo>
                            <a:cubicBezTo>
                              <a:pt x="1455814" y="8794"/>
                              <a:pt x="1445114" y="-4857"/>
                              <a:pt x="1408984" y="118"/>
                            </a:cubicBezTo>
                            <a:cubicBezTo>
                              <a:pt x="1388005" y="3394"/>
                              <a:pt x="1352911" y="-2712"/>
                              <a:pt x="1332952" y="2951"/>
                            </a:cubicBezTo>
                            <a:cubicBezTo>
                              <a:pt x="1301188" y="10379"/>
                              <a:pt x="1294410" y="-482"/>
                              <a:pt x="1256919" y="8736"/>
                            </a:cubicBezTo>
                            <a:cubicBezTo>
                              <a:pt x="1241768" y="17768"/>
                              <a:pt x="1212086" y="11966"/>
                              <a:pt x="1185478" y="14403"/>
                            </a:cubicBezTo>
                            <a:cubicBezTo>
                              <a:pt x="1156705" y="26202"/>
                              <a:pt x="1141786" y="13476"/>
                              <a:pt x="1113854" y="23021"/>
                            </a:cubicBezTo>
                            <a:cubicBezTo>
                              <a:pt x="1085752" y="31307"/>
                              <a:pt x="1067879" y="22387"/>
                              <a:pt x="1042229" y="34591"/>
                            </a:cubicBezTo>
                            <a:cubicBezTo>
                              <a:pt x="1028009" y="40330"/>
                              <a:pt x="988055" y="42561"/>
                              <a:pt x="975196" y="48994"/>
                            </a:cubicBezTo>
                            <a:cubicBezTo>
                              <a:pt x="949792" y="61986"/>
                              <a:pt x="921124" y="54921"/>
                              <a:pt x="908163" y="63280"/>
                            </a:cubicBezTo>
                            <a:cubicBezTo>
                              <a:pt x="882164" y="68896"/>
                              <a:pt x="871283" y="64075"/>
                              <a:pt x="840946" y="77683"/>
                            </a:cubicBezTo>
                            <a:cubicBezTo>
                              <a:pt x="825803" y="85093"/>
                              <a:pt x="804785" y="84006"/>
                              <a:pt x="778320" y="97871"/>
                            </a:cubicBezTo>
                            <a:cubicBezTo>
                              <a:pt x="756248" y="109591"/>
                              <a:pt x="729783" y="110272"/>
                              <a:pt x="715695" y="115108"/>
                            </a:cubicBezTo>
                            <a:cubicBezTo>
                              <a:pt x="693046" y="129354"/>
                              <a:pt x="678942" y="122464"/>
                              <a:pt x="653253" y="138130"/>
                            </a:cubicBezTo>
                            <a:cubicBezTo>
                              <a:pt x="639284" y="145851"/>
                              <a:pt x="616961" y="152288"/>
                              <a:pt x="595035" y="161033"/>
                            </a:cubicBezTo>
                            <a:cubicBezTo>
                              <a:pt x="577349" y="170039"/>
                              <a:pt x="555306" y="177259"/>
                              <a:pt x="541408" y="184055"/>
                            </a:cubicBezTo>
                            <a:cubicBezTo>
                              <a:pt x="526829" y="193040"/>
                              <a:pt x="508785" y="198883"/>
                              <a:pt x="487598" y="209910"/>
                            </a:cubicBezTo>
                            <a:cubicBezTo>
                              <a:pt x="472710" y="218107"/>
                              <a:pt x="450508" y="220395"/>
                              <a:pt x="433971" y="235883"/>
                            </a:cubicBezTo>
                            <a:cubicBezTo>
                              <a:pt x="418249" y="246129"/>
                              <a:pt x="405530" y="247863"/>
                              <a:pt x="384752" y="264572"/>
                            </a:cubicBezTo>
                            <a:cubicBezTo>
                              <a:pt x="367230" y="278881"/>
                              <a:pt x="357012" y="281897"/>
                              <a:pt x="340125" y="293378"/>
                            </a:cubicBezTo>
                            <a:cubicBezTo>
                              <a:pt x="323039" y="306228"/>
                              <a:pt x="316570" y="308078"/>
                              <a:pt x="295313" y="325018"/>
                            </a:cubicBezTo>
                            <a:cubicBezTo>
                              <a:pt x="278414" y="344257"/>
                              <a:pt x="270280" y="340182"/>
                              <a:pt x="255093" y="356658"/>
                            </a:cubicBezTo>
                            <a:cubicBezTo>
                              <a:pt x="237845" y="372267"/>
                              <a:pt x="230087" y="374981"/>
                              <a:pt x="214873" y="388180"/>
                            </a:cubicBezTo>
                            <a:cubicBezTo>
                              <a:pt x="202037" y="402776"/>
                              <a:pt x="189898" y="406150"/>
                              <a:pt x="179061" y="422772"/>
                            </a:cubicBezTo>
                            <a:cubicBezTo>
                              <a:pt x="172126" y="438222"/>
                              <a:pt x="159567" y="443359"/>
                              <a:pt x="147656" y="457245"/>
                            </a:cubicBezTo>
                            <a:cubicBezTo>
                              <a:pt x="137275" y="475394"/>
                              <a:pt x="129144" y="476665"/>
                              <a:pt x="116435" y="494670"/>
                            </a:cubicBezTo>
                            <a:cubicBezTo>
                              <a:pt x="105135" y="507230"/>
                              <a:pt x="100119" y="516497"/>
                              <a:pt x="89622" y="531977"/>
                            </a:cubicBezTo>
                            <a:cubicBezTo>
                              <a:pt x="83363" y="546360"/>
                              <a:pt x="71543" y="560515"/>
                              <a:pt x="67216" y="569402"/>
                            </a:cubicBezTo>
                            <a:cubicBezTo>
                              <a:pt x="59357" y="583341"/>
                              <a:pt x="51943" y="593731"/>
                              <a:pt x="44811" y="606709"/>
                            </a:cubicBezTo>
                            <a:cubicBezTo>
                              <a:pt x="40899" y="618510"/>
                              <a:pt x="35007" y="633292"/>
                              <a:pt x="31404" y="646968"/>
                            </a:cubicBezTo>
                            <a:cubicBezTo>
                              <a:pt x="30192" y="659797"/>
                              <a:pt x="19990" y="674503"/>
                              <a:pt x="17997" y="687226"/>
                            </a:cubicBezTo>
                            <a:cubicBezTo>
                              <a:pt x="13830" y="699701"/>
                              <a:pt x="11193" y="713452"/>
                              <a:pt x="8998" y="727485"/>
                            </a:cubicBezTo>
                            <a:cubicBezTo>
                              <a:pt x="4582" y="743026"/>
                              <a:pt x="3578" y="753508"/>
                              <a:pt x="183" y="767743"/>
                            </a:cubicBezTo>
                            <a:cubicBezTo>
                              <a:pt x="542" y="784590"/>
                              <a:pt x="-2104" y="800582"/>
                              <a:pt x="183" y="810953"/>
                            </a:cubicBezTo>
                            <a:lnTo>
                              <a:pt x="183" y="810953"/>
                            </a:lnTo>
                            <a:cubicBezTo>
                              <a:pt x="252" y="821762"/>
                              <a:pt x="-602" y="840389"/>
                              <a:pt x="183" y="854045"/>
                            </a:cubicBezTo>
                            <a:cubicBezTo>
                              <a:pt x="7525" y="868634"/>
                              <a:pt x="4509" y="886833"/>
                              <a:pt x="8998" y="900088"/>
                            </a:cubicBezTo>
                            <a:cubicBezTo>
                              <a:pt x="12964" y="915351"/>
                              <a:pt x="14306" y="930052"/>
                              <a:pt x="17997" y="943180"/>
                            </a:cubicBezTo>
                            <a:cubicBezTo>
                              <a:pt x="23838" y="957157"/>
                              <a:pt x="29386" y="969201"/>
                              <a:pt x="35995" y="983438"/>
                            </a:cubicBezTo>
                            <a:cubicBezTo>
                              <a:pt x="44174" y="1001118"/>
                              <a:pt x="49827" y="1010036"/>
                              <a:pt x="53810" y="1026530"/>
                            </a:cubicBezTo>
                            <a:cubicBezTo>
                              <a:pt x="65952" y="1043197"/>
                              <a:pt x="64507" y="1056324"/>
                              <a:pt x="76215" y="1066789"/>
                            </a:cubicBezTo>
                            <a:cubicBezTo>
                              <a:pt x="88260" y="1079130"/>
                              <a:pt x="89035" y="1089894"/>
                              <a:pt x="103029" y="1107047"/>
                            </a:cubicBezTo>
                            <a:cubicBezTo>
                              <a:pt x="116915" y="1115528"/>
                              <a:pt x="120213" y="1130863"/>
                              <a:pt x="134250" y="1147305"/>
                            </a:cubicBezTo>
                            <a:cubicBezTo>
                              <a:pt x="145711" y="1158678"/>
                              <a:pt x="148686" y="1168290"/>
                              <a:pt x="165654" y="1184730"/>
                            </a:cubicBezTo>
                            <a:cubicBezTo>
                              <a:pt x="180491" y="1198408"/>
                              <a:pt x="181196" y="1206654"/>
                              <a:pt x="201467" y="1219204"/>
                            </a:cubicBezTo>
                            <a:cubicBezTo>
                              <a:pt x="214951" y="1229204"/>
                              <a:pt x="228917" y="1249224"/>
                              <a:pt x="246094" y="1256629"/>
                            </a:cubicBezTo>
                            <a:cubicBezTo>
                              <a:pt x="266762" y="1269391"/>
                              <a:pt x="267623" y="1278037"/>
                              <a:pt x="286314" y="1291102"/>
                            </a:cubicBezTo>
                            <a:cubicBezTo>
                              <a:pt x="297986" y="1297510"/>
                              <a:pt x="318130" y="1312470"/>
                              <a:pt x="335533" y="1322742"/>
                            </a:cubicBezTo>
                            <a:cubicBezTo>
                              <a:pt x="353325" y="1332734"/>
                              <a:pt x="369983" y="1350670"/>
                              <a:pt x="384752" y="1354383"/>
                            </a:cubicBezTo>
                            <a:cubicBezTo>
                              <a:pt x="403590" y="1363195"/>
                              <a:pt x="415799" y="1375322"/>
                              <a:pt x="438379" y="1386023"/>
                            </a:cubicBezTo>
                            <a:cubicBezTo>
                              <a:pt x="466892" y="1396370"/>
                              <a:pt x="468995" y="1409776"/>
                              <a:pt x="492189" y="1414711"/>
                            </a:cubicBezTo>
                            <a:lnTo>
                              <a:pt x="492189" y="1414711"/>
                            </a:lnTo>
                            <a:cubicBezTo>
                              <a:pt x="479730" y="1434457"/>
                              <a:pt x="462349" y="1446324"/>
                              <a:pt x="456377" y="1457921"/>
                            </a:cubicBezTo>
                            <a:cubicBezTo>
                              <a:pt x="445762" y="1478848"/>
                              <a:pt x="427322" y="1483920"/>
                              <a:pt x="416157" y="1501013"/>
                            </a:cubicBezTo>
                            <a:cubicBezTo>
                              <a:pt x="402908" y="1524573"/>
                              <a:pt x="379539" y="1532560"/>
                              <a:pt x="371345" y="1547056"/>
                            </a:cubicBezTo>
                            <a:cubicBezTo>
                              <a:pt x="346255" y="1571358"/>
                              <a:pt x="327693" y="1571315"/>
                              <a:pt x="313311" y="1590148"/>
                            </a:cubicBezTo>
                            <a:cubicBezTo>
                              <a:pt x="288106" y="1609946"/>
                              <a:pt x="275306" y="1612467"/>
                              <a:pt x="250686" y="1633240"/>
                            </a:cubicBezTo>
                            <a:cubicBezTo>
                              <a:pt x="235918" y="1642510"/>
                              <a:pt x="224692" y="1647741"/>
                              <a:pt x="214873" y="1653428"/>
                            </a:cubicBezTo>
                            <a:cubicBezTo>
                              <a:pt x="202786" y="1660158"/>
                              <a:pt x="191971" y="1657540"/>
                              <a:pt x="174653" y="1670665"/>
                            </a:cubicBezTo>
                            <a:cubicBezTo>
                              <a:pt x="166763" y="1678915"/>
                              <a:pt x="144173" y="1679653"/>
                              <a:pt x="134250" y="1687902"/>
                            </a:cubicBezTo>
                            <a:cubicBezTo>
                              <a:pt x="115634" y="1696035"/>
                              <a:pt x="111519" y="1692486"/>
                              <a:pt x="94030" y="1705138"/>
                            </a:cubicBezTo>
                            <a:cubicBezTo>
                              <a:pt x="81250" y="1710887"/>
                              <a:pt x="67359" y="1710374"/>
                              <a:pt x="49402" y="1716590"/>
                            </a:cubicBezTo>
                            <a:cubicBezTo>
                              <a:pt x="31722" y="1722356"/>
                              <a:pt x="10306" y="1727653"/>
                              <a:pt x="183" y="1730994"/>
                            </a:cubicBezTo>
                            <a:lnTo>
                              <a:pt x="183" y="1730994"/>
                            </a:lnTo>
                            <a:cubicBezTo>
                              <a:pt x="5569" y="1729544"/>
                              <a:pt x="17299" y="1733207"/>
                              <a:pt x="22405" y="1730994"/>
                            </a:cubicBezTo>
                            <a:cubicBezTo>
                              <a:pt x="45705" y="1727349"/>
                              <a:pt x="69334" y="1740007"/>
                              <a:pt x="89622" y="1736779"/>
                            </a:cubicBezTo>
                            <a:cubicBezTo>
                              <a:pt x="110940" y="1728562"/>
                              <a:pt x="162927" y="1740190"/>
                              <a:pt x="188060" y="1736779"/>
                            </a:cubicBezTo>
                            <a:cubicBezTo>
                              <a:pt x="206688" y="1735067"/>
                              <a:pt x="227994" y="1741930"/>
                              <a:pt x="250686" y="1736779"/>
                            </a:cubicBezTo>
                            <a:cubicBezTo>
                              <a:pt x="270395" y="1728736"/>
                              <a:pt x="292505" y="1739471"/>
                              <a:pt x="313311" y="1733945"/>
                            </a:cubicBezTo>
                            <a:cubicBezTo>
                              <a:pt x="329740" y="1724769"/>
                              <a:pt x="369459" y="1734171"/>
                              <a:pt x="384752" y="1725327"/>
                            </a:cubicBezTo>
                            <a:cubicBezTo>
                              <a:pt x="404835" y="1716923"/>
                              <a:pt x="436667" y="1721426"/>
                              <a:pt x="456377" y="1716590"/>
                            </a:cubicBezTo>
                            <a:cubicBezTo>
                              <a:pt x="492865" y="1708322"/>
                              <a:pt x="512160" y="1709445"/>
                              <a:pt x="532409" y="1702305"/>
                            </a:cubicBezTo>
                            <a:cubicBezTo>
                              <a:pt x="560752" y="1690742"/>
                              <a:pt x="583340" y="1699803"/>
                              <a:pt x="608441" y="1685068"/>
                            </a:cubicBezTo>
                            <a:cubicBezTo>
                              <a:pt x="647391" y="1671005"/>
                              <a:pt x="672453" y="1669776"/>
                              <a:pt x="688881" y="1662047"/>
                            </a:cubicBezTo>
                            <a:cubicBezTo>
                              <a:pt x="706626" y="1652532"/>
                              <a:pt x="748751" y="1647783"/>
                              <a:pt x="764913" y="1633240"/>
                            </a:cubicBezTo>
                            <a:cubicBezTo>
                              <a:pt x="797791" y="1609903"/>
                              <a:pt x="814454" y="1618186"/>
                              <a:pt x="840946" y="1601600"/>
                            </a:cubicBezTo>
                            <a:cubicBezTo>
                              <a:pt x="863631" y="1577311"/>
                              <a:pt x="882550" y="1587119"/>
                              <a:pt x="912570" y="1558508"/>
                            </a:cubicBezTo>
                            <a:lnTo>
                              <a:pt x="912570" y="1558508"/>
                            </a:lnTo>
                            <a:cubicBezTo>
                              <a:pt x="928238" y="1560145"/>
                              <a:pt x="948714" y="1572145"/>
                              <a:pt x="979604" y="1572911"/>
                            </a:cubicBezTo>
                            <a:cubicBezTo>
                              <a:pt x="1012058" y="1576365"/>
                              <a:pt x="1030122" y="1589558"/>
                              <a:pt x="1046821" y="1587197"/>
                            </a:cubicBezTo>
                            <a:cubicBezTo>
                              <a:pt x="1066221" y="1587997"/>
                              <a:pt x="1088630" y="1599242"/>
                              <a:pt x="1118261" y="1595933"/>
                            </a:cubicBezTo>
                            <a:cubicBezTo>
                              <a:pt x="1149538" y="1598668"/>
                              <a:pt x="1158690" y="1602599"/>
                              <a:pt x="1189886" y="1604551"/>
                            </a:cubicBezTo>
                            <a:cubicBezTo>
                              <a:pt x="1218890" y="1602219"/>
                              <a:pt x="1236105" y="1613243"/>
                              <a:pt x="1261511" y="1613170"/>
                            </a:cubicBezTo>
                            <a:cubicBezTo>
                              <a:pt x="1283809" y="1614741"/>
                              <a:pt x="1314707" y="1621579"/>
                              <a:pt x="1332952" y="1618837"/>
                            </a:cubicBezTo>
                            <a:cubicBezTo>
                              <a:pt x="1355691" y="1617028"/>
                              <a:pt x="1377179" y="1625803"/>
                              <a:pt x="1408984" y="1621788"/>
                            </a:cubicBezTo>
                            <a:cubicBezTo>
                              <a:pt x="1426577" y="1616310"/>
                              <a:pt x="1463664" y="1623143"/>
                              <a:pt x="1485200" y="1621788"/>
                            </a:cubicBezTo>
                            <a:lnTo>
                              <a:pt x="1485200" y="1621788"/>
                            </a:lnTo>
                            <a:cubicBezTo>
                              <a:pt x="1519866" y="1615089"/>
                              <a:pt x="1537035" y="1623173"/>
                              <a:pt x="1561232" y="1621788"/>
                            </a:cubicBezTo>
                            <a:cubicBezTo>
                              <a:pt x="1580210" y="1617863"/>
                              <a:pt x="1611342" y="1622037"/>
                              <a:pt x="1637264" y="1618837"/>
                            </a:cubicBezTo>
                            <a:cubicBezTo>
                              <a:pt x="1674717" y="1610940"/>
                              <a:pt x="1687305" y="1615966"/>
                              <a:pt x="1713297" y="1613170"/>
                            </a:cubicBezTo>
                            <a:cubicBezTo>
                              <a:pt x="1736216" y="1608769"/>
                              <a:pt x="1762389" y="1609895"/>
                              <a:pt x="1784738" y="1604551"/>
                            </a:cubicBezTo>
                            <a:cubicBezTo>
                              <a:pt x="1813015" y="1596584"/>
                              <a:pt x="1831764" y="1602813"/>
                              <a:pt x="1856362" y="1595933"/>
                            </a:cubicBezTo>
                            <a:cubicBezTo>
                              <a:pt x="1876658" y="1592642"/>
                              <a:pt x="1913792" y="1588342"/>
                              <a:pt x="1927987" y="1584363"/>
                            </a:cubicBezTo>
                            <a:cubicBezTo>
                              <a:pt x="1956336" y="1572803"/>
                              <a:pt x="1978304" y="1580265"/>
                              <a:pt x="1995020" y="1572911"/>
                            </a:cubicBezTo>
                            <a:cubicBezTo>
                              <a:pt x="2015880" y="1567455"/>
                              <a:pt x="2048641" y="1561813"/>
                              <a:pt x="2062053" y="1558508"/>
                            </a:cubicBezTo>
                            <a:cubicBezTo>
                              <a:pt x="2090219" y="1546091"/>
                              <a:pt x="2113555" y="1549691"/>
                              <a:pt x="2129270" y="1541271"/>
                            </a:cubicBezTo>
                            <a:cubicBezTo>
                              <a:pt x="2148528" y="1529075"/>
                              <a:pt x="2163697" y="1539717"/>
                              <a:pt x="2191896" y="1524035"/>
                            </a:cubicBezTo>
                            <a:cubicBezTo>
                              <a:pt x="2206264" y="1514703"/>
                              <a:pt x="2236853" y="1511519"/>
                              <a:pt x="2254521" y="1503846"/>
                            </a:cubicBezTo>
                            <a:cubicBezTo>
                              <a:pt x="2273917" y="1491667"/>
                              <a:pt x="2293320" y="1496421"/>
                              <a:pt x="2317147" y="1483776"/>
                            </a:cubicBezTo>
                            <a:cubicBezTo>
                              <a:pt x="2333963" y="1471694"/>
                              <a:pt x="2349413" y="1471656"/>
                              <a:pt x="2375181" y="1460754"/>
                            </a:cubicBezTo>
                            <a:cubicBezTo>
                              <a:pt x="2395310" y="1451291"/>
                              <a:pt x="2408710" y="1448098"/>
                              <a:pt x="2428808" y="1437733"/>
                            </a:cubicBezTo>
                            <a:cubicBezTo>
                              <a:pt x="2440364" y="1429078"/>
                              <a:pt x="2471572" y="1417888"/>
                              <a:pt x="2482618" y="1411878"/>
                            </a:cubicBezTo>
                            <a:cubicBezTo>
                              <a:pt x="2497033" y="1402550"/>
                              <a:pt x="2519284" y="1398755"/>
                              <a:pt x="2536245" y="1383071"/>
                            </a:cubicBezTo>
                            <a:cubicBezTo>
                              <a:pt x="2556698" y="1369362"/>
                              <a:pt x="2572397" y="1371171"/>
                              <a:pt x="2585464" y="1357216"/>
                            </a:cubicBezTo>
                            <a:cubicBezTo>
                              <a:pt x="2597437" y="1342454"/>
                              <a:pt x="2611550" y="1338961"/>
                              <a:pt x="2630091" y="1325576"/>
                            </a:cubicBezTo>
                            <a:cubicBezTo>
                              <a:pt x="2643813" y="1312010"/>
                              <a:pt x="2657601" y="1309332"/>
                              <a:pt x="2674903" y="1296887"/>
                            </a:cubicBezTo>
                            <a:cubicBezTo>
                              <a:pt x="2687550" y="1285530"/>
                              <a:pt x="2702994" y="1277021"/>
                              <a:pt x="2715123" y="1265247"/>
                            </a:cubicBezTo>
                            <a:cubicBezTo>
                              <a:pt x="2724636" y="1248958"/>
                              <a:pt x="2743749" y="1240990"/>
                              <a:pt x="2755343" y="1230656"/>
                            </a:cubicBezTo>
                            <a:cubicBezTo>
                              <a:pt x="2763290" y="1221889"/>
                              <a:pt x="2783818" y="1210474"/>
                              <a:pt x="2791155" y="1196182"/>
                            </a:cubicBezTo>
                            <a:cubicBezTo>
                              <a:pt x="2802274" y="1179499"/>
                              <a:pt x="2817400" y="1174629"/>
                              <a:pt x="2822560" y="1161709"/>
                            </a:cubicBezTo>
                            <a:cubicBezTo>
                              <a:pt x="2834082" y="1151412"/>
                              <a:pt x="2842711" y="1141914"/>
                              <a:pt x="2853781" y="1127235"/>
                            </a:cubicBezTo>
                            <a:cubicBezTo>
                              <a:pt x="2857701" y="1115645"/>
                              <a:pt x="2874008" y="1103679"/>
                              <a:pt x="2880594" y="1089810"/>
                            </a:cubicBezTo>
                            <a:cubicBezTo>
                              <a:pt x="2883015" y="1078325"/>
                              <a:pt x="2896397" y="1063802"/>
                              <a:pt x="2903000" y="1052385"/>
                            </a:cubicBezTo>
                            <a:cubicBezTo>
                              <a:pt x="2913391" y="1036741"/>
                              <a:pt x="2921475" y="1023929"/>
                              <a:pt x="2925405" y="1012245"/>
                            </a:cubicBezTo>
                            <a:cubicBezTo>
                              <a:pt x="2929561" y="999537"/>
                              <a:pt x="2937419" y="985095"/>
                              <a:pt x="2938812" y="974820"/>
                            </a:cubicBezTo>
                            <a:cubicBezTo>
                              <a:pt x="2944433" y="962252"/>
                              <a:pt x="2946580" y="948563"/>
                              <a:pt x="2952219" y="934562"/>
                            </a:cubicBezTo>
                            <a:cubicBezTo>
                              <a:pt x="2953956" y="920882"/>
                              <a:pt x="2955903" y="907625"/>
                              <a:pt x="2961218" y="894303"/>
                            </a:cubicBezTo>
                            <a:cubicBezTo>
                              <a:pt x="2963381" y="878525"/>
                              <a:pt x="2965933" y="865980"/>
                              <a:pt x="2970033" y="851211"/>
                            </a:cubicBezTo>
                            <a:cubicBezTo>
                              <a:pt x="2965523" y="831831"/>
                              <a:pt x="2970316" y="827212"/>
                              <a:pt x="2970033" y="810953"/>
                            </a:cubicBezTo>
                            <a:lnTo>
                              <a:pt x="2970033" y="810953"/>
                            </a:lnTo>
                            <a:cubicBezTo>
                              <a:pt x="2964964" y="800072"/>
                              <a:pt x="2971858" y="777689"/>
                              <a:pt x="2970033" y="767743"/>
                            </a:cubicBezTo>
                            <a:cubicBezTo>
                              <a:pt x="2969645" y="753191"/>
                              <a:pt x="2963120" y="740736"/>
                              <a:pt x="2961218" y="727485"/>
                            </a:cubicBezTo>
                            <a:cubicBezTo>
                              <a:pt x="2958069" y="716051"/>
                              <a:pt x="2959003" y="701760"/>
                              <a:pt x="2952219" y="687226"/>
                            </a:cubicBezTo>
                            <a:cubicBezTo>
                              <a:pt x="2946732" y="673433"/>
                              <a:pt x="2942892" y="660851"/>
                              <a:pt x="2938812" y="646968"/>
                            </a:cubicBezTo>
                            <a:cubicBezTo>
                              <a:pt x="2933523" y="634914"/>
                              <a:pt x="2933689" y="621425"/>
                              <a:pt x="2925405" y="606709"/>
                            </a:cubicBezTo>
                            <a:cubicBezTo>
                              <a:pt x="2919560" y="595201"/>
                              <a:pt x="2910057" y="579762"/>
                              <a:pt x="2903000" y="569402"/>
                            </a:cubicBezTo>
                            <a:cubicBezTo>
                              <a:pt x="2894008" y="556369"/>
                              <a:pt x="2887787" y="541482"/>
                              <a:pt x="2880594" y="531977"/>
                            </a:cubicBezTo>
                            <a:cubicBezTo>
                              <a:pt x="2870666" y="520350"/>
                              <a:pt x="2861995" y="502970"/>
                              <a:pt x="2853781" y="494670"/>
                            </a:cubicBezTo>
                            <a:cubicBezTo>
                              <a:pt x="2842921" y="490549"/>
                              <a:pt x="2831481" y="464412"/>
                              <a:pt x="2822560" y="457245"/>
                            </a:cubicBezTo>
                            <a:cubicBezTo>
                              <a:pt x="2807957" y="444786"/>
                              <a:pt x="2804870" y="430928"/>
                              <a:pt x="2791155" y="422772"/>
                            </a:cubicBezTo>
                            <a:cubicBezTo>
                              <a:pt x="2774599" y="412783"/>
                              <a:pt x="2772533" y="401448"/>
                              <a:pt x="2755343" y="388180"/>
                            </a:cubicBezTo>
                            <a:cubicBezTo>
                              <a:pt x="2742363" y="378478"/>
                              <a:pt x="2728489" y="365075"/>
                              <a:pt x="2715123" y="356658"/>
                            </a:cubicBezTo>
                            <a:cubicBezTo>
                              <a:pt x="2701681" y="349150"/>
                              <a:pt x="2691210" y="331684"/>
                              <a:pt x="2674903" y="325018"/>
                            </a:cubicBezTo>
                            <a:cubicBezTo>
                              <a:pt x="2662531" y="322253"/>
                              <a:pt x="2639195" y="299781"/>
                              <a:pt x="2630091" y="293378"/>
                            </a:cubicBezTo>
                            <a:cubicBezTo>
                              <a:pt x="2619075" y="287562"/>
                              <a:pt x="2606312" y="276540"/>
                              <a:pt x="2585464" y="264572"/>
                            </a:cubicBezTo>
                            <a:cubicBezTo>
                              <a:pt x="2568890" y="261739"/>
                              <a:pt x="2560065" y="247169"/>
                              <a:pt x="2536245" y="235883"/>
                            </a:cubicBezTo>
                            <a:cubicBezTo>
                              <a:pt x="2521996" y="234158"/>
                              <a:pt x="2507373" y="218616"/>
                              <a:pt x="2482618" y="209910"/>
                            </a:cubicBezTo>
                            <a:cubicBezTo>
                              <a:pt x="2457957" y="202165"/>
                              <a:pt x="2440590" y="187942"/>
                              <a:pt x="2428808" y="184055"/>
                            </a:cubicBezTo>
                            <a:cubicBezTo>
                              <a:pt x="2401372" y="176169"/>
                              <a:pt x="2391006" y="165001"/>
                              <a:pt x="2375181" y="161033"/>
                            </a:cubicBezTo>
                            <a:cubicBezTo>
                              <a:pt x="2351768" y="158797"/>
                              <a:pt x="2341849" y="145995"/>
                              <a:pt x="2317147" y="138130"/>
                            </a:cubicBezTo>
                            <a:cubicBezTo>
                              <a:pt x="2291021" y="130323"/>
                              <a:pt x="2284184" y="118680"/>
                              <a:pt x="2254521" y="115108"/>
                            </a:cubicBezTo>
                            <a:cubicBezTo>
                              <a:pt x="2230709" y="109748"/>
                              <a:pt x="2218298" y="103571"/>
                              <a:pt x="2191896" y="97871"/>
                            </a:cubicBezTo>
                            <a:cubicBezTo>
                              <a:pt x="2176019" y="93288"/>
                              <a:pt x="2156649" y="84710"/>
                              <a:pt x="2129270" y="77683"/>
                            </a:cubicBezTo>
                            <a:cubicBezTo>
                              <a:pt x="2096001" y="76076"/>
                              <a:pt x="2081353" y="60299"/>
                              <a:pt x="2062053" y="63280"/>
                            </a:cubicBezTo>
                            <a:cubicBezTo>
                              <a:pt x="2035156" y="59034"/>
                              <a:pt x="2022702" y="53773"/>
                              <a:pt x="1995020" y="48994"/>
                            </a:cubicBezTo>
                            <a:cubicBezTo>
                              <a:pt x="1962027" y="49968"/>
                              <a:pt x="1956385" y="40109"/>
                              <a:pt x="1927987" y="34591"/>
                            </a:cubicBezTo>
                            <a:cubicBezTo>
                              <a:pt x="1903191" y="36800"/>
                              <a:pt x="1887799" y="25967"/>
                              <a:pt x="1856362" y="23021"/>
                            </a:cubicBezTo>
                            <a:cubicBezTo>
                              <a:pt x="1822547" y="23178"/>
                              <a:pt x="1814829" y="9461"/>
                              <a:pt x="1784738" y="14403"/>
                            </a:cubicBezTo>
                            <a:cubicBezTo>
                              <a:pt x="1757048" y="15669"/>
                              <a:pt x="1735679" y="9299"/>
                              <a:pt x="1713297" y="8736"/>
                            </a:cubicBezTo>
                            <a:cubicBezTo>
                              <a:pt x="1683477" y="7736"/>
                              <a:pt x="1663036" y="-3732"/>
                              <a:pt x="1637264" y="2951"/>
                            </a:cubicBezTo>
                            <a:cubicBezTo>
                              <a:pt x="1613102" y="2102"/>
                              <a:pt x="1593075" y="-1578"/>
                              <a:pt x="1561232" y="118"/>
                            </a:cubicBezTo>
                            <a:cubicBezTo>
                              <a:pt x="1528654" y="3864"/>
                              <a:pt x="1519939" y="-8893"/>
                              <a:pt x="1485200" y="118"/>
                            </a:cubicBezTo>
                            <a:lnTo>
                              <a:pt x="1485200" y="118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2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Hoạt động khám phá</a:t>
            </a:r>
            <a:endParaRPr sz="3200" dirty="0"/>
          </a:p>
        </p:txBody>
      </p:sp>
      <p:sp>
        <p:nvSpPr>
          <p:cNvPr id="539" name="Google Shape;539;p4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1A6D3-9E9C-4ED7-B1E4-84F2B87B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900"/>
            <a:ext cx="9144000" cy="2558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AEDE7B-604E-4D91-B103-15214F77C194}"/>
                  </a:ext>
                </a:extLst>
              </p:cNvPr>
              <p:cNvSpPr txBox="1"/>
              <p:nvPr/>
            </p:nvSpPr>
            <p:spPr>
              <a:xfrm>
                <a:off x="0" y="3066542"/>
                <a:ext cx="9144000" cy="29456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   c) </a:t>
                </a:r>
                <a:r>
                  <a:rPr lang="en-US" sz="2800" dirty="0" err="1"/>
                  <a:t>Nêu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                     </a:t>
                </a:r>
                <a:r>
                  <a:rPr lang="en-US" sz="2800" dirty="0" err="1"/>
                  <a:t>Ví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dụ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.  </m:t>
                        </m:r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</m:t>
                        </m:r>
                        <m: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. </m:t>
                        </m:r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24</m:t>
                        </m:r>
                      </m:num>
                      <m:den>
                        <m:r>
                          <a:rPr lang="en-US" sz="32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en-US" sz="1200" dirty="0"/>
              </a:p>
              <a:p>
                <a:pPr marL="342900" indent="-342900">
                  <a:buAutoNum type="alphaLcParenR"/>
                </a:pPr>
                <a:endParaRPr lang="en-US" dirty="0"/>
              </a:p>
              <a:p>
                <a:pPr marL="342900" indent="-342900">
                  <a:buAutoNum type="alphaLcParenR"/>
                </a:pPr>
                <a:endParaRPr lang="en-US" dirty="0"/>
              </a:p>
              <a:p>
                <a:pPr marL="342900" indent="-342900">
                  <a:buAutoNum type="alphaLcParenR"/>
                </a:pPr>
                <a:endParaRPr lang="en-US" dirty="0"/>
              </a:p>
              <a:p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AEDE7B-604E-4D91-B103-15214F77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6542"/>
                <a:ext cx="9144000" cy="2945678"/>
              </a:xfrm>
              <a:prstGeom prst="rect">
                <a:avLst/>
              </a:prstGeom>
              <a:blipFill>
                <a:blip r:embed="rId4"/>
                <a:stretch>
                  <a:fillRect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40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455322" y="565604"/>
            <a:ext cx="6031800" cy="605100"/>
          </a:xfrm>
          <a:prstGeom prst="rect">
            <a:avLst/>
          </a:prstGeom>
          <a:ln w="28575">
            <a:solidFill>
              <a:schemeClr val="bg1"/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Roboto Slab" panose="020B0604020202020204" charset="0"/>
                <a:ea typeface="Roboto Slab" panose="020B0604020202020204" charset="0"/>
              </a:rPr>
              <a:t>Tính chất 1: </a:t>
            </a:r>
            <a:endParaRPr sz="32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D3D9F-7630-4C50-A77D-70F9F893B9BD}"/>
              </a:ext>
            </a:extLst>
          </p:cNvPr>
          <p:cNvSpPr txBox="1"/>
          <p:nvPr/>
        </p:nvSpPr>
        <p:spPr>
          <a:xfrm>
            <a:off x="298150" y="1678488"/>
            <a:ext cx="8495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tử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0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mới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B1998-EC1D-443E-B3BA-0DCFC2D0461A}"/>
              </a:ext>
            </a:extLst>
          </p:cNvPr>
          <p:cNvSpPr/>
          <p:nvPr/>
        </p:nvSpPr>
        <p:spPr>
          <a:xfrm>
            <a:off x="1566582" y="2191870"/>
            <a:ext cx="3583641" cy="6185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7F192-FC31-44C3-85BB-E88FBE8DA937}"/>
              </a:ext>
            </a:extLst>
          </p:cNvPr>
          <p:cNvSpPr/>
          <p:nvPr/>
        </p:nvSpPr>
        <p:spPr>
          <a:xfrm>
            <a:off x="2243416" y="2661857"/>
            <a:ext cx="4211172" cy="6185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ABD9C-9532-44E3-BD90-8548FA3F5EA8}"/>
              </a:ext>
            </a:extLst>
          </p:cNvPr>
          <p:cNvSpPr/>
          <p:nvPr/>
        </p:nvSpPr>
        <p:spPr>
          <a:xfrm>
            <a:off x="4164104" y="3156494"/>
            <a:ext cx="3937749" cy="6185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988359" y="435135"/>
            <a:ext cx="7875849" cy="9132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2"/>
                </a:solidFill>
              </a:rPr>
              <a:t>Bài tập 1: Dựa vào tính chất 1 để tìm một phân số bằng mỗi phân số sau: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44367" y="369229"/>
            <a:ext cx="354081" cy="33809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/>
              <p:nvPr/>
            </p:nvSpPr>
            <p:spPr>
              <a:xfrm>
                <a:off x="1762744" y="1693176"/>
                <a:ext cx="1164920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noProof="1"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noProof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4000" dirty="0"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44" y="1693176"/>
                <a:ext cx="1164920" cy="965905"/>
              </a:xfrm>
              <a:prstGeom prst="rect">
                <a:avLst/>
              </a:prstGeom>
              <a:blipFill>
                <a:blip r:embed="rId3"/>
                <a:stretch>
                  <a:fillRect l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80ADBA-12BA-40E0-A93A-12DE039738BB}"/>
                  </a:ext>
                </a:extLst>
              </p:cNvPr>
              <p:cNvSpPr txBox="1"/>
              <p:nvPr/>
            </p:nvSpPr>
            <p:spPr>
              <a:xfrm>
                <a:off x="5051418" y="1693176"/>
                <a:ext cx="152474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noProof="1"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noProof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000" b="0" i="1" noProof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80ADBA-12BA-40E0-A93A-12DE0397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8" y="1693176"/>
                <a:ext cx="1524746" cy="966675"/>
              </a:xfrm>
              <a:prstGeom prst="rect">
                <a:avLst/>
              </a:prstGeom>
              <a:blipFill>
                <a:blip r:embed="rId4"/>
                <a:stretch>
                  <a:fillRect l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1493038" y="686760"/>
            <a:ext cx="8317282" cy="9132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/>
                </a:solidFill>
              </a:rPr>
              <a:t>Có thể biểu diễn số 12 dưới dạng </a:t>
            </a:r>
            <a:br>
              <a:rPr lang="en" sz="3600" dirty="0">
                <a:solidFill>
                  <a:schemeClr val="accent2"/>
                </a:solidFill>
              </a:rPr>
            </a:br>
            <a:r>
              <a:rPr lang="en" sz="3600" dirty="0">
                <a:solidFill>
                  <a:schemeClr val="accent2"/>
                </a:solidFill>
              </a:rPr>
              <a:t>phân số nào?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/>
              <p:nvPr/>
            </p:nvSpPr>
            <p:spPr>
              <a:xfrm>
                <a:off x="1173668" y="2838648"/>
                <a:ext cx="280925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noProof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12</m:t>
                      </m:r>
                      <m:r>
                        <a:rPr lang="en-US" sz="3600" b="0" i="0" noProof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360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Broadway" panose="04040905080B02020502" pitchFamily="8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53F38-34D2-4E8B-9E3A-C33978A0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68" y="2838648"/>
                <a:ext cx="280925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33C76698-F59B-479C-8948-7AC3FBF92784}"/>
              </a:ext>
            </a:extLst>
          </p:cNvPr>
          <p:cNvSpPr/>
          <p:nvPr/>
        </p:nvSpPr>
        <p:spPr>
          <a:xfrm>
            <a:off x="562835" y="520621"/>
            <a:ext cx="754838" cy="75483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27997F-1BE9-4971-83A0-EA7DB5BE952F}"/>
              </a:ext>
            </a:extLst>
          </p:cNvPr>
          <p:cNvSpPr/>
          <p:nvPr/>
        </p:nvSpPr>
        <p:spPr>
          <a:xfrm>
            <a:off x="552749" y="1816912"/>
            <a:ext cx="754838" cy="754838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9" name="Google Shape;170;p19">
            <a:extLst>
              <a:ext uri="{FF2B5EF4-FFF2-40B4-BE49-F238E27FC236}">
                <a16:creationId xmlns:a16="http://schemas.microsoft.com/office/drawing/2014/main" id="{F516E39D-BBB6-48C4-AB91-7A60B59D87F6}"/>
              </a:ext>
            </a:extLst>
          </p:cNvPr>
          <p:cNvSpPr txBox="1">
            <a:spLocks/>
          </p:cNvSpPr>
          <p:nvPr/>
        </p:nvSpPr>
        <p:spPr>
          <a:xfrm>
            <a:off x="1415255" y="1982132"/>
            <a:ext cx="8317282" cy="91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Hãy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3600" dirty="0">
                <a:solidFill>
                  <a:schemeClr val="accent5">
                    <a:lumMod val="75000"/>
                  </a:schemeClr>
                </a:solidFill>
              </a:rPr>
              <a:t>biểu diễn số 12 dưới dạng </a:t>
            </a:r>
            <a:br>
              <a:rPr lang="vi-VN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vi-VN" sz="3600" dirty="0">
                <a:solidFill>
                  <a:schemeClr val="accent5">
                    <a:lumMod val="75000"/>
                  </a:schemeClr>
                </a:solidFill>
              </a:rPr>
              <a:t>phân số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mẫu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(-5).</a:t>
            </a:r>
            <a:endParaRPr lang="vi-VN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041C76-B79E-410C-8497-8A68FB124BB0}"/>
                  </a:ext>
                </a:extLst>
              </p:cNvPr>
              <p:cNvSpPr txBox="1"/>
              <p:nvPr/>
            </p:nvSpPr>
            <p:spPr>
              <a:xfrm>
                <a:off x="3459458" y="2835057"/>
                <a:ext cx="776614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noProof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noProof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1" i="1" noProof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?</m:t>
                          </m:r>
                        </m:num>
                        <m:den>
                          <m:r>
                            <a:rPr lang="en-US" sz="3600" b="1" i="1" noProof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3600" b="1" i="1" noProof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041C76-B79E-410C-8497-8A68FB12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58" y="2835057"/>
                <a:ext cx="776614" cy="1133067"/>
              </a:xfrm>
              <a:prstGeom prst="rect">
                <a:avLst/>
              </a:prstGeom>
              <a:blipFill>
                <a:blip r:embed="rId4"/>
                <a:stretch>
                  <a:fillRect r="-6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A210F8-8687-4B5F-B8BC-DED1113DDC21}"/>
                  </a:ext>
                </a:extLst>
              </p:cNvPr>
              <p:cNvSpPr txBox="1"/>
              <p:nvPr/>
            </p:nvSpPr>
            <p:spPr>
              <a:xfrm>
                <a:off x="3459458" y="2835057"/>
                <a:ext cx="4269287" cy="124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noProof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3600" b="1" i="0" noProof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i="1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12</m:t>
                          </m:r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. (−</m:t>
                          </m:r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.  (−</m:t>
                          </m:r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  <m:r>
                            <a:rPr lang="en-US" sz="3600" b="0" i="0" noProof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3600" b="0" i="0" noProof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noProof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32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en-US" sz="32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3200" b="0" i="1" noProof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A210F8-8687-4B5F-B8BC-DED1113D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58" y="2835057"/>
                <a:ext cx="4269287" cy="1245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70;p19">
            <a:extLst>
              <a:ext uri="{FF2B5EF4-FFF2-40B4-BE49-F238E27FC236}">
                <a16:creationId xmlns:a16="http://schemas.microsoft.com/office/drawing/2014/main" id="{FE940BAE-01BA-4E1D-9D87-03474E18C4B2}"/>
              </a:ext>
            </a:extLst>
          </p:cNvPr>
          <p:cNvSpPr txBox="1">
            <a:spLocks/>
          </p:cNvSpPr>
          <p:nvPr/>
        </p:nvSpPr>
        <p:spPr>
          <a:xfrm>
            <a:off x="1563029" y="4106164"/>
            <a:ext cx="6964538" cy="965695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biểu diễn số </a:t>
            </a:r>
            <a:r>
              <a:rPr lang="en-US" sz="2800" dirty="0">
                <a:solidFill>
                  <a:schemeClr val="tx1"/>
                </a:solidFill>
              </a:rPr>
              <a:t>8</a:t>
            </a:r>
            <a:r>
              <a:rPr lang="vi-VN" sz="2800" dirty="0">
                <a:solidFill>
                  <a:schemeClr val="tx1"/>
                </a:solidFill>
              </a:rPr>
              <a:t> dưới dạng phân số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mẫu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tùy</a:t>
            </a:r>
            <a:r>
              <a:rPr lang="en-US" sz="2800" dirty="0">
                <a:solidFill>
                  <a:schemeClr val="tx1"/>
                </a:solidFill>
              </a:rPr>
              <a:t> ý.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3" name="Google Shape;191;p20">
            <a:extLst>
              <a:ext uri="{FF2B5EF4-FFF2-40B4-BE49-F238E27FC236}">
                <a16:creationId xmlns:a16="http://schemas.microsoft.com/office/drawing/2014/main" id="{C7EF05A7-23AB-4C9F-B4F7-DF1D9FED45CB}"/>
              </a:ext>
            </a:extLst>
          </p:cNvPr>
          <p:cNvGrpSpPr/>
          <p:nvPr/>
        </p:nvGrpSpPr>
        <p:grpSpPr>
          <a:xfrm>
            <a:off x="662246" y="4261952"/>
            <a:ext cx="556015" cy="557448"/>
            <a:chOff x="1923675" y="1633650"/>
            <a:chExt cx="436000" cy="435975"/>
          </a:xfrm>
        </p:grpSpPr>
        <p:sp>
          <p:nvSpPr>
            <p:cNvPr id="14" name="Google Shape;192;p20">
              <a:extLst>
                <a:ext uri="{FF2B5EF4-FFF2-40B4-BE49-F238E27FC236}">
                  <a16:creationId xmlns:a16="http://schemas.microsoft.com/office/drawing/2014/main" id="{49BB9DAD-68EF-432B-9D36-E0CA854D8CC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3;p20">
              <a:extLst>
                <a:ext uri="{FF2B5EF4-FFF2-40B4-BE49-F238E27FC236}">
                  <a16:creationId xmlns:a16="http://schemas.microsoft.com/office/drawing/2014/main" id="{84559B12-0307-41AE-AF40-37BD454B76E9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4;p20">
              <a:extLst>
                <a:ext uri="{FF2B5EF4-FFF2-40B4-BE49-F238E27FC236}">
                  <a16:creationId xmlns:a16="http://schemas.microsoft.com/office/drawing/2014/main" id="{93E622B5-E50A-4960-A415-0FBA5CFABC77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;p20">
              <a:extLst>
                <a:ext uri="{FF2B5EF4-FFF2-40B4-BE49-F238E27FC236}">
                  <a16:creationId xmlns:a16="http://schemas.microsoft.com/office/drawing/2014/main" id="{603E28A3-676F-4755-B4E6-241A86D5B839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;p20">
              <a:extLst>
                <a:ext uri="{FF2B5EF4-FFF2-40B4-BE49-F238E27FC236}">
                  <a16:creationId xmlns:a16="http://schemas.microsoft.com/office/drawing/2014/main" id="{B3CF96AD-E36B-4685-AF6A-924093C57B4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7;p20">
              <a:extLst>
                <a:ext uri="{FF2B5EF4-FFF2-40B4-BE49-F238E27FC236}">
                  <a16:creationId xmlns:a16="http://schemas.microsoft.com/office/drawing/2014/main" id="{90B6D71C-1D47-4D88-B41A-7C5891A191E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40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3" grpId="0"/>
      <p:bldP spid="2" grpId="0" animBg="1"/>
      <p:bldP spid="8" grpId="0" animBg="1"/>
      <p:bldP spid="9" grpId="0"/>
      <p:bldP spid="4" grpId="0"/>
      <p:bldP spid="4" grpId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824</Words>
  <Application>Microsoft Office PowerPoint</Application>
  <PresentationFormat>On-screen Show (16:9)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Roboto Slab</vt:lpstr>
      <vt:lpstr>Nixie One</vt:lpstr>
      <vt:lpstr>Cambria Math</vt:lpstr>
      <vt:lpstr>Calibri</vt:lpstr>
      <vt:lpstr>Broadway</vt:lpstr>
      <vt:lpstr>Impact</vt:lpstr>
      <vt:lpstr>Arial</vt:lpstr>
      <vt:lpstr>Warwick template</vt:lpstr>
      <vt:lpstr>Tính chất cơ bản của phân số</vt:lpstr>
      <vt:lpstr>KHỞI ĐỘNG</vt:lpstr>
      <vt:lpstr>Tính chất 1</vt:lpstr>
      <vt:lpstr>Hoạt động khám phá</vt:lpstr>
      <vt:lpstr>Hoạt động khám phá</vt:lpstr>
      <vt:lpstr>Hoạt động khám phá</vt:lpstr>
      <vt:lpstr>PowerPoint Presentation</vt:lpstr>
      <vt:lpstr>Bài tập 1: Dựa vào tính chất 1 để tìm một phân số bằng mỗi phân số sau:</vt:lpstr>
      <vt:lpstr>Có thể biểu diễn số 12 dưới dạng  phân số nào?</vt:lpstr>
      <vt:lpstr>NHẬN XÉT</vt:lpstr>
      <vt:lpstr>Ví dụ 2:  Quy đồng mẫu số hai phân số:                          7/(-6) và (-15)/10 </vt:lpstr>
      <vt:lpstr>Thực hành</vt:lpstr>
      <vt:lpstr>Tính chất 1</vt:lpstr>
      <vt:lpstr>Tính chất 2</vt:lpstr>
      <vt:lpstr>Tính chất 2</vt:lpstr>
      <vt:lpstr>Tính chất 2</vt:lpstr>
      <vt:lpstr>PowerPoint Presentation</vt:lpstr>
      <vt:lpstr>Thực hành 1: Dựa vào tính chất 2 để rút gọn mỗi phân số sau:</vt:lpstr>
      <vt:lpstr>Thực hành 2: Viết phân số sau thành phân số có mẫu dương.</vt:lpstr>
      <vt:lpstr>Tính chất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Tính chất cơ bản của phân số</dc:title>
  <cp:lastModifiedBy>Tuong Khoa Thuy Dung</cp:lastModifiedBy>
  <cp:revision>8</cp:revision>
  <dcterms:modified xsi:type="dcterms:W3CDTF">2021-09-01T17:52:08Z</dcterms:modified>
</cp:coreProperties>
</file>