
<file path=[Content_Types].xml><?xml version="1.0" encoding="utf-8"?>
<Types xmlns="http://schemas.openxmlformats.org/package/2006/content-types">
  <Default Extension="bin" ContentType="application/vnd.openxmlformats-officedocument.oleObject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65" r:id="rId2"/>
    <p:sldId id="257" r:id="rId3"/>
    <p:sldId id="316" r:id="rId4"/>
    <p:sldId id="264" r:id="rId5"/>
    <p:sldId id="313" r:id="rId6"/>
    <p:sldId id="266" r:id="rId7"/>
    <p:sldId id="267" r:id="rId8"/>
    <p:sldId id="268" r:id="rId9"/>
    <p:sldId id="314" r:id="rId10"/>
    <p:sldId id="315" r:id="rId11"/>
    <p:sldId id="317" r:id="rId12"/>
    <p:sldId id="269" r:id="rId13"/>
    <p:sldId id="270" r:id="rId14"/>
    <p:sldId id="319" r:id="rId15"/>
    <p:sldId id="318" r:id="rId16"/>
    <p:sldId id="272" r:id="rId17"/>
    <p:sldId id="320" r:id="rId18"/>
    <p:sldId id="312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83D7B9-88B6-4150-A9E7-806DA77DD414}" v="280" dt="2021-04-18T13:34:43.150"/>
    <p1510:client id="{2980A972-FB3B-445C-9517-250D13672714}" v="1" dt="2021-04-22T15:01:09.325"/>
    <p1510:client id="{4B0AC557-4F38-4C97-837D-556338D216A3}" v="5" dt="2021-04-22T14:41:52.058"/>
    <p1510:client id="{62491D0D-DB02-4A98-864B-3B1952B2D78B}" v="714" dt="2021-04-21T08:24:49.464"/>
    <p1510:client id="{86B36E4F-674E-46ED-B04F-6FFE8AB373DF}" v="47" dt="2021-04-18T04:57:54.038"/>
    <p1510:client id="{A02D8BEF-CAD9-459E-85DB-AC5078529F40}" v="1461" dt="2021-04-18T02:35:25.824"/>
    <p1510:client id="{CBE96F74-BF4F-4D9E-A597-F86D35B58202}" v="1" dt="2021-04-18T05:01:28.2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3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providerId="Windows Live" clId="Web-{4B0AC557-4F38-4C97-837D-556338D216A3}"/>
    <pc:docChg chg="modSld">
      <pc:chgData name="Người dùng Khách" userId="" providerId="Windows Live" clId="Web-{4B0AC557-4F38-4C97-837D-556338D216A3}" dt="2021-04-22T14:41:52.058" v="4" actId="1076"/>
      <pc:docMkLst>
        <pc:docMk/>
      </pc:docMkLst>
      <pc:sldChg chg="modSp">
        <pc:chgData name="Người dùng Khách" userId="" providerId="Windows Live" clId="Web-{4B0AC557-4F38-4C97-837D-556338D216A3}" dt="2021-04-22T14:30:30.274" v="1" actId="1076"/>
        <pc:sldMkLst>
          <pc:docMk/>
          <pc:sldMk cId="1476561649" sldId="257"/>
        </pc:sldMkLst>
        <pc:spChg chg="mod">
          <ac:chgData name="Người dùng Khách" userId="" providerId="Windows Live" clId="Web-{4B0AC557-4F38-4C97-837D-556338D216A3}" dt="2021-04-22T14:30:30.274" v="1" actId="1076"/>
          <ac:spMkLst>
            <pc:docMk/>
            <pc:sldMk cId="1476561649" sldId="257"/>
            <ac:spMk id="4" creationId="{B5929B89-4BB4-4715-990E-4F3C97B5853E}"/>
          </ac:spMkLst>
        </pc:spChg>
      </pc:sldChg>
      <pc:sldChg chg="modSp">
        <pc:chgData name="Người dùng Khách" userId="" providerId="Windows Live" clId="Web-{4B0AC557-4F38-4C97-837D-556338D216A3}" dt="2021-04-22T14:40:40.494" v="3" actId="14100"/>
        <pc:sldMkLst>
          <pc:docMk/>
          <pc:sldMk cId="3850501268" sldId="266"/>
        </pc:sldMkLst>
        <pc:spChg chg="mod">
          <ac:chgData name="Người dùng Khách" userId="" providerId="Windows Live" clId="Web-{4B0AC557-4F38-4C97-837D-556338D216A3}" dt="2021-04-22T14:40:40.494" v="3" actId="14100"/>
          <ac:spMkLst>
            <pc:docMk/>
            <pc:sldMk cId="3850501268" sldId="266"/>
            <ac:spMk id="3" creationId="{D8E1B7A0-AF5E-4F95-A5BE-0E0E25678650}"/>
          </ac:spMkLst>
        </pc:spChg>
      </pc:sldChg>
      <pc:sldChg chg="modSp">
        <pc:chgData name="Người dùng Khách" userId="" providerId="Windows Live" clId="Web-{4B0AC557-4F38-4C97-837D-556338D216A3}" dt="2021-04-22T14:41:52.058" v="4" actId="1076"/>
        <pc:sldMkLst>
          <pc:docMk/>
          <pc:sldMk cId="1042047064" sldId="267"/>
        </pc:sldMkLst>
        <pc:spChg chg="mod">
          <ac:chgData name="Người dùng Khách" userId="" providerId="Windows Live" clId="Web-{4B0AC557-4F38-4C97-837D-556338D216A3}" dt="2021-04-22T14:41:52.058" v="4" actId="1076"/>
          <ac:spMkLst>
            <pc:docMk/>
            <pc:sldMk cId="1042047064" sldId="267"/>
            <ac:spMk id="4" creationId="{9A2B1F6C-E950-4F29-B789-B64043D84ADD}"/>
          </ac:spMkLst>
        </pc:spChg>
      </pc:sldChg>
    </pc:docChg>
  </pc:docChgLst>
  <pc:docChgLst>
    <pc:chgData name="Ma Hồng Đức" userId="d14a2d58af0b1a69" providerId="Windows Live" clId="Web-{62491D0D-DB02-4A98-864B-3B1952B2D78B}"/>
    <pc:docChg chg="addSld modSld">
      <pc:chgData name="Ma Hồng Đức" userId="d14a2d58af0b1a69" providerId="Windows Live" clId="Web-{62491D0D-DB02-4A98-864B-3B1952B2D78B}" dt="2021-04-21T08:24:49.464" v="444"/>
      <pc:docMkLst>
        <pc:docMk/>
      </pc:docMkLst>
      <pc:sldChg chg="modSp">
        <pc:chgData name="Ma Hồng Đức" userId="d14a2d58af0b1a69" providerId="Windows Live" clId="Web-{62491D0D-DB02-4A98-864B-3B1952B2D78B}" dt="2021-04-21T06:54:35.082" v="58" actId="14100"/>
        <pc:sldMkLst>
          <pc:docMk/>
          <pc:sldMk cId="3552649762" sldId="258"/>
        </pc:sldMkLst>
        <pc:spChg chg="mod">
          <ac:chgData name="Ma Hồng Đức" userId="d14a2d58af0b1a69" providerId="Windows Live" clId="Web-{62491D0D-DB02-4A98-864B-3B1952B2D78B}" dt="2021-04-21T06:54:35.082" v="58" actId="14100"/>
          <ac:spMkLst>
            <pc:docMk/>
            <pc:sldMk cId="3552649762" sldId="258"/>
            <ac:spMk id="4" creationId="{7ECB1112-5031-46EF-9864-E3D83B2B7CA2}"/>
          </ac:spMkLst>
        </pc:spChg>
      </pc:sldChg>
      <pc:sldChg chg="modSp">
        <pc:chgData name="Ma Hồng Đức" userId="d14a2d58af0b1a69" providerId="Windows Live" clId="Web-{62491D0D-DB02-4A98-864B-3B1952B2D78B}" dt="2021-04-21T08:22:27.461" v="418" actId="1076"/>
        <pc:sldMkLst>
          <pc:docMk/>
          <pc:sldMk cId="79940472" sldId="259"/>
        </pc:sldMkLst>
        <pc:spChg chg="mod">
          <ac:chgData name="Ma Hồng Đức" userId="d14a2d58af0b1a69" providerId="Windows Live" clId="Web-{62491D0D-DB02-4A98-864B-3B1952B2D78B}" dt="2021-04-21T08:22:27.461" v="418" actId="1076"/>
          <ac:spMkLst>
            <pc:docMk/>
            <pc:sldMk cId="79940472" sldId="259"/>
            <ac:spMk id="5" creationId="{954457D8-A1C7-4742-97E1-4F1CFCC7CE77}"/>
          </ac:spMkLst>
        </pc:spChg>
      </pc:sldChg>
      <pc:sldChg chg="modTransition">
        <pc:chgData name="Ma Hồng Đức" userId="d14a2d58af0b1a69" providerId="Windows Live" clId="Web-{62491D0D-DB02-4A98-864B-3B1952B2D78B}" dt="2021-04-21T08:20:16.599" v="405"/>
        <pc:sldMkLst>
          <pc:docMk/>
          <pc:sldMk cId="790777473" sldId="261"/>
        </pc:sldMkLst>
      </pc:sldChg>
      <pc:sldChg chg="modTransition">
        <pc:chgData name="Ma Hồng Đức" userId="d14a2d58af0b1a69" providerId="Windows Live" clId="Web-{62491D0D-DB02-4A98-864B-3B1952B2D78B}" dt="2021-04-21T08:22:10.867" v="417"/>
        <pc:sldMkLst>
          <pc:docMk/>
          <pc:sldMk cId="3935826419" sldId="262"/>
        </pc:sldMkLst>
      </pc:sldChg>
      <pc:sldChg chg="modSp">
        <pc:chgData name="Ma Hồng Đức" userId="d14a2d58af0b1a69" providerId="Windows Live" clId="Web-{62491D0D-DB02-4A98-864B-3B1952B2D78B}" dt="2021-04-21T06:54:55.285" v="75" actId="20577"/>
        <pc:sldMkLst>
          <pc:docMk/>
          <pc:sldMk cId="2938745681" sldId="264"/>
        </pc:sldMkLst>
        <pc:spChg chg="mod">
          <ac:chgData name="Ma Hồng Đức" userId="d14a2d58af0b1a69" providerId="Windows Live" clId="Web-{62491D0D-DB02-4A98-864B-3B1952B2D78B}" dt="2021-04-21T06:54:55.285" v="75" actId="20577"/>
          <ac:spMkLst>
            <pc:docMk/>
            <pc:sldMk cId="2938745681" sldId="264"/>
            <ac:spMk id="4" creationId="{AA85D263-C976-4943-AA04-5ABC8D118105}"/>
          </ac:spMkLst>
        </pc:spChg>
      </pc:sldChg>
      <pc:sldChg chg="addSp delSp modSp new modTransition addAnim modAnim">
        <pc:chgData name="Ma Hồng Đức" userId="d14a2d58af0b1a69" providerId="Windows Live" clId="Web-{62491D0D-DB02-4A98-864B-3B1952B2D78B}" dt="2021-04-21T08:24:49.464" v="444"/>
        <pc:sldMkLst>
          <pc:docMk/>
          <pc:sldMk cId="739289116" sldId="265"/>
        </pc:sldMkLst>
        <pc:spChg chg="del">
          <ac:chgData name="Ma Hồng Đức" userId="d14a2d58af0b1a69" providerId="Windows Live" clId="Web-{62491D0D-DB02-4A98-864B-3B1952B2D78B}" dt="2021-04-21T06:46:15.231" v="1"/>
          <ac:spMkLst>
            <pc:docMk/>
            <pc:sldMk cId="739289116" sldId="265"/>
            <ac:spMk id="2" creationId="{9F4949C8-9992-450C-AF3F-33018D9E7FA3}"/>
          </ac:spMkLst>
        </pc:spChg>
        <pc:spChg chg="del">
          <ac:chgData name="Ma Hồng Đức" userId="d14a2d58af0b1a69" providerId="Windows Live" clId="Web-{62491D0D-DB02-4A98-864B-3B1952B2D78B}" dt="2021-04-21T06:46:16.231" v="2"/>
          <ac:spMkLst>
            <pc:docMk/>
            <pc:sldMk cId="739289116" sldId="265"/>
            <ac:spMk id="3" creationId="{EEF3D66F-A0A5-4968-828C-89DF5332308C}"/>
          </ac:spMkLst>
        </pc:spChg>
        <pc:spChg chg="add mod">
          <ac:chgData name="Ma Hồng Đức" userId="d14a2d58af0b1a69" providerId="Windows Live" clId="Web-{62491D0D-DB02-4A98-864B-3B1952B2D78B}" dt="2021-04-21T06:57:21.819" v="79" actId="20577"/>
          <ac:spMkLst>
            <pc:docMk/>
            <pc:sldMk cId="739289116" sldId="265"/>
            <ac:spMk id="4" creationId="{392DDD23-53D0-442C-9A96-15340C4548C5}"/>
          </ac:spMkLst>
        </pc:spChg>
        <pc:spChg chg="add mod">
          <ac:chgData name="Ma Hồng Đức" userId="d14a2d58af0b1a69" providerId="Windows Live" clId="Web-{62491D0D-DB02-4A98-864B-3B1952B2D78B}" dt="2021-04-21T07:00:48.728" v="99" actId="14100"/>
          <ac:spMkLst>
            <pc:docMk/>
            <pc:sldMk cId="739289116" sldId="265"/>
            <ac:spMk id="5" creationId="{F7174845-44C7-45B5-9AD8-806F06B8E0EE}"/>
          </ac:spMkLst>
        </pc:spChg>
        <pc:picChg chg="add mod">
          <ac:chgData name="Ma Hồng Đức" userId="d14a2d58af0b1a69" providerId="Windows Live" clId="Web-{62491D0D-DB02-4A98-864B-3B1952B2D78B}" dt="2021-04-21T07:01:13.822" v="105" actId="1076"/>
          <ac:picMkLst>
            <pc:docMk/>
            <pc:sldMk cId="739289116" sldId="265"/>
            <ac:picMk id="6" creationId="{C98510A3-CB25-42B0-B01B-95A39FF748FE}"/>
          </ac:picMkLst>
        </pc:picChg>
      </pc:sldChg>
      <pc:sldChg chg="addSp delSp modSp new modTransition addAnim modAnim">
        <pc:chgData name="Ma Hồng Đức" userId="d14a2d58af0b1a69" providerId="Windows Live" clId="Web-{62491D0D-DB02-4A98-864B-3B1952B2D78B}" dt="2021-04-21T08:22:56.806" v="426"/>
        <pc:sldMkLst>
          <pc:docMk/>
          <pc:sldMk cId="3850501268" sldId="266"/>
        </pc:sldMkLst>
        <pc:spChg chg="add mod">
          <ac:chgData name="Ma Hồng Đức" userId="d14a2d58af0b1a69" providerId="Windows Live" clId="Web-{62491D0D-DB02-4A98-864B-3B1952B2D78B}" dt="2021-04-21T07:50:26.268" v="232" actId="1076"/>
          <ac:spMkLst>
            <pc:docMk/>
            <pc:sldMk cId="3850501268" sldId="266"/>
            <ac:spMk id="2" creationId="{505C6218-161B-4B61-8E74-946503967A2C}"/>
          </ac:spMkLst>
        </pc:spChg>
        <pc:spChg chg="del">
          <ac:chgData name="Ma Hồng Đức" userId="d14a2d58af0b1a69" providerId="Windows Live" clId="Web-{62491D0D-DB02-4A98-864B-3B1952B2D78B}" dt="2021-04-21T07:01:34.995" v="107"/>
          <ac:spMkLst>
            <pc:docMk/>
            <pc:sldMk cId="3850501268" sldId="266"/>
            <ac:spMk id="2" creationId="{621D96D6-8EDE-4ADA-8EFD-B068FC7647DC}"/>
          </ac:spMkLst>
        </pc:spChg>
        <pc:spChg chg="add mod">
          <ac:chgData name="Ma Hồng Đức" userId="d14a2d58af0b1a69" providerId="Windows Live" clId="Web-{62491D0D-DB02-4A98-864B-3B1952B2D78B}" dt="2021-04-21T08:07:25.023" v="261" actId="20577"/>
          <ac:spMkLst>
            <pc:docMk/>
            <pc:sldMk cId="3850501268" sldId="266"/>
            <ac:spMk id="3" creationId="{D8E1B7A0-AF5E-4F95-A5BE-0E0E25678650}"/>
          </ac:spMkLst>
        </pc:spChg>
        <pc:spChg chg="del">
          <ac:chgData name="Ma Hồng Đức" userId="d14a2d58af0b1a69" providerId="Windows Live" clId="Web-{62491D0D-DB02-4A98-864B-3B1952B2D78B}" dt="2021-04-21T07:01:36.307" v="108"/>
          <ac:spMkLst>
            <pc:docMk/>
            <pc:sldMk cId="3850501268" sldId="266"/>
            <ac:spMk id="3" creationId="{F31366AD-0680-4A36-864F-E39179276055}"/>
          </ac:spMkLst>
        </pc:spChg>
        <pc:spChg chg="add mod">
          <ac:chgData name="Ma Hồng Đức" userId="d14a2d58af0b1a69" providerId="Windows Live" clId="Web-{62491D0D-DB02-4A98-864B-3B1952B2D78B}" dt="2021-04-21T07:48:11.141" v="195" actId="14100"/>
          <ac:spMkLst>
            <pc:docMk/>
            <pc:sldMk cId="3850501268" sldId="266"/>
            <ac:spMk id="4" creationId="{A4B629B3-CCFE-49FF-892B-B9C5CAA7733A}"/>
          </ac:spMkLst>
        </pc:spChg>
        <pc:spChg chg="add del mod">
          <ac:chgData name="Ma Hồng Đức" userId="d14a2d58af0b1a69" providerId="Windows Live" clId="Web-{62491D0D-DB02-4A98-864B-3B1952B2D78B}" dt="2021-04-21T07:49:25.580" v="214"/>
          <ac:spMkLst>
            <pc:docMk/>
            <pc:sldMk cId="3850501268" sldId="266"/>
            <ac:spMk id="5" creationId="{A5D0A1D3-411E-42BA-9C35-7046C4BBFEB5}"/>
          </ac:spMkLst>
        </pc:spChg>
        <pc:picChg chg="add mod">
          <ac:chgData name="Ma Hồng Đức" userId="d14a2d58af0b1a69" providerId="Windows Live" clId="Web-{62491D0D-DB02-4A98-864B-3B1952B2D78B}" dt="2021-04-21T08:05:56.520" v="243" actId="14100"/>
          <ac:picMkLst>
            <pc:docMk/>
            <pc:sldMk cId="3850501268" sldId="266"/>
            <ac:picMk id="6" creationId="{0D636A45-42C0-4AC8-878F-48176819E956}"/>
          </ac:picMkLst>
        </pc:picChg>
      </pc:sldChg>
      <pc:sldChg chg="addSp delSp modSp new modTransition addAnim modAnim">
        <pc:chgData name="Ma Hồng Đức" userId="d14a2d58af0b1a69" providerId="Windows Live" clId="Web-{62491D0D-DB02-4A98-864B-3B1952B2D78B}" dt="2021-04-21T08:23:18.587" v="431"/>
        <pc:sldMkLst>
          <pc:docMk/>
          <pc:sldMk cId="1042047064" sldId="267"/>
        </pc:sldMkLst>
        <pc:spChg chg="del">
          <ac:chgData name="Ma Hồng Đức" userId="d14a2d58af0b1a69" providerId="Windows Live" clId="Web-{62491D0D-DB02-4A98-864B-3B1952B2D78B}" dt="2021-04-21T08:06:25.224" v="245"/>
          <ac:spMkLst>
            <pc:docMk/>
            <pc:sldMk cId="1042047064" sldId="267"/>
            <ac:spMk id="2" creationId="{2ECDC7DF-C8EC-4003-B1EC-B43065B9B6C7}"/>
          </ac:spMkLst>
        </pc:spChg>
        <pc:spChg chg="del">
          <ac:chgData name="Ma Hồng Đức" userId="d14a2d58af0b1a69" providerId="Windows Live" clId="Web-{62491D0D-DB02-4A98-864B-3B1952B2D78B}" dt="2021-04-21T08:06:25.604" v="246"/>
          <ac:spMkLst>
            <pc:docMk/>
            <pc:sldMk cId="1042047064" sldId="267"/>
            <ac:spMk id="3" creationId="{6AFAF462-BFAA-4F9C-A218-CD7BD09BBC4A}"/>
          </ac:spMkLst>
        </pc:spChg>
        <pc:spChg chg="add mod">
          <ac:chgData name="Ma Hồng Đức" userId="d14a2d58af0b1a69" providerId="Windows Live" clId="Web-{62491D0D-DB02-4A98-864B-3B1952B2D78B}" dt="2021-04-21T08:08:14.117" v="272" actId="1076"/>
          <ac:spMkLst>
            <pc:docMk/>
            <pc:sldMk cId="1042047064" sldId="267"/>
            <ac:spMk id="4" creationId="{9A2B1F6C-E950-4F29-B789-B64043D84ADD}"/>
          </ac:spMkLst>
        </pc:spChg>
        <pc:spChg chg="add del">
          <ac:chgData name="Ma Hồng Đức" userId="d14a2d58af0b1a69" providerId="Windows Live" clId="Web-{62491D0D-DB02-4A98-864B-3B1952B2D78B}" dt="2021-04-21T08:08:03.164" v="269"/>
          <ac:spMkLst>
            <pc:docMk/>
            <pc:sldMk cId="1042047064" sldId="267"/>
            <ac:spMk id="5" creationId="{BB87DDFC-A277-4A93-B7BC-C3EB567A4B0A}"/>
          </ac:spMkLst>
        </pc:spChg>
        <pc:spChg chg="add mod">
          <ac:chgData name="Ma Hồng Đức" userId="d14a2d58af0b1a69" providerId="Windows Live" clId="Web-{62491D0D-DB02-4A98-864B-3B1952B2D78B}" dt="2021-04-21T08:08:45.836" v="277" actId="20577"/>
          <ac:spMkLst>
            <pc:docMk/>
            <pc:sldMk cId="1042047064" sldId="267"/>
            <ac:spMk id="6" creationId="{E5B9F335-0F84-4F81-9B91-D50DA47B6CE9}"/>
          </ac:spMkLst>
        </pc:spChg>
      </pc:sldChg>
      <pc:sldChg chg="addSp delSp modSp new modTransition addAnim modAnim">
        <pc:chgData name="Ma Hồng Đức" userId="d14a2d58af0b1a69" providerId="Windows Live" clId="Web-{62491D0D-DB02-4A98-864B-3B1952B2D78B}" dt="2021-04-21T08:23:31.556" v="435"/>
        <pc:sldMkLst>
          <pc:docMk/>
          <pc:sldMk cId="3515244115" sldId="268"/>
        </pc:sldMkLst>
        <pc:spChg chg="del">
          <ac:chgData name="Ma Hồng Đức" userId="d14a2d58af0b1a69" providerId="Windows Live" clId="Web-{62491D0D-DB02-4A98-864B-3B1952B2D78B}" dt="2021-04-21T08:11:33.121" v="279"/>
          <ac:spMkLst>
            <pc:docMk/>
            <pc:sldMk cId="3515244115" sldId="268"/>
            <ac:spMk id="2" creationId="{8AFF06C9-32FC-47A9-B11A-3E8A4E88E160}"/>
          </ac:spMkLst>
        </pc:spChg>
        <pc:spChg chg="del">
          <ac:chgData name="Ma Hồng Đức" userId="d14a2d58af0b1a69" providerId="Windows Live" clId="Web-{62491D0D-DB02-4A98-864B-3B1952B2D78B}" dt="2021-04-21T08:11:34.714" v="280"/>
          <ac:spMkLst>
            <pc:docMk/>
            <pc:sldMk cId="3515244115" sldId="268"/>
            <ac:spMk id="3" creationId="{792A99A7-928F-413A-AC2F-62D3AFA64D3E}"/>
          </ac:spMkLst>
        </pc:spChg>
        <pc:spChg chg="add mod">
          <ac:chgData name="Ma Hồng Đức" userId="d14a2d58af0b1a69" providerId="Windows Live" clId="Web-{62491D0D-DB02-4A98-864B-3B1952B2D78B}" dt="2021-04-21T08:18:52.535" v="404" actId="20577"/>
          <ac:spMkLst>
            <pc:docMk/>
            <pc:sldMk cId="3515244115" sldId="268"/>
            <ac:spMk id="4" creationId="{73238A4D-73AC-4EBF-A2DA-8399B0EEBB06}"/>
          </ac:spMkLst>
        </pc:spChg>
        <pc:spChg chg="add mod">
          <ac:chgData name="Ma Hồng Đức" userId="d14a2d58af0b1a69" providerId="Windows Live" clId="Web-{62491D0D-DB02-4A98-864B-3B1952B2D78B}" dt="2021-04-21T08:13:40.279" v="316" actId="20577"/>
          <ac:spMkLst>
            <pc:docMk/>
            <pc:sldMk cId="3515244115" sldId="268"/>
            <ac:spMk id="5" creationId="{BB81FCD8-0BCA-434A-A1CF-C95070505A8D}"/>
          </ac:spMkLst>
        </pc:spChg>
      </pc:sldChg>
      <pc:sldChg chg="addSp delSp modSp new modTransition addAnim modAnim">
        <pc:chgData name="Ma Hồng Đức" userId="d14a2d58af0b1a69" providerId="Windows Live" clId="Web-{62491D0D-DB02-4A98-864B-3B1952B2D78B}" dt="2021-04-21T08:23:42.119" v="442"/>
        <pc:sldMkLst>
          <pc:docMk/>
          <pc:sldMk cId="1992389490" sldId="269"/>
        </pc:sldMkLst>
        <pc:spChg chg="del">
          <ac:chgData name="Ma Hồng Đức" userId="d14a2d58af0b1a69" providerId="Windows Live" clId="Web-{62491D0D-DB02-4A98-864B-3B1952B2D78B}" dt="2021-04-21T08:15:53.313" v="346"/>
          <ac:spMkLst>
            <pc:docMk/>
            <pc:sldMk cId="1992389490" sldId="269"/>
            <ac:spMk id="2" creationId="{DC3127F8-B7CB-43C0-81F8-6A522E4357C5}"/>
          </ac:spMkLst>
        </pc:spChg>
        <pc:spChg chg="del">
          <ac:chgData name="Ma Hồng Đức" userId="d14a2d58af0b1a69" providerId="Windows Live" clId="Web-{62491D0D-DB02-4A98-864B-3B1952B2D78B}" dt="2021-04-21T08:15:54.532" v="347"/>
          <ac:spMkLst>
            <pc:docMk/>
            <pc:sldMk cId="1992389490" sldId="269"/>
            <ac:spMk id="3" creationId="{F915D103-EC38-4746-BD4E-80BD113AF40C}"/>
          </ac:spMkLst>
        </pc:spChg>
        <pc:spChg chg="add mod">
          <ac:chgData name="Ma Hồng Đức" userId="d14a2d58af0b1a69" providerId="Windows Live" clId="Web-{62491D0D-DB02-4A98-864B-3B1952B2D78B}" dt="2021-04-21T08:17:57.722" v="382" actId="1076"/>
          <ac:spMkLst>
            <pc:docMk/>
            <pc:sldMk cId="1992389490" sldId="269"/>
            <ac:spMk id="4" creationId="{4DC6D8F0-1999-4B98-A39A-A81F79F42690}"/>
          </ac:spMkLst>
        </pc:spChg>
        <pc:spChg chg="add del">
          <ac:chgData name="Ma Hồng Đức" userId="d14a2d58af0b1a69" providerId="Windows Live" clId="Web-{62491D0D-DB02-4A98-864B-3B1952B2D78B}" dt="2021-04-21T08:17:05.269" v="369"/>
          <ac:spMkLst>
            <pc:docMk/>
            <pc:sldMk cId="1992389490" sldId="269"/>
            <ac:spMk id="5" creationId="{4BCA373F-4DB9-4DEC-812D-344127A6C07C}"/>
          </ac:spMkLst>
        </pc:spChg>
        <pc:spChg chg="add mod">
          <ac:chgData name="Ma Hồng Đức" userId="d14a2d58af0b1a69" providerId="Windows Live" clId="Web-{62491D0D-DB02-4A98-864B-3B1952B2D78B}" dt="2021-04-21T08:18:38.879" v="398" actId="20577"/>
          <ac:spMkLst>
            <pc:docMk/>
            <pc:sldMk cId="1992389490" sldId="269"/>
            <ac:spMk id="6" creationId="{8C9C963B-7CD9-4CB2-A4E6-64AF72960E7F}"/>
          </ac:spMkLst>
        </pc:spChg>
      </pc:sldChg>
    </pc:docChg>
  </pc:docChgLst>
  <pc:docChgLst>
    <pc:chgData name="Guest User" providerId="Windows Live" clId="Web-{CBE96F74-BF4F-4D9E-A597-F86D35B58202}"/>
    <pc:docChg chg="modSld">
      <pc:chgData name="Guest User" userId="" providerId="Windows Live" clId="Web-{CBE96F74-BF4F-4D9E-A597-F86D35B58202}" dt="2021-04-18T05:01:28.283" v="0"/>
      <pc:docMkLst>
        <pc:docMk/>
      </pc:docMkLst>
      <pc:sldChg chg="modSp">
        <pc:chgData name="Guest User" userId="" providerId="Windows Live" clId="Web-{CBE96F74-BF4F-4D9E-A597-F86D35B58202}" dt="2021-04-18T05:01:28.283" v="0"/>
        <pc:sldMkLst>
          <pc:docMk/>
          <pc:sldMk cId="1476561649" sldId="257"/>
        </pc:sldMkLst>
        <pc:picChg chg="mod">
          <ac:chgData name="Guest User" userId="" providerId="Windows Live" clId="Web-{CBE96F74-BF4F-4D9E-A597-F86D35B58202}" dt="2021-04-18T05:01:28.283" v="0"/>
          <ac:picMkLst>
            <pc:docMk/>
            <pc:sldMk cId="1476561649" sldId="257"/>
            <ac:picMk id="2" creationId="{1D36F4E7-F4C4-4163-BC89-B621C1E36F2C}"/>
          </ac:picMkLst>
        </pc:picChg>
      </pc:sldChg>
    </pc:docChg>
  </pc:docChgLst>
  <pc:docChgLst>
    <pc:chgData name="Ma Hồng Đức" userId="d14a2d58af0b1a69" providerId="Windows Live" clId="Web-{0783D7B9-88B6-4150-A9E7-806DA77DD414}"/>
    <pc:docChg chg="addSld delSld modSld">
      <pc:chgData name="Ma Hồng Đức" userId="d14a2d58af0b1a69" providerId="Windows Live" clId="Web-{0783D7B9-88B6-4150-A9E7-806DA77DD414}" dt="2021-04-18T13:34:43.150" v="187"/>
      <pc:docMkLst>
        <pc:docMk/>
      </pc:docMkLst>
      <pc:sldChg chg="delSp del">
        <pc:chgData name="Ma Hồng Đức" userId="d14a2d58af0b1a69" providerId="Windows Live" clId="Web-{0783D7B9-88B6-4150-A9E7-806DA77DD414}" dt="2021-04-18T12:54:17.567" v="5"/>
        <pc:sldMkLst>
          <pc:docMk/>
          <pc:sldMk cId="2567927505" sldId="256"/>
        </pc:sldMkLst>
        <pc:spChg chg="del">
          <ac:chgData name="Ma Hồng Đức" userId="d14a2d58af0b1a69" providerId="Windows Live" clId="Web-{0783D7B9-88B6-4150-A9E7-806DA77DD414}" dt="2021-04-18T12:53:59.317" v="1"/>
          <ac:spMkLst>
            <pc:docMk/>
            <pc:sldMk cId="2567927505" sldId="256"/>
            <ac:spMk id="5" creationId="{88B4FBC1-7996-4C6E-850E-50FBF8A96406}"/>
          </ac:spMkLst>
        </pc:spChg>
        <pc:spChg chg="del">
          <ac:chgData name="Ma Hồng Đức" userId="d14a2d58af0b1a69" providerId="Windows Live" clId="Web-{0783D7B9-88B6-4150-A9E7-806DA77DD414}" dt="2021-04-18T12:54:04.567" v="2"/>
          <ac:spMkLst>
            <pc:docMk/>
            <pc:sldMk cId="2567927505" sldId="256"/>
            <ac:spMk id="7" creationId="{E65F0736-DF50-4F9A-B277-E7290C4C83E8}"/>
          </ac:spMkLst>
        </pc:spChg>
        <pc:picChg chg="del">
          <ac:chgData name="Ma Hồng Đức" userId="d14a2d58af0b1a69" providerId="Windows Live" clId="Web-{0783D7B9-88B6-4150-A9E7-806DA77DD414}" dt="2021-04-18T12:53:54.926" v="0"/>
          <ac:picMkLst>
            <pc:docMk/>
            <pc:sldMk cId="2567927505" sldId="256"/>
            <ac:picMk id="4" creationId="{5E03E275-0011-4B4B-8506-75EDE6CC8DAF}"/>
          </ac:picMkLst>
        </pc:picChg>
      </pc:sldChg>
      <pc:sldChg chg="modAnim">
        <pc:chgData name="Ma Hồng Đức" userId="d14a2d58af0b1a69" providerId="Windows Live" clId="Web-{0783D7B9-88B6-4150-A9E7-806DA77DD414}" dt="2021-04-18T13:07:39.599" v="133"/>
        <pc:sldMkLst>
          <pc:docMk/>
          <pc:sldMk cId="1476561649" sldId="257"/>
        </pc:sldMkLst>
      </pc:sldChg>
      <pc:sldChg chg="modAnim">
        <pc:chgData name="Ma Hồng Đức" userId="d14a2d58af0b1a69" providerId="Windows Live" clId="Web-{0783D7B9-88B6-4150-A9E7-806DA77DD414}" dt="2021-04-18T13:07:56.084" v="137"/>
        <pc:sldMkLst>
          <pc:docMk/>
          <pc:sldMk cId="3552649762" sldId="258"/>
        </pc:sldMkLst>
      </pc:sldChg>
      <pc:sldChg chg="modAnim">
        <pc:chgData name="Ma Hồng Đức" userId="d14a2d58af0b1a69" providerId="Windows Live" clId="Web-{0783D7B9-88B6-4150-A9E7-806DA77DD414}" dt="2021-04-18T13:08:07.381" v="139"/>
        <pc:sldMkLst>
          <pc:docMk/>
          <pc:sldMk cId="79940472" sldId="259"/>
        </pc:sldMkLst>
      </pc:sldChg>
      <pc:sldChg chg="modSp">
        <pc:chgData name="Ma Hồng Đức" userId="d14a2d58af0b1a69" providerId="Windows Live" clId="Web-{0783D7B9-88B6-4150-A9E7-806DA77DD414}" dt="2021-04-18T13:11:01.838" v="140" actId="1076"/>
        <pc:sldMkLst>
          <pc:docMk/>
          <pc:sldMk cId="790777473" sldId="261"/>
        </pc:sldMkLst>
        <pc:picChg chg="mod">
          <ac:chgData name="Ma Hồng Đức" userId="d14a2d58af0b1a69" providerId="Windows Live" clId="Web-{0783D7B9-88B6-4150-A9E7-806DA77DD414}" dt="2021-04-18T13:11:01.838" v="140" actId="1076"/>
          <ac:picMkLst>
            <pc:docMk/>
            <pc:sldMk cId="790777473" sldId="261"/>
            <ac:picMk id="4" creationId="{6E68E216-3DC5-48F0-9766-CF362CD38C17}"/>
          </ac:picMkLst>
        </pc:picChg>
      </pc:sldChg>
      <pc:sldChg chg="add del replId">
        <pc:chgData name="Ma Hồng Đức" userId="d14a2d58af0b1a69" providerId="Windows Live" clId="Web-{0783D7B9-88B6-4150-A9E7-806DA77DD414}" dt="2021-04-18T12:54:19.442" v="6"/>
        <pc:sldMkLst>
          <pc:docMk/>
          <pc:sldMk cId="1590965577" sldId="263"/>
        </pc:sldMkLst>
      </pc:sldChg>
      <pc:sldChg chg="addSp delSp modSp new mod setBg">
        <pc:chgData name="Ma Hồng Đức" userId="d14a2d58af0b1a69" providerId="Windows Live" clId="Web-{0783D7B9-88B6-4150-A9E7-806DA77DD414}" dt="2021-04-18T13:34:43.150" v="187"/>
        <pc:sldMkLst>
          <pc:docMk/>
          <pc:sldMk cId="2938745681" sldId="264"/>
        </pc:sldMkLst>
        <pc:spChg chg="del">
          <ac:chgData name="Ma Hồng Đức" userId="d14a2d58af0b1a69" providerId="Windows Live" clId="Web-{0783D7B9-88B6-4150-A9E7-806DA77DD414}" dt="2021-04-18T12:54:21.614" v="7"/>
          <ac:spMkLst>
            <pc:docMk/>
            <pc:sldMk cId="2938745681" sldId="264"/>
            <ac:spMk id="2" creationId="{759AAEDA-B892-4BD0-93E2-20677632C6DC}"/>
          </ac:spMkLst>
        </pc:spChg>
        <pc:spChg chg="del">
          <ac:chgData name="Ma Hồng Đức" userId="d14a2d58af0b1a69" providerId="Windows Live" clId="Web-{0783D7B9-88B6-4150-A9E7-806DA77DD414}" dt="2021-04-18T12:54:23.692" v="8"/>
          <ac:spMkLst>
            <pc:docMk/>
            <pc:sldMk cId="2938745681" sldId="264"/>
            <ac:spMk id="3" creationId="{902A0AB3-5B95-450E-912F-E5871C45036B}"/>
          </ac:spMkLst>
        </pc:spChg>
        <pc:spChg chg="add mod">
          <ac:chgData name="Ma Hồng Đức" userId="d14a2d58af0b1a69" providerId="Windows Live" clId="Web-{0783D7B9-88B6-4150-A9E7-806DA77DD414}" dt="2021-04-18T12:57:54.353" v="55" actId="14100"/>
          <ac:spMkLst>
            <pc:docMk/>
            <pc:sldMk cId="2938745681" sldId="264"/>
            <ac:spMk id="4" creationId="{AA85D263-C976-4943-AA04-5ABC8D118105}"/>
          </ac:spMkLst>
        </pc:spChg>
        <pc:spChg chg="add mod">
          <ac:chgData name="Ma Hồng Đức" userId="d14a2d58af0b1a69" providerId="Windows Live" clId="Web-{0783D7B9-88B6-4150-A9E7-806DA77DD414}" dt="2021-04-18T13:05:46.331" v="124" actId="1076"/>
          <ac:spMkLst>
            <pc:docMk/>
            <pc:sldMk cId="2938745681" sldId="264"/>
            <ac:spMk id="5" creationId="{3D1B040A-3220-428C-85BF-8B9E79775317}"/>
          </ac:spMkLst>
        </pc:spChg>
        <pc:spChg chg="add mod">
          <ac:chgData name="Ma Hồng Đức" userId="d14a2d58af0b1a69" providerId="Windows Live" clId="Web-{0783D7B9-88B6-4150-A9E7-806DA77DD414}" dt="2021-04-18T13:06:01.128" v="130" actId="20577"/>
          <ac:spMkLst>
            <pc:docMk/>
            <pc:sldMk cId="2938745681" sldId="264"/>
            <ac:spMk id="6" creationId="{50D568DE-765D-4A96-9940-BD1E83B3F591}"/>
          </ac:spMkLst>
        </pc:spChg>
        <pc:spChg chg="add del">
          <ac:chgData name="Ma Hồng Đức" userId="d14a2d58af0b1a69" providerId="Windows Live" clId="Web-{0783D7B9-88B6-4150-A9E7-806DA77DD414}" dt="2021-04-18T13:33:02.023" v="175"/>
          <ac:spMkLst>
            <pc:docMk/>
            <pc:sldMk cId="2938745681" sldId="264"/>
            <ac:spMk id="9" creationId="{6172FBE3-4D80-4724-AFB8-896D4EADB71F}"/>
          </ac:spMkLst>
        </pc:spChg>
        <pc:picChg chg="add del mod">
          <ac:chgData name="Ma Hồng Đức" userId="d14a2d58af0b1a69" providerId="Windows Live" clId="Web-{0783D7B9-88B6-4150-A9E7-806DA77DD414}" dt="2021-04-18T13:31:06.131" v="164"/>
          <ac:picMkLst>
            <pc:docMk/>
            <pc:sldMk cId="2938745681" sldId="264"/>
            <ac:picMk id="2" creationId="{00906CD6-C9D8-4FE2-B92E-913A57171B2C}"/>
          </ac:picMkLst>
        </pc:picChg>
        <pc:picChg chg="add del mod">
          <ac:chgData name="Ma Hồng Đức" userId="d14a2d58af0b1a69" providerId="Windows Live" clId="Web-{0783D7B9-88B6-4150-A9E7-806DA77DD414}" dt="2021-04-18T13:32:59.976" v="174"/>
          <ac:picMkLst>
            <pc:docMk/>
            <pc:sldMk cId="2938745681" sldId="264"/>
            <ac:picMk id="3" creationId="{6CD01FEC-96AF-4A78-BE12-9D0967EBCA37}"/>
          </ac:picMkLst>
        </pc:picChg>
        <pc:picChg chg="add del mod">
          <ac:chgData name="Ma Hồng Đức" userId="d14a2d58af0b1a69" providerId="Windows Live" clId="Web-{0783D7B9-88B6-4150-A9E7-806DA77DD414}" dt="2021-04-18T13:23:48.781" v="148"/>
          <ac:picMkLst>
            <pc:docMk/>
            <pc:sldMk cId="2938745681" sldId="264"/>
            <ac:picMk id="7" creationId="{E8D830CA-133D-42C6-A591-F01DBFC2D833}"/>
          </ac:picMkLst>
        </pc:picChg>
        <pc:picChg chg="add del mod">
          <ac:chgData name="Ma Hồng Đức" userId="d14a2d58af0b1a69" providerId="Windows Live" clId="Web-{0783D7B9-88B6-4150-A9E7-806DA77DD414}" dt="2021-04-18T13:32:40.179" v="171"/>
          <ac:picMkLst>
            <pc:docMk/>
            <pc:sldMk cId="2938745681" sldId="264"/>
            <ac:picMk id="8" creationId="{263B2E1C-9314-4717-8EFB-1855984B37C2}"/>
          </ac:picMkLst>
        </pc:picChg>
        <pc:picChg chg="add del mod">
          <ac:chgData name="Ma Hồng Đức" userId="d14a2d58af0b1a69" providerId="Windows Live" clId="Web-{0783D7B9-88B6-4150-A9E7-806DA77DD414}" dt="2021-04-18T13:33:05.992" v="177"/>
          <ac:picMkLst>
            <pc:docMk/>
            <pc:sldMk cId="2938745681" sldId="264"/>
            <ac:picMk id="10" creationId="{81856F54-2EE2-491D-A7B5-EF29B952ACE8}"/>
          </ac:picMkLst>
        </pc:picChg>
        <pc:picChg chg="add del mod">
          <ac:chgData name="Ma Hồng Đức" userId="d14a2d58af0b1a69" providerId="Windows Live" clId="Web-{0783D7B9-88B6-4150-A9E7-806DA77DD414}" dt="2021-04-18T13:34:43.150" v="187"/>
          <ac:picMkLst>
            <pc:docMk/>
            <pc:sldMk cId="2938745681" sldId="264"/>
            <ac:picMk id="11" creationId="{6472C4AD-69C3-4238-AC3A-832BCB7F4150}"/>
          </ac:picMkLst>
        </pc:picChg>
      </pc:sldChg>
    </pc:docChg>
  </pc:docChgLst>
  <pc:docChgLst>
    <pc:chgData name="Guest User" providerId="Windows Live" clId="Web-{86B36E4F-674E-46ED-B04F-6FFE8AB373DF}"/>
    <pc:docChg chg="modSld">
      <pc:chgData name="Guest User" userId="" providerId="Windows Live" clId="Web-{86B36E4F-674E-46ED-B04F-6FFE8AB373DF}" dt="2021-04-18T04:57:52.132" v="34" actId="20577"/>
      <pc:docMkLst>
        <pc:docMk/>
      </pc:docMkLst>
      <pc:sldChg chg="addSp modSp mod setBg addAnim modAnim">
        <pc:chgData name="Guest User" userId="" providerId="Windows Live" clId="Web-{86B36E4F-674E-46ED-B04F-6FFE8AB373DF}" dt="2021-04-18T04:56:35.881" v="29"/>
        <pc:sldMkLst>
          <pc:docMk/>
          <pc:sldMk cId="1476561649" sldId="257"/>
        </pc:sldMkLst>
        <pc:spChg chg="mod">
          <ac:chgData name="Guest User" userId="" providerId="Windows Live" clId="Web-{86B36E4F-674E-46ED-B04F-6FFE8AB373DF}" dt="2021-04-18T04:55:42.552" v="22"/>
          <ac:spMkLst>
            <pc:docMk/>
            <pc:sldMk cId="1476561649" sldId="257"/>
            <ac:spMk id="4" creationId="{B5929B89-4BB4-4715-990E-4F3C97B5853E}"/>
          </ac:spMkLst>
        </pc:spChg>
        <pc:spChg chg="mod">
          <ac:chgData name="Guest User" userId="" providerId="Windows Live" clId="Web-{86B36E4F-674E-46ED-B04F-6FFE8AB373DF}" dt="2021-04-18T04:56:30.443" v="27" actId="1076"/>
          <ac:spMkLst>
            <pc:docMk/>
            <pc:sldMk cId="1476561649" sldId="257"/>
            <ac:spMk id="5" creationId="{F486CB40-CE73-4BE4-9C98-C6614D2BE9C6}"/>
          </ac:spMkLst>
        </pc:spChg>
        <pc:spChg chg="add">
          <ac:chgData name="Guest User" userId="" providerId="Windows Live" clId="Web-{86B36E4F-674E-46ED-B04F-6FFE8AB373DF}" dt="2021-04-18T04:55:42.552" v="22"/>
          <ac:spMkLst>
            <pc:docMk/>
            <pc:sldMk cId="1476561649" sldId="257"/>
            <ac:spMk id="10" creationId="{DA1766D0-745A-4921-A68E-56642A6508CF}"/>
          </ac:spMkLst>
        </pc:spChg>
        <pc:spChg chg="add">
          <ac:chgData name="Guest User" userId="" providerId="Windows Live" clId="Web-{86B36E4F-674E-46ED-B04F-6FFE8AB373DF}" dt="2021-04-18T04:55:42.552" v="22"/>
          <ac:spMkLst>
            <pc:docMk/>
            <pc:sldMk cId="1476561649" sldId="257"/>
            <ac:spMk id="12" creationId="{583F1E3F-D7BF-4DB5-8016-70B9E385E338}"/>
          </ac:spMkLst>
        </pc:spChg>
        <pc:spChg chg="add">
          <ac:chgData name="Guest User" userId="" providerId="Windows Live" clId="Web-{86B36E4F-674E-46ED-B04F-6FFE8AB373DF}" dt="2021-04-18T04:55:42.552" v="22"/>
          <ac:spMkLst>
            <pc:docMk/>
            <pc:sldMk cId="1476561649" sldId="257"/>
            <ac:spMk id="14" creationId="{DD0D3E7A-8DF6-4A78-A03C-86AD697468BE}"/>
          </ac:spMkLst>
        </pc:spChg>
        <pc:picChg chg="add mod">
          <ac:chgData name="Guest User" userId="" providerId="Windows Live" clId="Web-{86B36E4F-674E-46ED-B04F-6FFE8AB373DF}" dt="2021-04-18T04:56:24.021" v="26" actId="1076"/>
          <ac:picMkLst>
            <pc:docMk/>
            <pc:sldMk cId="1476561649" sldId="257"/>
            <ac:picMk id="2" creationId="{1D36F4E7-F4C4-4163-BC89-B621C1E36F2C}"/>
          </ac:picMkLst>
        </pc:picChg>
      </pc:sldChg>
      <pc:sldChg chg="modSp addAnim modAnim">
        <pc:chgData name="Guest User" userId="" providerId="Windows Live" clId="Web-{86B36E4F-674E-46ED-B04F-6FFE8AB373DF}" dt="2021-04-18T04:53:53.925" v="20" actId="1076"/>
        <pc:sldMkLst>
          <pc:docMk/>
          <pc:sldMk cId="3552649762" sldId="258"/>
        </pc:sldMkLst>
        <pc:spChg chg="mod">
          <ac:chgData name="Guest User" userId="" providerId="Windows Live" clId="Web-{86B36E4F-674E-46ED-B04F-6FFE8AB373DF}" dt="2021-04-18T04:50:30.515" v="9" actId="1076"/>
          <ac:spMkLst>
            <pc:docMk/>
            <pc:sldMk cId="3552649762" sldId="258"/>
            <ac:spMk id="4" creationId="{7ECB1112-5031-46EF-9864-E3D83B2B7CA2}"/>
          </ac:spMkLst>
        </pc:spChg>
        <pc:spChg chg="mod">
          <ac:chgData name="Guest User" userId="" providerId="Windows Live" clId="Web-{86B36E4F-674E-46ED-B04F-6FFE8AB373DF}" dt="2021-04-18T04:53:53.925" v="20" actId="1076"/>
          <ac:spMkLst>
            <pc:docMk/>
            <pc:sldMk cId="3552649762" sldId="258"/>
            <ac:spMk id="5" creationId="{87B3873A-D1B9-442A-A23B-73AC49372D0B}"/>
          </ac:spMkLst>
        </pc:spChg>
      </pc:sldChg>
      <pc:sldChg chg="modSp">
        <pc:chgData name="Guest User" userId="" providerId="Windows Live" clId="Web-{86B36E4F-674E-46ED-B04F-6FFE8AB373DF}" dt="2021-04-18T04:57:52.132" v="34" actId="20577"/>
        <pc:sldMkLst>
          <pc:docMk/>
          <pc:sldMk cId="79940472" sldId="259"/>
        </pc:sldMkLst>
        <pc:spChg chg="mod">
          <ac:chgData name="Guest User" userId="" providerId="Windows Live" clId="Web-{86B36E4F-674E-46ED-B04F-6FFE8AB373DF}" dt="2021-04-18T04:57:52.132" v="34" actId="20577"/>
          <ac:spMkLst>
            <pc:docMk/>
            <pc:sldMk cId="79940472" sldId="259"/>
            <ac:spMk id="5" creationId="{954457D8-A1C7-4742-97E1-4F1CFCC7CE77}"/>
          </ac:spMkLst>
        </pc:spChg>
      </pc:sldChg>
      <pc:sldChg chg="modSp addAnim modAnim">
        <pc:chgData name="Guest User" userId="" providerId="Windows Live" clId="Web-{86B36E4F-674E-46ED-B04F-6FFE8AB373DF}" dt="2021-04-18T04:50:08.671" v="6"/>
        <pc:sldMkLst>
          <pc:docMk/>
          <pc:sldMk cId="3539690561" sldId="260"/>
        </pc:sldMkLst>
        <pc:spChg chg="mod">
          <ac:chgData name="Guest User" userId="" providerId="Windows Live" clId="Web-{86B36E4F-674E-46ED-B04F-6FFE8AB373DF}" dt="2021-04-18T04:49:59.983" v="4" actId="20577"/>
          <ac:spMkLst>
            <pc:docMk/>
            <pc:sldMk cId="3539690561" sldId="260"/>
            <ac:spMk id="5" creationId="{43F49848-DA90-41E9-91B3-7EE33D97E062}"/>
          </ac:spMkLst>
        </pc:spChg>
      </pc:sldChg>
      <pc:sldChg chg="modSp">
        <pc:chgData name="Guest User" userId="" providerId="Windows Live" clId="Web-{86B36E4F-674E-46ED-B04F-6FFE8AB373DF}" dt="2021-04-18T04:51:27.703" v="16" actId="14100"/>
        <pc:sldMkLst>
          <pc:docMk/>
          <pc:sldMk cId="790777473" sldId="261"/>
        </pc:sldMkLst>
        <pc:picChg chg="mod">
          <ac:chgData name="Guest User" userId="" providerId="Windows Live" clId="Web-{86B36E4F-674E-46ED-B04F-6FFE8AB373DF}" dt="2021-04-18T04:51:27.703" v="16" actId="14100"/>
          <ac:picMkLst>
            <pc:docMk/>
            <pc:sldMk cId="790777473" sldId="261"/>
            <ac:picMk id="4" creationId="{6E68E216-3DC5-48F0-9766-CF362CD38C17}"/>
          </ac:picMkLst>
        </pc:picChg>
      </pc:sldChg>
      <pc:sldChg chg="modSp">
        <pc:chgData name="Guest User" userId="" providerId="Windows Live" clId="Web-{86B36E4F-674E-46ED-B04F-6FFE8AB373DF}" dt="2021-04-18T04:51:30.641" v="19" actId="20577"/>
        <pc:sldMkLst>
          <pc:docMk/>
          <pc:sldMk cId="3935826419" sldId="262"/>
        </pc:sldMkLst>
        <pc:spChg chg="mod">
          <ac:chgData name="Guest User" userId="" providerId="Windows Live" clId="Web-{86B36E4F-674E-46ED-B04F-6FFE8AB373DF}" dt="2021-04-18T04:51:30.641" v="19" actId="20577"/>
          <ac:spMkLst>
            <pc:docMk/>
            <pc:sldMk cId="3935826419" sldId="262"/>
            <ac:spMk id="7" creationId="{7450C905-DF89-48A8-861E-863E1939E81D}"/>
          </ac:spMkLst>
        </pc:spChg>
      </pc:sldChg>
    </pc:docChg>
  </pc:docChgLst>
  <pc:docChgLst>
    <pc:chgData name="Ma Hồng Đức" userId="d14a2d58af0b1a69" providerId="Windows Live" clId="Web-{A02D8BEF-CAD9-459E-85DB-AC5078529F40}"/>
    <pc:docChg chg="addSld delSld modSld sldOrd addMainMaster delMainMaster">
      <pc:chgData name="Ma Hồng Đức" userId="d14a2d58af0b1a69" providerId="Windows Live" clId="Web-{A02D8BEF-CAD9-459E-85DB-AC5078529F40}" dt="2021-04-18T02:35:33.996" v="865"/>
      <pc:docMkLst>
        <pc:docMk/>
      </pc:docMkLst>
      <pc:sldChg chg="addSp delSp modSp mod modTransition setBg modClrScheme chgLayout">
        <pc:chgData name="Ma Hồng Đức" userId="d14a2d58af0b1a69" providerId="Windows Live" clId="Web-{A02D8BEF-CAD9-459E-85DB-AC5078529F40}" dt="2021-04-18T02:34:06.461" v="844"/>
        <pc:sldMkLst>
          <pc:docMk/>
          <pc:sldMk cId="2567927505" sldId="256"/>
        </pc:sldMkLst>
        <pc:spChg chg="del mod">
          <ac:chgData name="Ma Hồng Đức" userId="d14a2d58af0b1a69" providerId="Windows Live" clId="Web-{A02D8BEF-CAD9-459E-85DB-AC5078529F40}" dt="2021-04-18T01:48:42.758" v="4"/>
          <ac:spMkLst>
            <pc:docMk/>
            <pc:sldMk cId="2567927505" sldId="256"/>
            <ac:spMk id="2" creationId="{00000000-0000-0000-0000-000000000000}"/>
          </ac:spMkLst>
        </pc:spChg>
        <pc:spChg chg="del mod">
          <ac:chgData name="Ma Hồng Đức" userId="d14a2d58af0b1a69" providerId="Windows Live" clId="Web-{A02D8BEF-CAD9-459E-85DB-AC5078529F40}" dt="2021-04-18T01:48:35.085" v="2"/>
          <ac:spMkLst>
            <pc:docMk/>
            <pc:sldMk cId="2567927505" sldId="256"/>
            <ac:spMk id="3" creationId="{00000000-0000-0000-0000-000000000000}"/>
          </ac:spMkLst>
        </pc:spChg>
        <pc:spChg chg="add mod">
          <ac:chgData name="Ma Hồng Đức" userId="d14a2d58af0b1a69" providerId="Windows Live" clId="Web-{A02D8BEF-CAD9-459E-85DB-AC5078529F40}" dt="2021-04-18T01:51:29.876" v="84" actId="20577"/>
          <ac:spMkLst>
            <pc:docMk/>
            <pc:sldMk cId="2567927505" sldId="256"/>
            <ac:spMk id="5" creationId="{88B4FBC1-7996-4C6E-850E-50FBF8A96406}"/>
          </ac:spMkLst>
        </pc:spChg>
        <pc:spChg chg="add mod">
          <ac:chgData name="Ma Hồng Đức" userId="d14a2d58af0b1a69" providerId="Windows Live" clId="Web-{A02D8BEF-CAD9-459E-85DB-AC5078529F40}" dt="2021-04-18T01:56:56.940" v="153" actId="20577"/>
          <ac:spMkLst>
            <pc:docMk/>
            <pc:sldMk cId="2567927505" sldId="256"/>
            <ac:spMk id="7" creationId="{E65F0736-DF50-4F9A-B277-E7290C4C83E8}"/>
          </ac:spMkLst>
        </pc:spChg>
        <pc:spChg chg="add del mod">
          <ac:chgData name="Ma Hồng Đức" userId="d14a2d58af0b1a69" providerId="Windows Live" clId="Web-{A02D8BEF-CAD9-459E-85DB-AC5078529F40}" dt="2021-04-18T02:02:32.957" v="157"/>
          <ac:spMkLst>
            <pc:docMk/>
            <pc:sldMk cId="2567927505" sldId="256"/>
            <ac:spMk id="8" creationId="{5CB6E860-E8FF-4BBD-BDE0-526726632DA1}"/>
          </ac:spMkLst>
        </pc:spChg>
        <pc:spChg chg="add">
          <ac:chgData name="Ma Hồng Đức" userId="d14a2d58af0b1a69" providerId="Windows Live" clId="Web-{A02D8BEF-CAD9-459E-85DB-AC5078529F40}" dt="2021-04-18T01:48:21.131" v="0"/>
          <ac:spMkLst>
            <pc:docMk/>
            <pc:sldMk cId="2567927505" sldId="256"/>
            <ac:spMk id="9" creationId="{612E369B-5272-4644-973E-2039918BD628}"/>
          </ac:spMkLst>
        </pc:spChg>
        <pc:spChg chg="add">
          <ac:chgData name="Ma Hồng Đức" userId="d14a2d58af0b1a69" providerId="Windows Live" clId="Web-{A02D8BEF-CAD9-459E-85DB-AC5078529F40}" dt="2021-04-18T01:48:21.131" v="0"/>
          <ac:spMkLst>
            <pc:docMk/>
            <pc:sldMk cId="2567927505" sldId="256"/>
            <ac:spMk id="11" creationId="{080220E3-B484-45C4-87BC-D7A63CE3FD98}"/>
          </ac:spMkLst>
        </pc:spChg>
        <pc:spChg chg="add del mod">
          <ac:chgData name="Ma Hồng Đức" userId="d14a2d58af0b1a69" providerId="Windows Live" clId="Web-{A02D8BEF-CAD9-459E-85DB-AC5078529F40}" dt="2021-04-18T02:03:34.523" v="171"/>
          <ac:spMkLst>
            <pc:docMk/>
            <pc:sldMk cId="2567927505" sldId="256"/>
            <ac:spMk id="12" creationId="{C0AE3BC9-1FD4-4484-9784-6CB0E2BADD8D}"/>
          </ac:spMkLst>
        </pc:spChg>
        <pc:picChg chg="add">
          <ac:chgData name="Ma Hồng Đức" userId="d14a2d58af0b1a69" providerId="Windows Live" clId="Web-{A02D8BEF-CAD9-459E-85DB-AC5078529F40}" dt="2021-04-18T01:48:21.131" v="0"/>
          <ac:picMkLst>
            <pc:docMk/>
            <pc:sldMk cId="2567927505" sldId="256"/>
            <ac:picMk id="4" creationId="{5E03E275-0011-4B4B-8506-75EDE6CC8DAF}"/>
          </ac:picMkLst>
        </pc:picChg>
        <pc:picChg chg="add del mod">
          <ac:chgData name="Ma Hồng Đức" userId="d14a2d58af0b1a69" providerId="Windows Live" clId="Web-{A02D8BEF-CAD9-459E-85DB-AC5078529F40}" dt="2021-04-18T01:49:10.384" v="10"/>
          <ac:picMkLst>
            <pc:docMk/>
            <pc:sldMk cId="2567927505" sldId="256"/>
            <ac:picMk id="6" creationId="{CF1D9F7C-E078-4609-B221-B56C7BF92360}"/>
          </ac:picMkLst>
        </pc:picChg>
        <pc:picChg chg="add del mod">
          <ac:chgData name="Ma Hồng Đức" userId="d14a2d58af0b1a69" providerId="Windows Live" clId="Web-{A02D8BEF-CAD9-459E-85DB-AC5078529F40}" dt="2021-04-18T02:03:25.945" v="168"/>
          <ac:picMkLst>
            <pc:docMk/>
            <pc:sldMk cId="2567927505" sldId="256"/>
            <ac:picMk id="10" creationId="{42684B0D-E74E-48C9-A255-EE65EDAF0166}"/>
          </ac:picMkLst>
        </pc:picChg>
      </pc:sldChg>
      <pc:sldChg chg="addSp delSp modSp new modTransition addAnim modAnim">
        <pc:chgData name="Ma Hồng Đức" userId="d14a2d58af0b1a69" providerId="Windows Live" clId="Web-{A02D8BEF-CAD9-459E-85DB-AC5078529F40}" dt="2021-04-18T02:34:51.557" v="853"/>
        <pc:sldMkLst>
          <pc:docMk/>
          <pc:sldMk cId="1476561649" sldId="257"/>
        </pc:sldMkLst>
        <pc:spChg chg="del">
          <ac:chgData name="Ma Hồng Đức" userId="d14a2d58af0b1a69" providerId="Windows Live" clId="Web-{A02D8BEF-CAD9-459E-85DB-AC5078529F40}" dt="2021-04-18T02:03:43.164" v="173"/>
          <ac:spMkLst>
            <pc:docMk/>
            <pc:sldMk cId="1476561649" sldId="257"/>
            <ac:spMk id="2" creationId="{D06AF5BF-FB42-4AD3-923B-6DDE5A626381}"/>
          </ac:spMkLst>
        </pc:spChg>
        <pc:spChg chg="del">
          <ac:chgData name="Ma Hồng Đức" userId="d14a2d58af0b1a69" providerId="Windows Live" clId="Web-{A02D8BEF-CAD9-459E-85DB-AC5078529F40}" dt="2021-04-18T02:03:45.071" v="174"/>
          <ac:spMkLst>
            <pc:docMk/>
            <pc:sldMk cId="1476561649" sldId="257"/>
            <ac:spMk id="3" creationId="{CA5C9037-FC7E-435B-882E-42609AD75EE3}"/>
          </ac:spMkLst>
        </pc:spChg>
        <pc:spChg chg="add mod">
          <ac:chgData name="Ma Hồng Đức" userId="d14a2d58af0b1a69" providerId="Windows Live" clId="Web-{A02D8BEF-CAD9-459E-85DB-AC5078529F40}" dt="2021-04-18T02:04:35.589" v="205" actId="14100"/>
          <ac:spMkLst>
            <pc:docMk/>
            <pc:sldMk cId="1476561649" sldId="257"/>
            <ac:spMk id="4" creationId="{B5929B89-4BB4-4715-990E-4F3C97B5853E}"/>
          </ac:spMkLst>
        </pc:spChg>
        <pc:spChg chg="add mod">
          <ac:chgData name="Ma Hồng Đức" userId="d14a2d58af0b1a69" providerId="Windows Live" clId="Web-{A02D8BEF-CAD9-459E-85DB-AC5078529F40}" dt="2021-04-18T02:08:16.131" v="331" actId="14100"/>
          <ac:spMkLst>
            <pc:docMk/>
            <pc:sldMk cId="1476561649" sldId="257"/>
            <ac:spMk id="5" creationId="{F486CB40-CE73-4BE4-9C98-C6614D2BE9C6}"/>
          </ac:spMkLst>
        </pc:spChg>
        <pc:picChg chg="add del mod">
          <ac:chgData name="Ma Hồng Đức" userId="d14a2d58af0b1a69" providerId="Windows Live" clId="Web-{A02D8BEF-CAD9-459E-85DB-AC5078529F40}" dt="2021-04-18T02:22:40.769" v="574"/>
          <ac:picMkLst>
            <pc:docMk/>
            <pc:sldMk cId="1476561649" sldId="257"/>
            <ac:picMk id="6" creationId="{550DAF1C-DCE8-44F9-9FBC-E41073E82666}"/>
          </ac:picMkLst>
        </pc:picChg>
      </pc:sldChg>
      <pc:sldChg chg="addSp delSp modSp new modTransition addAnim modAnim">
        <pc:chgData name="Ma Hồng Đức" userId="d14a2d58af0b1a69" providerId="Windows Live" clId="Web-{A02D8BEF-CAD9-459E-85DB-AC5078529F40}" dt="2021-04-18T02:34:58.291" v="857"/>
        <pc:sldMkLst>
          <pc:docMk/>
          <pc:sldMk cId="3552649762" sldId="258"/>
        </pc:sldMkLst>
        <pc:spChg chg="del">
          <ac:chgData name="Ma Hồng Đức" userId="d14a2d58af0b1a69" providerId="Windows Live" clId="Web-{A02D8BEF-CAD9-459E-85DB-AC5078529F40}" dt="2021-04-18T02:10:09.356" v="333"/>
          <ac:spMkLst>
            <pc:docMk/>
            <pc:sldMk cId="3552649762" sldId="258"/>
            <ac:spMk id="2" creationId="{25027CA1-1CCE-4467-AA9C-A25D5E53DEBF}"/>
          </ac:spMkLst>
        </pc:spChg>
        <pc:spChg chg="del">
          <ac:chgData name="Ma Hồng Đức" userId="d14a2d58af0b1a69" providerId="Windows Live" clId="Web-{A02D8BEF-CAD9-459E-85DB-AC5078529F40}" dt="2021-04-18T02:10:10.403" v="334"/>
          <ac:spMkLst>
            <pc:docMk/>
            <pc:sldMk cId="3552649762" sldId="258"/>
            <ac:spMk id="3" creationId="{9DF7BBB9-EAF8-4B6D-A2C2-A007B5AD40F0}"/>
          </ac:spMkLst>
        </pc:spChg>
        <pc:spChg chg="add mod">
          <ac:chgData name="Ma Hồng Đức" userId="d14a2d58af0b1a69" providerId="Windows Live" clId="Web-{A02D8BEF-CAD9-459E-85DB-AC5078529F40}" dt="2021-04-18T02:11:29.797" v="387" actId="20577"/>
          <ac:spMkLst>
            <pc:docMk/>
            <pc:sldMk cId="3552649762" sldId="258"/>
            <ac:spMk id="4" creationId="{7ECB1112-5031-46EF-9864-E3D83B2B7CA2}"/>
          </ac:spMkLst>
        </pc:spChg>
        <pc:spChg chg="add mod">
          <ac:chgData name="Ma Hồng Đức" userId="d14a2d58af0b1a69" providerId="Windows Live" clId="Web-{A02D8BEF-CAD9-459E-85DB-AC5078529F40}" dt="2021-04-18T02:14:21.431" v="428" actId="1076"/>
          <ac:spMkLst>
            <pc:docMk/>
            <pc:sldMk cId="3552649762" sldId="258"/>
            <ac:spMk id="5" creationId="{87B3873A-D1B9-442A-A23B-73AC49372D0B}"/>
          </ac:spMkLst>
        </pc:spChg>
        <pc:spChg chg="add mod">
          <ac:chgData name="Ma Hồng Đức" userId="d14a2d58af0b1a69" providerId="Windows Live" clId="Web-{A02D8BEF-CAD9-459E-85DB-AC5078529F40}" dt="2021-04-18T02:15:26.310" v="442" actId="1076"/>
          <ac:spMkLst>
            <pc:docMk/>
            <pc:sldMk cId="3552649762" sldId="258"/>
            <ac:spMk id="6" creationId="{8D372306-A9D7-435D-B67D-41D4CD9D2714}"/>
          </ac:spMkLst>
        </pc:spChg>
      </pc:sldChg>
      <pc:sldChg chg="addSp delSp modSp new modTransition addAnim modAnim">
        <pc:chgData name="Ma Hồng Đức" userId="d14a2d58af0b1a69" providerId="Windows Live" clId="Web-{A02D8BEF-CAD9-459E-85DB-AC5078529F40}" dt="2021-04-18T02:35:25.824" v="864"/>
        <pc:sldMkLst>
          <pc:docMk/>
          <pc:sldMk cId="79940472" sldId="259"/>
        </pc:sldMkLst>
        <pc:spChg chg="del">
          <ac:chgData name="Ma Hồng Đức" userId="d14a2d58af0b1a69" providerId="Windows Live" clId="Web-{A02D8BEF-CAD9-459E-85DB-AC5078529F40}" dt="2021-04-18T02:16:14.093" v="444"/>
          <ac:spMkLst>
            <pc:docMk/>
            <pc:sldMk cId="79940472" sldId="259"/>
            <ac:spMk id="2" creationId="{85A415EB-4303-4102-A881-F9E6F10CEF6E}"/>
          </ac:spMkLst>
        </pc:spChg>
        <pc:spChg chg="del">
          <ac:chgData name="Ma Hồng Đức" userId="d14a2d58af0b1a69" providerId="Windows Live" clId="Web-{A02D8BEF-CAD9-459E-85DB-AC5078529F40}" dt="2021-04-18T02:16:15.047" v="445"/>
          <ac:spMkLst>
            <pc:docMk/>
            <pc:sldMk cId="79940472" sldId="259"/>
            <ac:spMk id="3" creationId="{EA6EF472-B5C6-4770-BBB7-084D70E52175}"/>
          </ac:spMkLst>
        </pc:spChg>
        <pc:spChg chg="add mod">
          <ac:chgData name="Ma Hồng Đức" userId="d14a2d58af0b1a69" providerId="Windows Live" clId="Web-{A02D8BEF-CAD9-459E-85DB-AC5078529F40}" dt="2021-04-18T02:17:50.520" v="481" actId="1076"/>
          <ac:spMkLst>
            <pc:docMk/>
            <pc:sldMk cId="79940472" sldId="259"/>
            <ac:spMk id="4" creationId="{7E9F51FF-34AC-4362-9474-93884B35682C}"/>
          </ac:spMkLst>
        </pc:spChg>
        <pc:spChg chg="add mod">
          <ac:chgData name="Ma Hồng Đức" userId="d14a2d58af0b1a69" providerId="Windows Live" clId="Web-{A02D8BEF-CAD9-459E-85DB-AC5078529F40}" dt="2021-04-18T02:18:32.319" v="486" actId="14100"/>
          <ac:spMkLst>
            <pc:docMk/>
            <pc:sldMk cId="79940472" sldId="259"/>
            <ac:spMk id="5" creationId="{954457D8-A1C7-4742-97E1-4F1CFCC7CE77}"/>
          </ac:spMkLst>
        </pc:spChg>
      </pc:sldChg>
      <pc:sldChg chg="addSp delSp modSp new mod ord modTransition setBg addAnim delAnim modAnim">
        <pc:chgData name="Ma Hồng Đức" userId="d14a2d58af0b1a69" providerId="Windows Live" clId="Web-{A02D8BEF-CAD9-459E-85DB-AC5078529F40}" dt="2021-04-18T02:35:13.417" v="859"/>
        <pc:sldMkLst>
          <pc:docMk/>
          <pc:sldMk cId="3539690561" sldId="260"/>
        </pc:sldMkLst>
        <pc:spChg chg="del">
          <ac:chgData name="Ma Hồng Đức" userId="d14a2d58af0b1a69" providerId="Windows Live" clId="Web-{A02D8BEF-CAD9-459E-85DB-AC5078529F40}" dt="2021-04-18T02:18:37.429" v="488"/>
          <ac:spMkLst>
            <pc:docMk/>
            <pc:sldMk cId="3539690561" sldId="260"/>
            <ac:spMk id="2" creationId="{E79FAB78-DA1E-4F46-B098-C920B906A8C4}"/>
          </ac:spMkLst>
        </pc:spChg>
        <pc:spChg chg="del">
          <ac:chgData name="Ma Hồng Đức" userId="d14a2d58af0b1a69" providerId="Windows Live" clId="Web-{A02D8BEF-CAD9-459E-85DB-AC5078529F40}" dt="2021-04-18T02:18:38.398" v="489"/>
          <ac:spMkLst>
            <pc:docMk/>
            <pc:sldMk cId="3539690561" sldId="260"/>
            <ac:spMk id="3" creationId="{6A3AC584-DEC2-4484-953A-99638319663A}"/>
          </ac:spMkLst>
        </pc:spChg>
        <pc:spChg chg="add mod">
          <ac:chgData name="Ma Hồng Đức" userId="d14a2d58af0b1a69" providerId="Windows Live" clId="Web-{A02D8BEF-CAD9-459E-85DB-AC5078529F40}" dt="2021-04-18T02:19:44.948" v="523"/>
          <ac:spMkLst>
            <pc:docMk/>
            <pc:sldMk cId="3539690561" sldId="260"/>
            <ac:spMk id="5" creationId="{43F49848-DA90-41E9-91B3-7EE33D97E062}"/>
          </ac:spMkLst>
        </pc:spChg>
        <pc:spChg chg="add">
          <ac:chgData name="Ma Hồng Đức" userId="d14a2d58af0b1a69" providerId="Windows Live" clId="Web-{A02D8BEF-CAD9-459E-85DB-AC5078529F40}" dt="2021-04-18T02:19:44.948" v="523"/>
          <ac:spMkLst>
            <pc:docMk/>
            <pc:sldMk cId="3539690561" sldId="260"/>
            <ac:spMk id="10" creationId="{AE192E3E-68A9-4F36-936C-1C8D0B9EF132}"/>
          </ac:spMkLst>
        </pc:spChg>
        <pc:spChg chg="add">
          <ac:chgData name="Ma Hồng Đức" userId="d14a2d58af0b1a69" providerId="Windows Live" clId="Web-{A02D8BEF-CAD9-459E-85DB-AC5078529F40}" dt="2021-04-18T02:19:44.948" v="523"/>
          <ac:spMkLst>
            <pc:docMk/>
            <pc:sldMk cId="3539690561" sldId="260"/>
            <ac:spMk id="12" creationId="{FDE3B669-D0C6-43C4-9D0E-ED152B12DA46}"/>
          </ac:spMkLst>
        </pc:spChg>
        <pc:spChg chg="add">
          <ac:chgData name="Ma Hồng Đức" userId="d14a2d58af0b1a69" providerId="Windows Live" clId="Web-{A02D8BEF-CAD9-459E-85DB-AC5078529F40}" dt="2021-04-18T02:19:44.948" v="523"/>
          <ac:spMkLst>
            <pc:docMk/>
            <pc:sldMk cId="3539690561" sldId="260"/>
            <ac:spMk id="14" creationId="{B75D9F35-775B-4B73-BBB6-176A2E0860DE}"/>
          </ac:spMkLst>
        </pc:spChg>
        <pc:picChg chg="add mod ord">
          <ac:chgData name="Ma Hồng Đức" userId="d14a2d58af0b1a69" providerId="Windows Live" clId="Web-{A02D8BEF-CAD9-459E-85DB-AC5078529F40}" dt="2021-04-18T02:19:44.948" v="523"/>
          <ac:picMkLst>
            <pc:docMk/>
            <pc:sldMk cId="3539690561" sldId="260"/>
            <ac:picMk id="4" creationId="{9BB49B44-21E0-4D4C-A714-EF6798A4DB87}"/>
          </ac:picMkLst>
        </pc:picChg>
      </pc:sldChg>
      <pc:sldChg chg="addSp delSp modSp new mod setBg">
        <pc:chgData name="Ma Hồng Đức" userId="d14a2d58af0b1a69" providerId="Windows Live" clId="Web-{A02D8BEF-CAD9-459E-85DB-AC5078529F40}" dt="2021-04-18T02:35:33.996" v="865"/>
        <pc:sldMkLst>
          <pc:docMk/>
          <pc:sldMk cId="790777473" sldId="261"/>
        </pc:sldMkLst>
        <pc:spChg chg="del">
          <ac:chgData name="Ma Hồng Đức" userId="d14a2d58af0b1a69" providerId="Windows Live" clId="Web-{A02D8BEF-CAD9-459E-85DB-AC5078529F40}" dt="2021-04-18T02:19:57.449" v="526"/>
          <ac:spMkLst>
            <pc:docMk/>
            <pc:sldMk cId="790777473" sldId="261"/>
            <ac:spMk id="2" creationId="{43E1106B-EB39-4287-9890-63C1F55A9BB7}"/>
          </ac:spMkLst>
        </pc:spChg>
        <pc:spChg chg="del">
          <ac:chgData name="Ma Hồng Đức" userId="d14a2d58af0b1a69" providerId="Windows Live" clId="Web-{A02D8BEF-CAD9-459E-85DB-AC5078529F40}" dt="2021-04-18T02:19:58.636" v="527"/>
          <ac:spMkLst>
            <pc:docMk/>
            <pc:sldMk cId="790777473" sldId="261"/>
            <ac:spMk id="3" creationId="{AC7FDC07-D7AE-466D-B66F-CA7D6052D20D}"/>
          </ac:spMkLst>
        </pc:spChg>
        <pc:spChg chg="add del mod">
          <ac:chgData name="Ma Hồng Đức" userId="d14a2d58af0b1a69" providerId="Windows Live" clId="Web-{A02D8BEF-CAD9-459E-85DB-AC5078529F40}" dt="2021-04-18T02:21:23.922" v="568"/>
          <ac:spMkLst>
            <pc:docMk/>
            <pc:sldMk cId="790777473" sldId="261"/>
            <ac:spMk id="5" creationId="{A0B699E4-15E1-4007-A5BB-CB783531639F}"/>
          </ac:spMkLst>
        </pc:spChg>
        <pc:spChg chg="add del">
          <ac:chgData name="Ma Hồng Đức" userId="d14a2d58af0b1a69" providerId="Windows Live" clId="Web-{A02D8BEF-CAD9-459E-85DB-AC5078529F40}" dt="2021-04-18T02:35:33.996" v="865"/>
          <ac:spMkLst>
            <pc:docMk/>
            <pc:sldMk cId="790777473" sldId="261"/>
            <ac:spMk id="9" creationId="{AE192E3E-68A9-4F36-936C-1C8D0B9EF132}"/>
          </ac:spMkLst>
        </pc:spChg>
        <pc:spChg chg="add del">
          <ac:chgData name="Ma Hồng Đức" userId="d14a2d58af0b1a69" providerId="Windows Live" clId="Web-{A02D8BEF-CAD9-459E-85DB-AC5078529F40}" dt="2021-04-18T02:35:33.996" v="865"/>
          <ac:spMkLst>
            <pc:docMk/>
            <pc:sldMk cId="790777473" sldId="261"/>
            <ac:spMk id="11" creationId="{42672FEA-C1AC-4B4F-A17E-EBAA19E4C85E}"/>
          </ac:spMkLst>
        </pc:spChg>
        <pc:spChg chg="add del">
          <ac:chgData name="Ma Hồng Đức" userId="d14a2d58af0b1a69" providerId="Windows Live" clId="Web-{A02D8BEF-CAD9-459E-85DB-AC5078529F40}" dt="2021-04-18T02:35:33.996" v="865"/>
          <ac:spMkLst>
            <pc:docMk/>
            <pc:sldMk cId="790777473" sldId="261"/>
            <ac:spMk id="13" creationId="{69641DCA-C5FD-4DDE-80D5-3B5D3C665B6D}"/>
          </ac:spMkLst>
        </pc:spChg>
        <pc:spChg chg="add">
          <ac:chgData name="Ma Hồng Đức" userId="d14a2d58af0b1a69" providerId="Windows Live" clId="Web-{A02D8BEF-CAD9-459E-85DB-AC5078529F40}" dt="2021-04-18T02:35:33.996" v="865"/>
          <ac:spMkLst>
            <pc:docMk/>
            <pc:sldMk cId="790777473" sldId="261"/>
            <ac:spMk id="18" creationId="{AE192E3E-68A9-4F36-936C-1C8D0B9EF132}"/>
          </ac:spMkLst>
        </pc:spChg>
        <pc:spChg chg="add">
          <ac:chgData name="Ma Hồng Đức" userId="d14a2d58af0b1a69" providerId="Windows Live" clId="Web-{A02D8BEF-CAD9-459E-85DB-AC5078529F40}" dt="2021-04-18T02:35:33.996" v="865"/>
          <ac:spMkLst>
            <pc:docMk/>
            <pc:sldMk cId="790777473" sldId="261"/>
            <ac:spMk id="20" creationId="{73EF4B0E-67CC-4A97-A440-82128A395534}"/>
          </ac:spMkLst>
        </pc:spChg>
        <pc:spChg chg="add">
          <ac:chgData name="Ma Hồng Đức" userId="d14a2d58af0b1a69" providerId="Windows Live" clId="Web-{A02D8BEF-CAD9-459E-85DB-AC5078529F40}" dt="2021-04-18T02:35:33.996" v="865"/>
          <ac:spMkLst>
            <pc:docMk/>
            <pc:sldMk cId="790777473" sldId="261"/>
            <ac:spMk id="22" creationId="{19FC137C-7F97-41FA-86A1-2E01C3837498}"/>
          </ac:spMkLst>
        </pc:spChg>
        <pc:spChg chg="add">
          <ac:chgData name="Ma Hồng Đức" userId="d14a2d58af0b1a69" providerId="Windows Live" clId="Web-{A02D8BEF-CAD9-459E-85DB-AC5078529F40}" dt="2021-04-18T02:35:33.996" v="865"/>
          <ac:spMkLst>
            <pc:docMk/>
            <pc:sldMk cId="790777473" sldId="261"/>
            <ac:spMk id="24" creationId="{1A7B0098-64CB-4CA2-913F-B6361A640629}"/>
          </ac:spMkLst>
        </pc:spChg>
        <pc:spChg chg="add">
          <ac:chgData name="Ma Hồng Đức" userId="d14a2d58af0b1a69" providerId="Windows Live" clId="Web-{A02D8BEF-CAD9-459E-85DB-AC5078529F40}" dt="2021-04-18T02:35:33.996" v="865"/>
          <ac:spMkLst>
            <pc:docMk/>
            <pc:sldMk cId="790777473" sldId="261"/>
            <ac:spMk id="26" creationId="{F058BB3D-7B21-46A3-B0D6-AB9D1578D571}"/>
          </ac:spMkLst>
        </pc:spChg>
        <pc:spChg chg="add">
          <ac:chgData name="Ma Hồng Đức" userId="d14a2d58af0b1a69" providerId="Windows Live" clId="Web-{A02D8BEF-CAD9-459E-85DB-AC5078529F40}" dt="2021-04-18T02:35:33.996" v="865"/>
          <ac:spMkLst>
            <pc:docMk/>
            <pc:sldMk cId="790777473" sldId="261"/>
            <ac:spMk id="28" creationId="{4D1D6B41-589D-4DD8-9A1B-34C4CF076DB4}"/>
          </ac:spMkLst>
        </pc:spChg>
        <pc:spChg chg="add">
          <ac:chgData name="Ma Hồng Đức" userId="d14a2d58af0b1a69" providerId="Windows Live" clId="Web-{A02D8BEF-CAD9-459E-85DB-AC5078529F40}" dt="2021-04-18T02:35:33.996" v="865"/>
          <ac:spMkLst>
            <pc:docMk/>
            <pc:sldMk cId="790777473" sldId="261"/>
            <ac:spMk id="30" creationId="{AE55F008-418D-4A3D-9F43-E50DF4BA73AE}"/>
          </ac:spMkLst>
        </pc:spChg>
        <pc:spChg chg="add">
          <ac:chgData name="Ma Hồng Đức" userId="d14a2d58af0b1a69" providerId="Windows Live" clId="Web-{A02D8BEF-CAD9-459E-85DB-AC5078529F40}" dt="2021-04-18T02:35:33.996" v="865"/>
          <ac:spMkLst>
            <pc:docMk/>
            <pc:sldMk cId="790777473" sldId="261"/>
            <ac:spMk id="32" creationId="{B3A964CF-9B08-4310-A326-19181F9076E5}"/>
          </ac:spMkLst>
        </pc:spChg>
        <pc:picChg chg="add mod">
          <ac:chgData name="Ma Hồng Đức" userId="d14a2d58af0b1a69" providerId="Windows Live" clId="Web-{A02D8BEF-CAD9-459E-85DB-AC5078529F40}" dt="2021-04-18T02:35:33.996" v="865"/>
          <ac:picMkLst>
            <pc:docMk/>
            <pc:sldMk cId="790777473" sldId="261"/>
            <ac:picMk id="4" creationId="{6E68E216-3DC5-48F0-9766-CF362CD38C17}"/>
          </ac:picMkLst>
        </pc:picChg>
      </pc:sldChg>
      <pc:sldChg chg="addSp delSp modSp new mod modTransition setBg">
        <pc:chgData name="Ma Hồng Đức" userId="d14a2d58af0b1a69" providerId="Windows Live" clId="Web-{A02D8BEF-CAD9-459E-85DB-AC5078529F40}" dt="2021-04-18T02:34:35.572" v="849"/>
        <pc:sldMkLst>
          <pc:docMk/>
          <pc:sldMk cId="3935826419" sldId="262"/>
        </pc:sldMkLst>
        <pc:spChg chg="del">
          <ac:chgData name="Ma Hồng Đức" userId="d14a2d58af0b1a69" providerId="Windows Live" clId="Web-{A02D8BEF-CAD9-459E-85DB-AC5078529F40}" dt="2021-04-18T02:26:44.672" v="671"/>
          <ac:spMkLst>
            <pc:docMk/>
            <pc:sldMk cId="3935826419" sldId="262"/>
            <ac:spMk id="2" creationId="{0D079528-F44C-4097-9447-E4C74555C2C4}"/>
          </ac:spMkLst>
        </pc:spChg>
        <pc:spChg chg="del">
          <ac:chgData name="Ma Hồng Đức" userId="d14a2d58af0b1a69" providerId="Windows Live" clId="Web-{A02D8BEF-CAD9-459E-85DB-AC5078529F40}" dt="2021-04-18T02:26:47.001" v="672"/>
          <ac:spMkLst>
            <pc:docMk/>
            <pc:sldMk cId="3935826419" sldId="262"/>
            <ac:spMk id="3" creationId="{EBD710D8-8527-4CA5-A3DA-7484D36797A3}"/>
          </ac:spMkLst>
        </pc:spChg>
        <pc:spChg chg="add del mod">
          <ac:chgData name="Ma Hồng Đức" userId="d14a2d58af0b1a69" providerId="Windows Live" clId="Web-{A02D8BEF-CAD9-459E-85DB-AC5078529F40}" dt="2021-04-18T02:29:52.979" v="681"/>
          <ac:spMkLst>
            <pc:docMk/>
            <pc:sldMk cId="3935826419" sldId="262"/>
            <ac:spMk id="5" creationId="{6483EE04-497B-4581-B471-2DDCC7047354}"/>
          </ac:spMkLst>
        </pc:spChg>
        <pc:spChg chg="add mod ord">
          <ac:chgData name="Ma Hồng Đức" userId="d14a2d58af0b1a69" providerId="Windows Live" clId="Web-{A02D8BEF-CAD9-459E-85DB-AC5078529F40}" dt="2021-04-18T02:33:44.913" v="843" actId="14100"/>
          <ac:spMkLst>
            <pc:docMk/>
            <pc:sldMk cId="3935826419" sldId="262"/>
            <ac:spMk id="7" creationId="{7450C905-DF89-48A8-861E-863E1939E81D}"/>
          </ac:spMkLst>
        </pc:spChg>
        <pc:spChg chg="add del">
          <ac:chgData name="Ma Hồng Đức" userId="d14a2d58af0b1a69" providerId="Windows Live" clId="Web-{A02D8BEF-CAD9-459E-85DB-AC5078529F40}" dt="2021-04-18T02:33:20.193" v="835"/>
          <ac:spMkLst>
            <pc:docMk/>
            <pc:sldMk cId="3935826419" sldId="262"/>
            <ac:spMk id="12" creationId="{7DC12D2C-21A1-44CF-BA29-D0EE453AB701}"/>
          </ac:spMkLst>
        </pc:spChg>
        <pc:spChg chg="add del">
          <ac:chgData name="Ma Hồng Đức" userId="d14a2d58af0b1a69" providerId="Windows Live" clId="Web-{A02D8BEF-CAD9-459E-85DB-AC5078529F40}" dt="2021-04-18T02:33:20.193" v="835"/>
          <ac:spMkLst>
            <pc:docMk/>
            <pc:sldMk cId="3935826419" sldId="262"/>
            <ac:spMk id="14" creationId="{95598DD8-827C-48DB-AD4F-AEBB72483D50}"/>
          </ac:spMkLst>
        </pc:spChg>
        <pc:spChg chg="add del">
          <ac:chgData name="Ma Hồng Đức" userId="d14a2d58af0b1a69" providerId="Windows Live" clId="Web-{A02D8BEF-CAD9-459E-85DB-AC5078529F40}" dt="2021-04-18T02:33:20.193" v="835"/>
          <ac:spMkLst>
            <pc:docMk/>
            <pc:sldMk cId="3935826419" sldId="262"/>
            <ac:spMk id="16" creationId="{EB40E5E0-6677-497A-8E9D-E8575E276FA0}"/>
          </ac:spMkLst>
        </pc:spChg>
        <pc:spChg chg="add del">
          <ac:chgData name="Ma Hồng Đức" userId="d14a2d58af0b1a69" providerId="Windows Live" clId="Web-{A02D8BEF-CAD9-459E-85DB-AC5078529F40}" dt="2021-04-18T02:33:20.193" v="835"/>
          <ac:spMkLst>
            <pc:docMk/>
            <pc:sldMk cId="3935826419" sldId="262"/>
            <ac:spMk id="18" creationId="{AC46E49D-1D37-455E-BDA2-28DAF3721470}"/>
          </ac:spMkLst>
        </pc:spChg>
        <pc:spChg chg="add">
          <ac:chgData name="Ma Hồng Đức" userId="d14a2d58af0b1a69" providerId="Windows Live" clId="Web-{A02D8BEF-CAD9-459E-85DB-AC5078529F40}" dt="2021-04-18T02:33:20.193" v="835"/>
          <ac:spMkLst>
            <pc:docMk/>
            <pc:sldMk cId="3935826419" sldId="262"/>
            <ac:spMk id="23" creationId="{D5B34AD0-B80E-4F9E-82B7-C26FEF807500}"/>
          </ac:spMkLst>
        </pc:spChg>
        <pc:spChg chg="add">
          <ac:chgData name="Ma Hồng Đức" userId="d14a2d58af0b1a69" providerId="Windows Live" clId="Web-{A02D8BEF-CAD9-459E-85DB-AC5078529F40}" dt="2021-04-18T02:33:20.193" v="835"/>
          <ac:spMkLst>
            <pc:docMk/>
            <pc:sldMk cId="3935826419" sldId="262"/>
            <ac:spMk id="25" creationId="{AAB0282D-040F-4D15-B2AC-5BBC8A91D0D7}"/>
          </ac:spMkLst>
        </pc:spChg>
        <pc:picChg chg="add del mod">
          <ac:chgData name="Ma Hồng Đức" userId="d14a2d58af0b1a69" providerId="Windows Live" clId="Web-{A02D8BEF-CAD9-459E-85DB-AC5078529F40}" dt="2021-04-18T02:28:56.570" v="677"/>
          <ac:picMkLst>
            <pc:docMk/>
            <pc:sldMk cId="3935826419" sldId="262"/>
            <ac:picMk id="4" creationId="{CD854DA1-D98F-408F-A0D9-3EC59587592F}"/>
          </ac:picMkLst>
        </pc:picChg>
        <pc:picChg chg="add mod">
          <ac:chgData name="Ma Hồng Đức" userId="d14a2d58af0b1a69" providerId="Windows Live" clId="Web-{A02D8BEF-CAD9-459E-85DB-AC5078529F40}" dt="2021-04-18T02:33:20.193" v="835"/>
          <ac:picMkLst>
            <pc:docMk/>
            <pc:sldMk cId="3935826419" sldId="262"/>
            <ac:picMk id="6" creationId="{BB7D41DE-1E65-49F4-96F8-EF95F74AB1EB}"/>
          </ac:picMkLst>
        </pc:picChg>
        <pc:picChg chg="add mod">
          <ac:chgData name="Ma Hồng Đức" userId="d14a2d58af0b1a69" providerId="Windows Live" clId="Web-{A02D8BEF-CAD9-459E-85DB-AC5078529F40}" dt="2021-04-18T02:33:20.193" v="835"/>
          <ac:picMkLst>
            <pc:docMk/>
            <pc:sldMk cId="3935826419" sldId="262"/>
            <ac:picMk id="8" creationId="{3A31050F-17EE-4ACE-8C42-3B0BF2EEC2E5}"/>
          </ac:picMkLst>
        </pc:picChg>
      </pc:sldChg>
      <pc:sldChg chg="addSp delSp modSp new del mod setBg">
        <pc:chgData name="Ma Hồng Đức" userId="d14a2d58af0b1a69" providerId="Windows Live" clId="Web-{A02D8BEF-CAD9-459E-85DB-AC5078529F40}" dt="2021-04-18T02:26:16.718" v="669"/>
        <pc:sldMkLst>
          <pc:docMk/>
          <pc:sldMk cId="4098928684" sldId="262"/>
        </pc:sldMkLst>
        <pc:spChg chg="del">
          <ac:chgData name="Ma Hồng Đức" userId="d14a2d58af0b1a69" providerId="Windows Live" clId="Web-{A02D8BEF-CAD9-459E-85DB-AC5078529F40}" dt="2021-04-18T02:23:34.866" v="576"/>
          <ac:spMkLst>
            <pc:docMk/>
            <pc:sldMk cId="4098928684" sldId="262"/>
            <ac:spMk id="2" creationId="{2C2DAA3F-9C8F-4342-B38C-411AD47CFB1E}"/>
          </ac:spMkLst>
        </pc:spChg>
        <pc:spChg chg="del">
          <ac:chgData name="Ma Hồng Đức" userId="d14a2d58af0b1a69" providerId="Windows Live" clId="Web-{A02D8BEF-CAD9-459E-85DB-AC5078529F40}" dt="2021-04-18T02:23:35.897" v="577"/>
          <ac:spMkLst>
            <pc:docMk/>
            <pc:sldMk cId="4098928684" sldId="262"/>
            <ac:spMk id="3" creationId="{4FCB9AAD-4837-40D4-A0B2-08D7A138A62C}"/>
          </ac:spMkLst>
        </pc:spChg>
        <pc:spChg chg="add del mod">
          <ac:chgData name="Ma Hồng Đức" userId="d14a2d58af0b1a69" providerId="Windows Live" clId="Web-{A02D8BEF-CAD9-459E-85DB-AC5078529F40}" dt="2021-04-18T02:26:00.733" v="667"/>
          <ac:spMkLst>
            <pc:docMk/>
            <pc:sldMk cId="4098928684" sldId="262"/>
            <ac:spMk id="4" creationId="{A3182D93-AD90-4B6F-99AF-6262EE66D804}"/>
          </ac:spMkLst>
        </pc:spChg>
        <pc:spChg chg="add">
          <ac:chgData name="Ma Hồng Đức" userId="d14a2d58af0b1a69" providerId="Windows Live" clId="Web-{A02D8BEF-CAD9-459E-85DB-AC5078529F40}" dt="2021-04-18T02:26:00.733" v="667"/>
          <ac:spMkLst>
            <pc:docMk/>
            <pc:sldMk cId="4098928684" sldId="262"/>
            <ac:spMk id="10" creationId="{AA1951E2-8F97-4C6F-9735-8234E367F48B}"/>
          </ac:spMkLst>
        </pc:spChg>
        <pc:spChg chg="add">
          <ac:chgData name="Ma Hồng Đức" userId="d14a2d58af0b1a69" providerId="Windows Live" clId="Web-{A02D8BEF-CAD9-459E-85DB-AC5078529F40}" dt="2021-04-18T02:26:00.733" v="667"/>
          <ac:spMkLst>
            <pc:docMk/>
            <pc:sldMk cId="4098928684" sldId="262"/>
            <ac:spMk id="12" creationId="{02FF53E3-0DDC-4270-9698-6F5D68343F55}"/>
          </ac:spMkLst>
        </pc:spChg>
        <pc:graphicFrameChg chg="add mod">
          <ac:chgData name="Ma Hồng Đức" userId="d14a2d58af0b1a69" providerId="Windows Live" clId="Web-{A02D8BEF-CAD9-459E-85DB-AC5078529F40}" dt="2021-04-18T02:26:06.717" v="668" actId="1076"/>
          <ac:graphicFrameMkLst>
            <pc:docMk/>
            <pc:sldMk cId="4098928684" sldId="262"/>
            <ac:graphicFrameMk id="6" creationId="{5398B54D-AEEF-43B3-91B5-8E3B5043E9CC}"/>
          </ac:graphicFrameMkLst>
        </pc:graphicFrameChg>
        <pc:picChg chg="add del mod">
          <ac:chgData name="Ma Hồng Đức" userId="d14a2d58af0b1a69" providerId="Windows Live" clId="Web-{A02D8BEF-CAD9-459E-85DB-AC5078529F40}" dt="2021-04-18T02:25:55.982" v="666"/>
          <ac:picMkLst>
            <pc:docMk/>
            <pc:sldMk cId="4098928684" sldId="262"/>
            <ac:picMk id="5" creationId="{EF30F510-747A-49DE-AB7A-A366FAAA9108}"/>
          </ac:picMkLst>
        </pc:picChg>
      </pc:sldChg>
      <pc:sldMasterChg chg="del delSldLayout">
        <pc:chgData name="Ma Hồng Đức" userId="d14a2d58af0b1a69" providerId="Windows Live" clId="Web-{A02D8BEF-CAD9-459E-85DB-AC5078529F40}" dt="2021-04-18T01:48:21.131" v="0"/>
        <pc:sldMasterMkLst>
          <pc:docMk/>
          <pc:sldMasterMk cId="3336428944" sldId="2147483648"/>
        </pc:sldMasterMkLst>
        <pc:sldLayoutChg chg="del">
          <pc:chgData name="Ma Hồng Đức" userId="d14a2d58af0b1a69" providerId="Windows Live" clId="Web-{A02D8BEF-CAD9-459E-85DB-AC5078529F40}" dt="2021-04-18T01:48:21.131" v="0"/>
          <pc:sldLayoutMkLst>
            <pc:docMk/>
            <pc:sldMasterMk cId="3336428944" sldId="2147483648"/>
            <pc:sldLayoutMk cId="3177509059" sldId="2147483649"/>
          </pc:sldLayoutMkLst>
        </pc:sldLayoutChg>
        <pc:sldLayoutChg chg="del">
          <pc:chgData name="Ma Hồng Đức" userId="d14a2d58af0b1a69" providerId="Windows Live" clId="Web-{A02D8BEF-CAD9-459E-85DB-AC5078529F40}" dt="2021-04-18T01:48:21.131" v="0"/>
          <pc:sldLayoutMkLst>
            <pc:docMk/>
            <pc:sldMasterMk cId="3336428944" sldId="2147483648"/>
            <pc:sldLayoutMk cId="4273931299" sldId="2147483650"/>
          </pc:sldLayoutMkLst>
        </pc:sldLayoutChg>
        <pc:sldLayoutChg chg="del">
          <pc:chgData name="Ma Hồng Đức" userId="d14a2d58af0b1a69" providerId="Windows Live" clId="Web-{A02D8BEF-CAD9-459E-85DB-AC5078529F40}" dt="2021-04-18T01:48:21.131" v="0"/>
          <pc:sldLayoutMkLst>
            <pc:docMk/>
            <pc:sldMasterMk cId="3336428944" sldId="2147483648"/>
            <pc:sldLayoutMk cId="3239344926" sldId="2147483651"/>
          </pc:sldLayoutMkLst>
        </pc:sldLayoutChg>
        <pc:sldLayoutChg chg="del">
          <pc:chgData name="Ma Hồng Đức" userId="d14a2d58af0b1a69" providerId="Windows Live" clId="Web-{A02D8BEF-CAD9-459E-85DB-AC5078529F40}" dt="2021-04-18T01:48:21.131" v="0"/>
          <pc:sldLayoutMkLst>
            <pc:docMk/>
            <pc:sldMasterMk cId="3336428944" sldId="2147483648"/>
            <pc:sldLayoutMk cId="71434891" sldId="2147483652"/>
          </pc:sldLayoutMkLst>
        </pc:sldLayoutChg>
        <pc:sldLayoutChg chg="del">
          <pc:chgData name="Ma Hồng Đức" userId="d14a2d58af0b1a69" providerId="Windows Live" clId="Web-{A02D8BEF-CAD9-459E-85DB-AC5078529F40}" dt="2021-04-18T01:48:21.131" v="0"/>
          <pc:sldLayoutMkLst>
            <pc:docMk/>
            <pc:sldMasterMk cId="3336428944" sldId="2147483648"/>
            <pc:sldLayoutMk cId="1695300783" sldId="2147483653"/>
          </pc:sldLayoutMkLst>
        </pc:sldLayoutChg>
        <pc:sldLayoutChg chg="del">
          <pc:chgData name="Ma Hồng Đức" userId="d14a2d58af0b1a69" providerId="Windows Live" clId="Web-{A02D8BEF-CAD9-459E-85DB-AC5078529F40}" dt="2021-04-18T01:48:21.131" v="0"/>
          <pc:sldLayoutMkLst>
            <pc:docMk/>
            <pc:sldMasterMk cId="3336428944" sldId="2147483648"/>
            <pc:sldLayoutMk cId="3013401316" sldId="2147483654"/>
          </pc:sldLayoutMkLst>
        </pc:sldLayoutChg>
        <pc:sldLayoutChg chg="del">
          <pc:chgData name="Ma Hồng Đức" userId="d14a2d58af0b1a69" providerId="Windows Live" clId="Web-{A02D8BEF-CAD9-459E-85DB-AC5078529F40}" dt="2021-04-18T01:48:21.131" v="0"/>
          <pc:sldLayoutMkLst>
            <pc:docMk/>
            <pc:sldMasterMk cId="3336428944" sldId="2147483648"/>
            <pc:sldLayoutMk cId="1438579405" sldId="2147483655"/>
          </pc:sldLayoutMkLst>
        </pc:sldLayoutChg>
        <pc:sldLayoutChg chg="del">
          <pc:chgData name="Ma Hồng Đức" userId="d14a2d58af0b1a69" providerId="Windows Live" clId="Web-{A02D8BEF-CAD9-459E-85DB-AC5078529F40}" dt="2021-04-18T01:48:21.131" v="0"/>
          <pc:sldLayoutMkLst>
            <pc:docMk/>
            <pc:sldMasterMk cId="3336428944" sldId="2147483648"/>
            <pc:sldLayoutMk cId="638026129" sldId="2147483656"/>
          </pc:sldLayoutMkLst>
        </pc:sldLayoutChg>
        <pc:sldLayoutChg chg="del">
          <pc:chgData name="Ma Hồng Đức" userId="d14a2d58af0b1a69" providerId="Windows Live" clId="Web-{A02D8BEF-CAD9-459E-85DB-AC5078529F40}" dt="2021-04-18T01:48:21.131" v="0"/>
          <pc:sldLayoutMkLst>
            <pc:docMk/>
            <pc:sldMasterMk cId="3336428944" sldId="2147483648"/>
            <pc:sldLayoutMk cId="3860145272" sldId="2147483657"/>
          </pc:sldLayoutMkLst>
        </pc:sldLayoutChg>
        <pc:sldLayoutChg chg="del">
          <pc:chgData name="Ma Hồng Đức" userId="d14a2d58af0b1a69" providerId="Windows Live" clId="Web-{A02D8BEF-CAD9-459E-85DB-AC5078529F40}" dt="2021-04-18T01:48:21.131" v="0"/>
          <pc:sldLayoutMkLst>
            <pc:docMk/>
            <pc:sldMasterMk cId="3336428944" sldId="2147483648"/>
            <pc:sldLayoutMk cId="2447484624" sldId="2147483658"/>
          </pc:sldLayoutMkLst>
        </pc:sldLayoutChg>
        <pc:sldLayoutChg chg="del">
          <pc:chgData name="Ma Hồng Đức" userId="d14a2d58af0b1a69" providerId="Windows Live" clId="Web-{A02D8BEF-CAD9-459E-85DB-AC5078529F40}" dt="2021-04-18T01:48:21.131" v="0"/>
          <pc:sldLayoutMkLst>
            <pc:docMk/>
            <pc:sldMasterMk cId="3336428944" sldId="2147483648"/>
            <pc:sldLayoutMk cId="95000003" sldId="2147483659"/>
          </pc:sldLayoutMkLst>
        </pc:sldLayoutChg>
      </pc:sldMasterChg>
      <pc:sldMasterChg chg="add replId addSldLayout">
        <pc:chgData name="Ma Hồng Đức" userId="d14a2d58af0b1a69" providerId="Windows Live" clId="Web-{A02D8BEF-CAD9-459E-85DB-AC5078529F40}" dt="2021-04-18T01:48:21.131" v="0"/>
        <pc:sldMasterMkLst>
          <pc:docMk/>
          <pc:sldMasterMk cId="2504133422" sldId="2147483660"/>
        </pc:sldMasterMkLst>
        <pc:sldLayoutChg chg="add">
          <pc:chgData name="Ma Hồng Đức" userId="d14a2d58af0b1a69" providerId="Windows Live" clId="Web-{A02D8BEF-CAD9-459E-85DB-AC5078529F40}" dt="2021-04-18T01:48:21.131" v="0"/>
          <pc:sldLayoutMkLst>
            <pc:docMk/>
            <pc:sldMasterMk cId="2504133422" sldId="2147483660"/>
            <pc:sldLayoutMk cId="502256061" sldId="2147483661"/>
          </pc:sldLayoutMkLst>
        </pc:sldLayoutChg>
        <pc:sldLayoutChg chg="add replId">
          <pc:chgData name="Ma Hồng Đức" userId="d14a2d58af0b1a69" providerId="Windows Live" clId="Web-{A02D8BEF-CAD9-459E-85DB-AC5078529F40}" dt="2021-04-18T01:48:21.131" v="0"/>
          <pc:sldLayoutMkLst>
            <pc:docMk/>
            <pc:sldMasterMk cId="2504133422" sldId="2147483660"/>
            <pc:sldLayoutMk cId="1262300899" sldId="2147483662"/>
          </pc:sldLayoutMkLst>
        </pc:sldLayoutChg>
        <pc:sldLayoutChg chg="add replId">
          <pc:chgData name="Ma Hồng Đức" userId="d14a2d58af0b1a69" providerId="Windows Live" clId="Web-{A02D8BEF-CAD9-459E-85DB-AC5078529F40}" dt="2021-04-18T01:48:21.131" v="0"/>
          <pc:sldLayoutMkLst>
            <pc:docMk/>
            <pc:sldMasterMk cId="2504133422" sldId="2147483660"/>
            <pc:sldLayoutMk cId="4218750315" sldId="2147483663"/>
          </pc:sldLayoutMkLst>
        </pc:sldLayoutChg>
        <pc:sldLayoutChg chg="add replId">
          <pc:chgData name="Ma Hồng Đức" userId="d14a2d58af0b1a69" providerId="Windows Live" clId="Web-{A02D8BEF-CAD9-459E-85DB-AC5078529F40}" dt="2021-04-18T01:48:21.131" v="0"/>
          <pc:sldLayoutMkLst>
            <pc:docMk/>
            <pc:sldMasterMk cId="2504133422" sldId="2147483660"/>
            <pc:sldLayoutMk cId="1853071316" sldId="2147483664"/>
          </pc:sldLayoutMkLst>
        </pc:sldLayoutChg>
        <pc:sldLayoutChg chg="add replId">
          <pc:chgData name="Ma Hồng Đức" userId="d14a2d58af0b1a69" providerId="Windows Live" clId="Web-{A02D8BEF-CAD9-459E-85DB-AC5078529F40}" dt="2021-04-18T01:48:21.131" v="0"/>
          <pc:sldLayoutMkLst>
            <pc:docMk/>
            <pc:sldMasterMk cId="2504133422" sldId="2147483660"/>
            <pc:sldLayoutMk cId="2525248714" sldId="2147483665"/>
          </pc:sldLayoutMkLst>
        </pc:sldLayoutChg>
        <pc:sldLayoutChg chg="add replId">
          <pc:chgData name="Ma Hồng Đức" userId="d14a2d58af0b1a69" providerId="Windows Live" clId="Web-{A02D8BEF-CAD9-459E-85DB-AC5078529F40}" dt="2021-04-18T01:48:21.131" v="0"/>
          <pc:sldLayoutMkLst>
            <pc:docMk/>
            <pc:sldMasterMk cId="2504133422" sldId="2147483660"/>
            <pc:sldLayoutMk cId="1248712596" sldId="2147483666"/>
          </pc:sldLayoutMkLst>
        </pc:sldLayoutChg>
        <pc:sldLayoutChg chg="add replId">
          <pc:chgData name="Ma Hồng Đức" userId="d14a2d58af0b1a69" providerId="Windows Live" clId="Web-{A02D8BEF-CAD9-459E-85DB-AC5078529F40}" dt="2021-04-18T01:48:21.131" v="0"/>
          <pc:sldLayoutMkLst>
            <pc:docMk/>
            <pc:sldMasterMk cId="2504133422" sldId="2147483660"/>
            <pc:sldLayoutMk cId="3773040990" sldId="2147483667"/>
          </pc:sldLayoutMkLst>
        </pc:sldLayoutChg>
        <pc:sldLayoutChg chg="add replId">
          <pc:chgData name="Ma Hồng Đức" userId="d14a2d58af0b1a69" providerId="Windows Live" clId="Web-{A02D8BEF-CAD9-459E-85DB-AC5078529F40}" dt="2021-04-18T01:48:21.131" v="0"/>
          <pc:sldLayoutMkLst>
            <pc:docMk/>
            <pc:sldMasterMk cId="2504133422" sldId="2147483660"/>
            <pc:sldLayoutMk cId="3194048691" sldId="2147483668"/>
          </pc:sldLayoutMkLst>
        </pc:sldLayoutChg>
        <pc:sldLayoutChg chg="add replId">
          <pc:chgData name="Ma Hồng Đức" userId="d14a2d58af0b1a69" providerId="Windows Live" clId="Web-{A02D8BEF-CAD9-459E-85DB-AC5078529F40}" dt="2021-04-18T01:48:21.131" v="0"/>
          <pc:sldLayoutMkLst>
            <pc:docMk/>
            <pc:sldMasterMk cId="2504133422" sldId="2147483660"/>
            <pc:sldLayoutMk cId="2574971008" sldId="2147483669"/>
          </pc:sldLayoutMkLst>
        </pc:sldLayoutChg>
        <pc:sldLayoutChg chg="add replId">
          <pc:chgData name="Ma Hồng Đức" userId="d14a2d58af0b1a69" providerId="Windows Live" clId="Web-{A02D8BEF-CAD9-459E-85DB-AC5078529F40}" dt="2021-04-18T01:48:21.131" v="0"/>
          <pc:sldLayoutMkLst>
            <pc:docMk/>
            <pc:sldMasterMk cId="2504133422" sldId="2147483660"/>
            <pc:sldLayoutMk cId="2609871100" sldId="2147483670"/>
          </pc:sldLayoutMkLst>
        </pc:sldLayoutChg>
        <pc:sldLayoutChg chg="add replId">
          <pc:chgData name="Ma Hồng Đức" userId="d14a2d58af0b1a69" providerId="Windows Live" clId="Web-{A02D8BEF-CAD9-459E-85DB-AC5078529F40}" dt="2021-04-18T01:48:21.131" v="0"/>
          <pc:sldLayoutMkLst>
            <pc:docMk/>
            <pc:sldMasterMk cId="2504133422" sldId="2147483660"/>
            <pc:sldLayoutMk cId="2425937773" sldId="2147483671"/>
          </pc:sldLayoutMkLst>
        </pc:sldLayoutChg>
      </pc:sldMasterChg>
    </pc:docChg>
  </pc:docChgLst>
  <pc:docChgLst>
    <pc:chgData name="Người dùng Khách" providerId="Windows Live" clId="Web-{2980A972-FB3B-445C-9517-250D13672714}"/>
    <pc:docChg chg="modSld">
      <pc:chgData name="Người dùng Khách" userId="" providerId="Windows Live" clId="Web-{2980A972-FB3B-445C-9517-250D13672714}" dt="2021-04-22T15:01:09.325" v="0" actId="1076"/>
      <pc:docMkLst>
        <pc:docMk/>
      </pc:docMkLst>
      <pc:sldChg chg="modSp">
        <pc:chgData name="Người dùng Khách" userId="" providerId="Windows Live" clId="Web-{2980A972-FB3B-445C-9517-250D13672714}" dt="2021-04-22T15:01:09.325" v="0" actId="1076"/>
        <pc:sldMkLst>
          <pc:docMk/>
          <pc:sldMk cId="79940472" sldId="259"/>
        </pc:sldMkLst>
        <pc:spChg chg="mod">
          <ac:chgData name="Người dùng Khách" userId="" providerId="Windows Live" clId="Web-{2980A972-FB3B-445C-9517-250D13672714}" dt="2021-04-22T15:01:09.325" v="0" actId="1076"/>
          <ac:spMkLst>
            <pc:docMk/>
            <pc:sldMk cId="79940472" sldId="259"/>
            <ac:spMk id="5" creationId="{954457D8-A1C7-4742-97E1-4F1CFCC7CE77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0E7D67-0981-486F-88E8-8164DA09A051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748CECB8-525F-4CC6-AE68-6CCE120F36F7}">
      <dgm:prSet phldrT="[Text]"/>
      <dgm:spPr/>
      <dgm:t>
        <a:bodyPr/>
        <a:lstStyle/>
        <a:p>
          <a:r>
            <a:rPr lang="vi-VN" dirty="0"/>
            <a:t>1</a:t>
          </a:r>
        </a:p>
      </dgm:t>
    </dgm:pt>
    <dgm:pt modelId="{674772DA-75F0-4C43-97BC-5A2468D57A78}" type="parTrans" cxnId="{EE5BE8D5-46FC-4919-9FCE-F75A14EF56ED}">
      <dgm:prSet/>
      <dgm:spPr/>
      <dgm:t>
        <a:bodyPr/>
        <a:lstStyle/>
        <a:p>
          <a:endParaRPr lang="vi-VN"/>
        </a:p>
      </dgm:t>
    </dgm:pt>
    <dgm:pt modelId="{2BD7853B-A992-4F2B-B19A-0C8B763A5632}" type="sibTrans" cxnId="{EE5BE8D5-46FC-4919-9FCE-F75A14EF56ED}">
      <dgm:prSet/>
      <dgm:spPr/>
      <dgm:t>
        <a:bodyPr/>
        <a:lstStyle/>
        <a:p>
          <a:endParaRPr lang="vi-VN"/>
        </a:p>
      </dgm:t>
    </dgm:pt>
    <dgm:pt modelId="{40774DD3-3FAE-4364-BE2E-6E4B6CDAAA8B}">
      <dgm:prSet phldrT="[Text]"/>
      <dgm:spPr/>
      <dgm:t>
        <a:bodyPr/>
        <a:lstStyle/>
        <a:p>
          <a:r>
            <a:rPr lang="vi-VN" dirty="0"/>
            <a:t>Từ tế bào đến mô</a:t>
          </a:r>
        </a:p>
      </dgm:t>
    </dgm:pt>
    <dgm:pt modelId="{98FD2552-AEC1-4090-8CFE-C911CA4B7B3C}" type="parTrans" cxnId="{C9B54F03-CE94-461D-BAB5-018B08B287DF}">
      <dgm:prSet/>
      <dgm:spPr/>
      <dgm:t>
        <a:bodyPr/>
        <a:lstStyle/>
        <a:p>
          <a:endParaRPr lang="vi-VN"/>
        </a:p>
      </dgm:t>
    </dgm:pt>
    <dgm:pt modelId="{5A72D90E-B53B-4131-AE02-1D5C8DBEDA5B}" type="sibTrans" cxnId="{C9B54F03-CE94-461D-BAB5-018B08B287DF}">
      <dgm:prSet/>
      <dgm:spPr/>
      <dgm:t>
        <a:bodyPr/>
        <a:lstStyle/>
        <a:p>
          <a:endParaRPr lang="vi-VN"/>
        </a:p>
      </dgm:t>
    </dgm:pt>
    <dgm:pt modelId="{D1BA86D2-000F-4250-A615-8E0D1E82C097}">
      <dgm:prSet phldrT="[Text]"/>
      <dgm:spPr/>
      <dgm:t>
        <a:bodyPr/>
        <a:lstStyle/>
        <a:p>
          <a:r>
            <a:rPr lang="vi-VN" dirty="0"/>
            <a:t>2</a:t>
          </a:r>
        </a:p>
      </dgm:t>
    </dgm:pt>
    <dgm:pt modelId="{EF266778-C286-43A6-9D7D-0CD305868DA0}" type="parTrans" cxnId="{47765A1F-41C7-4D97-86FF-23DE769BFC17}">
      <dgm:prSet/>
      <dgm:spPr/>
      <dgm:t>
        <a:bodyPr/>
        <a:lstStyle/>
        <a:p>
          <a:endParaRPr lang="vi-VN"/>
        </a:p>
      </dgm:t>
    </dgm:pt>
    <dgm:pt modelId="{30D9F925-DC2C-4B39-9CB1-9AFE30FCCEFE}" type="sibTrans" cxnId="{47765A1F-41C7-4D97-86FF-23DE769BFC17}">
      <dgm:prSet/>
      <dgm:spPr/>
      <dgm:t>
        <a:bodyPr/>
        <a:lstStyle/>
        <a:p>
          <a:endParaRPr lang="vi-VN"/>
        </a:p>
      </dgm:t>
    </dgm:pt>
    <dgm:pt modelId="{72198D63-3F3F-4259-82F9-3125AF3FEB17}">
      <dgm:prSet phldrT="[Text]"/>
      <dgm:spPr/>
      <dgm:t>
        <a:bodyPr/>
        <a:lstStyle/>
        <a:p>
          <a:r>
            <a:rPr lang="vi-VN" dirty="0"/>
            <a:t>Từ mô đến cơ quan</a:t>
          </a:r>
        </a:p>
      </dgm:t>
    </dgm:pt>
    <dgm:pt modelId="{C41F9E51-D0C5-4BFA-BB92-A385E6115089}" type="parTrans" cxnId="{93CA40A8-B921-416E-A4DD-FDF06786D63F}">
      <dgm:prSet/>
      <dgm:spPr/>
      <dgm:t>
        <a:bodyPr/>
        <a:lstStyle/>
        <a:p>
          <a:endParaRPr lang="vi-VN"/>
        </a:p>
      </dgm:t>
    </dgm:pt>
    <dgm:pt modelId="{5990B5CE-0440-45A0-A347-8CC3F939F377}" type="sibTrans" cxnId="{93CA40A8-B921-416E-A4DD-FDF06786D63F}">
      <dgm:prSet/>
      <dgm:spPr/>
      <dgm:t>
        <a:bodyPr/>
        <a:lstStyle/>
        <a:p>
          <a:endParaRPr lang="vi-VN"/>
        </a:p>
      </dgm:t>
    </dgm:pt>
    <dgm:pt modelId="{FBC3BCAC-6996-4D22-963E-98FE57ACC35F}">
      <dgm:prSet phldrT="[Text]"/>
      <dgm:spPr/>
      <dgm:t>
        <a:bodyPr/>
        <a:lstStyle/>
        <a:p>
          <a:r>
            <a:rPr lang="vi-VN" dirty="0"/>
            <a:t>3</a:t>
          </a:r>
        </a:p>
      </dgm:t>
    </dgm:pt>
    <dgm:pt modelId="{B00EFC6A-C3F3-4DCE-9EE0-8D8AF9E2153E}" type="parTrans" cxnId="{0182DEFE-C86C-42A4-81FC-AAB9B661DE83}">
      <dgm:prSet/>
      <dgm:spPr/>
      <dgm:t>
        <a:bodyPr/>
        <a:lstStyle/>
        <a:p>
          <a:endParaRPr lang="vi-VN"/>
        </a:p>
      </dgm:t>
    </dgm:pt>
    <dgm:pt modelId="{753233F4-01E4-4491-B855-A74CC2BE3300}" type="sibTrans" cxnId="{0182DEFE-C86C-42A4-81FC-AAB9B661DE83}">
      <dgm:prSet/>
      <dgm:spPr/>
      <dgm:t>
        <a:bodyPr/>
        <a:lstStyle/>
        <a:p>
          <a:endParaRPr lang="vi-VN"/>
        </a:p>
      </dgm:t>
    </dgm:pt>
    <dgm:pt modelId="{226375CC-B8B5-4C81-8728-75FB141FF78A}">
      <dgm:prSet phldrT="[Text]"/>
      <dgm:spPr/>
      <dgm:t>
        <a:bodyPr/>
        <a:lstStyle/>
        <a:p>
          <a:r>
            <a:rPr lang="vi-VN" dirty="0"/>
            <a:t>Từ cơ quan đến cơ thể</a:t>
          </a:r>
        </a:p>
      </dgm:t>
    </dgm:pt>
    <dgm:pt modelId="{B081C7A4-5947-42EF-B674-4122F8766137}" type="parTrans" cxnId="{C40D201C-D9AE-4828-873A-73A22F5073C1}">
      <dgm:prSet/>
      <dgm:spPr/>
      <dgm:t>
        <a:bodyPr/>
        <a:lstStyle/>
        <a:p>
          <a:endParaRPr lang="vi-VN"/>
        </a:p>
      </dgm:t>
    </dgm:pt>
    <dgm:pt modelId="{6420CF62-7ABF-4A23-B3A0-3DB8E362F478}" type="sibTrans" cxnId="{C40D201C-D9AE-4828-873A-73A22F5073C1}">
      <dgm:prSet/>
      <dgm:spPr/>
      <dgm:t>
        <a:bodyPr/>
        <a:lstStyle/>
        <a:p>
          <a:endParaRPr lang="vi-VN"/>
        </a:p>
      </dgm:t>
    </dgm:pt>
    <dgm:pt modelId="{6BC9CC44-3634-4272-BFAB-153C08C2399D}" type="pres">
      <dgm:prSet presAssocID="{D90E7D67-0981-486F-88E8-8164DA09A051}" presName="linearFlow" presStyleCnt="0">
        <dgm:presLayoutVars>
          <dgm:dir/>
          <dgm:animLvl val="lvl"/>
          <dgm:resizeHandles val="exact"/>
        </dgm:presLayoutVars>
      </dgm:prSet>
      <dgm:spPr/>
    </dgm:pt>
    <dgm:pt modelId="{1921BCDC-F445-44FD-A13A-FDB5716B73CB}" type="pres">
      <dgm:prSet presAssocID="{748CECB8-525F-4CC6-AE68-6CCE120F36F7}" presName="composite" presStyleCnt="0"/>
      <dgm:spPr/>
    </dgm:pt>
    <dgm:pt modelId="{C535B0DB-CDFB-4B1E-88C4-16009178AD5B}" type="pres">
      <dgm:prSet presAssocID="{748CECB8-525F-4CC6-AE68-6CCE120F36F7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1E460D44-2F8C-4525-9C4C-372CE75D197D}" type="pres">
      <dgm:prSet presAssocID="{748CECB8-525F-4CC6-AE68-6CCE120F36F7}" presName="descendantText" presStyleLbl="alignAcc1" presStyleIdx="0" presStyleCnt="3">
        <dgm:presLayoutVars>
          <dgm:bulletEnabled val="1"/>
        </dgm:presLayoutVars>
      </dgm:prSet>
      <dgm:spPr/>
    </dgm:pt>
    <dgm:pt modelId="{BC3FCB47-214F-4B7C-A0CA-C9A30723A7B3}" type="pres">
      <dgm:prSet presAssocID="{2BD7853B-A992-4F2B-B19A-0C8B763A5632}" presName="sp" presStyleCnt="0"/>
      <dgm:spPr/>
    </dgm:pt>
    <dgm:pt modelId="{3298B756-458E-43C7-8E57-73389B2C708E}" type="pres">
      <dgm:prSet presAssocID="{D1BA86D2-000F-4250-A615-8E0D1E82C097}" presName="composite" presStyleCnt="0"/>
      <dgm:spPr/>
    </dgm:pt>
    <dgm:pt modelId="{D6A65FD3-6EF8-4520-AED1-CD8C7C172FF4}" type="pres">
      <dgm:prSet presAssocID="{D1BA86D2-000F-4250-A615-8E0D1E82C09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6D1D1668-9253-44E3-A754-647178E2199A}" type="pres">
      <dgm:prSet presAssocID="{D1BA86D2-000F-4250-A615-8E0D1E82C097}" presName="descendantText" presStyleLbl="alignAcc1" presStyleIdx="1" presStyleCnt="3">
        <dgm:presLayoutVars>
          <dgm:bulletEnabled val="1"/>
        </dgm:presLayoutVars>
      </dgm:prSet>
      <dgm:spPr/>
    </dgm:pt>
    <dgm:pt modelId="{7C65BBB0-1624-4B89-A7E4-150D8E931196}" type="pres">
      <dgm:prSet presAssocID="{30D9F925-DC2C-4B39-9CB1-9AFE30FCCEFE}" presName="sp" presStyleCnt="0"/>
      <dgm:spPr/>
    </dgm:pt>
    <dgm:pt modelId="{865938A8-3FC6-473E-9BD5-3CA97F7E69BC}" type="pres">
      <dgm:prSet presAssocID="{FBC3BCAC-6996-4D22-963E-98FE57ACC35F}" presName="composite" presStyleCnt="0"/>
      <dgm:spPr/>
    </dgm:pt>
    <dgm:pt modelId="{356B1852-83C7-44C1-9597-B2A495F47E2D}" type="pres">
      <dgm:prSet presAssocID="{FBC3BCAC-6996-4D22-963E-98FE57ACC35F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3A823163-C92B-4F41-AAC8-E188174DA572}" type="pres">
      <dgm:prSet presAssocID="{FBC3BCAC-6996-4D22-963E-98FE57ACC35F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C9B54F03-CE94-461D-BAB5-018B08B287DF}" srcId="{748CECB8-525F-4CC6-AE68-6CCE120F36F7}" destId="{40774DD3-3FAE-4364-BE2E-6E4B6CDAAA8B}" srcOrd="0" destOrd="0" parTransId="{98FD2552-AEC1-4090-8CFE-C911CA4B7B3C}" sibTransId="{5A72D90E-B53B-4131-AE02-1D5C8DBEDA5B}"/>
    <dgm:cxn modelId="{2E76C50D-07F0-44D9-9C3A-B33B72D198AC}" type="presOf" srcId="{226375CC-B8B5-4C81-8728-75FB141FF78A}" destId="{3A823163-C92B-4F41-AAC8-E188174DA572}" srcOrd="0" destOrd="0" presId="urn:microsoft.com/office/officeart/2005/8/layout/chevron2"/>
    <dgm:cxn modelId="{C40D201C-D9AE-4828-873A-73A22F5073C1}" srcId="{FBC3BCAC-6996-4D22-963E-98FE57ACC35F}" destId="{226375CC-B8B5-4C81-8728-75FB141FF78A}" srcOrd="0" destOrd="0" parTransId="{B081C7A4-5947-42EF-B674-4122F8766137}" sibTransId="{6420CF62-7ABF-4A23-B3A0-3DB8E362F478}"/>
    <dgm:cxn modelId="{47765A1F-41C7-4D97-86FF-23DE769BFC17}" srcId="{D90E7D67-0981-486F-88E8-8164DA09A051}" destId="{D1BA86D2-000F-4250-A615-8E0D1E82C097}" srcOrd="1" destOrd="0" parTransId="{EF266778-C286-43A6-9D7D-0CD305868DA0}" sibTransId="{30D9F925-DC2C-4B39-9CB1-9AFE30FCCEFE}"/>
    <dgm:cxn modelId="{48EAB84B-6DE2-4CF2-8C6E-F0CD50A207B0}" type="presOf" srcId="{40774DD3-3FAE-4364-BE2E-6E4B6CDAAA8B}" destId="{1E460D44-2F8C-4525-9C4C-372CE75D197D}" srcOrd="0" destOrd="0" presId="urn:microsoft.com/office/officeart/2005/8/layout/chevron2"/>
    <dgm:cxn modelId="{DA669570-47C0-4413-9628-61821E06C697}" type="presOf" srcId="{D1BA86D2-000F-4250-A615-8E0D1E82C097}" destId="{D6A65FD3-6EF8-4520-AED1-CD8C7C172FF4}" srcOrd="0" destOrd="0" presId="urn:microsoft.com/office/officeart/2005/8/layout/chevron2"/>
    <dgm:cxn modelId="{B501E158-4A92-4903-9FC6-8BF1467506FD}" type="presOf" srcId="{748CECB8-525F-4CC6-AE68-6CCE120F36F7}" destId="{C535B0DB-CDFB-4B1E-88C4-16009178AD5B}" srcOrd="0" destOrd="0" presId="urn:microsoft.com/office/officeart/2005/8/layout/chevron2"/>
    <dgm:cxn modelId="{27C6748D-D6DB-4D09-A3F6-CEC88880F044}" type="presOf" srcId="{72198D63-3F3F-4259-82F9-3125AF3FEB17}" destId="{6D1D1668-9253-44E3-A754-647178E2199A}" srcOrd="0" destOrd="0" presId="urn:microsoft.com/office/officeart/2005/8/layout/chevron2"/>
    <dgm:cxn modelId="{77F2759A-0925-41A1-BE56-E67D4EEC4385}" type="presOf" srcId="{D90E7D67-0981-486F-88E8-8164DA09A051}" destId="{6BC9CC44-3634-4272-BFAB-153C08C2399D}" srcOrd="0" destOrd="0" presId="urn:microsoft.com/office/officeart/2005/8/layout/chevron2"/>
    <dgm:cxn modelId="{93CA40A8-B921-416E-A4DD-FDF06786D63F}" srcId="{D1BA86D2-000F-4250-A615-8E0D1E82C097}" destId="{72198D63-3F3F-4259-82F9-3125AF3FEB17}" srcOrd="0" destOrd="0" parTransId="{C41F9E51-D0C5-4BFA-BB92-A385E6115089}" sibTransId="{5990B5CE-0440-45A0-A347-8CC3F939F377}"/>
    <dgm:cxn modelId="{EE5BE8D5-46FC-4919-9FCE-F75A14EF56ED}" srcId="{D90E7D67-0981-486F-88E8-8164DA09A051}" destId="{748CECB8-525F-4CC6-AE68-6CCE120F36F7}" srcOrd="0" destOrd="0" parTransId="{674772DA-75F0-4C43-97BC-5A2468D57A78}" sibTransId="{2BD7853B-A992-4F2B-B19A-0C8B763A5632}"/>
    <dgm:cxn modelId="{0182DEFE-C86C-42A4-81FC-AAB9B661DE83}" srcId="{D90E7D67-0981-486F-88E8-8164DA09A051}" destId="{FBC3BCAC-6996-4D22-963E-98FE57ACC35F}" srcOrd="2" destOrd="0" parTransId="{B00EFC6A-C3F3-4DCE-9EE0-8D8AF9E2153E}" sibTransId="{753233F4-01E4-4491-B855-A74CC2BE3300}"/>
    <dgm:cxn modelId="{BD731FFF-840B-40DD-B265-AE7684F4B255}" type="presOf" srcId="{FBC3BCAC-6996-4D22-963E-98FE57ACC35F}" destId="{356B1852-83C7-44C1-9597-B2A495F47E2D}" srcOrd="0" destOrd="0" presId="urn:microsoft.com/office/officeart/2005/8/layout/chevron2"/>
    <dgm:cxn modelId="{6EFF5198-1533-42AA-9F37-FE1EBE3F7ED9}" type="presParOf" srcId="{6BC9CC44-3634-4272-BFAB-153C08C2399D}" destId="{1921BCDC-F445-44FD-A13A-FDB5716B73CB}" srcOrd="0" destOrd="0" presId="urn:microsoft.com/office/officeart/2005/8/layout/chevron2"/>
    <dgm:cxn modelId="{CE6045AC-5ABF-4E5A-A18F-A5E91254FCCE}" type="presParOf" srcId="{1921BCDC-F445-44FD-A13A-FDB5716B73CB}" destId="{C535B0DB-CDFB-4B1E-88C4-16009178AD5B}" srcOrd="0" destOrd="0" presId="urn:microsoft.com/office/officeart/2005/8/layout/chevron2"/>
    <dgm:cxn modelId="{E342A2D0-B6B6-4821-98D8-4E957B1C0B1D}" type="presParOf" srcId="{1921BCDC-F445-44FD-A13A-FDB5716B73CB}" destId="{1E460D44-2F8C-4525-9C4C-372CE75D197D}" srcOrd="1" destOrd="0" presId="urn:microsoft.com/office/officeart/2005/8/layout/chevron2"/>
    <dgm:cxn modelId="{F07C34E7-6BE2-46F6-B2E4-74F47BAC03C3}" type="presParOf" srcId="{6BC9CC44-3634-4272-BFAB-153C08C2399D}" destId="{BC3FCB47-214F-4B7C-A0CA-C9A30723A7B3}" srcOrd="1" destOrd="0" presId="urn:microsoft.com/office/officeart/2005/8/layout/chevron2"/>
    <dgm:cxn modelId="{A19AA084-940C-4349-95FA-FF6B20380D00}" type="presParOf" srcId="{6BC9CC44-3634-4272-BFAB-153C08C2399D}" destId="{3298B756-458E-43C7-8E57-73389B2C708E}" srcOrd="2" destOrd="0" presId="urn:microsoft.com/office/officeart/2005/8/layout/chevron2"/>
    <dgm:cxn modelId="{7C9ED9D7-2B33-4ABD-89DC-361A09F609B5}" type="presParOf" srcId="{3298B756-458E-43C7-8E57-73389B2C708E}" destId="{D6A65FD3-6EF8-4520-AED1-CD8C7C172FF4}" srcOrd="0" destOrd="0" presId="urn:microsoft.com/office/officeart/2005/8/layout/chevron2"/>
    <dgm:cxn modelId="{7E032807-CE0C-46D3-B1CD-B5DC25ECC6EA}" type="presParOf" srcId="{3298B756-458E-43C7-8E57-73389B2C708E}" destId="{6D1D1668-9253-44E3-A754-647178E2199A}" srcOrd="1" destOrd="0" presId="urn:microsoft.com/office/officeart/2005/8/layout/chevron2"/>
    <dgm:cxn modelId="{D6347C6A-A63F-4667-9C11-FFD145EDA5DE}" type="presParOf" srcId="{6BC9CC44-3634-4272-BFAB-153C08C2399D}" destId="{7C65BBB0-1624-4B89-A7E4-150D8E931196}" srcOrd="3" destOrd="0" presId="urn:microsoft.com/office/officeart/2005/8/layout/chevron2"/>
    <dgm:cxn modelId="{AEBE94A2-6774-42BB-B720-596C20B8E931}" type="presParOf" srcId="{6BC9CC44-3634-4272-BFAB-153C08C2399D}" destId="{865938A8-3FC6-473E-9BD5-3CA97F7E69BC}" srcOrd="4" destOrd="0" presId="urn:microsoft.com/office/officeart/2005/8/layout/chevron2"/>
    <dgm:cxn modelId="{46BCD62E-7885-4EE7-86D0-11460C706A25}" type="presParOf" srcId="{865938A8-3FC6-473E-9BD5-3CA97F7E69BC}" destId="{356B1852-83C7-44C1-9597-B2A495F47E2D}" srcOrd="0" destOrd="0" presId="urn:microsoft.com/office/officeart/2005/8/layout/chevron2"/>
    <dgm:cxn modelId="{51930A32-5A69-4805-85F2-59F3FA0EE218}" type="presParOf" srcId="{865938A8-3FC6-473E-9BD5-3CA97F7E69BC}" destId="{3A823163-C92B-4F41-AAC8-E188174DA57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466930-C6F6-4677-9309-4591647D41BD}" type="doc">
      <dgm:prSet loTypeId="urn:microsoft.com/office/officeart/2005/8/layout/chevron2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9DA96B8B-4DA9-4429-8BA5-7E795FAAD9C0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1</a:t>
          </a:r>
          <a:endParaRPr lang="vi-VN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7C6B26-454C-4EC4-9E4E-D81EB2BC4F35}" type="parTrans" cxnId="{075E234D-D856-4299-B1BD-69CD4B27B167}">
      <dgm:prSet/>
      <dgm:spPr/>
      <dgm:t>
        <a:bodyPr/>
        <a:lstStyle/>
        <a:p>
          <a:endParaRPr lang="vi-VN"/>
        </a:p>
      </dgm:t>
    </dgm:pt>
    <dgm:pt modelId="{39250535-E322-43EE-A03A-735DB75AEAAB}" type="sibTrans" cxnId="{075E234D-D856-4299-B1BD-69CD4B27B167}">
      <dgm:prSet/>
      <dgm:spPr/>
      <dgm:t>
        <a:bodyPr/>
        <a:lstStyle/>
        <a:p>
          <a:endParaRPr lang="vi-VN"/>
        </a:p>
      </dgm:t>
    </dgm:pt>
    <dgm:pt modelId="{AA2E74D5-3E5D-4114-BCF1-EB14FEDB1F0C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Mỗi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HS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lựa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chọn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1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bào</a:t>
          </a:r>
          <a:endParaRPr lang="vi-VN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E8B7F4-33C1-4C73-B05E-F0273DE85A92}" type="parTrans" cxnId="{0B192BC8-B68E-4668-8C09-DDDEF8A921AB}">
      <dgm:prSet/>
      <dgm:spPr/>
      <dgm:t>
        <a:bodyPr/>
        <a:lstStyle/>
        <a:p>
          <a:endParaRPr lang="vi-VN"/>
        </a:p>
      </dgm:t>
    </dgm:pt>
    <dgm:pt modelId="{9111E8D4-9069-45AB-84CF-1D5DA7F69A9D}" type="sibTrans" cxnId="{0B192BC8-B68E-4668-8C09-DDDEF8A921AB}">
      <dgm:prSet/>
      <dgm:spPr/>
      <dgm:t>
        <a:bodyPr/>
        <a:lstStyle/>
        <a:p>
          <a:endParaRPr lang="vi-VN"/>
        </a:p>
      </dgm:t>
    </dgm:pt>
    <dgm:pt modelId="{EAFF51C3-8449-4244-A566-6C3F30802D16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2</a:t>
          </a:r>
          <a:endParaRPr lang="vi-VN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D5DCE3-33FC-42FB-9967-AF1C42DF50E0}" type="parTrans" cxnId="{636618E7-4F59-4FF3-9B6C-E096407BF8D9}">
      <dgm:prSet/>
      <dgm:spPr/>
      <dgm:t>
        <a:bodyPr/>
        <a:lstStyle/>
        <a:p>
          <a:endParaRPr lang="vi-VN"/>
        </a:p>
      </dgm:t>
    </dgm:pt>
    <dgm:pt modelId="{2D879D4F-90BC-459C-9DE2-FCE8AA241C2B}" type="sibTrans" cxnId="{636618E7-4F59-4FF3-9B6C-E096407BF8D9}">
      <dgm:prSet/>
      <dgm:spPr/>
      <dgm:t>
        <a:bodyPr/>
        <a:lstStyle/>
        <a:p>
          <a:endParaRPr lang="vi-VN"/>
        </a:p>
      </dgm:t>
    </dgm:pt>
    <dgm:pt modelId="{C8AE5389-1304-4893-846C-CCC0B146E472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</a:t>
          </a:r>
          <a:r>
            <a:rPr lang="vi-VN" dirty="0">
              <a:latin typeface="Arial" panose="020B0604020202020204" pitchFamily="34" charset="0"/>
              <a:cs typeface="Arial" panose="020B0604020202020204" pitchFamily="34" charset="0"/>
            </a:rPr>
            <a:t>ư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u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tầm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mẫu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hoặc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tranh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về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cấp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tổ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chức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đó</a:t>
          </a:r>
          <a:endParaRPr lang="vi-VN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AA01DE-80CE-47B5-80D7-75D3AA189551}" type="parTrans" cxnId="{63109648-E4A9-4F4B-9D5F-0DEF78BAA171}">
      <dgm:prSet/>
      <dgm:spPr/>
      <dgm:t>
        <a:bodyPr/>
        <a:lstStyle/>
        <a:p>
          <a:endParaRPr lang="vi-VN"/>
        </a:p>
      </dgm:t>
    </dgm:pt>
    <dgm:pt modelId="{169B85C5-9F01-48F9-9627-31CE817F5165}" type="sibTrans" cxnId="{63109648-E4A9-4F4B-9D5F-0DEF78BAA171}">
      <dgm:prSet/>
      <dgm:spPr/>
      <dgm:t>
        <a:bodyPr/>
        <a:lstStyle/>
        <a:p>
          <a:endParaRPr lang="vi-VN"/>
        </a:p>
      </dgm:t>
    </dgm:pt>
    <dgm:pt modelId="{925883E8-5A3B-4166-A308-EF5B86C76E3D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3</a:t>
          </a:r>
          <a:endParaRPr lang="vi-VN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79605C-19EA-48E8-8820-61DF661F80B6}" type="parTrans" cxnId="{D9A1139A-6B46-4545-ABA0-E9E7736A143C}">
      <dgm:prSet/>
      <dgm:spPr/>
      <dgm:t>
        <a:bodyPr/>
        <a:lstStyle/>
        <a:p>
          <a:endParaRPr lang="vi-VN"/>
        </a:p>
      </dgm:t>
    </dgm:pt>
    <dgm:pt modelId="{883D7215-D7EB-4711-8297-2E6FA3B99F8E}" type="sibTrans" cxnId="{D9A1139A-6B46-4545-ABA0-E9E7736A143C}">
      <dgm:prSet/>
      <dgm:spPr/>
      <dgm:t>
        <a:bodyPr/>
        <a:lstStyle/>
        <a:p>
          <a:endParaRPr lang="vi-VN"/>
        </a:p>
      </dgm:t>
    </dgm:pt>
    <dgm:pt modelId="{99158034-A4BA-4FCA-8646-D917F5BD2AF6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Lập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sơ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đồ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chuẩn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bị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cáo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cáo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dài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quá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3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phút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vi-VN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8B4E8D-9ED8-486F-BF60-419EC367B894}" type="parTrans" cxnId="{0A1FB973-8EE4-401B-AFD5-727AD2580C5A}">
      <dgm:prSet/>
      <dgm:spPr/>
      <dgm:t>
        <a:bodyPr/>
        <a:lstStyle/>
        <a:p>
          <a:endParaRPr lang="vi-VN"/>
        </a:p>
      </dgm:t>
    </dgm:pt>
    <dgm:pt modelId="{DF3CF878-1201-4619-8E74-C9046681A68F}" type="sibTrans" cxnId="{0A1FB973-8EE4-401B-AFD5-727AD2580C5A}">
      <dgm:prSet/>
      <dgm:spPr/>
      <dgm:t>
        <a:bodyPr/>
        <a:lstStyle/>
        <a:p>
          <a:endParaRPr lang="vi-VN"/>
        </a:p>
      </dgm:t>
    </dgm:pt>
    <dgm:pt modelId="{EC628620-0162-49BD-ADBA-3AB3E01749E5}" type="pres">
      <dgm:prSet presAssocID="{18466930-C6F6-4677-9309-4591647D41BD}" presName="linearFlow" presStyleCnt="0">
        <dgm:presLayoutVars>
          <dgm:dir/>
          <dgm:animLvl val="lvl"/>
          <dgm:resizeHandles val="exact"/>
        </dgm:presLayoutVars>
      </dgm:prSet>
      <dgm:spPr/>
    </dgm:pt>
    <dgm:pt modelId="{7B8298E7-27C8-471A-A24A-69F5B12E6A42}" type="pres">
      <dgm:prSet presAssocID="{9DA96B8B-4DA9-4429-8BA5-7E795FAAD9C0}" presName="composite" presStyleCnt="0"/>
      <dgm:spPr/>
    </dgm:pt>
    <dgm:pt modelId="{DE36CF4C-FF6E-41E0-B3DD-49D2411C1F55}" type="pres">
      <dgm:prSet presAssocID="{9DA96B8B-4DA9-4429-8BA5-7E795FAAD9C0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D8D3C0B5-DBD9-40F4-BC54-E8A709750203}" type="pres">
      <dgm:prSet presAssocID="{9DA96B8B-4DA9-4429-8BA5-7E795FAAD9C0}" presName="descendantText" presStyleLbl="alignAcc1" presStyleIdx="0" presStyleCnt="3">
        <dgm:presLayoutVars>
          <dgm:bulletEnabled val="1"/>
        </dgm:presLayoutVars>
      </dgm:prSet>
      <dgm:spPr/>
    </dgm:pt>
    <dgm:pt modelId="{E8D17F80-D91F-408E-9A4E-019BD007E524}" type="pres">
      <dgm:prSet presAssocID="{39250535-E322-43EE-A03A-735DB75AEAAB}" presName="sp" presStyleCnt="0"/>
      <dgm:spPr/>
    </dgm:pt>
    <dgm:pt modelId="{264E9F8C-EBD3-47D4-8FCF-76532BD5D23A}" type="pres">
      <dgm:prSet presAssocID="{EAFF51C3-8449-4244-A566-6C3F30802D16}" presName="composite" presStyleCnt="0"/>
      <dgm:spPr/>
    </dgm:pt>
    <dgm:pt modelId="{7C6E7C9F-BB8B-4E0E-B831-44D50F35BD85}" type="pres">
      <dgm:prSet presAssocID="{EAFF51C3-8449-4244-A566-6C3F30802D16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C19F38FD-DBF2-4577-A563-002176A3C286}" type="pres">
      <dgm:prSet presAssocID="{EAFF51C3-8449-4244-A566-6C3F30802D16}" presName="descendantText" presStyleLbl="alignAcc1" presStyleIdx="1" presStyleCnt="3">
        <dgm:presLayoutVars>
          <dgm:bulletEnabled val="1"/>
        </dgm:presLayoutVars>
      </dgm:prSet>
      <dgm:spPr/>
    </dgm:pt>
    <dgm:pt modelId="{1554F379-001B-4BDB-B5BD-000E7E1D19E8}" type="pres">
      <dgm:prSet presAssocID="{2D879D4F-90BC-459C-9DE2-FCE8AA241C2B}" presName="sp" presStyleCnt="0"/>
      <dgm:spPr/>
    </dgm:pt>
    <dgm:pt modelId="{2EA16FA1-B0A5-4E03-ACB0-6989C6D00485}" type="pres">
      <dgm:prSet presAssocID="{925883E8-5A3B-4166-A308-EF5B86C76E3D}" presName="composite" presStyleCnt="0"/>
      <dgm:spPr/>
    </dgm:pt>
    <dgm:pt modelId="{10859F26-B65B-483E-A46E-608BC3723465}" type="pres">
      <dgm:prSet presAssocID="{925883E8-5A3B-4166-A308-EF5B86C76E3D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3C401157-D727-450C-BAB0-451F1FDBD0E2}" type="pres">
      <dgm:prSet presAssocID="{925883E8-5A3B-4166-A308-EF5B86C76E3D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1A9E332F-33CC-49EA-BEAD-253E0B7CA632}" type="presOf" srcId="{925883E8-5A3B-4166-A308-EF5B86C76E3D}" destId="{10859F26-B65B-483E-A46E-608BC3723465}" srcOrd="0" destOrd="0" presId="urn:microsoft.com/office/officeart/2005/8/layout/chevron2"/>
    <dgm:cxn modelId="{B6C1A261-5888-4E9B-91EE-0753215FD3A3}" type="presOf" srcId="{9DA96B8B-4DA9-4429-8BA5-7E795FAAD9C0}" destId="{DE36CF4C-FF6E-41E0-B3DD-49D2411C1F55}" srcOrd="0" destOrd="0" presId="urn:microsoft.com/office/officeart/2005/8/layout/chevron2"/>
    <dgm:cxn modelId="{CF943B44-E048-4D6D-A6B9-26EB590CD2B5}" type="presOf" srcId="{99158034-A4BA-4FCA-8646-D917F5BD2AF6}" destId="{3C401157-D727-450C-BAB0-451F1FDBD0E2}" srcOrd="0" destOrd="0" presId="urn:microsoft.com/office/officeart/2005/8/layout/chevron2"/>
    <dgm:cxn modelId="{63109648-E4A9-4F4B-9D5F-0DEF78BAA171}" srcId="{EAFF51C3-8449-4244-A566-6C3F30802D16}" destId="{C8AE5389-1304-4893-846C-CCC0B146E472}" srcOrd="0" destOrd="0" parTransId="{25AA01DE-80CE-47B5-80D7-75D3AA189551}" sibTransId="{169B85C5-9F01-48F9-9627-31CE817F5165}"/>
    <dgm:cxn modelId="{075E234D-D856-4299-B1BD-69CD4B27B167}" srcId="{18466930-C6F6-4677-9309-4591647D41BD}" destId="{9DA96B8B-4DA9-4429-8BA5-7E795FAAD9C0}" srcOrd="0" destOrd="0" parTransId="{787C6B26-454C-4EC4-9E4E-D81EB2BC4F35}" sibTransId="{39250535-E322-43EE-A03A-735DB75AEAAB}"/>
    <dgm:cxn modelId="{3AD14A4E-AD8D-46C2-8492-F46F55B16849}" type="presOf" srcId="{EAFF51C3-8449-4244-A566-6C3F30802D16}" destId="{7C6E7C9F-BB8B-4E0E-B831-44D50F35BD85}" srcOrd="0" destOrd="0" presId="urn:microsoft.com/office/officeart/2005/8/layout/chevron2"/>
    <dgm:cxn modelId="{0A1FB973-8EE4-401B-AFD5-727AD2580C5A}" srcId="{925883E8-5A3B-4166-A308-EF5B86C76E3D}" destId="{99158034-A4BA-4FCA-8646-D917F5BD2AF6}" srcOrd="0" destOrd="0" parTransId="{8A8B4E8D-9ED8-486F-BF60-419EC367B894}" sibTransId="{DF3CF878-1201-4619-8E74-C9046681A68F}"/>
    <dgm:cxn modelId="{3151588A-01B3-472C-9D63-CA2C58236CF8}" type="presOf" srcId="{C8AE5389-1304-4893-846C-CCC0B146E472}" destId="{C19F38FD-DBF2-4577-A563-002176A3C286}" srcOrd="0" destOrd="0" presId="urn:microsoft.com/office/officeart/2005/8/layout/chevron2"/>
    <dgm:cxn modelId="{D9A1139A-6B46-4545-ABA0-E9E7736A143C}" srcId="{18466930-C6F6-4677-9309-4591647D41BD}" destId="{925883E8-5A3B-4166-A308-EF5B86C76E3D}" srcOrd="2" destOrd="0" parTransId="{0479605C-19EA-48E8-8820-61DF661F80B6}" sibTransId="{883D7215-D7EB-4711-8297-2E6FA3B99F8E}"/>
    <dgm:cxn modelId="{0B192BC8-B68E-4668-8C09-DDDEF8A921AB}" srcId="{9DA96B8B-4DA9-4429-8BA5-7E795FAAD9C0}" destId="{AA2E74D5-3E5D-4114-BCF1-EB14FEDB1F0C}" srcOrd="0" destOrd="0" parTransId="{EAE8B7F4-33C1-4C73-B05E-F0273DE85A92}" sibTransId="{9111E8D4-9069-45AB-84CF-1D5DA7F69A9D}"/>
    <dgm:cxn modelId="{73D470C9-FEAD-478F-887E-1C3DA8733D6F}" type="presOf" srcId="{AA2E74D5-3E5D-4114-BCF1-EB14FEDB1F0C}" destId="{D8D3C0B5-DBD9-40F4-BC54-E8A709750203}" srcOrd="0" destOrd="0" presId="urn:microsoft.com/office/officeart/2005/8/layout/chevron2"/>
    <dgm:cxn modelId="{636618E7-4F59-4FF3-9B6C-E096407BF8D9}" srcId="{18466930-C6F6-4677-9309-4591647D41BD}" destId="{EAFF51C3-8449-4244-A566-6C3F30802D16}" srcOrd="1" destOrd="0" parTransId="{E9D5DCE3-33FC-42FB-9967-AF1C42DF50E0}" sibTransId="{2D879D4F-90BC-459C-9DE2-FCE8AA241C2B}"/>
    <dgm:cxn modelId="{1FFB4FF3-C578-46C8-88F0-A403F3B8CB64}" type="presOf" srcId="{18466930-C6F6-4677-9309-4591647D41BD}" destId="{EC628620-0162-49BD-ADBA-3AB3E01749E5}" srcOrd="0" destOrd="0" presId="urn:microsoft.com/office/officeart/2005/8/layout/chevron2"/>
    <dgm:cxn modelId="{ECA89535-3AC0-4317-9741-F584A72F1A87}" type="presParOf" srcId="{EC628620-0162-49BD-ADBA-3AB3E01749E5}" destId="{7B8298E7-27C8-471A-A24A-69F5B12E6A42}" srcOrd="0" destOrd="0" presId="urn:microsoft.com/office/officeart/2005/8/layout/chevron2"/>
    <dgm:cxn modelId="{69DE2781-6701-4754-A300-D51952CC0813}" type="presParOf" srcId="{7B8298E7-27C8-471A-A24A-69F5B12E6A42}" destId="{DE36CF4C-FF6E-41E0-B3DD-49D2411C1F55}" srcOrd="0" destOrd="0" presId="urn:microsoft.com/office/officeart/2005/8/layout/chevron2"/>
    <dgm:cxn modelId="{809AF86C-3EEA-4AF4-8225-E5D3CB439205}" type="presParOf" srcId="{7B8298E7-27C8-471A-A24A-69F5B12E6A42}" destId="{D8D3C0B5-DBD9-40F4-BC54-E8A709750203}" srcOrd="1" destOrd="0" presId="urn:microsoft.com/office/officeart/2005/8/layout/chevron2"/>
    <dgm:cxn modelId="{F57F48D7-3A86-4010-9FA8-40EE8A2C5366}" type="presParOf" srcId="{EC628620-0162-49BD-ADBA-3AB3E01749E5}" destId="{E8D17F80-D91F-408E-9A4E-019BD007E524}" srcOrd="1" destOrd="0" presId="urn:microsoft.com/office/officeart/2005/8/layout/chevron2"/>
    <dgm:cxn modelId="{D7FA806E-41F5-43E4-A587-5BC919178E0E}" type="presParOf" srcId="{EC628620-0162-49BD-ADBA-3AB3E01749E5}" destId="{264E9F8C-EBD3-47D4-8FCF-76532BD5D23A}" srcOrd="2" destOrd="0" presId="urn:microsoft.com/office/officeart/2005/8/layout/chevron2"/>
    <dgm:cxn modelId="{CE7FEE66-DB0B-4D79-86B4-6E780222CB8F}" type="presParOf" srcId="{264E9F8C-EBD3-47D4-8FCF-76532BD5D23A}" destId="{7C6E7C9F-BB8B-4E0E-B831-44D50F35BD85}" srcOrd="0" destOrd="0" presId="urn:microsoft.com/office/officeart/2005/8/layout/chevron2"/>
    <dgm:cxn modelId="{D577AA1E-24E9-4A08-BD71-044F7B063C2C}" type="presParOf" srcId="{264E9F8C-EBD3-47D4-8FCF-76532BD5D23A}" destId="{C19F38FD-DBF2-4577-A563-002176A3C286}" srcOrd="1" destOrd="0" presId="urn:microsoft.com/office/officeart/2005/8/layout/chevron2"/>
    <dgm:cxn modelId="{2525BDE2-2788-415D-871C-D0F28CD19CF6}" type="presParOf" srcId="{EC628620-0162-49BD-ADBA-3AB3E01749E5}" destId="{1554F379-001B-4BDB-B5BD-000E7E1D19E8}" srcOrd="3" destOrd="0" presId="urn:microsoft.com/office/officeart/2005/8/layout/chevron2"/>
    <dgm:cxn modelId="{F2222F90-DD48-4126-AEDA-2E69290EB571}" type="presParOf" srcId="{EC628620-0162-49BD-ADBA-3AB3E01749E5}" destId="{2EA16FA1-B0A5-4E03-ACB0-6989C6D00485}" srcOrd="4" destOrd="0" presId="urn:microsoft.com/office/officeart/2005/8/layout/chevron2"/>
    <dgm:cxn modelId="{A001E3C3-E628-4979-BBBD-72A4C0A6C8CB}" type="presParOf" srcId="{2EA16FA1-B0A5-4E03-ACB0-6989C6D00485}" destId="{10859F26-B65B-483E-A46E-608BC3723465}" srcOrd="0" destOrd="0" presId="urn:microsoft.com/office/officeart/2005/8/layout/chevron2"/>
    <dgm:cxn modelId="{C4B9F5D7-6F98-48A0-9361-10F49F02CB4F}" type="presParOf" srcId="{2EA16FA1-B0A5-4E03-ACB0-6989C6D00485}" destId="{3C401157-D727-450C-BAB0-451F1FDBD0E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35B0DB-CDFB-4B1E-88C4-16009178AD5B}">
      <dsp:nvSpPr>
        <dsp:cNvPr id="0" name=""/>
        <dsp:cNvSpPr/>
      </dsp:nvSpPr>
      <dsp:spPr>
        <a:xfrm rot="5400000">
          <a:off x="-289718" y="292805"/>
          <a:ext cx="1931458" cy="13520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800" kern="1200" dirty="0"/>
            <a:t>1</a:t>
          </a:r>
        </a:p>
      </dsp:txBody>
      <dsp:txXfrm rot="-5400000">
        <a:off x="1" y="679096"/>
        <a:ext cx="1352020" cy="579438"/>
      </dsp:txXfrm>
    </dsp:sp>
    <dsp:sp modelId="{1E460D44-2F8C-4525-9C4C-372CE75D197D}">
      <dsp:nvSpPr>
        <dsp:cNvPr id="0" name=""/>
        <dsp:cNvSpPr/>
      </dsp:nvSpPr>
      <dsp:spPr>
        <a:xfrm rot="5400000">
          <a:off x="4112286" y="-2757179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29845" rIns="29845" bIns="29845" numCol="1" spcCol="1270" anchor="ctr" anchorCtr="0">
          <a:noAutofit/>
        </a:bodyPr>
        <a:lstStyle/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4700" kern="1200" dirty="0"/>
            <a:t>Từ tế bào đến mô</a:t>
          </a:r>
        </a:p>
      </dsp:txBody>
      <dsp:txXfrm rot="-5400000">
        <a:off x="1352020" y="64373"/>
        <a:ext cx="6714693" cy="1132875"/>
      </dsp:txXfrm>
    </dsp:sp>
    <dsp:sp modelId="{D6A65FD3-6EF8-4520-AED1-CD8C7C172FF4}">
      <dsp:nvSpPr>
        <dsp:cNvPr id="0" name=""/>
        <dsp:cNvSpPr/>
      </dsp:nvSpPr>
      <dsp:spPr>
        <a:xfrm rot="5400000">
          <a:off x="-289718" y="2033323"/>
          <a:ext cx="1931458" cy="13520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800" kern="1200" dirty="0"/>
            <a:t>2</a:t>
          </a:r>
        </a:p>
      </dsp:txBody>
      <dsp:txXfrm rot="-5400000">
        <a:off x="1" y="2419614"/>
        <a:ext cx="1352020" cy="579438"/>
      </dsp:txXfrm>
    </dsp:sp>
    <dsp:sp modelId="{6D1D1668-9253-44E3-A754-647178E2199A}">
      <dsp:nvSpPr>
        <dsp:cNvPr id="0" name=""/>
        <dsp:cNvSpPr/>
      </dsp:nvSpPr>
      <dsp:spPr>
        <a:xfrm rot="5400000">
          <a:off x="4112286" y="-1016661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29845" rIns="29845" bIns="29845" numCol="1" spcCol="1270" anchor="ctr" anchorCtr="0">
          <a:noAutofit/>
        </a:bodyPr>
        <a:lstStyle/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4700" kern="1200" dirty="0"/>
            <a:t>Từ mô đến cơ quan</a:t>
          </a:r>
        </a:p>
      </dsp:txBody>
      <dsp:txXfrm rot="-5400000">
        <a:off x="1352020" y="1804891"/>
        <a:ext cx="6714693" cy="1132875"/>
      </dsp:txXfrm>
    </dsp:sp>
    <dsp:sp modelId="{356B1852-83C7-44C1-9597-B2A495F47E2D}">
      <dsp:nvSpPr>
        <dsp:cNvPr id="0" name=""/>
        <dsp:cNvSpPr/>
      </dsp:nvSpPr>
      <dsp:spPr>
        <a:xfrm rot="5400000">
          <a:off x="-289718" y="3773840"/>
          <a:ext cx="1931458" cy="13520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800" kern="1200" dirty="0"/>
            <a:t>3</a:t>
          </a:r>
        </a:p>
      </dsp:txBody>
      <dsp:txXfrm rot="-5400000">
        <a:off x="1" y="4160131"/>
        <a:ext cx="1352020" cy="579438"/>
      </dsp:txXfrm>
    </dsp:sp>
    <dsp:sp modelId="{3A823163-C92B-4F41-AAC8-E188174DA572}">
      <dsp:nvSpPr>
        <dsp:cNvPr id="0" name=""/>
        <dsp:cNvSpPr/>
      </dsp:nvSpPr>
      <dsp:spPr>
        <a:xfrm rot="5400000">
          <a:off x="4112286" y="723856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29845" rIns="29845" bIns="29845" numCol="1" spcCol="1270" anchor="ctr" anchorCtr="0">
          <a:noAutofit/>
        </a:bodyPr>
        <a:lstStyle/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4700" kern="1200" dirty="0"/>
            <a:t>Từ cơ quan đến cơ thể</a:t>
          </a:r>
        </a:p>
      </dsp:txBody>
      <dsp:txXfrm rot="-5400000">
        <a:off x="1352020" y="3545408"/>
        <a:ext cx="6714693" cy="11328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36CF4C-FF6E-41E0-B3DD-49D2411C1F55}">
      <dsp:nvSpPr>
        <dsp:cNvPr id="0" name=""/>
        <dsp:cNvSpPr/>
      </dsp:nvSpPr>
      <dsp:spPr>
        <a:xfrm rot="5400000">
          <a:off x="-289718" y="292805"/>
          <a:ext cx="1931458" cy="13520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en-US" sz="3100" kern="1200" dirty="0">
              <a:latin typeface="Arial" panose="020B0604020202020204" pitchFamily="34" charset="0"/>
              <a:cs typeface="Arial" panose="020B0604020202020204" pitchFamily="34" charset="0"/>
            </a:rPr>
            <a:t> 1</a:t>
          </a:r>
          <a:endParaRPr lang="vi-VN" sz="3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679096"/>
        <a:ext cx="1352020" cy="579438"/>
      </dsp:txXfrm>
    </dsp:sp>
    <dsp:sp modelId="{D8D3C0B5-DBD9-40F4-BC54-E8A709750203}">
      <dsp:nvSpPr>
        <dsp:cNvPr id="0" name=""/>
        <dsp:cNvSpPr/>
      </dsp:nvSpPr>
      <dsp:spPr>
        <a:xfrm rot="5400000">
          <a:off x="4112286" y="-2757179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Mỗi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HS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lựa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chọn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1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đa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bào</a:t>
          </a:r>
          <a:endParaRPr lang="vi-VN" sz="3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352020" y="64373"/>
        <a:ext cx="6714693" cy="1132875"/>
      </dsp:txXfrm>
    </dsp:sp>
    <dsp:sp modelId="{7C6E7C9F-BB8B-4E0E-B831-44D50F35BD85}">
      <dsp:nvSpPr>
        <dsp:cNvPr id="0" name=""/>
        <dsp:cNvSpPr/>
      </dsp:nvSpPr>
      <dsp:spPr>
        <a:xfrm rot="5400000">
          <a:off x="-289718" y="2033323"/>
          <a:ext cx="1931458" cy="13520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en-US" sz="3100" kern="1200" dirty="0">
              <a:latin typeface="Arial" panose="020B0604020202020204" pitchFamily="34" charset="0"/>
              <a:cs typeface="Arial" panose="020B0604020202020204" pitchFamily="34" charset="0"/>
            </a:rPr>
            <a:t> 2</a:t>
          </a:r>
          <a:endParaRPr lang="vi-VN" sz="3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2419614"/>
        <a:ext cx="1352020" cy="579438"/>
      </dsp:txXfrm>
    </dsp:sp>
    <dsp:sp modelId="{C19F38FD-DBF2-4577-A563-002176A3C286}">
      <dsp:nvSpPr>
        <dsp:cNvPr id="0" name=""/>
        <dsp:cNvSpPr/>
      </dsp:nvSpPr>
      <dsp:spPr>
        <a:xfrm rot="5400000">
          <a:off x="4112286" y="-1016661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S</a:t>
          </a:r>
          <a:r>
            <a:rPr lang="vi-VN" sz="3400" kern="1200" dirty="0">
              <a:latin typeface="Arial" panose="020B0604020202020204" pitchFamily="34" charset="0"/>
              <a:cs typeface="Arial" panose="020B0604020202020204" pitchFamily="34" charset="0"/>
            </a:rPr>
            <a:t>ư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u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tầm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mẫu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hoặc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tranh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về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cấp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tổ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chức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đó</a:t>
          </a:r>
          <a:endParaRPr lang="vi-VN" sz="3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352020" y="1804891"/>
        <a:ext cx="6714693" cy="1132875"/>
      </dsp:txXfrm>
    </dsp:sp>
    <dsp:sp modelId="{10859F26-B65B-483E-A46E-608BC3723465}">
      <dsp:nvSpPr>
        <dsp:cNvPr id="0" name=""/>
        <dsp:cNvSpPr/>
      </dsp:nvSpPr>
      <dsp:spPr>
        <a:xfrm rot="5400000">
          <a:off x="-289718" y="3773840"/>
          <a:ext cx="1931458" cy="13520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en-US" sz="3100" kern="1200" dirty="0">
              <a:latin typeface="Arial" panose="020B0604020202020204" pitchFamily="34" charset="0"/>
              <a:cs typeface="Arial" panose="020B0604020202020204" pitchFamily="34" charset="0"/>
            </a:rPr>
            <a:t> 3</a:t>
          </a:r>
          <a:endParaRPr lang="vi-VN" sz="3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4160131"/>
        <a:ext cx="1352020" cy="579438"/>
      </dsp:txXfrm>
    </dsp:sp>
    <dsp:sp modelId="{3C401157-D727-450C-BAB0-451F1FDBD0E2}">
      <dsp:nvSpPr>
        <dsp:cNvPr id="0" name=""/>
        <dsp:cNvSpPr/>
      </dsp:nvSpPr>
      <dsp:spPr>
        <a:xfrm rot="5400000">
          <a:off x="4112286" y="723856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Lập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sơ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đồ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chuẩn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bị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cáo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cáo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dài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quá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3 </a:t>
          </a: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phút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vi-VN" sz="3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352020" y="3545408"/>
        <a:ext cx="6714693" cy="1132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CB952-45F3-4BDA-85AD-CCF3F193E236}" type="datetimeFigureOut">
              <a:rPr lang="vi-VN" smtClean="0"/>
              <a:t>31/05/2021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0D831-82E6-4377-8669-5775A54A8A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8878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0D831-82E6-4377-8669-5775A54A8A8B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4850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g78b4d0654b_0_9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7" name="Google Shape;1457;g78b4d0654b_0_9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56FB-E05E-443F-88A1-CFC906389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727" y="1597961"/>
            <a:ext cx="9144000" cy="316230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DA97A-281B-4A77-9D2C-C5E6A860E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4727" y="4902488"/>
            <a:ext cx="9144000" cy="98507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D7BAE-E194-4223-BB4E-5E487863F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1F6C9-7279-4DF8-9462-3EFEFA03F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57072-0A38-49AD-8D0D-0E42DD48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37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89E81-5CFF-4A28-B9C8-5D54E51DF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8A4CC8-DCB0-4E94-98A7-236E3D186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1F802-21C2-44B2-A419-55469D826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DB709-08FF-4C4A-8670-4CCA9146F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95375-1CC8-4950-8439-877451C4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00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8BDF0-A155-454D-B3E2-AD15D0905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73242" y="827313"/>
            <a:ext cx="2280557" cy="50618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44E0D-96EC-4B35-BA5C-5DAFCC728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27313"/>
            <a:ext cx="8115300" cy="50618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ADC4E-9FB1-439F-B0FB-47F47B34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E406-061A-4440-BA75-3B684FC8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D93CF-F5F3-4897-A51E-47D577FD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256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8"/>
          <p:cNvGrpSpPr/>
          <p:nvPr/>
        </p:nvGrpSpPr>
        <p:grpSpPr>
          <a:xfrm>
            <a:off x="0" y="-324557"/>
            <a:ext cx="12191984" cy="6847468"/>
            <a:chOff x="0" y="-243418"/>
            <a:chExt cx="9143988" cy="5135601"/>
          </a:xfrm>
        </p:grpSpPr>
        <p:sp>
          <p:nvSpPr>
            <p:cNvPr id="134" name="Google Shape;134;p8"/>
            <p:cNvSpPr/>
            <p:nvPr/>
          </p:nvSpPr>
          <p:spPr>
            <a:xfrm flipH="1">
              <a:off x="7534841" y="943011"/>
              <a:ext cx="1083100" cy="435540"/>
            </a:xfrm>
            <a:custGeom>
              <a:avLst/>
              <a:gdLst/>
              <a:ahLst/>
              <a:cxnLst/>
              <a:rect l="l" t="t" r="r" b="b"/>
              <a:pathLst>
                <a:path w="12407" h="4989" extrusionOk="0">
                  <a:moveTo>
                    <a:pt x="9102" y="163"/>
                  </a:moveTo>
                  <a:cubicBezTo>
                    <a:pt x="9212" y="163"/>
                    <a:pt x="9320" y="175"/>
                    <a:pt x="9425" y="201"/>
                  </a:cubicBezTo>
                  <a:cubicBezTo>
                    <a:pt x="10227" y="402"/>
                    <a:pt x="10803" y="1078"/>
                    <a:pt x="10828" y="1780"/>
                  </a:cubicBezTo>
                  <a:cubicBezTo>
                    <a:pt x="10828" y="1805"/>
                    <a:pt x="10853" y="1830"/>
                    <a:pt x="10878" y="1855"/>
                  </a:cubicBezTo>
                  <a:lnTo>
                    <a:pt x="10953" y="1855"/>
                  </a:lnTo>
                  <a:cubicBezTo>
                    <a:pt x="11037" y="1814"/>
                    <a:pt x="11126" y="1794"/>
                    <a:pt x="11217" y="1794"/>
                  </a:cubicBezTo>
                  <a:cubicBezTo>
                    <a:pt x="11399" y="1794"/>
                    <a:pt x="11588" y="1872"/>
                    <a:pt x="11755" y="2006"/>
                  </a:cubicBezTo>
                  <a:cubicBezTo>
                    <a:pt x="12056" y="2231"/>
                    <a:pt x="12206" y="2582"/>
                    <a:pt x="12156" y="2908"/>
                  </a:cubicBezTo>
                  <a:cubicBezTo>
                    <a:pt x="12066" y="3538"/>
                    <a:pt x="11411" y="3926"/>
                    <a:pt x="10824" y="3926"/>
                  </a:cubicBezTo>
                  <a:cubicBezTo>
                    <a:pt x="10757" y="3926"/>
                    <a:pt x="10692" y="3921"/>
                    <a:pt x="10628" y="3910"/>
                  </a:cubicBezTo>
                  <a:cubicBezTo>
                    <a:pt x="10602" y="3910"/>
                    <a:pt x="10552" y="3910"/>
                    <a:pt x="10552" y="3936"/>
                  </a:cubicBezTo>
                  <a:cubicBezTo>
                    <a:pt x="10277" y="4362"/>
                    <a:pt x="9800" y="4637"/>
                    <a:pt x="9274" y="4712"/>
                  </a:cubicBezTo>
                  <a:cubicBezTo>
                    <a:pt x="9205" y="4719"/>
                    <a:pt x="9136" y="4722"/>
                    <a:pt x="9067" y="4722"/>
                  </a:cubicBezTo>
                  <a:cubicBezTo>
                    <a:pt x="8593" y="4722"/>
                    <a:pt x="8152" y="4571"/>
                    <a:pt x="7846" y="4286"/>
                  </a:cubicBezTo>
                  <a:cubicBezTo>
                    <a:pt x="7846" y="4261"/>
                    <a:pt x="7821" y="4261"/>
                    <a:pt x="7795" y="4261"/>
                  </a:cubicBezTo>
                  <a:cubicBezTo>
                    <a:pt x="7770" y="4261"/>
                    <a:pt x="7745" y="4261"/>
                    <a:pt x="7720" y="4286"/>
                  </a:cubicBezTo>
                  <a:cubicBezTo>
                    <a:pt x="7436" y="4618"/>
                    <a:pt x="6974" y="4815"/>
                    <a:pt x="6480" y="4815"/>
                  </a:cubicBezTo>
                  <a:cubicBezTo>
                    <a:pt x="6451" y="4815"/>
                    <a:pt x="6421" y="4814"/>
                    <a:pt x="6392" y="4813"/>
                  </a:cubicBezTo>
                  <a:cubicBezTo>
                    <a:pt x="5866" y="4763"/>
                    <a:pt x="5364" y="4537"/>
                    <a:pt x="5114" y="4136"/>
                  </a:cubicBezTo>
                  <a:cubicBezTo>
                    <a:pt x="5089" y="4136"/>
                    <a:pt x="5064" y="4111"/>
                    <a:pt x="5039" y="4111"/>
                  </a:cubicBezTo>
                  <a:cubicBezTo>
                    <a:pt x="5013" y="4111"/>
                    <a:pt x="4988" y="4111"/>
                    <a:pt x="4963" y="4136"/>
                  </a:cubicBezTo>
                  <a:cubicBezTo>
                    <a:pt x="4623" y="4455"/>
                    <a:pt x="4139" y="4629"/>
                    <a:pt x="3618" y="4629"/>
                  </a:cubicBezTo>
                  <a:cubicBezTo>
                    <a:pt x="3525" y="4629"/>
                    <a:pt x="3430" y="4624"/>
                    <a:pt x="3334" y="4612"/>
                  </a:cubicBezTo>
                  <a:cubicBezTo>
                    <a:pt x="2708" y="4537"/>
                    <a:pt x="2181" y="4211"/>
                    <a:pt x="1881" y="3735"/>
                  </a:cubicBezTo>
                  <a:cubicBezTo>
                    <a:pt x="1866" y="3706"/>
                    <a:pt x="1843" y="3693"/>
                    <a:pt x="1816" y="3693"/>
                  </a:cubicBezTo>
                  <a:cubicBezTo>
                    <a:pt x="1797" y="3693"/>
                    <a:pt x="1776" y="3700"/>
                    <a:pt x="1755" y="3710"/>
                  </a:cubicBezTo>
                  <a:cubicBezTo>
                    <a:pt x="1627" y="3791"/>
                    <a:pt x="1472" y="3830"/>
                    <a:pt x="1308" y="3830"/>
                  </a:cubicBezTo>
                  <a:cubicBezTo>
                    <a:pt x="1118" y="3830"/>
                    <a:pt x="916" y="3779"/>
                    <a:pt x="728" y="3685"/>
                  </a:cubicBezTo>
                  <a:cubicBezTo>
                    <a:pt x="402" y="3484"/>
                    <a:pt x="176" y="3159"/>
                    <a:pt x="176" y="2833"/>
                  </a:cubicBezTo>
                  <a:cubicBezTo>
                    <a:pt x="176" y="2482"/>
                    <a:pt x="377" y="2156"/>
                    <a:pt x="728" y="1956"/>
                  </a:cubicBezTo>
                  <a:cubicBezTo>
                    <a:pt x="902" y="1848"/>
                    <a:pt x="1099" y="1798"/>
                    <a:pt x="1285" y="1798"/>
                  </a:cubicBezTo>
                  <a:cubicBezTo>
                    <a:pt x="1447" y="1798"/>
                    <a:pt x="1602" y="1836"/>
                    <a:pt x="1730" y="1905"/>
                  </a:cubicBezTo>
                  <a:cubicBezTo>
                    <a:pt x="1743" y="1918"/>
                    <a:pt x="1755" y="1924"/>
                    <a:pt x="1768" y="1924"/>
                  </a:cubicBezTo>
                  <a:cubicBezTo>
                    <a:pt x="1780" y="1924"/>
                    <a:pt x="1793" y="1918"/>
                    <a:pt x="1805" y="1905"/>
                  </a:cubicBezTo>
                  <a:cubicBezTo>
                    <a:pt x="1830" y="1905"/>
                    <a:pt x="1856" y="1880"/>
                    <a:pt x="1856" y="1855"/>
                  </a:cubicBezTo>
                  <a:cubicBezTo>
                    <a:pt x="1981" y="1329"/>
                    <a:pt x="2432" y="878"/>
                    <a:pt x="2958" y="753"/>
                  </a:cubicBezTo>
                  <a:cubicBezTo>
                    <a:pt x="3075" y="726"/>
                    <a:pt x="3193" y="713"/>
                    <a:pt x="3310" y="713"/>
                  </a:cubicBezTo>
                  <a:cubicBezTo>
                    <a:pt x="3745" y="713"/>
                    <a:pt x="4166" y="893"/>
                    <a:pt x="4462" y="1229"/>
                  </a:cubicBezTo>
                  <a:cubicBezTo>
                    <a:pt x="4487" y="1254"/>
                    <a:pt x="4512" y="1254"/>
                    <a:pt x="4537" y="1254"/>
                  </a:cubicBezTo>
                  <a:cubicBezTo>
                    <a:pt x="4562" y="1254"/>
                    <a:pt x="4587" y="1229"/>
                    <a:pt x="4612" y="1204"/>
                  </a:cubicBezTo>
                  <a:cubicBezTo>
                    <a:pt x="4763" y="702"/>
                    <a:pt x="5214" y="352"/>
                    <a:pt x="5690" y="251"/>
                  </a:cubicBezTo>
                  <a:cubicBezTo>
                    <a:pt x="5777" y="233"/>
                    <a:pt x="5866" y="225"/>
                    <a:pt x="5955" y="225"/>
                  </a:cubicBezTo>
                  <a:cubicBezTo>
                    <a:pt x="6486" y="225"/>
                    <a:pt x="7040" y="531"/>
                    <a:pt x="7319" y="1003"/>
                  </a:cubicBezTo>
                  <a:cubicBezTo>
                    <a:pt x="7344" y="1028"/>
                    <a:pt x="7369" y="1053"/>
                    <a:pt x="7394" y="1053"/>
                  </a:cubicBezTo>
                  <a:cubicBezTo>
                    <a:pt x="7420" y="1053"/>
                    <a:pt x="7445" y="1053"/>
                    <a:pt x="7470" y="1028"/>
                  </a:cubicBezTo>
                  <a:cubicBezTo>
                    <a:pt x="7811" y="559"/>
                    <a:pt x="8478" y="163"/>
                    <a:pt x="9102" y="163"/>
                  </a:cubicBezTo>
                  <a:close/>
                  <a:moveTo>
                    <a:pt x="9081" y="0"/>
                  </a:moveTo>
                  <a:cubicBezTo>
                    <a:pt x="8442" y="0"/>
                    <a:pt x="7793" y="371"/>
                    <a:pt x="7420" y="828"/>
                  </a:cubicBezTo>
                  <a:cubicBezTo>
                    <a:pt x="7076" y="356"/>
                    <a:pt x="6494" y="49"/>
                    <a:pt x="5941" y="49"/>
                  </a:cubicBezTo>
                  <a:cubicBezTo>
                    <a:pt x="5848" y="49"/>
                    <a:pt x="5755" y="58"/>
                    <a:pt x="5665" y="76"/>
                  </a:cubicBezTo>
                  <a:cubicBezTo>
                    <a:pt x="5164" y="176"/>
                    <a:pt x="4713" y="527"/>
                    <a:pt x="4487" y="1003"/>
                  </a:cubicBezTo>
                  <a:cubicBezTo>
                    <a:pt x="4173" y="708"/>
                    <a:pt x="3735" y="537"/>
                    <a:pt x="3295" y="537"/>
                  </a:cubicBezTo>
                  <a:cubicBezTo>
                    <a:pt x="3174" y="537"/>
                    <a:pt x="3052" y="550"/>
                    <a:pt x="2933" y="577"/>
                  </a:cubicBezTo>
                  <a:cubicBezTo>
                    <a:pt x="2357" y="727"/>
                    <a:pt x="1906" y="1179"/>
                    <a:pt x="1730" y="1705"/>
                  </a:cubicBezTo>
                  <a:cubicBezTo>
                    <a:pt x="1599" y="1654"/>
                    <a:pt x="1451" y="1628"/>
                    <a:pt x="1299" y="1628"/>
                  </a:cubicBezTo>
                  <a:cubicBezTo>
                    <a:pt x="1073" y="1628"/>
                    <a:pt x="837" y="1685"/>
                    <a:pt x="627" y="1805"/>
                  </a:cubicBezTo>
                  <a:cubicBezTo>
                    <a:pt x="226" y="2031"/>
                    <a:pt x="1" y="2432"/>
                    <a:pt x="1" y="2833"/>
                  </a:cubicBezTo>
                  <a:cubicBezTo>
                    <a:pt x="1" y="3234"/>
                    <a:pt x="252" y="3610"/>
                    <a:pt x="653" y="3835"/>
                  </a:cubicBezTo>
                  <a:cubicBezTo>
                    <a:pt x="859" y="3945"/>
                    <a:pt x="1081" y="4003"/>
                    <a:pt x="1293" y="4003"/>
                  </a:cubicBezTo>
                  <a:cubicBezTo>
                    <a:pt x="1467" y="4003"/>
                    <a:pt x="1634" y="3964"/>
                    <a:pt x="1780" y="3885"/>
                  </a:cubicBezTo>
                  <a:cubicBezTo>
                    <a:pt x="2106" y="4362"/>
                    <a:pt x="2658" y="4687"/>
                    <a:pt x="3309" y="4788"/>
                  </a:cubicBezTo>
                  <a:cubicBezTo>
                    <a:pt x="3417" y="4800"/>
                    <a:pt x="3524" y="4806"/>
                    <a:pt x="3629" y="4806"/>
                  </a:cubicBezTo>
                  <a:cubicBezTo>
                    <a:pt x="4162" y="4806"/>
                    <a:pt x="4658" y="4646"/>
                    <a:pt x="5013" y="4311"/>
                  </a:cubicBezTo>
                  <a:cubicBezTo>
                    <a:pt x="5339" y="4712"/>
                    <a:pt x="5841" y="4938"/>
                    <a:pt x="6367" y="4963"/>
                  </a:cubicBezTo>
                  <a:cubicBezTo>
                    <a:pt x="6417" y="4963"/>
                    <a:pt x="6442" y="4988"/>
                    <a:pt x="6492" y="4988"/>
                  </a:cubicBezTo>
                  <a:cubicBezTo>
                    <a:pt x="6993" y="4988"/>
                    <a:pt x="7470" y="4788"/>
                    <a:pt x="7795" y="4462"/>
                  </a:cubicBezTo>
                  <a:cubicBezTo>
                    <a:pt x="8146" y="4747"/>
                    <a:pt x="8592" y="4897"/>
                    <a:pt x="9084" y="4897"/>
                  </a:cubicBezTo>
                  <a:cubicBezTo>
                    <a:pt x="9155" y="4897"/>
                    <a:pt x="9227" y="4894"/>
                    <a:pt x="9299" y="4888"/>
                  </a:cubicBezTo>
                  <a:cubicBezTo>
                    <a:pt x="9876" y="4813"/>
                    <a:pt x="10352" y="4512"/>
                    <a:pt x="10653" y="4086"/>
                  </a:cubicBezTo>
                  <a:cubicBezTo>
                    <a:pt x="10717" y="4094"/>
                    <a:pt x="10781" y="4098"/>
                    <a:pt x="10844" y="4098"/>
                  </a:cubicBezTo>
                  <a:cubicBezTo>
                    <a:pt x="11553" y="4098"/>
                    <a:pt x="12217" y="3602"/>
                    <a:pt x="12332" y="2958"/>
                  </a:cubicBezTo>
                  <a:cubicBezTo>
                    <a:pt x="12407" y="2557"/>
                    <a:pt x="12206" y="2131"/>
                    <a:pt x="11856" y="1855"/>
                  </a:cubicBezTo>
                  <a:cubicBezTo>
                    <a:pt x="11669" y="1706"/>
                    <a:pt x="11441" y="1626"/>
                    <a:pt x="11212" y="1626"/>
                  </a:cubicBezTo>
                  <a:cubicBezTo>
                    <a:pt x="11134" y="1626"/>
                    <a:pt x="11055" y="1636"/>
                    <a:pt x="10978" y="1655"/>
                  </a:cubicBezTo>
                  <a:cubicBezTo>
                    <a:pt x="10903" y="928"/>
                    <a:pt x="10277" y="251"/>
                    <a:pt x="9475" y="51"/>
                  </a:cubicBezTo>
                  <a:cubicBezTo>
                    <a:pt x="9345" y="16"/>
                    <a:pt x="9213" y="0"/>
                    <a:pt x="90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2104966" y="4385736"/>
              <a:ext cx="1083100" cy="435540"/>
            </a:xfrm>
            <a:custGeom>
              <a:avLst/>
              <a:gdLst/>
              <a:ahLst/>
              <a:cxnLst/>
              <a:rect l="l" t="t" r="r" b="b"/>
              <a:pathLst>
                <a:path w="12407" h="4989" extrusionOk="0">
                  <a:moveTo>
                    <a:pt x="9102" y="163"/>
                  </a:moveTo>
                  <a:cubicBezTo>
                    <a:pt x="9212" y="163"/>
                    <a:pt x="9320" y="175"/>
                    <a:pt x="9425" y="201"/>
                  </a:cubicBezTo>
                  <a:cubicBezTo>
                    <a:pt x="10227" y="402"/>
                    <a:pt x="10803" y="1078"/>
                    <a:pt x="10828" y="1780"/>
                  </a:cubicBezTo>
                  <a:cubicBezTo>
                    <a:pt x="10828" y="1805"/>
                    <a:pt x="10853" y="1830"/>
                    <a:pt x="10878" y="1855"/>
                  </a:cubicBezTo>
                  <a:lnTo>
                    <a:pt x="10953" y="1855"/>
                  </a:lnTo>
                  <a:cubicBezTo>
                    <a:pt x="11037" y="1814"/>
                    <a:pt x="11126" y="1794"/>
                    <a:pt x="11217" y="1794"/>
                  </a:cubicBezTo>
                  <a:cubicBezTo>
                    <a:pt x="11399" y="1794"/>
                    <a:pt x="11588" y="1872"/>
                    <a:pt x="11755" y="2006"/>
                  </a:cubicBezTo>
                  <a:cubicBezTo>
                    <a:pt x="12056" y="2231"/>
                    <a:pt x="12206" y="2582"/>
                    <a:pt x="12156" y="2908"/>
                  </a:cubicBezTo>
                  <a:cubicBezTo>
                    <a:pt x="12066" y="3538"/>
                    <a:pt x="11411" y="3926"/>
                    <a:pt x="10824" y="3926"/>
                  </a:cubicBezTo>
                  <a:cubicBezTo>
                    <a:pt x="10757" y="3926"/>
                    <a:pt x="10692" y="3921"/>
                    <a:pt x="10628" y="3910"/>
                  </a:cubicBezTo>
                  <a:cubicBezTo>
                    <a:pt x="10602" y="3910"/>
                    <a:pt x="10552" y="3910"/>
                    <a:pt x="10552" y="3936"/>
                  </a:cubicBezTo>
                  <a:cubicBezTo>
                    <a:pt x="10277" y="4362"/>
                    <a:pt x="9800" y="4637"/>
                    <a:pt x="9274" y="4712"/>
                  </a:cubicBezTo>
                  <a:cubicBezTo>
                    <a:pt x="9205" y="4719"/>
                    <a:pt x="9136" y="4722"/>
                    <a:pt x="9067" y="4722"/>
                  </a:cubicBezTo>
                  <a:cubicBezTo>
                    <a:pt x="8593" y="4722"/>
                    <a:pt x="8152" y="4571"/>
                    <a:pt x="7846" y="4286"/>
                  </a:cubicBezTo>
                  <a:cubicBezTo>
                    <a:pt x="7846" y="4261"/>
                    <a:pt x="7821" y="4261"/>
                    <a:pt x="7795" y="4261"/>
                  </a:cubicBezTo>
                  <a:cubicBezTo>
                    <a:pt x="7770" y="4261"/>
                    <a:pt x="7745" y="4261"/>
                    <a:pt x="7720" y="4286"/>
                  </a:cubicBezTo>
                  <a:cubicBezTo>
                    <a:pt x="7436" y="4618"/>
                    <a:pt x="6974" y="4815"/>
                    <a:pt x="6480" y="4815"/>
                  </a:cubicBezTo>
                  <a:cubicBezTo>
                    <a:pt x="6451" y="4815"/>
                    <a:pt x="6421" y="4814"/>
                    <a:pt x="6392" y="4813"/>
                  </a:cubicBezTo>
                  <a:cubicBezTo>
                    <a:pt x="5866" y="4763"/>
                    <a:pt x="5364" y="4537"/>
                    <a:pt x="5114" y="4136"/>
                  </a:cubicBezTo>
                  <a:cubicBezTo>
                    <a:pt x="5089" y="4136"/>
                    <a:pt x="5064" y="4111"/>
                    <a:pt x="5039" y="4111"/>
                  </a:cubicBezTo>
                  <a:cubicBezTo>
                    <a:pt x="5013" y="4111"/>
                    <a:pt x="4988" y="4111"/>
                    <a:pt x="4963" y="4136"/>
                  </a:cubicBezTo>
                  <a:cubicBezTo>
                    <a:pt x="4623" y="4455"/>
                    <a:pt x="4139" y="4629"/>
                    <a:pt x="3618" y="4629"/>
                  </a:cubicBezTo>
                  <a:cubicBezTo>
                    <a:pt x="3525" y="4629"/>
                    <a:pt x="3430" y="4624"/>
                    <a:pt x="3334" y="4612"/>
                  </a:cubicBezTo>
                  <a:cubicBezTo>
                    <a:pt x="2708" y="4537"/>
                    <a:pt x="2181" y="4211"/>
                    <a:pt x="1881" y="3735"/>
                  </a:cubicBezTo>
                  <a:cubicBezTo>
                    <a:pt x="1866" y="3706"/>
                    <a:pt x="1843" y="3693"/>
                    <a:pt x="1816" y="3693"/>
                  </a:cubicBezTo>
                  <a:cubicBezTo>
                    <a:pt x="1797" y="3693"/>
                    <a:pt x="1776" y="3700"/>
                    <a:pt x="1755" y="3710"/>
                  </a:cubicBezTo>
                  <a:cubicBezTo>
                    <a:pt x="1627" y="3791"/>
                    <a:pt x="1472" y="3830"/>
                    <a:pt x="1308" y="3830"/>
                  </a:cubicBezTo>
                  <a:cubicBezTo>
                    <a:pt x="1118" y="3830"/>
                    <a:pt x="916" y="3779"/>
                    <a:pt x="728" y="3685"/>
                  </a:cubicBezTo>
                  <a:cubicBezTo>
                    <a:pt x="402" y="3484"/>
                    <a:pt x="176" y="3159"/>
                    <a:pt x="176" y="2833"/>
                  </a:cubicBezTo>
                  <a:cubicBezTo>
                    <a:pt x="176" y="2482"/>
                    <a:pt x="377" y="2156"/>
                    <a:pt x="728" y="1956"/>
                  </a:cubicBezTo>
                  <a:cubicBezTo>
                    <a:pt x="902" y="1848"/>
                    <a:pt x="1099" y="1798"/>
                    <a:pt x="1285" y="1798"/>
                  </a:cubicBezTo>
                  <a:cubicBezTo>
                    <a:pt x="1447" y="1798"/>
                    <a:pt x="1602" y="1836"/>
                    <a:pt x="1730" y="1905"/>
                  </a:cubicBezTo>
                  <a:cubicBezTo>
                    <a:pt x="1743" y="1918"/>
                    <a:pt x="1755" y="1924"/>
                    <a:pt x="1768" y="1924"/>
                  </a:cubicBezTo>
                  <a:cubicBezTo>
                    <a:pt x="1780" y="1924"/>
                    <a:pt x="1793" y="1918"/>
                    <a:pt x="1805" y="1905"/>
                  </a:cubicBezTo>
                  <a:cubicBezTo>
                    <a:pt x="1830" y="1905"/>
                    <a:pt x="1856" y="1880"/>
                    <a:pt x="1856" y="1855"/>
                  </a:cubicBezTo>
                  <a:cubicBezTo>
                    <a:pt x="1981" y="1329"/>
                    <a:pt x="2432" y="878"/>
                    <a:pt x="2958" y="753"/>
                  </a:cubicBezTo>
                  <a:cubicBezTo>
                    <a:pt x="3075" y="726"/>
                    <a:pt x="3193" y="713"/>
                    <a:pt x="3310" y="713"/>
                  </a:cubicBezTo>
                  <a:cubicBezTo>
                    <a:pt x="3745" y="713"/>
                    <a:pt x="4166" y="893"/>
                    <a:pt x="4462" y="1229"/>
                  </a:cubicBezTo>
                  <a:cubicBezTo>
                    <a:pt x="4487" y="1254"/>
                    <a:pt x="4512" y="1254"/>
                    <a:pt x="4537" y="1254"/>
                  </a:cubicBezTo>
                  <a:cubicBezTo>
                    <a:pt x="4562" y="1254"/>
                    <a:pt x="4587" y="1229"/>
                    <a:pt x="4612" y="1204"/>
                  </a:cubicBezTo>
                  <a:cubicBezTo>
                    <a:pt x="4763" y="702"/>
                    <a:pt x="5214" y="352"/>
                    <a:pt x="5690" y="251"/>
                  </a:cubicBezTo>
                  <a:cubicBezTo>
                    <a:pt x="5777" y="233"/>
                    <a:pt x="5866" y="225"/>
                    <a:pt x="5955" y="225"/>
                  </a:cubicBezTo>
                  <a:cubicBezTo>
                    <a:pt x="6486" y="225"/>
                    <a:pt x="7040" y="531"/>
                    <a:pt x="7319" y="1003"/>
                  </a:cubicBezTo>
                  <a:cubicBezTo>
                    <a:pt x="7344" y="1028"/>
                    <a:pt x="7369" y="1053"/>
                    <a:pt x="7394" y="1053"/>
                  </a:cubicBezTo>
                  <a:cubicBezTo>
                    <a:pt x="7420" y="1053"/>
                    <a:pt x="7445" y="1053"/>
                    <a:pt x="7470" y="1028"/>
                  </a:cubicBezTo>
                  <a:cubicBezTo>
                    <a:pt x="7811" y="559"/>
                    <a:pt x="8478" y="163"/>
                    <a:pt x="9102" y="163"/>
                  </a:cubicBezTo>
                  <a:close/>
                  <a:moveTo>
                    <a:pt x="9081" y="0"/>
                  </a:moveTo>
                  <a:cubicBezTo>
                    <a:pt x="8442" y="0"/>
                    <a:pt x="7793" y="371"/>
                    <a:pt x="7420" y="828"/>
                  </a:cubicBezTo>
                  <a:cubicBezTo>
                    <a:pt x="7076" y="356"/>
                    <a:pt x="6494" y="49"/>
                    <a:pt x="5941" y="49"/>
                  </a:cubicBezTo>
                  <a:cubicBezTo>
                    <a:pt x="5848" y="49"/>
                    <a:pt x="5755" y="58"/>
                    <a:pt x="5665" y="76"/>
                  </a:cubicBezTo>
                  <a:cubicBezTo>
                    <a:pt x="5164" y="176"/>
                    <a:pt x="4713" y="527"/>
                    <a:pt x="4487" y="1003"/>
                  </a:cubicBezTo>
                  <a:cubicBezTo>
                    <a:pt x="4173" y="708"/>
                    <a:pt x="3735" y="537"/>
                    <a:pt x="3295" y="537"/>
                  </a:cubicBezTo>
                  <a:cubicBezTo>
                    <a:pt x="3174" y="537"/>
                    <a:pt x="3052" y="550"/>
                    <a:pt x="2933" y="577"/>
                  </a:cubicBezTo>
                  <a:cubicBezTo>
                    <a:pt x="2357" y="727"/>
                    <a:pt x="1906" y="1179"/>
                    <a:pt x="1730" y="1705"/>
                  </a:cubicBezTo>
                  <a:cubicBezTo>
                    <a:pt x="1599" y="1654"/>
                    <a:pt x="1451" y="1628"/>
                    <a:pt x="1299" y="1628"/>
                  </a:cubicBezTo>
                  <a:cubicBezTo>
                    <a:pt x="1073" y="1628"/>
                    <a:pt x="837" y="1685"/>
                    <a:pt x="627" y="1805"/>
                  </a:cubicBezTo>
                  <a:cubicBezTo>
                    <a:pt x="226" y="2031"/>
                    <a:pt x="1" y="2432"/>
                    <a:pt x="1" y="2833"/>
                  </a:cubicBezTo>
                  <a:cubicBezTo>
                    <a:pt x="1" y="3234"/>
                    <a:pt x="252" y="3610"/>
                    <a:pt x="653" y="3835"/>
                  </a:cubicBezTo>
                  <a:cubicBezTo>
                    <a:pt x="859" y="3945"/>
                    <a:pt x="1081" y="4003"/>
                    <a:pt x="1293" y="4003"/>
                  </a:cubicBezTo>
                  <a:cubicBezTo>
                    <a:pt x="1467" y="4003"/>
                    <a:pt x="1634" y="3964"/>
                    <a:pt x="1780" y="3885"/>
                  </a:cubicBezTo>
                  <a:cubicBezTo>
                    <a:pt x="2106" y="4362"/>
                    <a:pt x="2658" y="4687"/>
                    <a:pt x="3309" y="4788"/>
                  </a:cubicBezTo>
                  <a:cubicBezTo>
                    <a:pt x="3417" y="4800"/>
                    <a:pt x="3524" y="4806"/>
                    <a:pt x="3629" y="4806"/>
                  </a:cubicBezTo>
                  <a:cubicBezTo>
                    <a:pt x="4162" y="4806"/>
                    <a:pt x="4658" y="4646"/>
                    <a:pt x="5013" y="4311"/>
                  </a:cubicBezTo>
                  <a:cubicBezTo>
                    <a:pt x="5339" y="4712"/>
                    <a:pt x="5841" y="4938"/>
                    <a:pt x="6367" y="4963"/>
                  </a:cubicBezTo>
                  <a:cubicBezTo>
                    <a:pt x="6417" y="4963"/>
                    <a:pt x="6442" y="4988"/>
                    <a:pt x="6492" y="4988"/>
                  </a:cubicBezTo>
                  <a:cubicBezTo>
                    <a:pt x="6993" y="4988"/>
                    <a:pt x="7470" y="4788"/>
                    <a:pt x="7795" y="4462"/>
                  </a:cubicBezTo>
                  <a:cubicBezTo>
                    <a:pt x="8146" y="4747"/>
                    <a:pt x="8592" y="4897"/>
                    <a:pt x="9084" y="4897"/>
                  </a:cubicBezTo>
                  <a:cubicBezTo>
                    <a:pt x="9155" y="4897"/>
                    <a:pt x="9227" y="4894"/>
                    <a:pt x="9299" y="4888"/>
                  </a:cubicBezTo>
                  <a:cubicBezTo>
                    <a:pt x="9876" y="4813"/>
                    <a:pt x="10352" y="4512"/>
                    <a:pt x="10653" y="4086"/>
                  </a:cubicBezTo>
                  <a:cubicBezTo>
                    <a:pt x="10717" y="4094"/>
                    <a:pt x="10781" y="4098"/>
                    <a:pt x="10844" y="4098"/>
                  </a:cubicBezTo>
                  <a:cubicBezTo>
                    <a:pt x="11553" y="4098"/>
                    <a:pt x="12217" y="3602"/>
                    <a:pt x="12332" y="2958"/>
                  </a:cubicBezTo>
                  <a:cubicBezTo>
                    <a:pt x="12407" y="2557"/>
                    <a:pt x="12206" y="2131"/>
                    <a:pt x="11856" y="1855"/>
                  </a:cubicBezTo>
                  <a:cubicBezTo>
                    <a:pt x="11669" y="1706"/>
                    <a:pt x="11441" y="1626"/>
                    <a:pt x="11212" y="1626"/>
                  </a:cubicBezTo>
                  <a:cubicBezTo>
                    <a:pt x="11134" y="1626"/>
                    <a:pt x="11055" y="1636"/>
                    <a:pt x="10978" y="1655"/>
                  </a:cubicBezTo>
                  <a:cubicBezTo>
                    <a:pt x="10903" y="928"/>
                    <a:pt x="10277" y="251"/>
                    <a:pt x="9475" y="51"/>
                  </a:cubicBezTo>
                  <a:cubicBezTo>
                    <a:pt x="9345" y="16"/>
                    <a:pt x="9213" y="0"/>
                    <a:pt x="90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118286" y="103903"/>
              <a:ext cx="161937" cy="151029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0"/>
                  </a:moveTo>
                  <a:cubicBezTo>
                    <a:pt x="476" y="527"/>
                    <a:pt x="201" y="1103"/>
                    <a:pt x="0" y="1730"/>
                  </a:cubicBezTo>
                  <a:lnTo>
                    <a:pt x="1855" y="1730"/>
                  </a:lnTo>
                  <a:cubicBezTo>
                    <a:pt x="1579" y="1128"/>
                    <a:pt x="1253" y="552"/>
                    <a:pt x="877" y="25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 flipH="1">
              <a:off x="130383" y="2715309"/>
              <a:ext cx="135748" cy="142299"/>
            </a:xfrm>
            <a:custGeom>
              <a:avLst/>
              <a:gdLst/>
              <a:ahLst/>
              <a:cxnLst/>
              <a:rect l="l" t="t" r="r" b="b"/>
              <a:pathLst>
                <a:path w="1555" h="1630" extrusionOk="0">
                  <a:moveTo>
                    <a:pt x="778" y="176"/>
                  </a:moveTo>
                  <a:cubicBezTo>
                    <a:pt x="1104" y="176"/>
                    <a:pt x="1354" y="552"/>
                    <a:pt x="1379" y="903"/>
                  </a:cubicBezTo>
                  <a:cubicBezTo>
                    <a:pt x="1379" y="978"/>
                    <a:pt x="1354" y="1053"/>
                    <a:pt x="1354" y="1103"/>
                  </a:cubicBezTo>
                  <a:cubicBezTo>
                    <a:pt x="1304" y="1254"/>
                    <a:pt x="1204" y="1354"/>
                    <a:pt x="1053" y="1404"/>
                  </a:cubicBezTo>
                  <a:cubicBezTo>
                    <a:pt x="985" y="1432"/>
                    <a:pt x="908" y="1452"/>
                    <a:pt x="829" y="1452"/>
                  </a:cubicBezTo>
                  <a:cubicBezTo>
                    <a:pt x="763" y="1452"/>
                    <a:pt x="695" y="1438"/>
                    <a:pt x="627" y="1404"/>
                  </a:cubicBezTo>
                  <a:cubicBezTo>
                    <a:pt x="427" y="1329"/>
                    <a:pt x="251" y="1128"/>
                    <a:pt x="226" y="903"/>
                  </a:cubicBezTo>
                  <a:cubicBezTo>
                    <a:pt x="176" y="727"/>
                    <a:pt x="251" y="502"/>
                    <a:pt x="402" y="351"/>
                  </a:cubicBezTo>
                  <a:cubicBezTo>
                    <a:pt x="502" y="226"/>
                    <a:pt x="627" y="176"/>
                    <a:pt x="753" y="176"/>
                  </a:cubicBezTo>
                  <a:close/>
                  <a:moveTo>
                    <a:pt x="778" y="1"/>
                  </a:moveTo>
                  <a:cubicBezTo>
                    <a:pt x="577" y="1"/>
                    <a:pt x="402" y="76"/>
                    <a:pt x="251" y="251"/>
                  </a:cubicBezTo>
                  <a:cubicBezTo>
                    <a:pt x="101" y="427"/>
                    <a:pt x="1" y="702"/>
                    <a:pt x="51" y="953"/>
                  </a:cubicBezTo>
                  <a:cubicBezTo>
                    <a:pt x="101" y="1229"/>
                    <a:pt x="302" y="1479"/>
                    <a:pt x="577" y="1580"/>
                  </a:cubicBezTo>
                  <a:cubicBezTo>
                    <a:pt x="652" y="1605"/>
                    <a:pt x="753" y="1630"/>
                    <a:pt x="853" y="1630"/>
                  </a:cubicBezTo>
                  <a:cubicBezTo>
                    <a:pt x="953" y="1630"/>
                    <a:pt x="1053" y="1605"/>
                    <a:pt x="1129" y="1580"/>
                  </a:cubicBezTo>
                  <a:cubicBezTo>
                    <a:pt x="1304" y="1504"/>
                    <a:pt x="1454" y="1354"/>
                    <a:pt x="1505" y="1153"/>
                  </a:cubicBezTo>
                  <a:cubicBezTo>
                    <a:pt x="1530" y="1078"/>
                    <a:pt x="1555" y="1003"/>
                    <a:pt x="1530" y="903"/>
                  </a:cubicBezTo>
                  <a:cubicBezTo>
                    <a:pt x="1530" y="477"/>
                    <a:pt x="1229" y="26"/>
                    <a:pt x="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 flipH="1">
              <a:off x="7656612" y="213570"/>
              <a:ext cx="162024" cy="151029"/>
            </a:xfrm>
            <a:custGeom>
              <a:avLst/>
              <a:gdLst/>
              <a:ahLst/>
              <a:cxnLst/>
              <a:rect l="l" t="t" r="r" b="b"/>
              <a:pathLst>
                <a:path w="1856" h="1730" extrusionOk="0">
                  <a:moveTo>
                    <a:pt x="853" y="0"/>
                  </a:moveTo>
                  <a:cubicBezTo>
                    <a:pt x="477" y="527"/>
                    <a:pt x="201" y="1103"/>
                    <a:pt x="1" y="1730"/>
                  </a:cubicBezTo>
                  <a:lnTo>
                    <a:pt x="1856" y="1730"/>
                  </a:lnTo>
                  <a:cubicBezTo>
                    <a:pt x="1580" y="1128"/>
                    <a:pt x="1254" y="552"/>
                    <a:pt x="878" y="25"/>
                  </a:cubicBezTo>
                  <a:lnTo>
                    <a:pt x="8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 flipH="1">
              <a:off x="3433968" y="540009"/>
              <a:ext cx="133565" cy="142299"/>
            </a:xfrm>
            <a:custGeom>
              <a:avLst/>
              <a:gdLst/>
              <a:ahLst/>
              <a:cxnLst/>
              <a:rect l="l" t="t" r="r" b="b"/>
              <a:pathLst>
                <a:path w="1530" h="1630" extrusionOk="0">
                  <a:moveTo>
                    <a:pt x="753" y="176"/>
                  </a:moveTo>
                  <a:cubicBezTo>
                    <a:pt x="1104" y="176"/>
                    <a:pt x="1329" y="552"/>
                    <a:pt x="1354" y="903"/>
                  </a:cubicBezTo>
                  <a:cubicBezTo>
                    <a:pt x="1354" y="978"/>
                    <a:pt x="1354" y="1053"/>
                    <a:pt x="1329" y="1103"/>
                  </a:cubicBezTo>
                  <a:cubicBezTo>
                    <a:pt x="1279" y="1254"/>
                    <a:pt x="1179" y="1354"/>
                    <a:pt x="1053" y="1404"/>
                  </a:cubicBezTo>
                  <a:cubicBezTo>
                    <a:pt x="971" y="1432"/>
                    <a:pt x="888" y="1452"/>
                    <a:pt x="810" y="1452"/>
                  </a:cubicBezTo>
                  <a:cubicBezTo>
                    <a:pt x="746" y="1452"/>
                    <a:pt x="684" y="1438"/>
                    <a:pt x="627" y="1404"/>
                  </a:cubicBezTo>
                  <a:cubicBezTo>
                    <a:pt x="402" y="1329"/>
                    <a:pt x="226" y="1128"/>
                    <a:pt x="201" y="903"/>
                  </a:cubicBezTo>
                  <a:cubicBezTo>
                    <a:pt x="176" y="727"/>
                    <a:pt x="226" y="502"/>
                    <a:pt x="377" y="351"/>
                  </a:cubicBezTo>
                  <a:cubicBezTo>
                    <a:pt x="477" y="226"/>
                    <a:pt x="602" y="176"/>
                    <a:pt x="728" y="176"/>
                  </a:cubicBezTo>
                  <a:close/>
                  <a:moveTo>
                    <a:pt x="753" y="1"/>
                  </a:moveTo>
                  <a:cubicBezTo>
                    <a:pt x="552" y="1"/>
                    <a:pt x="377" y="76"/>
                    <a:pt x="251" y="251"/>
                  </a:cubicBezTo>
                  <a:cubicBezTo>
                    <a:pt x="76" y="427"/>
                    <a:pt x="1" y="702"/>
                    <a:pt x="26" y="953"/>
                  </a:cubicBezTo>
                  <a:cubicBezTo>
                    <a:pt x="76" y="1229"/>
                    <a:pt x="277" y="1479"/>
                    <a:pt x="552" y="1580"/>
                  </a:cubicBezTo>
                  <a:cubicBezTo>
                    <a:pt x="652" y="1605"/>
                    <a:pt x="728" y="1630"/>
                    <a:pt x="828" y="1630"/>
                  </a:cubicBezTo>
                  <a:cubicBezTo>
                    <a:pt x="928" y="1630"/>
                    <a:pt x="1028" y="1605"/>
                    <a:pt x="1104" y="1580"/>
                  </a:cubicBezTo>
                  <a:cubicBezTo>
                    <a:pt x="1304" y="1504"/>
                    <a:pt x="1429" y="1354"/>
                    <a:pt x="1480" y="1153"/>
                  </a:cubicBezTo>
                  <a:cubicBezTo>
                    <a:pt x="1505" y="1078"/>
                    <a:pt x="1530" y="1003"/>
                    <a:pt x="1530" y="903"/>
                  </a:cubicBezTo>
                  <a:cubicBezTo>
                    <a:pt x="1505" y="477"/>
                    <a:pt x="1204" y="26"/>
                    <a:pt x="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 flipH="1">
              <a:off x="6045059" y="4493877"/>
              <a:ext cx="235075" cy="219252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1"/>
                  </a:moveTo>
                  <a:cubicBezTo>
                    <a:pt x="501" y="527"/>
                    <a:pt x="201" y="1128"/>
                    <a:pt x="0" y="1730"/>
                  </a:cubicBezTo>
                  <a:lnTo>
                    <a:pt x="1855" y="1730"/>
                  </a:lnTo>
                  <a:cubicBezTo>
                    <a:pt x="1579" y="1153"/>
                    <a:pt x="1253" y="577"/>
                    <a:pt x="877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 flipH="1">
              <a:off x="1615897" y="-243418"/>
              <a:ext cx="908069" cy="712281"/>
            </a:xfrm>
            <a:custGeom>
              <a:avLst/>
              <a:gdLst/>
              <a:ahLst/>
              <a:cxnLst/>
              <a:rect l="l" t="t" r="r" b="b"/>
              <a:pathLst>
                <a:path w="10402" h="8159" extrusionOk="0">
                  <a:moveTo>
                    <a:pt x="6560" y="1"/>
                  </a:moveTo>
                  <a:cubicBezTo>
                    <a:pt x="5921" y="1"/>
                    <a:pt x="5272" y="298"/>
                    <a:pt x="4812" y="815"/>
                  </a:cubicBezTo>
                  <a:cubicBezTo>
                    <a:pt x="4637" y="539"/>
                    <a:pt x="4336" y="339"/>
                    <a:pt x="3960" y="264"/>
                  </a:cubicBezTo>
                  <a:cubicBezTo>
                    <a:pt x="3838" y="239"/>
                    <a:pt x="3714" y="227"/>
                    <a:pt x="3592" y="227"/>
                  </a:cubicBezTo>
                  <a:cubicBezTo>
                    <a:pt x="3088" y="227"/>
                    <a:pt x="2599" y="432"/>
                    <a:pt x="2256" y="815"/>
                  </a:cubicBezTo>
                  <a:cubicBezTo>
                    <a:pt x="1855" y="1241"/>
                    <a:pt x="1704" y="1868"/>
                    <a:pt x="1830" y="2419"/>
                  </a:cubicBezTo>
                  <a:cubicBezTo>
                    <a:pt x="1789" y="2415"/>
                    <a:pt x="1749" y="2414"/>
                    <a:pt x="1709" y="2414"/>
                  </a:cubicBezTo>
                  <a:cubicBezTo>
                    <a:pt x="1205" y="2414"/>
                    <a:pt x="755" y="2696"/>
                    <a:pt x="476" y="3021"/>
                  </a:cubicBezTo>
                  <a:cubicBezTo>
                    <a:pt x="151" y="3422"/>
                    <a:pt x="0" y="3948"/>
                    <a:pt x="0" y="4549"/>
                  </a:cubicBezTo>
                  <a:cubicBezTo>
                    <a:pt x="0" y="4825"/>
                    <a:pt x="50" y="5051"/>
                    <a:pt x="125" y="5226"/>
                  </a:cubicBezTo>
                  <a:cubicBezTo>
                    <a:pt x="351" y="5828"/>
                    <a:pt x="1028" y="6204"/>
                    <a:pt x="1955" y="6329"/>
                  </a:cubicBezTo>
                  <a:cubicBezTo>
                    <a:pt x="1855" y="6780"/>
                    <a:pt x="2055" y="7256"/>
                    <a:pt x="2506" y="7632"/>
                  </a:cubicBezTo>
                  <a:cubicBezTo>
                    <a:pt x="2857" y="7933"/>
                    <a:pt x="3359" y="8108"/>
                    <a:pt x="3985" y="8158"/>
                  </a:cubicBezTo>
                  <a:lnTo>
                    <a:pt x="4261" y="8158"/>
                  </a:lnTo>
                  <a:cubicBezTo>
                    <a:pt x="4637" y="8158"/>
                    <a:pt x="4963" y="8108"/>
                    <a:pt x="5238" y="7958"/>
                  </a:cubicBezTo>
                  <a:cubicBezTo>
                    <a:pt x="5589" y="7782"/>
                    <a:pt x="5865" y="7457"/>
                    <a:pt x="5940" y="7131"/>
                  </a:cubicBezTo>
                  <a:cubicBezTo>
                    <a:pt x="6299" y="7576"/>
                    <a:pt x="6857" y="7822"/>
                    <a:pt x="7414" y="7822"/>
                  </a:cubicBezTo>
                  <a:cubicBezTo>
                    <a:pt x="7673" y="7822"/>
                    <a:pt x="7932" y="7769"/>
                    <a:pt x="8171" y="7657"/>
                  </a:cubicBezTo>
                  <a:cubicBezTo>
                    <a:pt x="8973" y="7306"/>
                    <a:pt x="9424" y="6354"/>
                    <a:pt x="9198" y="5502"/>
                  </a:cubicBezTo>
                  <a:cubicBezTo>
                    <a:pt x="9424" y="5452"/>
                    <a:pt x="9624" y="5351"/>
                    <a:pt x="9800" y="5176"/>
                  </a:cubicBezTo>
                  <a:cubicBezTo>
                    <a:pt x="9775" y="5126"/>
                    <a:pt x="9750" y="5076"/>
                    <a:pt x="9725" y="5026"/>
                  </a:cubicBezTo>
                  <a:cubicBezTo>
                    <a:pt x="9549" y="5201"/>
                    <a:pt x="9324" y="5326"/>
                    <a:pt x="9098" y="5351"/>
                  </a:cubicBezTo>
                  <a:cubicBezTo>
                    <a:pt x="9073" y="5351"/>
                    <a:pt x="9048" y="5351"/>
                    <a:pt x="9023" y="5376"/>
                  </a:cubicBezTo>
                  <a:cubicBezTo>
                    <a:pt x="8998" y="5402"/>
                    <a:pt x="8998" y="5427"/>
                    <a:pt x="9023" y="5452"/>
                  </a:cubicBezTo>
                  <a:cubicBezTo>
                    <a:pt x="9248" y="6229"/>
                    <a:pt x="8847" y="7181"/>
                    <a:pt x="8120" y="7507"/>
                  </a:cubicBezTo>
                  <a:cubicBezTo>
                    <a:pt x="7906" y="7607"/>
                    <a:pt x="7674" y="7654"/>
                    <a:pt x="7441" y="7654"/>
                  </a:cubicBezTo>
                  <a:cubicBezTo>
                    <a:pt x="6857" y="7654"/>
                    <a:pt x="6270" y="7357"/>
                    <a:pt x="5965" y="6855"/>
                  </a:cubicBezTo>
                  <a:cubicBezTo>
                    <a:pt x="5947" y="6837"/>
                    <a:pt x="5917" y="6820"/>
                    <a:pt x="5892" y="6820"/>
                  </a:cubicBezTo>
                  <a:cubicBezTo>
                    <a:pt x="5882" y="6820"/>
                    <a:pt x="5872" y="6823"/>
                    <a:pt x="5865" y="6830"/>
                  </a:cubicBezTo>
                  <a:cubicBezTo>
                    <a:pt x="5840" y="6830"/>
                    <a:pt x="5815" y="6855"/>
                    <a:pt x="5815" y="6905"/>
                  </a:cubicBezTo>
                  <a:cubicBezTo>
                    <a:pt x="5790" y="7256"/>
                    <a:pt x="5539" y="7607"/>
                    <a:pt x="5163" y="7808"/>
                  </a:cubicBezTo>
                  <a:cubicBezTo>
                    <a:pt x="4925" y="7927"/>
                    <a:pt x="4640" y="7998"/>
                    <a:pt x="4283" y="7998"/>
                  </a:cubicBezTo>
                  <a:cubicBezTo>
                    <a:pt x="4189" y="7998"/>
                    <a:pt x="4090" y="7993"/>
                    <a:pt x="3985" y="7983"/>
                  </a:cubicBezTo>
                  <a:cubicBezTo>
                    <a:pt x="3409" y="7933"/>
                    <a:pt x="2932" y="7782"/>
                    <a:pt x="2607" y="7507"/>
                  </a:cubicBezTo>
                  <a:cubicBezTo>
                    <a:pt x="2281" y="7231"/>
                    <a:pt x="1980" y="6755"/>
                    <a:pt x="2156" y="6279"/>
                  </a:cubicBezTo>
                  <a:cubicBezTo>
                    <a:pt x="2156" y="6254"/>
                    <a:pt x="2156" y="6229"/>
                    <a:pt x="2130" y="6204"/>
                  </a:cubicBezTo>
                  <a:cubicBezTo>
                    <a:pt x="2130" y="6178"/>
                    <a:pt x="2105" y="6153"/>
                    <a:pt x="2080" y="6153"/>
                  </a:cubicBezTo>
                  <a:cubicBezTo>
                    <a:pt x="1629" y="6128"/>
                    <a:pt x="602" y="5953"/>
                    <a:pt x="276" y="5176"/>
                  </a:cubicBezTo>
                  <a:cubicBezTo>
                    <a:pt x="201" y="5000"/>
                    <a:pt x="176" y="4800"/>
                    <a:pt x="176" y="4549"/>
                  </a:cubicBezTo>
                  <a:cubicBezTo>
                    <a:pt x="176" y="3998"/>
                    <a:pt x="326" y="3497"/>
                    <a:pt x="602" y="3146"/>
                  </a:cubicBezTo>
                  <a:cubicBezTo>
                    <a:pt x="877" y="2795"/>
                    <a:pt x="1303" y="2594"/>
                    <a:pt x="1704" y="2594"/>
                  </a:cubicBezTo>
                  <a:cubicBezTo>
                    <a:pt x="1780" y="2594"/>
                    <a:pt x="1855" y="2594"/>
                    <a:pt x="1930" y="2620"/>
                  </a:cubicBezTo>
                  <a:cubicBezTo>
                    <a:pt x="1955" y="2620"/>
                    <a:pt x="1980" y="2620"/>
                    <a:pt x="2005" y="2594"/>
                  </a:cubicBezTo>
                  <a:cubicBezTo>
                    <a:pt x="2030" y="2569"/>
                    <a:pt x="2030" y="2544"/>
                    <a:pt x="2030" y="2494"/>
                  </a:cubicBezTo>
                  <a:cubicBezTo>
                    <a:pt x="1855" y="1968"/>
                    <a:pt x="2005" y="1341"/>
                    <a:pt x="2381" y="915"/>
                  </a:cubicBezTo>
                  <a:cubicBezTo>
                    <a:pt x="2693" y="583"/>
                    <a:pt x="3159" y="388"/>
                    <a:pt x="3637" y="388"/>
                  </a:cubicBezTo>
                  <a:cubicBezTo>
                    <a:pt x="3736" y="388"/>
                    <a:pt x="3836" y="397"/>
                    <a:pt x="3935" y="414"/>
                  </a:cubicBezTo>
                  <a:cubicBezTo>
                    <a:pt x="4211" y="489"/>
                    <a:pt x="4562" y="665"/>
                    <a:pt x="4712" y="990"/>
                  </a:cubicBezTo>
                  <a:cubicBezTo>
                    <a:pt x="4712" y="1041"/>
                    <a:pt x="4737" y="1041"/>
                    <a:pt x="4762" y="1066"/>
                  </a:cubicBezTo>
                  <a:cubicBezTo>
                    <a:pt x="4787" y="1066"/>
                    <a:pt x="4837" y="1041"/>
                    <a:pt x="4837" y="1016"/>
                  </a:cubicBezTo>
                  <a:cubicBezTo>
                    <a:pt x="5271" y="483"/>
                    <a:pt x="5938" y="168"/>
                    <a:pt x="6582" y="168"/>
                  </a:cubicBezTo>
                  <a:cubicBezTo>
                    <a:pt x="6755" y="168"/>
                    <a:pt x="6928" y="191"/>
                    <a:pt x="7093" y="239"/>
                  </a:cubicBezTo>
                  <a:cubicBezTo>
                    <a:pt x="7895" y="489"/>
                    <a:pt x="8496" y="1241"/>
                    <a:pt x="8572" y="2093"/>
                  </a:cubicBezTo>
                  <a:cubicBezTo>
                    <a:pt x="8572" y="2118"/>
                    <a:pt x="8597" y="2143"/>
                    <a:pt x="8622" y="2168"/>
                  </a:cubicBezTo>
                  <a:lnTo>
                    <a:pt x="8697" y="2168"/>
                  </a:lnTo>
                  <a:cubicBezTo>
                    <a:pt x="8811" y="2108"/>
                    <a:pt x="8931" y="2082"/>
                    <a:pt x="9052" y="2082"/>
                  </a:cubicBezTo>
                  <a:cubicBezTo>
                    <a:pt x="9384" y="2082"/>
                    <a:pt x="9716" y="2280"/>
                    <a:pt x="9900" y="2519"/>
                  </a:cubicBezTo>
                  <a:cubicBezTo>
                    <a:pt x="10226" y="2945"/>
                    <a:pt x="10226" y="3497"/>
                    <a:pt x="10201" y="3898"/>
                  </a:cubicBezTo>
                  <a:cubicBezTo>
                    <a:pt x="10151" y="4274"/>
                    <a:pt x="10025" y="4625"/>
                    <a:pt x="9800" y="4900"/>
                  </a:cubicBezTo>
                  <a:cubicBezTo>
                    <a:pt x="9825" y="4975"/>
                    <a:pt x="9850" y="5026"/>
                    <a:pt x="9900" y="5101"/>
                  </a:cubicBezTo>
                  <a:cubicBezTo>
                    <a:pt x="10151" y="4775"/>
                    <a:pt x="10326" y="4324"/>
                    <a:pt x="10351" y="3923"/>
                  </a:cubicBezTo>
                  <a:cubicBezTo>
                    <a:pt x="10401" y="3497"/>
                    <a:pt x="10376" y="2895"/>
                    <a:pt x="10050" y="2419"/>
                  </a:cubicBezTo>
                  <a:cubicBezTo>
                    <a:pt x="9836" y="2127"/>
                    <a:pt x="9456" y="1911"/>
                    <a:pt x="9062" y="1911"/>
                  </a:cubicBezTo>
                  <a:cubicBezTo>
                    <a:pt x="8949" y="1911"/>
                    <a:pt x="8834" y="1929"/>
                    <a:pt x="8722" y="1968"/>
                  </a:cubicBezTo>
                  <a:cubicBezTo>
                    <a:pt x="8622" y="1091"/>
                    <a:pt x="7970" y="339"/>
                    <a:pt x="7143" y="88"/>
                  </a:cubicBezTo>
                  <a:cubicBezTo>
                    <a:pt x="6954" y="29"/>
                    <a:pt x="6757" y="1"/>
                    <a:pt x="6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 flipH="1">
              <a:off x="4380793" y="4749884"/>
              <a:ext cx="133565" cy="142299"/>
            </a:xfrm>
            <a:custGeom>
              <a:avLst/>
              <a:gdLst/>
              <a:ahLst/>
              <a:cxnLst/>
              <a:rect l="l" t="t" r="r" b="b"/>
              <a:pathLst>
                <a:path w="1530" h="1630" extrusionOk="0">
                  <a:moveTo>
                    <a:pt x="753" y="176"/>
                  </a:moveTo>
                  <a:cubicBezTo>
                    <a:pt x="1104" y="176"/>
                    <a:pt x="1329" y="552"/>
                    <a:pt x="1354" y="903"/>
                  </a:cubicBezTo>
                  <a:cubicBezTo>
                    <a:pt x="1354" y="978"/>
                    <a:pt x="1354" y="1053"/>
                    <a:pt x="1329" y="1103"/>
                  </a:cubicBezTo>
                  <a:cubicBezTo>
                    <a:pt x="1279" y="1254"/>
                    <a:pt x="1179" y="1354"/>
                    <a:pt x="1053" y="1404"/>
                  </a:cubicBezTo>
                  <a:cubicBezTo>
                    <a:pt x="971" y="1432"/>
                    <a:pt x="888" y="1452"/>
                    <a:pt x="810" y="1452"/>
                  </a:cubicBezTo>
                  <a:cubicBezTo>
                    <a:pt x="746" y="1452"/>
                    <a:pt x="684" y="1438"/>
                    <a:pt x="627" y="1404"/>
                  </a:cubicBezTo>
                  <a:cubicBezTo>
                    <a:pt x="402" y="1329"/>
                    <a:pt x="226" y="1128"/>
                    <a:pt x="201" y="903"/>
                  </a:cubicBezTo>
                  <a:cubicBezTo>
                    <a:pt x="176" y="727"/>
                    <a:pt x="226" y="502"/>
                    <a:pt x="377" y="351"/>
                  </a:cubicBezTo>
                  <a:cubicBezTo>
                    <a:pt x="477" y="226"/>
                    <a:pt x="602" y="176"/>
                    <a:pt x="728" y="176"/>
                  </a:cubicBezTo>
                  <a:close/>
                  <a:moveTo>
                    <a:pt x="753" y="1"/>
                  </a:moveTo>
                  <a:cubicBezTo>
                    <a:pt x="552" y="1"/>
                    <a:pt x="377" y="76"/>
                    <a:pt x="251" y="251"/>
                  </a:cubicBezTo>
                  <a:cubicBezTo>
                    <a:pt x="76" y="427"/>
                    <a:pt x="1" y="702"/>
                    <a:pt x="26" y="953"/>
                  </a:cubicBezTo>
                  <a:cubicBezTo>
                    <a:pt x="76" y="1229"/>
                    <a:pt x="277" y="1479"/>
                    <a:pt x="552" y="1580"/>
                  </a:cubicBezTo>
                  <a:cubicBezTo>
                    <a:pt x="652" y="1605"/>
                    <a:pt x="728" y="1630"/>
                    <a:pt x="828" y="1630"/>
                  </a:cubicBezTo>
                  <a:cubicBezTo>
                    <a:pt x="928" y="1630"/>
                    <a:pt x="1028" y="1605"/>
                    <a:pt x="1104" y="1580"/>
                  </a:cubicBezTo>
                  <a:cubicBezTo>
                    <a:pt x="1304" y="1504"/>
                    <a:pt x="1429" y="1354"/>
                    <a:pt x="1480" y="1153"/>
                  </a:cubicBezTo>
                  <a:cubicBezTo>
                    <a:pt x="1505" y="1078"/>
                    <a:pt x="1530" y="1003"/>
                    <a:pt x="1530" y="903"/>
                  </a:cubicBezTo>
                  <a:cubicBezTo>
                    <a:pt x="1505" y="477"/>
                    <a:pt x="1204" y="26"/>
                    <a:pt x="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" name="Google Shape;143;p8"/>
            <p:cNvGrpSpPr/>
            <p:nvPr/>
          </p:nvGrpSpPr>
          <p:grpSpPr>
            <a:xfrm flipH="1">
              <a:off x="0" y="942997"/>
              <a:ext cx="1032663" cy="712280"/>
              <a:chOff x="1966925" y="760050"/>
              <a:chExt cx="244400" cy="168575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1966925" y="763550"/>
                <a:ext cx="5050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2" extrusionOk="0">
                    <a:moveTo>
                      <a:pt x="115" y="1"/>
                    </a:moveTo>
                    <a:cubicBezTo>
                      <a:pt x="103" y="1"/>
                      <a:pt x="89" y="4"/>
                      <a:pt x="76" y="11"/>
                    </a:cubicBezTo>
                    <a:lnTo>
                      <a:pt x="51" y="11"/>
                    </a:lnTo>
                    <a:cubicBezTo>
                      <a:pt x="26" y="11"/>
                      <a:pt x="1" y="61"/>
                      <a:pt x="1" y="111"/>
                    </a:cubicBezTo>
                    <a:cubicBezTo>
                      <a:pt x="26" y="161"/>
                      <a:pt x="51" y="161"/>
                      <a:pt x="101" y="161"/>
                    </a:cubicBezTo>
                    <a:lnTo>
                      <a:pt x="126" y="161"/>
                    </a:lnTo>
                    <a:cubicBezTo>
                      <a:pt x="176" y="161"/>
                      <a:pt x="201" y="111"/>
                      <a:pt x="176" y="61"/>
                    </a:cubicBezTo>
                    <a:cubicBezTo>
                      <a:pt x="176" y="24"/>
                      <a:pt x="149" y="1"/>
                      <a:pt x="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2033975" y="766075"/>
                <a:ext cx="567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86" extrusionOk="0">
                    <a:moveTo>
                      <a:pt x="87" y="0"/>
                    </a:moveTo>
                    <a:cubicBezTo>
                      <a:pt x="52" y="0"/>
                      <a:pt x="26" y="23"/>
                      <a:pt x="26" y="60"/>
                    </a:cubicBezTo>
                    <a:cubicBezTo>
                      <a:pt x="1" y="110"/>
                      <a:pt x="26" y="160"/>
                      <a:pt x="76" y="160"/>
                    </a:cubicBezTo>
                    <a:lnTo>
                      <a:pt x="101" y="185"/>
                    </a:lnTo>
                    <a:lnTo>
                      <a:pt x="126" y="185"/>
                    </a:lnTo>
                    <a:cubicBezTo>
                      <a:pt x="176" y="185"/>
                      <a:pt x="201" y="160"/>
                      <a:pt x="201" y="110"/>
                    </a:cubicBezTo>
                    <a:cubicBezTo>
                      <a:pt x="226" y="85"/>
                      <a:pt x="201" y="35"/>
                      <a:pt x="151" y="10"/>
                    </a:cubicBezTo>
                    <a:lnTo>
                      <a:pt x="126" y="10"/>
                    </a:lnTo>
                    <a:cubicBezTo>
                      <a:pt x="112" y="3"/>
                      <a:pt x="99" y="0"/>
                      <a:pt x="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979475" y="761125"/>
                <a:ext cx="565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3" extrusionOk="0">
                    <a:moveTo>
                      <a:pt x="153" y="1"/>
                    </a:moveTo>
                    <a:cubicBezTo>
                      <a:pt x="144" y="1"/>
                      <a:pt x="135" y="3"/>
                      <a:pt x="125" y="7"/>
                    </a:cubicBezTo>
                    <a:lnTo>
                      <a:pt x="100" y="7"/>
                    </a:lnTo>
                    <a:cubicBezTo>
                      <a:pt x="50" y="7"/>
                      <a:pt x="0" y="58"/>
                      <a:pt x="25" y="108"/>
                    </a:cubicBezTo>
                    <a:cubicBezTo>
                      <a:pt x="25" y="133"/>
                      <a:pt x="50" y="183"/>
                      <a:pt x="100" y="183"/>
                    </a:cubicBezTo>
                    <a:lnTo>
                      <a:pt x="125" y="183"/>
                    </a:lnTo>
                    <a:lnTo>
                      <a:pt x="150" y="158"/>
                    </a:lnTo>
                    <a:cubicBezTo>
                      <a:pt x="201" y="158"/>
                      <a:pt x="226" y="108"/>
                      <a:pt x="226" y="83"/>
                    </a:cubicBezTo>
                    <a:cubicBezTo>
                      <a:pt x="226" y="42"/>
                      <a:pt x="19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2084725" y="810175"/>
                <a:ext cx="56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1" extrusionOk="0">
                    <a:moveTo>
                      <a:pt x="76" y="0"/>
                    </a:moveTo>
                    <a:cubicBezTo>
                      <a:pt x="26" y="25"/>
                      <a:pt x="1" y="76"/>
                      <a:pt x="26" y="126"/>
                    </a:cubicBezTo>
                    <a:lnTo>
                      <a:pt x="51" y="151"/>
                    </a:lnTo>
                    <a:cubicBezTo>
                      <a:pt x="51" y="176"/>
                      <a:pt x="101" y="201"/>
                      <a:pt x="126" y="201"/>
                    </a:cubicBezTo>
                    <a:lnTo>
                      <a:pt x="151" y="201"/>
                    </a:lnTo>
                    <a:cubicBezTo>
                      <a:pt x="201" y="176"/>
                      <a:pt x="226" y="126"/>
                      <a:pt x="201" y="76"/>
                    </a:cubicBezTo>
                    <a:lnTo>
                      <a:pt x="176" y="50"/>
                    </a:lnTo>
                    <a:cubicBezTo>
                      <a:pt x="151" y="0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2046500" y="771550"/>
                <a:ext cx="56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2" extrusionOk="0">
                    <a:moveTo>
                      <a:pt x="91" y="0"/>
                    </a:moveTo>
                    <a:cubicBezTo>
                      <a:pt x="64" y="0"/>
                      <a:pt x="41" y="12"/>
                      <a:pt x="26" y="42"/>
                    </a:cubicBezTo>
                    <a:cubicBezTo>
                      <a:pt x="1" y="92"/>
                      <a:pt x="26" y="142"/>
                      <a:pt x="76" y="167"/>
                    </a:cubicBezTo>
                    <a:lnTo>
                      <a:pt x="101" y="167"/>
                    </a:lnTo>
                    <a:cubicBezTo>
                      <a:pt x="101" y="192"/>
                      <a:pt x="126" y="192"/>
                      <a:pt x="126" y="192"/>
                    </a:cubicBezTo>
                    <a:cubicBezTo>
                      <a:pt x="176" y="192"/>
                      <a:pt x="201" y="167"/>
                      <a:pt x="201" y="142"/>
                    </a:cubicBezTo>
                    <a:cubicBezTo>
                      <a:pt x="226" y="92"/>
                      <a:pt x="226" y="42"/>
                      <a:pt x="176" y="16"/>
                    </a:cubicBezTo>
                    <a:lnTo>
                      <a:pt x="151" y="16"/>
                    </a:lnTo>
                    <a:cubicBezTo>
                      <a:pt x="130" y="6"/>
                      <a:pt x="110" y="0"/>
                      <a:pt x="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2058400" y="779050"/>
                <a:ext cx="567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3" extrusionOk="0">
                    <a:moveTo>
                      <a:pt x="91" y="1"/>
                    </a:moveTo>
                    <a:cubicBezTo>
                      <a:pt x="64" y="1"/>
                      <a:pt x="41" y="13"/>
                      <a:pt x="26" y="42"/>
                    </a:cubicBezTo>
                    <a:cubicBezTo>
                      <a:pt x="1" y="67"/>
                      <a:pt x="1" y="143"/>
                      <a:pt x="51" y="168"/>
                    </a:cubicBezTo>
                    <a:lnTo>
                      <a:pt x="76" y="168"/>
                    </a:lnTo>
                    <a:cubicBezTo>
                      <a:pt x="76" y="193"/>
                      <a:pt x="101" y="193"/>
                      <a:pt x="126" y="193"/>
                    </a:cubicBezTo>
                    <a:cubicBezTo>
                      <a:pt x="151" y="193"/>
                      <a:pt x="176" y="168"/>
                      <a:pt x="176" y="168"/>
                    </a:cubicBezTo>
                    <a:cubicBezTo>
                      <a:pt x="227" y="118"/>
                      <a:pt x="201" y="67"/>
                      <a:pt x="176" y="42"/>
                    </a:cubicBezTo>
                    <a:lnTo>
                      <a:pt x="151" y="17"/>
                    </a:lnTo>
                    <a:cubicBezTo>
                      <a:pt x="131" y="7"/>
                      <a:pt x="110" y="1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2007025" y="760675"/>
                <a:ext cx="56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6" extrusionOk="0">
                    <a:moveTo>
                      <a:pt x="101" y="0"/>
                    </a:moveTo>
                    <a:cubicBezTo>
                      <a:pt x="76" y="0"/>
                      <a:pt x="26" y="25"/>
                      <a:pt x="26" y="76"/>
                    </a:cubicBezTo>
                    <a:cubicBezTo>
                      <a:pt x="1" y="126"/>
                      <a:pt x="51" y="151"/>
                      <a:pt x="101" y="176"/>
                    </a:cubicBezTo>
                    <a:lnTo>
                      <a:pt x="126" y="176"/>
                    </a:lnTo>
                    <a:cubicBezTo>
                      <a:pt x="176" y="176"/>
                      <a:pt x="226" y="126"/>
                      <a:pt x="226" y="101"/>
                    </a:cubicBezTo>
                    <a:cubicBezTo>
                      <a:pt x="226" y="50"/>
                      <a:pt x="201" y="0"/>
                      <a:pt x="1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2020825" y="762550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00" y="1"/>
                    </a:moveTo>
                    <a:cubicBezTo>
                      <a:pt x="75" y="1"/>
                      <a:pt x="25" y="26"/>
                      <a:pt x="0" y="76"/>
                    </a:cubicBezTo>
                    <a:cubicBezTo>
                      <a:pt x="0" y="101"/>
                      <a:pt x="25" y="151"/>
                      <a:pt x="75" y="176"/>
                    </a:cubicBezTo>
                    <a:lnTo>
                      <a:pt x="126" y="176"/>
                    </a:lnTo>
                    <a:cubicBezTo>
                      <a:pt x="176" y="176"/>
                      <a:pt x="201" y="151"/>
                      <a:pt x="201" y="101"/>
                    </a:cubicBezTo>
                    <a:cubicBezTo>
                      <a:pt x="226" y="51"/>
                      <a:pt x="176" y="26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993875" y="760050"/>
                <a:ext cx="502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6" extrusionOk="0">
                    <a:moveTo>
                      <a:pt x="76" y="0"/>
                    </a:moveTo>
                    <a:cubicBezTo>
                      <a:pt x="26" y="0"/>
                      <a:pt x="1" y="50"/>
                      <a:pt x="1" y="101"/>
                    </a:cubicBezTo>
                    <a:cubicBezTo>
                      <a:pt x="1" y="126"/>
                      <a:pt x="51" y="176"/>
                      <a:pt x="101" y="176"/>
                    </a:cubicBezTo>
                    <a:cubicBezTo>
                      <a:pt x="151" y="176"/>
                      <a:pt x="201" y="126"/>
                      <a:pt x="201" y="75"/>
                    </a:cubicBezTo>
                    <a:cubicBezTo>
                      <a:pt x="201" y="25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2068425" y="788150"/>
                <a:ext cx="5675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94" y="0"/>
                    </a:moveTo>
                    <a:cubicBezTo>
                      <a:pt x="77" y="0"/>
                      <a:pt x="62" y="8"/>
                      <a:pt x="51" y="29"/>
                    </a:cubicBezTo>
                    <a:cubicBezTo>
                      <a:pt x="1" y="54"/>
                      <a:pt x="1" y="104"/>
                      <a:pt x="51" y="155"/>
                    </a:cubicBezTo>
                    <a:lnTo>
                      <a:pt x="76" y="180"/>
                    </a:lnTo>
                    <a:cubicBezTo>
                      <a:pt x="76" y="180"/>
                      <a:pt x="101" y="205"/>
                      <a:pt x="126" y="205"/>
                    </a:cubicBezTo>
                    <a:cubicBezTo>
                      <a:pt x="151" y="205"/>
                      <a:pt x="176" y="180"/>
                      <a:pt x="176" y="180"/>
                    </a:cubicBezTo>
                    <a:cubicBezTo>
                      <a:pt x="227" y="129"/>
                      <a:pt x="227" y="79"/>
                      <a:pt x="201" y="54"/>
                    </a:cubicBezTo>
                    <a:lnTo>
                      <a:pt x="176" y="29"/>
                    </a:lnTo>
                    <a:cubicBezTo>
                      <a:pt x="147" y="15"/>
                      <a:pt x="119" y="0"/>
                      <a:pt x="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8"/>
              <p:cNvSpPr/>
              <p:nvPr/>
            </p:nvSpPr>
            <p:spPr>
              <a:xfrm>
                <a:off x="2077825" y="798475"/>
                <a:ext cx="505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3" extrusionOk="0">
                    <a:moveTo>
                      <a:pt x="86" y="1"/>
                    </a:moveTo>
                    <a:cubicBezTo>
                      <a:pt x="68" y="1"/>
                      <a:pt x="47" y="7"/>
                      <a:pt x="26" y="17"/>
                    </a:cubicBezTo>
                    <a:cubicBezTo>
                      <a:pt x="1" y="42"/>
                      <a:pt x="1" y="92"/>
                      <a:pt x="26" y="143"/>
                    </a:cubicBezTo>
                    <a:lnTo>
                      <a:pt x="51" y="168"/>
                    </a:lnTo>
                    <a:cubicBezTo>
                      <a:pt x="51" y="193"/>
                      <a:pt x="76" y="193"/>
                      <a:pt x="101" y="193"/>
                    </a:cubicBezTo>
                    <a:lnTo>
                      <a:pt x="151" y="193"/>
                    </a:lnTo>
                    <a:cubicBezTo>
                      <a:pt x="201" y="168"/>
                      <a:pt x="201" y="92"/>
                      <a:pt x="176" y="67"/>
                    </a:cubicBezTo>
                    <a:lnTo>
                      <a:pt x="151" y="42"/>
                    </a:lnTo>
                    <a:cubicBezTo>
                      <a:pt x="137" y="13"/>
                      <a:pt x="113" y="1"/>
                      <a:pt x="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090375" y="823325"/>
                <a:ext cx="56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7" extrusionOk="0">
                    <a:moveTo>
                      <a:pt x="75" y="1"/>
                    </a:moveTo>
                    <a:cubicBezTo>
                      <a:pt x="25" y="1"/>
                      <a:pt x="0" y="76"/>
                      <a:pt x="25" y="101"/>
                    </a:cubicBezTo>
                    <a:cubicBezTo>
                      <a:pt x="25" y="126"/>
                      <a:pt x="50" y="151"/>
                      <a:pt x="75" y="151"/>
                    </a:cubicBezTo>
                    <a:cubicBezTo>
                      <a:pt x="75" y="151"/>
                      <a:pt x="100" y="176"/>
                      <a:pt x="100" y="176"/>
                    </a:cubicBezTo>
                    <a:cubicBezTo>
                      <a:pt x="125" y="176"/>
                      <a:pt x="125" y="151"/>
                      <a:pt x="151" y="151"/>
                    </a:cubicBezTo>
                    <a:cubicBezTo>
                      <a:pt x="201" y="151"/>
                      <a:pt x="226" y="101"/>
                      <a:pt x="201" y="51"/>
                    </a:cubicBezTo>
                    <a:cubicBezTo>
                      <a:pt x="201" y="26"/>
                      <a:pt x="151" y="1"/>
                      <a:pt x="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8"/>
              <p:cNvSpPr/>
              <p:nvPr/>
            </p:nvSpPr>
            <p:spPr>
              <a:xfrm>
                <a:off x="2154900" y="825200"/>
                <a:ext cx="567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7" extrusionOk="0">
                    <a:moveTo>
                      <a:pt x="126" y="1"/>
                    </a:moveTo>
                    <a:cubicBezTo>
                      <a:pt x="101" y="1"/>
                      <a:pt x="51" y="1"/>
                      <a:pt x="26" y="51"/>
                    </a:cubicBezTo>
                    <a:cubicBezTo>
                      <a:pt x="1" y="101"/>
                      <a:pt x="26" y="151"/>
                      <a:pt x="76" y="176"/>
                    </a:cubicBezTo>
                    <a:lnTo>
                      <a:pt x="126" y="176"/>
                    </a:lnTo>
                    <a:cubicBezTo>
                      <a:pt x="151" y="176"/>
                      <a:pt x="201" y="176"/>
                      <a:pt x="201" y="126"/>
                    </a:cubicBezTo>
                    <a:cubicBezTo>
                      <a:pt x="226" y="101"/>
                      <a:pt x="201" y="51"/>
                      <a:pt x="176" y="26"/>
                    </a:cubicBezTo>
                    <a:lnTo>
                      <a:pt x="12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8"/>
              <p:cNvSpPr/>
              <p:nvPr/>
            </p:nvSpPr>
            <p:spPr>
              <a:xfrm>
                <a:off x="2200025" y="871950"/>
                <a:ext cx="502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86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11"/>
                      <a:pt x="0" y="61"/>
                      <a:pt x="25" y="111"/>
                    </a:cubicBezTo>
                    <a:lnTo>
                      <a:pt x="25" y="136"/>
                    </a:lnTo>
                    <a:cubicBezTo>
                      <a:pt x="50" y="186"/>
                      <a:pt x="75" y="186"/>
                      <a:pt x="100" y="186"/>
                    </a:cubicBezTo>
                    <a:lnTo>
                      <a:pt x="151" y="186"/>
                    </a:lnTo>
                    <a:cubicBezTo>
                      <a:pt x="176" y="186"/>
                      <a:pt x="201" y="136"/>
                      <a:pt x="201" y="86"/>
                    </a:cubicBezTo>
                    <a:lnTo>
                      <a:pt x="176" y="61"/>
                    </a:lnTo>
                    <a:cubicBezTo>
                      <a:pt x="157" y="24"/>
                      <a:pt x="125" y="1"/>
                      <a:pt x="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206275" y="897725"/>
                <a:ext cx="44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8" extrusionOk="0">
                    <a:moveTo>
                      <a:pt x="117" y="0"/>
                    </a:moveTo>
                    <a:cubicBezTo>
                      <a:pt x="111" y="0"/>
                      <a:pt x="106" y="3"/>
                      <a:pt x="101" y="7"/>
                    </a:cubicBezTo>
                    <a:cubicBezTo>
                      <a:pt x="51" y="7"/>
                      <a:pt x="1" y="32"/>
                      <a:pt x="1" y="82"/>
                    </a:cubicBezTo>
                    <a:lnTo>
                      <a:pt x="26" y="107"/>
                    </a:lnTo>
                    <a:cubicBezTo>
                      <a:pt x="26" y="157"/>
                      <a:pt x="51" y="208"/>
                      <a:pt x="101" y="208"/>
                    </a:cubicBezTo>
                    <a:cubicBezTo>
                      <a:pt x="151" y="183"/>
                      <a:pt x="176" y="157"/>
                      <a:pt x="176" y="107"/>
                    </a:cubicBezTo>
                    <a:lnTo>
                      <a:pt x="176" y="82"/>
                    </a:lnTo>
                    <a:cubicBezTo>
                      <a:pt x="176" y="41"/>
                      <a:pt x="143" y="0"/>
                      <a:pt x="1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8"/>
              <p:cNvSpPr/>
              <p:nvPr/>
            </p:nvSpPr>
            <p:spPr>
              <a:xfrm>
                <a:off x="2204400" y="884475"/>
                <a:ext cx="4425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12" extrusionOk="0">
                    <a:moveTo>
                      <a:pt x="100" y="1"/>
                    </a:moveTo>
                    <a:cubicBezTo>
                      <a:pt x="91" y="1"/>
                      <a:pt x="83" y="4"/>
                      <a:pt x="76" y="11"/>
                    </a:cubicBezTo>
                    <a:cubicBezTo>
                      <a:pt x="26" y="11"/>
                      <a:pt x="1" y="61"/>
                      <a:pt x="1" y="111"/>
                    </a:cubicBezTo>
                    <a:lnTo>
                      <a:pt x="1" y="136"/>
                    </a:lnTo>
                    <a:cubicBezTo>
                      <a:pt x="26" y="186"/>
                      <a:pt x="51" y="211"/>
                      <a:pt x="101" y="211"/>
                    </a:cubicBezTo>
                    <a:cubicBezTo>
                      <a:pt x="151" y="186"/>
                      <a:pt x="176" y="136"/>
                      <a:pt x="176" y="111"/>
                    </a:cubicBezTo>
                    <a:lnTo>
                      <a:pt x="176" y="61"/>
                    </a:lnTo>
                    <a:cubicBezTo>
                      <a:pt x="158" y="24"/>
                      <a:pt x="126" y="1"/>
                      <a:pt x="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8"/>
              <p:cNvSpPr/>
              <p:nvPr/>
            </p:nvSpPr>
            <p:spPr>
              <a:xfrm>
                <a:off x="2166800" y="831700"/>
                <a:ext cx="56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2" extrusionOk="0">
                    <a:moveTo>
                      <a:pt x="86" y="0"/>
                    </a:moveTo>
                    <a:cubicBezTo>
                      <a:pt x="64" y="0"/>
                      <a:pt x="41" y="12"/>
                      <a:pt x="26" y="42"/>
                    </a:cubicBezTo>
                    <a:cubicBezTo>
                      <a:pt x="1" y="67"/>
                      <a:pt x="1" y="117"/>
                      <a:pt x="51" y="142"/>
                    </a:cubicBezTo>
                    <a:lnTo>
                      <a:pt x="76" y="167"/>
                    </a:lnTo>
                    <a:cubicBezTo>
                      <a:pt x="101" y="167"/>
                      <a:pt x="101" y="192"/>
                      <a:pt x="126" y="192"/>
                    </a:cubicBezTo>
                    <a:cubicBezTo>
                      <a:pt x="151" y="192"/>
                      <a:pt x="176" y="167"/>
                      <a:pt x="201" y="142"/>
                    </a:cubicBezTo>
                    <a:cubicBezTo>
                      <a:pt x="226" y="92"/>
                      <a:pt x="201" y="42"/>
                      <a:pt x="176" y="17"/>
                    </a:cubicBezTo>
                    <a:lnTo>
                      <a:pt x="126" y="17"/>
                    </a:lnTo>
                    <a:cubicBezTo>
                      <a:pt x="116" y="6"/>
                      <a:pt x="101" y="0"/>
                      <a:pt x="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194375" y="859875"/>
                <a:ext cx="505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3" extrusionOk="0">
                    <a:moveTo>
                      <a:pt x="91" y="1"/>
                    </a:moveTo>
                    <a:cubicBezTo>
                      <a:pt x="76" y="1"/>
                      <a:pt x="61" y="7"/>
                      <a:pt x="51" y="17"/>
                    </a:cubicBezTo>
                    <a:cubicBezTo>
                      <a:pt x="1" y="42"/>
                      <a:pt x="1" y="93"/>
                      <a:pt x="26" y="143"/>
                    </a:cubicBezTo>
                    <a:lnTo>
                      <a:pt x="26" y="168"/>
                    </a:lnTo>
                    <a:cubicBezTo>
                      <a:pt x="51" y="193"/>
                      <a:pt x="76" y="193"/>
                      <a:pt x="101" y="193"/>
                    </a:cubicBezTo>
                    <a:lnTo>
                      <a:pt x="151" y="193"/>
                    </a:lnTo>
                    <a:cubicBezTo>
                      <a:pt x="176" y="168"/>
                      <a:pt x="201" y="118"/>
                      <a:pt x="176" y="67"/>
                    </a:cubicBezTo>
                    <a:lnTo>
                      <a:pt x="151" y="42"/>
                    </a:lnTo>
                    <a:cubicBezTo>
                      <a:pt x="136" y="13"/>
                      <a:pt x="113" y="1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8"/>
              <p:cNvSpPr/>
              <p:nvPr/>
            </p:nvSpPr>
            <p:spPr>
              <a:xfrm>
                <a:off x="2142375" y="82082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26" y="0"/>
                    </a:moveTo>
                    <a:cubicBezTo>
                      <a:pt x="76" y="0"/>
                      <a:pt x="25" y="25"/>
                      <a:pt x="25" y="76"/>
                    </a:cubicBezTo>
                    <a:cubicBezTo>
                      <a:pt x="0" y="101"/>
                      <a:pt x="25" y="151"/>
                      <a:pt x="76" y="176"/>
                    </a:cubicBezTo>
                    <a:lnTo>
                      <a:pt x="126" y="176"/>
                    </a:lnTo>
                    <a:cubicBezTo>
                      <a:pt x="176" y="176"/>
                      <a:pt x="201" y="151"/>
                      <a:pt x="201" y="126"/>
                    </a:cubicBezTo>
                    <a:cubicBezTo>
                      <a:pt x="226" y="76"/>
                      <a:pt x="201" y="25"/>
                      <a:pt x="151" y="25"/>
                    </a:cubicBezTo>
                    <a:lnTo>
                      <a:pt x="1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2206275" y="9110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01" y="0"/>
                    </a:moveTo>
                    <a:cubicBezTo>
                      <a:pt x="51" y="0"/>
                      <a:pt x="26" y="26"/>
                      <a:pt x="26" y="76"/>
                    </a:cubicBezTo>
                    <a:lnTo>
                      <a:pt x="26" y="101"/>
                    </a:lnTo>
                    <a:cubicBezTo>
                      <a:pt x="1" y="151"/>
                      <a:pt x="51" y="201"/>
                      <a:pt x="101" y="201"/>
                    </a:cubicBezTo>
                    <a:cubicBezTo>
                      <a:pt x="151" y="201"/>
                      <a:pt x="176" y="151"/>
                      <a:pt x="176" y="126"/>
                    </a:cubicBezTo>
                    <a:lnTo>
                      <a:pt x="201" y="76"/>
                    </a:lnTo>
                    <a:cubicBezTo>
                      <a:pt x="201" y="26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129225" y="81832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00" y="0"/>
                    </a:moveTo>
                    <a:cubicBezTo>
                      <a:pt x="75" y="0"/>
                      <a:pt x="25" y="25"/>
                      <a:pt x="25" y="75"/>
                    </a:cubicBezTo>
                    <a:cubicBezTo>
                      <a:pt x="0" y="125"/>
                      <a:pt x="50" y="176"/>
                      <a:pt x="100" y="176"/>
                    </a:cubicBezTo>
                    <a:lnTo>
                      <a:pt x="125" y="176"/>
                    </a:lnTo>
                    <a:cubicBezTo>
                      <a:pt x="176" y="176"/>
                      <a:pt x="226" y="151"/>
                      <a:pt x="226" y="100"/>
                    </a:cubicBezTo>
                    <a:cubicBezTo>
                      <a:pt x="226" y="50"/>
                      <a:pt x="201" y="25"/>
                      <a:pt x="1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2116050" y="817700"/>
                <a:ext cx="56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6" extrusionOk="0">
                    <a:moveTo>
                      <a:pt x="101" y="0"/>
                    </a:moveTo>
                    <a:cubicBezTo>
                      <a:pt x="51" y="25"/>
                      <a:pt x="1" y="50"/>
                      <a:pt x="1" y="100"/>
                    </a:cubicBezTo>
                    <a:cubicBezTo>
                      <a:pt x="26" y="150"/>
                      <a:pt x="51" y="176"/>
                      <a:pt x="101" y="176"/>
                    </a:cubicBezTo>
                    <a:lnTo>
                      <a:pt x="126" y="176"/>
                    </a:lnTo>
                    <a:cubicBezTo>
                      <a:pt x="176" y="176"/>
                      <a:pt x="226" y="150"/>
                      <a:pt x="226" y="100"/>
                    </a:cubicBezTo>
                    <a:cubicBezTo>
                      <a:pt x="226" y="50"/>
                      <a:pt x="176" y="0"/>
                      <a:pt x="1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2186850" y="849175"/>
                <a:ext cx="505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5" extrusionOk="0">
                    <a:moveTo>
                      <a:pt x="98" y="0"/>
                    </a:moveTo>
                    <a:cubicBezTo>
                      <a:pt x="76" y="0"/>
                      <a:pt x="51" y="7"/>
                      <a:pt x="26" y="19"/>
                    </a:cubicBezTo>
                    <a:cubicBezTo>
                      <a:pt x="1" y="44"/>
                      <a:pt x="1" y="94"/>
                      <a:pt x="26" y="145"/>
                    </a:cubicBezTo>
                    <a:lnTo>
                      <a:pt x="51" y="170"/>
                    </a:lnTo>
                    <a:cubicBezTo>
                      <a:pt x="51" y="170"/>
                      <a:pt x="76" y="195"/>
                      <a:pt x="101" y="195"/>
                    </a:cubicBezTo>
                    <a:cubicBezTo>
                      <a:pt x="126" y="195"/>
                      <a:pt x="151" y="195"/>
                      <a:pt x="151" y="170"/>
                    </a:cubicBezTo>
                    <a:cubicBezTo>
                      <a:pt x="201" y="145"/>
                      <a:pt x="201" y="94"/>
                      <a:pt x="176" y="44"/>
                    </a:cubicBezTo>
                    <a:lnTo>
                      <a:pt x="151" y="19"/>
                    </a:lnTo>
                    <a:cubicBezTo>
                      <a:pt x="139" y="7"/>
                      <a:pt x="120" y="0"/>
                      <a:pt x="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2102900" y="81957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76" y="0"/>
                    </a:moveTo>
                    <a:cubicBezTo>
                      <a:pt x="25" y="25"/>
                      <a:pt x="0" y="50"/>
                      <a:pt x="0" y="101"/>
                    </a:cubicBezTo>
                    <a:cubicBezTo>
                      <a:pt x="25" y="151"/>
                      <a:pt x="51" y="176"/>
                      <a:pt x="101" y="176"/>
                    </a:cubicBezTo>
                    <a:lnTo>
                      <a:pt x="151" y="176"/>
                    </a:lnTo>
                    <a:cubicBezTo>
                      <a:pt x="201" y="151"/>
                      <a:pt x="226" y="101"/>
                      <a:pt x="201" y="75"/>
                    </a:cubicBezTo>
                    <a:cubicBezTo>
                      <a:pt x="201" y="25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2177450" y="839300"/>
                <a:ext cx="50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89" extrusionOk="0">
                    <a:moveTo>
                      <a:pt x="79" y="1"/>
                    </a:moveTo>
                    <a:cubicBezTo>
                      <a:pt x="57" y="1"/>
                      <a:pt x="38" y="13"/>
                      <a:pt x="26" y="38"/>
                    </a:cubicBezTo>
                    <a:cubicBezTo>
                      <a:pt x="1" y="63"/>
                      <a:pt x="1" y="114"/>
                      <a:pt x="26" y="164"/>
                    </a:cubicBezTo>
                    <a:lnTo>
                      <a:pt x="51" y="189"/>
                    </a:lnTo>
                    <a:lnTo>
                      <a:pt x="126" y="189"/>
                    </a:lnTo>
                    <a:cubicBezTo>
                      <a:pt x="151" y="189"/>
                      <a:pt x="151" y="189"/>
                      <a:pt x="176" y="164"/>
                    </a:cubicBezTo>
                    <a:cubicBezTo>
                      <a:pt x="201" y="139"/>
                      <a:pt x="201" y="88"/>
                      <a:pt x="176" y="38"/>
                    </a:cubicBezTo>
                    <a:lnTo>
                      <a:pt x="151" y="38"/>
                    </a:lnTo>
                    <a:cubicBezTo>
                      <a:pt x="126" y="13"/>
                      <a:pt x="101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2204400" y="92420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26" y="1"/>
                    </a:moveTo>
                    <a:cubicBezTo>
                      <a:pt x="76" y="1"/>
                      <a:pt x="26" y="26"/>
                      <a:pt x="26" y="76"/>
                    </a:cubicBezTo>
                    <a:cubicBezTo>
                      <a:pt x="1" y="126"/>
                      <a:pt x="26" y="176"/>
                      <a:pt x="76" y="176"/>
                    </a:cubicBezTo>
                    <a:lnTo>
                      <a:pt x="101" y="176"/>
                    </a:lnTo>
                    <a:cubicBezTo>
                      <a:pt x="126" y="176"/>
                      <a:pt x="176" y="151"/>
                      <a:pt x="176" y="126"/>
                    </a:cubicBezTo>
                    <a:lnTo>
                      <a:pt x="176" y="101"/>
                    </a:lnTo>
                    <a:cubicBezTo>
                      <a:pt x="201" y="51"/>
                      <a:pt x="151" y="26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" name="Google Shape;170;p8"/>
            <p:cNvSpPr/>
            <p:nvPr/>
          </p:nvSpPr>
          <p:spPr>
            <a:xfrm flipH="1">
              <a:off x="8288246" y="4603509"/>
              <a:ext cx="135748" cy="142299"/>
            </a:xfrm>
            <a:custGeom>
              <a:avLst/>
              <a:gdLst/>
              <a:ahLst/>
              <a:cxnLst/>
              <a:rect l="l" t="t" r="r" b="b"/>
              <a:pathLst>
                <a:path w="1555" h="1630" extrusionOk="0">
                  <a:moveTo>
                    <a:pt x="778" y="176"/>
                  </a:moveTo>
                  <a:cubicBezTo>
                    <a:pt x="1104" y="176"/>
                    <a:pt x="1354" y="552"/>
                    <a:pt x="1379" y="903"/>
                  </a:cubicBezTo>
                  <a:cubicBezTo>
                    <a:pt x="1379" y="978"/>
                    <a:pt x="1354" y="1053"/>
                    <a:pt x="1354" y="1103"/>
                  </a:cubicBezTo>
                  <a:cubicBezTo>
                    <a:pt x="1304" y="1254"/>
                    <a:pt x="1204" y="1354"/>
                    <a:pt x="1053" y="1404"/>
                  </a:cubicBezTo>
                  <a:cubicBezTo>
                    <a:pt x="985" y="1432"/>
                    <a:pt x="908" y="1452"/>
                    <a:pt x="829" y="1452"/>
                  </a:cubicBezTo>
                  <a:cubicBezTo>
                    <a:pt x="763" y="1452"/>
                    <a:pt x="695" y="1438"/>
                    <a:pt x="627" y="1404"/>
                  </a:cubicBezTo>
                  <a:cubicBezTo>
                    <a:pt x="427" y="1329"/>
                    <a:pt x="251" y="1128"/>
                    <a:pt x="226" y="903"/>
                  </a:cubicBezTo>
                  <a:cubicBezTo>
                    <a:pt x="176" y="727"/>
                    <a:pt x="251" y="502"/>
                    <a:pt x="402" y="351"/>
                  </a:cubicBezTo>
                  <a:cubicBezTo>
                    <a:pt x="502" y="226"/>
                    <a:pt x="627" y="176"/>
                    <a:pt x="753" y="176"/>
                  </a:cubicBezTo>
                  <a:close/>
                  <a:moveTo>
                    <a:pt x="778" y="1"/>
                  </a:moveTo>
                  <a:cubicBezTo>
                    <a:pt x="577" y="1"/>
                    <a:pt x="402" y="76"/>
                    <a:pt x="251" y="251"/>
                  </a:cubicBezTo>
                  <a:cubicBezTo>
                    <a:pt x="101" y="427"/>
                    <a:pt x="1" y="702"/>
                    <a:pt x="51" y="953"/>
                  </a:cubicBezTo>
                  <a:cubicBezTo>
                    <a:pt x="101" y="1229"/>
                    <a:pt x="302" y="1479"/>
                    <a:pt x="577" y="1580"/>
                  </a:cubicBezTo>
                  <a:cubicBezTo>
                    <a:pt x="652" y="1605"/>
                    <a:pt x="753" y="1630"/>
                    <a:pt x="853" y="1630"/>
                  </a:cubicBezTo>
                  <a:cubicBezTo>
                    <a:pt x="953" y="1630"/>
                    <a:pt x="1053" y="1605"/>
                    <a:pt x="1129" y="1580"/>
                  </a:cubicBezTo>
                  <a:cubicBezTo>
                    <a:pt x="1304" y="1504"/>
                    <a:pt x="1454" y="1354"/>
                    <a:pt x="1505" y="1153"/>
                  </a:cubicBezTo>
                  <a:cubicBezTo>
                    <a:pt x="1530" y="1078"/>
                    <a:pt x="1555" y="1003"/>
                    <a:pt x="1530" y="903"/>
                  </a:cubicBezTo>
                  <a:cubicBezTo>
                    <a:pt x="1530" y="477"/>
                    <a:pt x="1229" y="26"/>
                    <a:pt x="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 flipH="1">
              <a:off x="1714011" y="1993441"/>
              <a:ext cx="161937" cy="151029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0"/>
                  </a:moveTo>
                  <a:cubicBezTo>
                    <a:pt x="476" y="527"/>
                    <a:pt x="201" y="1103"/>
                    <a:pt x="0" y="1730"/>
                  </a:cubicBezTo>
                  <a:lnTo>
                    <a:pt x="1855" y="1730"/>
                  </a:lnTo>
                  <a:cubicBezTo>
                    <a:pt x="1579" y="1128"/>
                    <a:pt x="1253" y="552"/>
                    <a:pt x="877" y="25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 flipH="1">
              <a:off x="7534861" y="2710941"/>
              <a:ext cx="161937" cy="151029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0"/>
                  </a:moveTo>
                  <a:cubicBezTo>
                    <a:pt x="476" y="527"/>
                    <a:pt x="201" y="1103"/>
                    <a:pt x="0" y="1730"/>
                  </a:cubicBezTo>
                  <a:lnTo>
                    <a:pt x="1855" y="1730"/>
                  </a:lnTo>
                  <a:cubicBezTo>
                    <a:pt x="1579" y="1128"/>
                    <a:pt x="1253" y="552"/>
                    <a:pt x="877" y="25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" name="Google Shape;173;p8"/>
            <p:cNvGrpSpPr/>
            <p:nvPr/>
          </p:nvGrpSpPr>
          <p:grpSpPr>
            <a:xfrm flipH="1">
              <a:off x="8111325" y="3285497"/>
              <a:ext cx="1032663" cy="712280"/>
              <a:chOff x="1966925" y="760050"/>
              <a:chExt cx="244400" cy="168575"/>
            </a:xfrm>
          </p:grpSpPr>
          <p:sp>
            <p:nvSpPr>
              <p:cNvPr id="174" name="Google Shape;174;p8"/>
              <p:cNvSpPr/>
              <p:nvPr/>
            </p:nvSpPr>
            <p:spPr>
              <a:xfrm>
                <a:off x="1966925" y="763550"/>
                <a:ext cx="5050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2" extrusionOk="0">
                    <a:moveTo>
                      <a:pt x="115" y="1"/>
                    </a:moveTo>
                    <a:cubicBezTo>
                      <a:pt x="103" y="1"/>
                      <a:pt x="89" y="4"/>
                      <a:pt x="76" y="11"/>
                    </a:cubicBezTo>
                    <a:lnTo>
                      <a:pt x="51" y="11"/>
                    </a:lnTo>
                    <a:cubicBezTo>
                      <a:pt x="26" y="11"/>
                      <a:pt x="1" y="61"/>
                      <a:pt x="1" y="111"/>
                    </a:cubicBezTo>
                    <a:cubicBezTo>
                      <a:pt x="26" y="161"/>
                      <a:pt x="51" y="161"/>
                      <a:pt x="101" y="161"/>
                    </a:cubicBezTo>
                    <a:lnTo>
                      <a:pt x="126" y="161"/>
                    </a:lnTo>
                    <a:cubicBezTo>
                      <a:pt x="176" y="161"/>
                      <a:pt x="201" y="111"/>
                      <a:pt x="176" y="61"/>
                    </a:cubicBezTo>
                    <a:cubicBezTo>
                      <a:pt x="176" y="24"/>
                      <a:pt x="149" y="1"/>
                      <a:pt x="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2033975" y="766075"/>
                <a:ext cx="567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86" extrusionOk="0">
                    <a:moveTo>
                      <a:pt x="87" y="0"/>
                    </a:moveTo>
                    <a:cubicBezTo>
                      <a:pt x="52" y="0"/>
                      <a:pt x="26" y="23"/>
                      <a:pt x="26" y="60"/>
                    </a:cubicBezTo>
                    <a:cubicBezTo>
                      <a:pt x="1" y="110"/>
                      <a:pt x="26" y="160"/>
                      <a:pt x="76" y="160"/>
                    </a:cubicBezTo>
                    <a:lnTo>
                      <a:pt x="101" y="185"/>
                    </a:lnTo>
                    <a:lnTo>
                      <a:pt x="126" y="185"/>
                    </a:lnTo>
                    <a:cubicBezTo>
                      <a:pt x="176" y="185"/>
                      <a:pt x="201" y="160"/>
                      <a:pt x="201" y="110"/>
                    </a:cubicBezTo>
                    <a:cubicBezTo>
                      <a:pt x="226" y="85"/>
                      <a:pt x="201" y="35"/>
                      <a:pt x="151" y="10"/>
                    </a:cubicBezTo>
                    <a:lnTo>
                      <a:pt x="126" y="10"/>
                    </a:lnTo>
                    <a:cubicBezTo>
                      <a:pt x="112" y="3"/>
                      <a:pt x="99" y="0"/>
                      <a:pt x="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1979475" y="761125"/>
                <a:ext cx="565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3" extrusionOk="0">
                    <a:moveTo>
                      <a:pt x="153" y="1"/>
                    </a:moveTo>
                    <a:cubicBezTo>
                      <a:pt x="144" y="1"/>
                      <a:pt x="135" y="3"/>
                      <a:pt x="125" y="7"/>
                    </a:cubicBezTo>
                    <a:lnTo>
                      <a:pt x="100" y="7"/>
                    </a:lnTo>
                    <a:cubicBezTo>
                      <a:pt x="50" y="7"/>
                      <a:pt x="0" y="58"/>
                      <a:pt x="25" y="108"/>
                    </a:cubicBezTo>
                    <a:cubicBezTo>
                      <a:pt x="25" y="133"/>
                      <a:pt x="50" y="183"/>
                      <a:pt x="100" y="183"/>
                    </a:cubicBezTo>
                    <a:lnTo>
                      <a:pt x="125" y="183"/>
                    </a:lnTo>
                    <a:lnTo>
                      <a:pt x="150" y="158"/>
                    </a:lnTo>
                    <a:cubicBezTo>
                      <a:pt x="201" y="158"/>
                      <a:pt x="226" y="108"/>
                      <a:pt x="226" y="83"/>
                    </a:cubicBezTo>
                    <a:cubicBezTo>
                      <a:pt x="226" y="42"/>
                      <a:pt x="19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2084725" y="810175"/>
                <a:ext cx="56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1" extrusionOk="0">
                    <a:moveTo>
                      <a:pt x="76" y="0"/>
                    </a:moveTo>
                    <a:cubicBezTo>
                      <a:pt x="26" y="25"/>
                      <a:pt x="1" y="76"/>
                      <a:pt x="26" y="126"/>
                    </a:cubicBezTo>
                    <a:lnTo>
                      <a:pt x="51" y="151"/>
                    </a:lnTo>
                    <a:cubicBezTo>
                      <a:pt x="51" y="176"/>
                      <a:pt x="101" y="201"/>
                      <a:pt x="126" y="201"/>
                    </a:cubicBezTo>
                    <a:lnTo>
                      <a:pt x="151" y="201"/>
                    </a:lnTo>
                    <a:cubicBezTo>
                      <a:pt x="201" y="176"/>
                      <a:pt x="226" y="126"/>
                      <a:pt x="201" y="76"/>
                    </a:cubicBezTo>
                    <a:lnTo>
                      <a:pt x="176" y="50"/>
                    </a:lnTo>
                    <a:cubicBezTo>
                      <a:pt x="151" y="0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2046500" y="771550"/>
                <a:ext cx="56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2" extrusionOk="0">
                    <a:moveTo>
                      <a:pt x="91" y="0"/>
                    </a:moveTo>
                    <a:cubicBezTo>
                      <a:pt x="64" y="0"/>
                      <a:pt x="41" y="12"/>
                      <a:pt x="26" y="42"/>
                    </a:cubicBezTo>
                    <a:cubicBezTo>
                      <a:pt x="1" y="92"/>
                      <a:pt x="26" y="142"/>
                      <a:pt x="76" y="167"/>
                    </a:cubicBezTo>
                    <a:lnTo>
                      <a:pt x="101" y="167"/>
                    </a:lnTo>
                    <a:cubicBezTo>
                      <a:pt x="101" y="192"/>
                      <a:pt x="126" y="192"/>
                      <a:pt x="126" y="192"/>
                    </a:cubicBezTo>
                    <a:cubicBezTo>
                      <a:pt x="176" y="192"/>
                      <a:pt x="201" y="167"/>
                      <a:pt x="201" y="142"/>
                    </a:cubicBezTo>
                    <a:cubicBezTo>
                      <a:pt x="226" y="92"/>
                      <a:pt x="226" y="42"/>
                      <a:pt x="176" y="16"/>
                    </a:cubicBezTo>
                    <a:lnTo>
                      <a:pt x="151" y="16"/>
                    </a:lnTo>
                    <a:cubicBezTo>
                      <a:pt x="130" y="6"/>
                      <a:pt x="110" y="0"/>
                      <a:pt x="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2058400" y="779050"/>
                <a:ext cx="567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3" extrusionOk="0">
                    <a:moveTo>
                      <a:pt x="91" y="1"/>
                    </a:moveTo>
                    <a:cubicBezTo>
                      <a:pt x="64" y="1"/>
                      <a:pt x="41" y="13"/>
                      <a:pt x="26" y="42"/>
                    </a:cubicBezTo>
                    <a:cubicBezTo>
                      <a:pt x="1" y="67"/>
                      <a:pt x="1" y="143"/>
                      <a:pt x="51" y="168"/>
                    </a:cubicBezTo>
                    <a:lnTo>
                      <a:pt x="76" y="168"/>
                    </a:lnTo>
                    <a:cubicBezTo>
                      <a:pt x="76" y="193"/>
                      <a:pt x="101" y="193"/>
                      <a:pt x="126" y="193"/>
                    </a:cubicBezTo>
                    <a:cubicBezTo>
                      <a:pt x="151" y="193"/>
                      <a:pt x="176" y="168"/>
                      <a:pt x="176" y="168"/>
                    </a:cubicBezTo>
                    <a:cubicBezTo>
                      <a:pt x="227" y="118"/>
                      <a:pt x="201" y="67"/>
                      <a:pt x="176" y="42"/>
                    </a:cubicBezTo>
                    <a:lnTo>
                      <a:pt x="151" y="17"/>
                    </a:lnTo>
                    <a:cubicBezTo>
                      <a:pt x="131" y="7"/>
                      <a:pt x="110" y="1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2007025" y="760675"/>
                <a:ext cx="56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6" extrusionOk="0">
                    <a:moveTo>
                      <a:pt x="101" y="0"/>
                    </a:moveTo>
                    <a:cubicBezTo>
                      <a:pt x="76" y="0"/>
                      <a:pt x="26" y="25"/>
                      <a:pt x="26" y="76"/>
                    </a:cubicBezTo>
                    <a:cubicBezTo>
                      <a:pt x="1" y="126"/>
                      <a:pt x="51" y="151"/>
                      <a:pt x="101" y="176"/>
                    </a:cubicBezTo>
                    <a:lnTo>
                      <a:pt x="126" y="176"/>
                    </a:lnTo>
                    <a:cubicBezTo>
                      <a:pt x="176" y="176"/>
                      <a:pt x="226" y="126"/>
                      <a:pt x="226" y="101"/>
                    </a:cubicBezTo>
                    <a:cubicBezTo>
                      <a:pt x="226" y="50"/>
                      <a:pt x="201" y="0"/>
                      <a:pt x="1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2020825" y="762550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00" y="1"/>
                    </a:moveTo>
                    <a:cubicBezTo>
                      <a:pt x="75" y="1"/>
                      <a:pt x="25" y="26"/>
                      <a:pt x="0" y="76"/>
                    </a:cubicBezTo>
                    <a:cubicBezTo>
                      <a:pt x="0" y="101"/>
                      <a:pt x="25" y="151"/>
                      <a:pt x="75" y="176"/>
                    </a:cubicBezTo>
                    <a:lnTo>
                      <a:pt x="126" y="176"/>
                    </a:lnTo>
                    <a:cubicBezTo>
                      <a:pt x="176" y="176"/>
                      <a:pt x="201" y="151"/>
                      <a:pt x="201" y="101"/>
                    </a:cubicBezTo>
                    <a:cubicBezTo>
                      <a:pt x="226" y="51"/>
                      <a:pt x="176" y="26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8"/>
              <p:cNvSpPr/>
              <p:nvPr/>
            </p:nvSpPr>
            <p:spPr>
              <a:xfrm>
                <a:off x="1993875" y="760050"/>
                <a:ext cx="502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6" extrusionOk="0">
                    <a:moveTo>
                      <a:pt x="76" y="0"/>
                    </a:moveTo>
                    <a:cubicBezTo>
                      <a:pt x="26" y="0"/>
                      <a:pt x="1" y="50"/>
                      <a:pt x="1" y="101"/>
                    </a:cubicBezTo>
                    <a:cubicBezTo>
                      <a:pt x="1" y="126"/>
                      <a:pt x="51" y="176"/>
                      <a:pt x="101" y="176"/>
                    </a:cubicBezTo>
                    <a:cubicBezTo>
                      <a:pt x="151" y="176"/>
                      <a:pt x="201" y="126"/>
                      <a:pt x="201" y="75"/>
                    </a:cubicBezTo>
                    <a:cubicBezTo>
                      <a:pt x="201" y="25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2068425" y="788150"/>
                <a:ext cx="5675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94" y="0"/>
                    </a:moveTo>
                    <a:cubicBezTo>
                      <a:pt x="77" y="0"/>
                      <a:pt x="62" y="8"/>
                      <a:pt x="51" y="29"/>
                    </a:cubicBezTo>
                    <a:cubicBezTo>
                      <a:pt x="1" y="54"/>
                      <a:pt x="1" y="104"/>
                      <a:pt x="51" y="155"/>
                    </a:cubicBezTo>
                    <a:lnTo>
                      <a:pt x="76" y="180"/>
                    </a:lnTo>
                    <a:cubicBezTo>
                      <a:pt x="76" y="180"/>
                      <a:pt x="101" y="205"/>
                      <a:pt x="126" y="205"/>
                    </a:cubicBezTo>
                    <a:cubicBezTo>
                      <a:pt x="151" y="205"/>
                      <a:pt x="176" y="180"/>
                      <a:pt x="176" y="180"/>
                    </a:cubicBezTo>
                    <a:cubicBezTo>
                      <a:pt x="227" y="129"/>
                      <a:pt x="227" y="79"/>
                      <a:pt x="201" y="54"/>
                    </a:cubicBezTo>
                    <a:lnTo>
                      <a:pt x="176" y="29"/>
                    </a:lnTo>
                    <a:cubicBezTo>
                      <a:pt x="147" y="15"/>
                      <a:pt x="119" y="0"/>
                      <a:pt x="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2077825" y="798475"/>
                <a:ext cx="505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3" extrusionOk="0">
                    <a:moveTo>
                      <a:pt x="86" y="1"/>
                    </a:moveTo>
                    <a:cubicBezTo>
                      <a:pt x="68" y="1"/>
                      <a:pt x="47" y="7"/>
                      <a:pt x="26" y="17"/>
                    </a:cubicBezTo>
                    <a:cubicBezTo>
                      <a:pt x="1" y="42"/>
                      <a:pt x="1" y="92"/>
                      <a:pt x="26" y="143"/>
                    </a:cubicBezTo>
                    <a:lnTo>
                      <a:pt x="51" y="168"/>
                    </a:lnTo>
                    <a:cubicBezTo>
                      <a:pt x="51" y="193"/>
                      <a:pt x="76" y="193"/>
                      <a:pt x="101" y="193"/>
                    </a:cubicBezTo>
                    <a:lnTo>
                      <a:pt x="151" y="193"/>
                    </a:lnTo>
                    <a:cubicBezTo>
                      <a:pt x="201" y="168"/>
                      <a:pt x="201" y="92"/>
                      <a:pt x="176" y="67"/>
                    </a:cubicBezTo>
                    <a:lnTo>
                      <a:pt x="151" y="42"/>
                    </a:lnTo>
                    <a:cubicBezTo>
                      <a:pt x="137" y="13"/>
                      <a:pt x="113" y="1"/>
                      <a:pt x="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2090375" y="823325"/>
                <a:ext cx="56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7" extrusionOk="0">
                    <a:moveTo>
                      <a:pt x="75" y="1"/>
                    </a:moveTo>
                    <a:cubicBezTo>
                      <a:pt x="25" y="1"/>
                      <a:pt x="0" y="76"/>
                      <a:pt x="25" y="101"/>
                    </a:cubicBezTo>
                    <a:cubicBezTo>
                      <a:pt x="25" y="126"/>
                      <a:pt x="50" y="151"/>
                      <a:pt x="75" y="151"/>
                    </a:cubicBezTo>
                    <a:cubicBezTo>
                      <a:pt x="75" y="151"/>
                      <a:pt x="100" y="176"/>
                      <a:pt x="100" y="176"/>
                    </a:cubicBezTo>
                    <a:cubicBezTo>
                      <a:pt x="125" y="176"/>
                      <a:pt x="125" y="151"/>
                      <a:pt x="151" y="151"/>
                    </a:cubicBezTo>
                    <a:cubicBezTo>
                      <a:pt x="201" y="151"/>
                      <a:pt x="226" y="101"/>
                      <a:pt x="201" y="51"/>
                    </a:cubicBezTo>
                    <a:cubicBezTo>
                      <a:pt x="201" y="26"/>
                      <a:pt x="151" y="1"/>
                      <a:pt x="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2154900" y="825200"/>
                <a:ext cx="567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7" extrusionOk="0">
                    <a:moveTo>
                      <a:pt x="126" y="1"/>
                    </a:moveTo>
                    <a:cubicBezTo>
                      <a:pt x="101" y="1"/>
                      <a:pt x="51" y="1"/>
                      <a:pt x="26" y="51"/>
                    </a:cubicBezTo>
                    <a:cubicBezTo>
                      <a:pt x="1" y="101"/>
                      <a:pt x="26" y="151"/>
                      <a:pt x="76" y="176"/>
                    </a:cubicBezTo>
                    <a:lnTo>
                      <a:pt x="126" y="176"/>
                    </a:lnTo>
                    <a:cubicBezTo>
                      <a:pt x="151" y="176"/>
                      <a:pt x="201" y="176"/>
                      <a:pt x="201" y="126"/>
                    </a:cubicBezTo>
                    <a:cubicBezTo>
                      <a:pt x="226" y="101"/>
                      <a:pt x="201" y="51"/>
                      <a:pt x="176" y="26"/>
                    </a:cubicBezTo>
                    <a:lnTo>
                      <a:pt x="12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2200025" y="871950"/>
                <a:ext cx="502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86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11"/>
                      <a:pt x="0" y="61"/>
                      <a:pt x="25" y="111"/>
                    </a:cubicBezTo>
                    <a:lnTo>
                      <a:pt x="25" y="136"/>
                    </a:lnTo>
                    <a:cubicBezTo>
                      <a:pt x="50" y="186"/>
                      <a:pt x="75" y="186"/>
                      <a:pt x="100" y="186"/>
                    </a:cubicBezTo>
                    <a:lnTo>
                      <a:pt x="151" y="186"/>
                    </a:lnTo>
                    <a:cubicBezTo>
                      <a:pt x="176" y="186"/>
                      <a:pt x="201" y="136"/>
                      <a:pt x="201" y="86"/>
                    </a:cubicBezTo>
                    <a:lnTo>
                      <a:pt x="176" y="61"/>
                    </a:lnTo>
                    <a:cubicBezTo>
                      <a:pt x="157" y="24"/>
                      <a:pt x="125" y="1"/>
                      <a:pt x="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2206275" y="897725"/>
                <a:ext cx="44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8" extrusionOk="0">
                    <a:moveTo>
                      <a:pt x="117" y="0"/>
                    </a:moveTo>
                    <a:cubicBezTo>
                      <a:pt x="111" y="0"/>
                      <a:pt x="106" y="3"/>
                      <a:pt x="101" y="7"/>
                    </a:cubicBezTo>
                    <a:cubicBezTo>
                      <a:pt x="51" y="7"/>
                      <a:pt x="1" y="32"/>
                      <a:pt x="1" y="82"/>
                    </a:cubicBezTo>
                    <a:lnTo>
                      <a:pt x="26" y="107"/>
                    </a:lnTo>
                    <a:cubicBezTo>
                      <a:pt x="26" y="157"/>
                      <a:pt x="51" y="208"/>
                      <a:pt x="101" y="208"/>
                    </a:cubicBezTo>
                    <a:cubicBezTo>
                      <a:pt x="151" y="183"/>
                      <a:pt x="176" y="157"/>
                      <a:pt x="176" y="107"/>
                    </a:cubicBezTo>
                    <a:lnTo>
                      <a:pt x="176" y="82"/>
                    </a:lnTo>
                    <a:cubicBezTo>
                      <a:pt x="176" y="41"/>
                      <a:pt x="143" y="0"/>
                      <a:pt x="1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2204400" y="884475"/>
                <a:ext cx="4425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12" extrusionOk="0">
                    <a:moveTo>
                      <a:pt x="100" y="1"/>
                    </a:moveTo>
                    <a:cubicBezTo>
                      <a:pt x="91" y="1"/>
                      <a:pt x="83" y="4"/>
                      <a:pt x="76" y="11"/>
                    </a:cubicBezTo>
                    <a:cubicBezTo>
                      <a:pt x="26" y="11"/>
                      <a:pt x="1" y="61"/>
                      <a:pt x="1" y="111"/>
                    </a:cubicBezTo>
                    <a:lnTo>
                      <a:pt x="1" y="136"/>
                    </a:lnTo>
                    <a:cubicBezTo>
                      <a:pt x="26" y="186"/>
                      <a:pt x="51" y="211"/>
                      <a:pt x="101" y="211"/>
                    </a:cubicBezTo>
                    <a:cubicBezTo>
                      <a:pt x="151" y="186"/>
                      <a:pt x="176" y="136"/>
                      <a:pt x="176" y="111"/>
                    </a:cubicBezTo>
                    <a:lnTo>
                      <a:pt x="176" y="61"/>
                    </a:lnTo>
                    <a:cubicBezTo>
                      <a:pt x="158" y="24"/>
                      <a:pt x="126" y="1"/>
                      <a:pt x="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8"/>
              <p:cNvSpPr/>
              <p:nvPr/>
            </p:nvSpPr>
            <p:spPr>
              <a:xfrm>
                <a:off x="2166800" y="831700"/>
                <a:ext cx="56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2" extrusionOk="0">
                    <a:moveTo>
                      <a:pt x="86" y="0"/>
                    </a:moveTo>
                    <a:cubicBezTo>
                      <a:pt x="64" y="0"/>
                      <a:pt x="41" y="12"/>
                      <a:pt x="26" y="42"/>
                    </a:cubicBezTo>
                    <a:cubicBezTo>
                      <a:pt x="1" y="67"/>
                      <a:pt x="1" y="117"/>
                      <a:pt x="51" y="142"/>
                    </a:cubicBezTo>
                    <a:lnTo>
                      <a:pt x="76" y="167"/>
                    </a:lnTo>
                    <a:cubicBezTo>
                      <a:pt x="101" y="167"/>
                      <a:pt x="101" y="192"/>
                      <a:pt x="126" y="192"/>
                    </a:cubicBezTo>
                    <a:cubicBezTo>
                      <a:pt x="151" y="192"/>
                      <a:pt x="176" y="167"/>
                      <a:pt x="201" y="142"/>
                    </a:cubicBezTo>
                    <a:cubicBezTo>
                      <a:pt x="226" y="92"/>
                      <a:pt x="201" y="42"/>
                      <a:pt x="176" y="17"/>
                    </a:cubicBezTo>
                    <a:lnTo>
                      <a:pt x="126" y="17"/>
                    </a:lnTo>
                    <a:cubicBezTo>
                      <a:pt x="116" y="6"/>
                      <a:pt x="101" y="0"/>
                      <a:pt x="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8"/>
              <p:cNvSpPr/>
              <p:nvPr/>
            </p:nvSpPr>
            <p:spPr>
              <a:xfrm>
                <a:off x="2194375" y="859875"/>
                <a:ext cx="505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3" extrusionOk="0">
                    <a:moveTo>
                      <a:pt x="91" y="1"/>
                    </a:moveTo>
                    <a:cubicBezTo>
                      <a:pt x="76" y="1"/>
                      <a:pt x="61" y="7"/>
                      <a:pt x="51" y="17"/>
                    </a:cubicBezTo>
                    <a:cubicBezTo>
                      <a:pt x="1" y="42"/>
                      <a:pt x="1" y="93"/>
                      <a:pt x="26" y="143"/>
                    </a:cubicBezTo>
                    <a:lnTo>
                      <a:pt x="26" y="168"/>
                    </a:lnTo>
                    <a:cubicBezTo>
                      <a:pt x="51" y="193"/>
                      <a:pt x="76" y="193"/>
                      <a:pt x="101" y="193"/>
                    </a:cubicBezTo>
                    <a:lnTo>
                      <a:pt x="151" y="193"/>
                    </a:lnTo>
                    <a:cubicBezTo>
                      <a:pt x="176" y="168"/>
                      <a:pt x="201" y="118"/>
                      <a:pt x="176" y="67"/>
                    </a:cubicBezTo>
                    <a:lnTo>
                      <a:pt x="151" y="42"/>
                    </a:lnTo>
                    <a:cubicBezTo>
                      <a:pt x="136" y="13"/>
                      <a:pt x="113" y="1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8"/>
              <p:cNvSpPr/>
              <p:nvPr/>
            </p:nvSpPr>
            <p:spPr>
              <a:xfrm>
                <a:off x="2142375" y="82082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26" y="0"/>
                    </a:moveTo>
                    <a:cubicBezTo>
                      <a:pt x="76" y="0"/>
                      <a:pt x="25" y="25"/>
                      <a:pt x="25" y="76"/>
                    </a:cubicBezTo>
                    <a:cubicBezTo>
                      <a:pt x="0" y="101"/>
                      <a:pt x="25" y="151"/>
                      <a:pt x="76" y="176"/>
                    </a:cubicBezTo>
                    <a:lnTo>
                      <a:pt x="126" y="176"/>
                    </a:lnTo>
                    <a:cubicBezTo>
                      <a:pt x="176" y="176"/>
                      <a:pt x="201" y="151"/>
                      <a:pt x="201" y="126"/>
                    </a:cubicBezTo>
                    <a:cubicBezTo>
                      <a:pt x="226" y="76"/>
                      <a:pt x="201" y="25"/>
                      <a:pt x="151" y="25"/>
                    </a:cubicBezTo>
                    <a:lnTo>
                      <a:pt x="1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8"/>
              <p:cNvSpPr/>
              <p:nvPr/>
            </p:nvSpPr>
            <p:spPr>
              <a:xfrm>
                <a:off x="2206275" y="9110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01" y="0"/>
                    </a:moveTo>
                    <a:cubicBezTo>
                      <a:pt x="51" y="0"/>
                      <a:pt x="26" y="26"/>
                      <a:pt x="26" y="76"/>
                    </a:cubicBezTo>
                    <a:lnTo>
                      <a:pt x="26" y="101"/>
                    </a:lnTo>
                    <a:cubicBezTo>
                      <a:pt x="1" y="151"/>
                      <a:pt x="51" y="201"/>
                      <a:pt x="101" y="201"/>
                    </a:cubicBezTo>
                    <a:cubicBezTo>
                      <a:pt x="151" y="201"/>
                      <a:pt x="176" y="151"/>
                      <a:pt x="176" y="126"/>
                    </a:cubicBezTo>
                    <a:lnTo>
                      <a:pt x="201" y="76"/>
                    </a:lnTo>
                    <a:cubicBezTo>
                      <a:pt x="201" y="26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8"/>
              <p:cNvSpPr/>
              <p:nvPr/>
            </p:nvSpPr>
            <p:spPr>
              <a:xfrm>
                <a:off x="2129225" y="81832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00" y="0"/>
                    </a:moveTo>
                    <a:cubicBezTo>
                      <a:pt x="75" y="0"/>
                      <a:pt x="25" y="25"/>
                      <a:pt x="25" y="75"/>
                    </a:cubicBezTo>
                    <a:cubicBezTo>
                      <a:pt x="0" y="125"/>
                      <a:pt x="50" y="176"/>
                      <a:pt x="100" y="176"/>
                    </a:cubicBezTo>
                    <a:lnTo>
                      <a:pt x="125" y="176"/>
                    </a:lnTo>
                    <a:cubicBezTo>
                      <a:pt x="176" y="176"/>
                      <a:pt x="226" y="151"/>
                      <a:pt x="226" y="100"/>
                    </a:cubicBezTo>
                    <a:cubicBezTo>
                      <a:pt x="226" y="50"/>
                      <a:pt x="201" y="25"/>
                      <a:pt x="1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8"/>
              <p:cNvSpPr/>
              <p:nvPr/>
            </p:nvSpPr>
            <p:spPr>
              <a:xfrm>
                <a:off x="2116050" y="817700"/>
                <a:ext cx="56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6" extrusionOk="0">
                    <a:moveTo>
                      <a:pt x="101" y="0"/>
                    </a:moveTo>
                    <a:cubicBezTo>
                      <a:pt x="51" y="25"/>
                      <a:pt x="1" y="50"/>
                      <a:pt x="1" y="100"/>
                    </a:cubicBezTo>
                    <a:cubicBezTo>
                      <a:pt x="26" y="150"/>
                      <a:pt x="51" y="176"/>
                      <a:pt x="101" y="176"/>
                    </a:cubicBezTo>
                    <a:lnTo>
                      <a:pt x="126" y="176"/>
                    </a:lnTo>
                    <a:cubicBezTo>
                      <a:pt x="176" y="176"/>
                      <a:pt x="226" y="150"/>
                      <a:pt x="226" y="100"/>
                    </a:cubicBezTo>
                    <a:cubicBezTo>
                      <a:pt x="226" y="50"/>
                      <a:pt x="176" y="0"/>
                      <a:pt x="1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8"/>
              <p:cNvSpPr/>
              <p:nvPr/>
            </p:nvSpPr>
            <p:spPr>
              <a:xfrm>
                <a:off x="2186850" y="849175"/>
                <a:ext cx="505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5" extrusionOk="0">
                    <a:moveTo>
                      <a:pt x="98" y="0"/>
                    </a:moveTo>
                    <a:cubicBezTo>
                      <a:pt x="76" y="0"/>
                      <a:pt x="51" y="7"/>
                      <a:pt x="26" y="19"/>
                    </a:cubicBezTo>
                    <a:cubicBezTo>
                      <a:pt x="1" y="44"/>
                      <a:pt x="1" y="94"/>
                      <a:pt x="26" y="145"/>
                    </a:cubicBezTo>
                    <a:lnTo>
                      <a:pt x="51" y="170"/>
                    </a:lnTo>
                    <a:cubicBezTo>
                      <a:pt x="51" y="170"/>
                      <a:pt x="76" y="195"/>
                      <a:pt x="101" y="195"/>
                    </a:cubicBezTo>
                    <a:cubicBezTo>
                      <a:pt x="126" y="195"/>
                      <a:pt x="151" y="195"/>
                      <a:pt x="151" y="170"/>
                    </a:cubicBezTo>
                    <a:cubicBezTo>
                      <a:pt x="201" y="145"/>
                      <a:pt x="201" y="94"/>
                      <a:pt x="176" y="44"/>
                    </a:cubicBezTo>
                    <a:lnTo>
                      <a:pt x="151" y="19"/>
                    </a:lnTo>
                    <a:cubicBezTo>
                      <a:pt x="139" y="7"/>
                      <a:pt x="120" y="0"/>
                      <a:pt x="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8"/>
              <p:cNvSpPr/>
              <p:nvPr/>
            </p:nvSpPr>
            <p:spPr>
              <a:xfrm>
                <a:off x="2102900" y="81957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76" y="0"/>
                    </a:moveTo>
                    <a:cubicBezTo>
                      <a:pt x="25" y="25"/>
                      <a:pt x="0" y="50"/>
                      <a:pt x="0" y="101"/>
                    </a:cubicBezTo>
                    <a:cubicBezTo>
                      <a:pt x="25" y="151"/>
                      <a:pt x="51" y="176"/>
                      <a:pt x="101" y="176"/>
                    </a:cubicBezTo>
                    <a:lnTo>
                      <a:pt x="151" y="176"/>
                    </a:lnTo>
                    <a:cubicBezTo>
                      <a:pt x="201" y="151"/>
                      <a:pt x="226" y="101"/>
                      <a:pt x="201" y="75"/>
                    </a:cubicBezTo>
                    <a:cubicBezTo>
                      <a:pt x="201" y="25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8"/>
              <p:cNvSpPr/>
              <p:nvPr/>
            </p:nvSpPr>
            <p:spPr>
              <a:xfrm>
                <a:off x="2177450" y="839300"/>
                <a:ext cx="50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89" extrusionOk="0">
                    <a:moveTo>
                      <a:pt x="79" y="1"/>
                    </a:moveTo>
                    <a:cubicBezTo>
                      <a:pt x="57" y="1"/>
                      <a:pt x="38" y="13"/>
                      <a:pt x="26" y="38"/>
                    </a:cubicBezTo>
                    <a:cubicBezTo>
                      <a:pt x="1" y="63"/>
                      <a:pt x="1" y="114"/>
                      <a:pt x="26" y="164"/>
                    </a:cubicBezTo>
                    <a:lnTo>
                      <a:pt x="51" y="189"/>
                    </a:lnTo>
                    <a:lnTo>
                      <a:pt x="126" y="189"/>
                    </a:lnTo>
                    <a:cubicBezTo>
                      <a:pt x="151" y="189"/>
                      <a:pt x="151" y="189"/>
                      <a:pt x="176" y="164"/>
                    </a:cubicBezTo>
                    <a:cubicBezTo>
                      <a:pt x="201" y="139"/>
                      <a:pt x="201" y="88"/>
                      <a:pt x="176" y="38"/>
                    </a:cubicBezTo>
                    <a:lnTo>
                      <a:pt x="151" y="38"/>
                    </a:lnTo>
                    <a:cubicBezTo>
                      <a:pt x="126" y="13"/>
                      <a:pt x="101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8"/>
              <p:cNvSpPr/>
              <p:nvPr/>
            </p:nvSpPr>
            <p:spPr>
              <a:xfrm>
                <a:off x="2204400" y="92420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26" y="1"/>
                    </a:moveTo>
                    <a:cubicBezTo>
                      <a:pt x="76" y="1"/>
                      <a:pt x="26" y="26"/>
                      <a:pt x="26" y="76"/>
                    </a:cubicBezTo>
                    <a:cubicBezTo>
                      <a:pt x="1" y="126"/>
                      <a:pt x="26" y="176"/>
                      <a:pt x="76" y="176"/>
                    </a:cubicBezTo>
                    <a:lnTo>
                      <a:pt x="101" y="176"/>
                    </a:lnTo>
                    <a:cubicBezTo>
                      <a:pt x="126" y="176"/>
                      <a:pt x="176" y="151"/>
                      <a:pt x="176" y="126"/>
                    </a:cubicBezTo>
                    <a:lnTo>
                      <a:pt x="176" y="101"/>
                    </a:lnTo>
                    <a:cubicBezTo>
                      <a:pt x="201" y="51"/>
                      <a:pt x="151" y="26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0" name="Google Shape;200;p8"/>
          <p:cNvSpPr txBox="1">
            <a:spLocks noGrp="1"/>
          </p:cNvSpPr>
          <p:nvPr>
            <p:ph type="title"/>
          </p:nvPr>
        </p:nvSpPr>
        <p:spPr>
          <a:xfrm>
            <a:off x="3796400" y="1794800"/>
            <a:ext cx="4599200" cy="32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4869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8199-C6CF-4DFF-A750-435F06CC7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2D5EB-F993-411F-9DBA-971321FC0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D216-27F9-4078-8349-ABC9F614A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4F8A8-FBA7-4F25-ADEA-AF346495D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609F8-5897-4724-8FA6-3EFDE8F2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7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C0F0C-7BA8-490D-B4C9-CCE145DCD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1709738"/>
            <a:ext cx="9143999" cy="3050523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90E61-B837-4BE4-9BC7-6AF706BCC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6" y="4902488"/>
            <a:ext cx="9143999" cy="9850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2E15F-E46D-44C6-9FB9-07B0BC54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F6955-3667-4857-B35A-9E12F7988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4B309-D15E-4FA1-9B8D-8C1F3B56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71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219AB-91F9-4F80-9B5D-2E6FE925F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9F334-D0CF-4DFD-BAA9-3ECD639B1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7362" y="2227809"/>
            <a:ext cx="4942438" cy="3949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E0B5D-4613-4DA7-BA20-58B19BE8A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27809"/>
            <a:ext cx="4855265" cy="39491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311AB-0603-424D-BC42-0CEAB3562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AA2AC-0C5F-4835-BE47-D780C298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6C54C0-DFDA-4778-9EE8-5E5C30E0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48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3603-5B09-4916-8324-A6BDAB4E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365125"/>
            <a:ext cx="994273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4073C-C15B-4218-9B84-675895517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5" y="1681163"/>
            <a:ext cx="49128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16D27-36F6-440B-A9BE-8B9499047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4726" y="2505075"/>
            <a:ext cx="491284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12010D-7AC4-4A70-A211-6A2927411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8552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AE85B5-3350-49A4-86A1-E5DAED4916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8552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73E874-D08B-4D81-B82D-5DF242E4A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174067-0FFA-41C3-A3A6-E8907CC32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947985-FBC0-4118-8877-2E327F637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40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E0282-3DE7-4AB9-83AC-AFEDD22AF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7436C-706A-443F-86CD-4444C828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53292-7EA5-45D0-957F-636A44FC0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76F59D-34BB-462C-B506-040B9E98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1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E55245-AB52-41B4-9B28-55E6527DA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73B8AE-58B0-4FDF-8430-9D8D3DD53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E4D91-8619-43C1-841B-B5F47DE0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48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A660-DF93-4947-B93F-BF118D3B5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457200"/>
            <a:ext cx="368729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292E-B3E1-4FD6-A7FA-C165BAC21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844277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B0ECC-817B-4A71-AFB5-FC60A2BC3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253343"/>
            <a:ext cx="3687298" cy="3615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88E0B-6135-4F59-A35A-2CA1A8BA4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DEF36-4037-4E6D-988F-CC8E3F11C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C0D2D-D878-4723-A002-5A601EFB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71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C59D5-B8A1-4C9C-A61F-E082A4433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720433"/>
            <a:ext cx="3687298" cy="15873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CB4F5F-E6E7-45C3-B35C-80F81FB1A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8277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33AB7-4F8E-4A9F-AC15-89E6A6E00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449286"/>
            <a:ext cx="3687298" cy="3419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4B526-866D-4E11-A7F9-081BD4EDF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58BF8-E962-4367-8495-62438FDD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20AE1-C97D-4E6C-9DB2-B2904C2C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50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E192E3E-68A9-4F36-936C-1C8D0B9EF132}"/>
              </a:ext>
            </a:extLst>
          </p:cNvPr>
          <p:cNvSpPr/>
          <p:nvPr/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214EB0-7E6D-4536-9350-5CB688B56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720434"/>
            <a:ext cx="9950103" cy="15073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5455E-4725-4924-BF7D-2E1FC9E39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362" y="2427316"/>
            <a:ext cx="9950103" cy="351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AD9D9-1A1D-4438-9F3D-E5E58FD72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3751" y="6356350"/>
            <a:ext cx="22966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C28A28C-4C6A-46EA-90C0-4EE0B89CC5C7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0A827-D7BF-4CA4-8C29-5AE54ADA4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610380" y="1926575"/>
            <a:ext cx="38303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17188-1DE1-4DA5-8161-21179E4AD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355" y="6356350"/>
            <a:ext cx="410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3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  <p:sldLayoutId id="2147483672" r:id="rId12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8E56724-45B2-4BA1-8FEA-2C896206A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303735"/>
              </p:ext>
            </p:extLst>
          </p:nvPr>
        </p:nvGraphicFramePr>
        <p:xfrm>
          <a:off x="709683" y="2169994"/>
          <a:ext cx="10686198" cy="3970368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5343099">
                  <a:extLst>
                    <a:ext uri="{9D8B030D-6E8A-4147-A177-3AD203B41FA5}">
                      <a16:colId xmlns:a16="http://schemas.microsoft.com/office/drawing/2014/main" val="405126549"/>
                    </a:ext>
                  </a:extLst>
                </a:gridCol>
                <a:gridCol w="5343099">
                  <a:extLst>
                    <a:ext uri="{9D8B030D-6E8A-4147-A177-3AD203B41FA5}">
                      <a16:colId xmlns:a16="http://schemas.microsoft.com/office/drawing/2014/main" val="100456272"/>
                    </a:ext>
                  </a:extLst>
                </a:gridCol>
              </a:tblGrid>
              <a:tr h="14328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dirty="0">
                          <a:effectLst/>
                        </a:rPr>
                        <a:t>SINH VẬT ĐƠN BÀO</a:t>
                      </a:r>
                      <a:endParaRPr lang="vi-VN" sz="4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dirty="0">
                          <a:effectLst/>
                        </a:rPr>
                        <a:t>SINH VẬT ĐA BÀO</a:t>
                      </a:r>
                      <a:endParaRPr lang="vi-VN" sz="4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7491369"/>
                  </a:ext>
                </a:extLst>
              </a:tr>
              <a:tr h="25374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vi-VN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vi-VN" sz="14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300" dirty="0">
                          <a:effectLst/>
                        </a:rPr>
                        <a:t> </a:t>
                      </a:r>
                      <a:endParaRPr lang="vi-VN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2863218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BB23A35F-D4CF-4AD3-98A1-9DFAF6BDC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0286" y="717638"/>
            <a:ext cx="1240254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Xem phim và phân loại sinh vật có trong đoạn phim </a:t>
            </a:r>
          </a:p>
          <a:p>
            <a:pPr marL="0" marR="0" lvl="0" indent="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theo 2 cấp độ: đơn bào và đa bào</a:t>
            </a:r>
            <a:endParaRPr kumimoji="0" lang="vi-VN" altLang="vi-V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933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7277B5D-BFB7-4C6D-A9A2-3FAA4739C5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891223"/>
              </p:ext>
            </p:extLst>
          </p:nvPr>
        </p:nvGraphicFramePr>
        <p:xfrm>
          <a:off x="1924334" y="1187356"/>
          <a:ext cx="7547212" cy="2579060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3773606">
                  <a:extLst>
                    <a:ext uri="{9D8B030D-6E8A-4147-A177-3AD203B41FA5}">
                      <a16:colId xmlns:a16="http://schemas.microsoft.com/office/drawing/2014/main" val="646112695"/>
                    </a:ext>
                  </a:extLst>
                </a:gridCol>
                <a:gridCol w="3773606">
                  <a:extLst>
                    <a:ext uri="{9D8B030D-6E8A-4147-A177-3AD203B41FA5}">
                      <a16:colId xmlns:a16="http://schemas.microsoft.com/office/drawing/2014/main" val="245915257"/>
                    </a:ext>
                  </a:extLst>
                </a:gridCol>
              </a:tblGrid>
              <a:tr h="6532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 QUAN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8556655"/>
                  </a:ext>
                </a:extLst>
              </a:tr>
              <a:tr h="19258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24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372002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BA51947-2813-44BE-BA70-022F9FA532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863112"/>
              </p:ext>
            </p:extLst>
          </p:nvPr>
        </p:nvGraphicFramePr>
        <p:xfrm>
          <a:off x="1924334" y="1187356"/>
          <a:ext cx="7581940" cy="3329192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3790970">
                  <a:extLst>
                    <a:ext uri="{9D8B030D-6E8A-4147-A177-3AD203B41FA5}">
                      <a16:colId xmlns:a16="http://schemas.microsoft.com/office/drawing/2014/main" val="646112695"/>
                    </a:ext>
                  </a:extLst>
                </a:gridCol>
                <a:gridCol w="3790970">
                  <a:extLst>
                    <a:ext uri="{9D8B030D-6E8A-4147-A177-3AD203B41FA5}">
                      <a16:colId xmlns:a16="http://schemas.microsoft.com/office/drawing/2014/main" val="245915257"/>
                    </a:ext>
                  </a:extLst>
                </a:gridCol>
              </a:tblGrid>
              <a:tr h="652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 QUAN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8556655"/>
                  </a:ext>
                </a:extLst>
              </a:tr>
              <a:tr h="19229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Biểu</a:t>
                      </a: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</a:t>
                      </a:r>
                      <a:endParaRPr lang="en-US" sz="2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Liên</a:t>
                      </a: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</a:t>
                      </a:r>
                      <a:endParaRPr lang="en-US" sz="2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endParaRPr lang="en-US" sz="2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endParaRPr lang="en-US" sz="2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Thần</a:t>
                      </a: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kinh</a:t>
                      </a:r>
                      <a:endParaRPr lang="vi-VN" sz="24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Rễ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Lá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Hạt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Dạ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dày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Thần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kinh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372002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BFE6051-E1B3-43DA-9847-EA7B8CD08E7F}"/>
              </a:ext>
            </a:extLst>
          </p:cNvPr>
          <p:cNvSpPr txBox="1"/>
          <p:nvPr/>
        </p:nvSpPr>
        <p:spPr>
          <a:xfrm>
            <a:off x="2838734" y="341194"/>
            <a:ext cx="625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</a:t>
            </a:r>
            <a:r>
              <a:rPr lang="vi-VN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TIẾP SỨC</a:t>
            </a:r>
          </a:p>
        </p:txBody>
      </p:sp>
    </p:spTree>
    <p:extLst>
      <p:ext uri="{BB962C8B-B14F-4D97-AF65-F5344CB8AC3E}">
        <p14:creationId xmlns:p14="http://schemas.microsoft.com/office/powerpoint/2010/main" val="21823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D13E66-A9D4-4B74-A6EC-631A6D3BB88D}"/>
              </a:ext>
            </a:extLst>
          </p:cNvPr>
          <p:cNvSpPr/>
          <p:nvPr/>
        </p:nvSpPr>
        <p:spPr>
          <a:xfrm>
            <a:off x="967571" y="1551563"/>
            <a:ext cx="93714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sz="24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GV chia lớp thành 4 nhóm (mỗi nhóm 4 - 6 HS).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+ Nhóm 1 -2 mô hình về thực vật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+ Nhóm 3 -4 mô hình về động vật.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=&gt; Các nhóm HS dán tên cơ quan tương ứng lên mô hình.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C395C6-BDEE-4506-A1A8-0B9B0720CDDD}"/>
              </a:ext>
            </a:extLst>
          </p:cNvPr>
          <p:cNvSpPr txBox="1"/>
          <p:nvPr/>
        </p:nvSpPr>
        <p:spPr>
          <a:xfrm>
            <a:off x="550458" y="209198"/>
            <a:ext cx="7893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TỪ CƠ QUAN ĐẾN CƠ THỂ</a:t>
            </a:r>
          </a:p>
        </p:txBody>
      </p:sp>
      <p:pic>
        <p:nvPicPr>
          <p:cNvPr id="4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604543F0-DD60-48A1-B597-DC7C8859EE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3950" y="4918471"/>
            <a:ext cx="3448049" cy="193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6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A4D9A9-F8DD-45A0-940A-BEBA8D0835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11" y="645292"/>
            <a:ext cx="7001708" cy="50458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787071-353F-41BA-88C9-1C7BCB109C6D}"/>
              </a:ext>
            </a:extLst>
          </p:cNvPr>
          <p:cNvSpPr txBox="1"/>
          <p:nvPr/>
        </p:nvSpPr>
        <p:spPr>
          <a:xfrm>
            <a:off x="7772400" y="762370"/>
            <a:ext cx="6143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2AC887-C292-436B-B653-BC660D064305}"/>
              </a:ext>
            </a:extLst>
          </p:cNvPr>
          <p:cNvSpPr txBox="1"/>
          <p:nvPr/>
        </p:nvSpPr>
        <p:spPr>
          <a:xfrm>
            <a:off x="7772400" y="1341113"/>
            <a:ext cx="6143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2DEF76-81BA-409E-85A6-82BD5D710DE2}"/>
              </a:ext>
            </a:extLst>
          </p:cNvPr>
          <p:cNvSpPr txBox="1"/>
          <p:nvPr/>
        </p:nvSpPr>
        <p:spPr>
          <a:xfrm>
            <a:off x="7758113" y="2129208"/>
            <a:ext cx="6143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3A270C-94F2-466F-9503-0CB35E433CCA}"/>
              </a:ext>
            </a:extLst>
          </p:cNvPr>
          <p:cNvSpPr txBox="1"/>
          <p:nvPr/>
        </p:nvSpPr>
        <p:spPr>
          <a:xfrm>
            <a:off x="7772401" y="3290785"/>
            <a:ext cx="6143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0FCAC7-380B-4426-B657-BA79831B50A9}"/>
              </a:ext>
            </a:extLst>
          </p:cNvPr>
          <p:cNvSpPr txBox="1"/>
          <p:nvPr/>
        </p:nvSpPr>
        <p:spPr>
          <a:xfrm>
            <a:off x="1933433" y="1898375"/>
            <a:ext cx="1205552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1D110B-D735-4B7A-A89B-7FE76724DBBD}"/>
              </a:ext>
            </a:extLst>
          </p:cNvPr>
          <p:cNvSpPr txBox="1"/>
          <p:nvPr/>
        </p:nvSpPr>
        <p:spPr>
          <a:xfrm>
            <a:off x="1933433" y="4039907"/>
            <a:ext cx="1205552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02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46DF21-F7B5-4A86-BD11-BEC59ABDD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991" y="26073"/>
            <a:ext cx="6364406" cy="59500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5665B9-054B-45CC-A919-F51F70675137}"/>
              </a:ext>
            </a:extLst>
          </p:cNvPr>
          <p:cNvSpPr/>
          <p:nvPr/>
        </p:nvSpPr>
        <p:spPr>
          <a:xfrm>
            <a:off x="7287904" y="26073"/>
            <a:ext cx="1269242" cy="5735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EC3451-096D-418D-BBDD-A15FF7A2F7F9}"/>
              </a:ext>
            </a:extLst>
          </p:cNvPr>
          <p:cNvSpPr/>
          <p:nvPr/>
        </p:nvSpPr>
        <p:spPr>
          <a:xfrm>
            <a:off x="7287903" y="738031"/>
            <a:ext cx="1569493" cy="5735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9A8648-7F40-48EB-8B89-5B5590C2AC44}"/>
              </a:ext>
            </a:extLst>
          </p:cNvPr>
          <p:cNvSpPr/>
          <p:nvPr/>
        </p:nvSpPr>
        <p:spPr>
          <a:xfrm>
            <a:off x="7287903" y="1449989"/>
            <a:ext cx="1269242" cy="5735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8EA159-C7F6-4C99-8A74-DE0FBE29B3F7}"/>
              </a:ext>
            </a:extLst>
          </p:cNvPr>
          <p:cNvSpPr/>
          <p:nvPr/>
        </p:nvSpPr>
        <p:spPr>
          <a:xfrm>
            <a:off x="7287903" y="2221508"/>
            <a:ext cx="1269242" cy="5735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CCA687-C4BC-4422-BE88-DD58EF2DE630}"/>
              </a:ext>
            </a:extLst>
          </p:cNvPr>
          <p:cNvSpPr/>
          <p:nvPr/>
        </p:nvSpPr>
        <p:spPr>
          <a:xfrm>
            <a:off x="2622643" y="1934727"/>
            <a:ext cx="1458037" cy="5735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1D998C-9ED7-4683-9FC3-3912353E4FDC}"/>
              </a:ext>
            </a:extLst>
          </p:cNvPr>
          <p:cNvSpPr/>
          <p:nvPr/>
        </p:nvSpPr>
        <p:spPr>
          <a:xfrm>
            <a:off x="4669807" y="5402568"/>
            <a:ext cx="1908413" cy="57356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D2C11E-B563-4D8E-83B5-4767BD76D2AA}"/>
              </a:ext>
            </a:extLst>
          </p:cNvPr>
          <p:cNvSpPr/>
          <p:nvPr/>
        </p:nvSpPr>
        <p:spPr>
          <a:xfrm>
            <a:off x="276188" y="5999380"/>
            <a:ext cx="10798012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900"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Cơ thể là tập hợp các cơ quan, hệ cơ quan hoạt động thống nhất, nhịp nhàng để thực hiện chức năng sống.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8E74B5-F0F5-4652-9E53-20A06980EAA8}"/>
              </a:ext>
            </a:extLst>
          </p:cNvPr>
          <p:cNvSpPr txBox="1"/>
          <p:nvPr/>
        </p:nvSpPr>
        <p:spPr>
          <a:xfrm>
            <a:off x="442913" y="5540817"/>
            <a:ext cx="6844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cơ quan là gì?</a:t>
            </a:r>
          </a:p>
          <a:p>
            <a:endParaRPr lang="vi-VN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thể là gì?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89D997-8B49-4A94-83D6-8862D306003F}"/>
              </a:ext>
            </a:extLst>
          </p:cNvPr>
          <p:cNvSpPr/>
          <p:nvPr/>
        </p:nvSpPr>
        <p:spPr>
          <a:xfrm>
            <a:off x="222914" y="5316776"/>
            <a:ext cx="1052988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342900"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Hệ cơ quan là tập hợp một số cơ quan cùng hoạt động để thực hiện 1 số chức năng nhất định.</a:t>
            </a:r>
          </a:p>
        </p:txBody>
      </p:sp>
    </p:spTree>
    <p:extLst>
      <p:ext uri="{BB962C8B-B14F-4D97-AF65-F5344CB8AC3E}">
        <p14:creationId xmlns:p14="http://schemas.microsoft.com/office/powerpoint/2010/main" val="427600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337D5E-DCC3-4A9D-A861-B9FA7ABCD7A7}"/>
              </a:ext>
            </a:extLst>
          </p:cNvPr>
          <p:cNvSpPr/>
          <p:nvPr/>
        </p:nvSpPr>
        <p:spPr>
          <a:xfrm>
            <a:off x="593558" y="2044006"/>
            <a:ext cx="109728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Chia lớp thành 4 nhóm (mỗi nhóm 4 - 6 HS), phát tranh cho các nhóm:</a:t>
            </a:r>
          </a:p>
          <a:p>
            <a:pPr indent="342900"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+ Nhóm 1 - 2: các tranh về các cấp tổ chức của cơ thể thực vật</a:t>
            </a:r>
          </a:p>
          <a:p>
            <a:pPr indent="342900"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+ Nhóm 3 - 4: các tranh về các cấp tổ chức của cơ thể động vật. </a:t>
            </a:r>
          </a:p>
          <a:p>
            <a:pPr indent="342900"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nhóm thảo luận và gọi tên dán tên cơ quan tương ứng lên hình, sắp xếp theo cấp độ tăng dần.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60A1E8-B2CC-4236-A8B4-EE384468D6EA}"/>
              </a:ext>
            </a:extLst>
          </p:cNvPr>
          <p:cNvSpPr txBox="1"/>
          <p:nvPr/>
        </p:nvSpPr>
        <p:spPr>
          <a:xfrm>
            <a:off x="550458" y="209198"/>
            <a:ext cx="7893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LUYỆN TẬP</a:t>
            </a:r>
          </a:p>
        </p:txBody>
      </p:sp>
      <p:pic>
        <p:nvPicPr>
          <p:cNvPr id="4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1F7E7CEB-64BF-42A0-AADC-4552E17510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6154" y="4700336"/>
            <a:ext cx="3835845" cy="2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9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AD5FC6-2071-42B2-8CDD-7F6F7DDA5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1538" y="1023185"/>
            <a:ext cx="1695450" cy="1314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284DA6-F0A4-49D8-88F9-9F4725DFF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10" y="1023185"/>
            <a:ext cx="1657350" cy="1543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315134-E6CC-4B5F-9D98-BF557EA62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580" y="1099385"/>
            <a:ext cx="1390650" cy="1466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3990CB-F370-4107-B486-93738FD71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2549" y="1223210"/>
            <a:ext cx="1676400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2E0633-55E9-4FCA-999A-C5F057312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140" y="676275"/>
            <a:ext cx="2038350" cy="2752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3FA8E0-466B-4B45-AF0F-845A1AEB4F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3015" y="4495800"/>
            <a:ext cx="1895475" cy="1685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BC83FF-C86A-49B4-AF57-4D27B9ABCA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988" y="4381500"/>
            <a:ext cx="1419225" cy="1800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A86824-BC23-40FE-8F21-48512D4633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7275" y="4381500"/>
            <a:ext cx="2009775" cy="1638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AA822F-79CB-44B9-B67E-FA2A67921E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67925" y="4624387"/>
            <a:ext cx="2124075" cy="1352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033995-DDDA-4018-AAF1-1CF3DB61AA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0555" y="4419600"/>
            <a:ext cx="2552700" cy="17621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946760-5956-4C38-81A4-7DBA2414D6B2}"/>
              </a:ext>
            </a:extLst>
          </p:cNvPr>
          <p:cNvSpPr txBox="1"/>
          <p:nvPr/>
        </p:nvSpPr>
        <p:spPr>
          <a:xfrm>
            <a:off x="1090863" y="160421"/>
            <a:ext cx="2374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1 - 2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C8FA7E-8460-49B3-AF64-593FBF04156D}"/>
              </a:ext>
            </a:extLst>
          </p:cNvPr>
          <p:cNvSpPr txBox="1"/>
          <p:nvPr/>
        </p:nvSpPr>
        <p:spPr>
          <a:xfrm>
            <a:off x="756988" y="3661991"/>
            <a:ext cx="2374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3 - 4</a:t>
            </a:r>
          </a:p>
        </p:txBody>
      </p:sp>
    </p:spTree>
    <p:extLst>
      <p:ext uri="{BB962C8B-B14F-4D97-AF65-F5344CB8AC3E}">
        <p14:creationId xmlns:p14="http://schemas.microsoft.com/office/powerpoint/2010/main" val="2360236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17F523-53E4-4EB7-9592-59525D6FB8C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08" y="586578"/>
            <a:ext cx="11441184" cy="60052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8709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0C3530-7091-497A-ABEB-980E026F75D4}"/>
              </a:ext>
            </a:extLst>
          </p:cNvPr>
          <p:cNvSpPr txBox="1"/>
          <p:nvPr/>
        </p:nvSpPr>
        <p:spPr>
          <a:xfrm>
            <a:off x="1904409" y="343227"/>
            <a:ext cx="812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D0D3F9D-D735-49DE-B780-3DB4D3ECEB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4678310"/>
              </p:ext>
            </p:extLst>
          </p:nvPr>
        </p:nvGraphicFramePr>
        <p:xfrm>
          <a:off x="2159591" y="171229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335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43"/>
          <p:cNvSpPr txBox="1">
            <a:spLocks noGrp="1"/>
          </p:cNvSpPr>
          <p:nvPr>
            <p:ph type="title"/>
          </p:nvPr>
        </p:nvSpPr>
        <p:spPr>
          <a:xfrm>
            <a:off x="1313383" y="1776673"/>
            <a:ext cx="8723773" cy="32684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" sz="5333" dirty="0">
                <a:solidFill>
                  <a:srgbClr val="82D0C1"/>
                </a:solidFill>
                <a:latin typeface="Comic Sans MS" pitchFamily="66" charset="0"/>
              </a:rPr>
              <a:t>CẢM ƠN các thầy cô và các em học sinh!!!</a:t>
            </a:r>
            <a:endParaRPr sz="5333" dirty="0">
              <a:solidFill>
                <a:srgbClr val="82D0C1"/>
              </a:solidFill>
              <a:latin typeface="Comic Sans MS" pitchFamily="66" charset="0"/>
            </a:endParaRPr>
          </a:p>
        </p:txBody>
      </p:sp>
      <p:grpSp>
        <p:nvGrpSpPr>
          <p:cNvPr id="1460" name="Google Shape;1460;p43"/>
          <p:cNvGrpSpPr/>
          <p:nvPr/>
        </p:nvGrpSpPr>
        <p:grpSpPr>
          <a:xfrm rot="906913">
            <a:off x="575095" y="4148952"/>
            <a:ext cx="1164672" cy="2709048"/>
            <a:chOff x="296168" y="2900775"/>
            <a:chExt cx="661545" cy="1538766"/>
          </a:xfrm>
        </p:grpSpPr>
        <p:sp>
          <p:nvSpPr>
            <p:cNvPr id="1461" name="Google Shape;1461;p43"/>
            <p:cNvSpPr/>
            <p:nvPr/>
          </p:nvSpPr>
          <p:spPr>
            <a:xfrm>
              <a:off x="739082" y="2900775"/>
              <a:ext cx="94591" cy="183642"/>
            </a:xfrm>
            <a:custGeom>
              <a:avLst/>
              <a:gdLst/>
              <a:ahLst/>
              <a:cxnLst/>
              <a:rect l="l" t="t" r="r" b="b"/>
              <a:pathLst>
                <a:path w="803" h="1559" extrusionOk="0">
                  <a:moveTo>
                    <a:pt x="583" y="0"/>
                  </a:moveTo>
                  <a:cubicBezTo>
                    <a:pt x="572" y="0"/>
                    <a:pt x="562" y="2"/>
                    <a:pt x="552" y="5"/>
                  </a:cubicBezTo>
                  <a:cubicBezTo>
                    <a:pt x="477" y="55"/>
                    <a:pt x="477" y="155"/>
                    <a:pt x="477" y="231"/>
                  </a:cubicBezTo>
                  <a:cubicBezTo>
                    <a:pt x="477" y="707"/>
                    <a:pt x="201" y="1033"/>
                    <a:pt x="0" y="1409"/>
                  </a:cubicBezTo>
                  <a:cubicBezTo>
                    <a:pt x="50" y="1459"/>
                    <a:pt x="76" y="1509"/>
                    <a:pt x="126" y="1559"/>
                  </a:cubicBezTo>
                  <a:cubicBezTo>
                    <a:pt x="251" y="1434"/>
                    <a:pt x="326" y="1233"/>
                    <a:pt x="401" y="1108"/>
                  </a:cubicBezTo>
                  <a:cubicBezTo>
                    <a:pt x="477" y="957"/>
                    <a:pt x="552" y="807"/>
                    <a:pt x="627" y="682"/>
                  </a:cubicBezTo>
                  <a:cubicBezTo>
                    <a:pt x="702" y="531"/>
                    <a:pt x="802" y="306"/>
                    <a:pt x="752" y="130"/>
                  </a:cubicBezTo>
                  <a:cubicBezTo>
                    <a:pt x="731" y="65"/>
                    <a:pt x="652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408428" y="2924334"/>
              <a:ext cx="88702" cy="171981"/>
            </a:xfrm>
            <a:custGeom>
              <a:avLst/>
              <a:gdLst/>
              <a:ahLst/>
              <a:cxnLst/>
              <a:rect l="l" t="t" r="r" b="b"/>
              <a:pathLst>
                <a:path w="753" h="1460" extrusionOk="0">
                  <a:moveTo>
                    <a:pt x="220" y="1"/>
                  </a:moveTo>
                  <a:cubicBezTo>
                    <a:pt x="150" y="1"/>
                    <a:pt x="72" y="66"/>
                    <a:pt x="50" y="131"/>
                  </a:cubicBezTo>
                  <a:cubicBezTo>
                    <a:pt x="0" y="306"/>
                    <a:pt x="101" y="507"/>
                    <a:pt x="176" y="682"/>
                  </a:cubicBezTo>
                  <a:cubicBezTo>
                    <a:pt x="251" y="807"/>
                    <a:pt x="326" y="958"/>
                    <a:pt x="401" y="1083"/>
                  </a:cubicBezTo>
                  <a:cubicBezTo>
                    <a:pt x="451" y="1209"/>
                    <a:pt x="527" y="1334"/>
                    <a:pt x="627" y="1459"/>
                  </a:cubicBezTo>
                  <a:cubicBezTo>
                    <a:pt x="652" y="1409"/>
                    <a:pt x="702" y="1359"/>
                    <a:pt x="752" y="1309"/>
                  </a:cubicBezTo>
                  <a:cubicBezTo>
                    <a:pt x="552" y="958"/>
                    <a:pt x="326" y="657"/>
                    <a:pt x="326" y="231"/>
                  </a:cubicBezTo>
                  <a:cubicBezTo>
                    <a:pt x="326" y="131"/>
                    <a:pt x="326" y="31"/>
                    <a:pt x="251" y="5"/>
                  </a:cubicBezTo>
                  <a:cubicBezTo>
                    <a:pt x="241" y="2"/>
                    <a:pt x="230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370026" y="3006320"/>
              <a:ext cx="528557" cy="1318126"/>
            </a:xfrm>
            <a:custGeom>
              <a:avLst/>
              <a:gdLst/>
              <a:ahLst/>
              <a:cxnLst/>
              <a:rect l="l" t="t" r="r" b="b"/>
              <a:pathLst>
                <a:path w="4487" h="11190" extrusionOk="0">
                  <a:moveTo>
                    <a:pt x="1218" y="1850"/>
                  </a:moveTo>
                  <a:cubicBezTo>
                    <a:pt x="1293" y="1850"/>
                    <a:pt x="1354" y="1913"/>
                    <a:pt x="1354" y="1991"/>
                  </a:cubicBezTo>
                  <a:cubicBezTo>
                    <a:pt x="1354" y="2049"/>
                    <a:pt x="1279" y="2108"/>
                    <a:pt x="1210" y="2108"/>
                  </a:cubicBezTo>
                  <a:cubicBezTo>
                    <a:pt x="1190" y="2108"/>
                    <a:pt x="1170" y="2103"/>
                    <a:pt x="1153" y="2091"/>
                  </a:cubicBezTo>
                  <a:cubicBezTo>
                    <a:pt x="1078" y="2041"/>
                    <a:pt x="1078" y="1916"/>
                    <a:pt x="1153" y="1866"/>
                  </a:cubicBezTo>
                  <a:cubicBezTo>
                    <a:pt x="1175" y="1855"/>
                    <a:pt x="1197" y="1850"/>
                    <a:pt x="1218" y="1850"/>
                  </a:cubicBezTo>
                  <a:close/>
                  <a:moveTo>
                    <a:pt x="3160" y="1850"/>
                  </a:moveTo>
                  <a:cubicBezTo>
                    <a:pt x="3223" y="1850"/>
                    <a:pt x="3284" y="1913"/>
                    <a:pt x="3284" y="1991"/>
                  </a:cubicBezTo>
                  <a:cubicBezTo>
                    <a:pt x="3284" y="2049"/>
                    <a:pt x="3224" y="2108"/>
                    <a:pt x="3162" y="2108"/>
                  </a:cubicBezTo>
                  <a:cubicBezTo>
                    <a:pt x="3143" y="2108"/>
                    <a:pt x="3125" y="2103"/>
                    <a:pt x="3108" y="2091"/>
                  </a:cubicBezTo>
                  <a:cubicBezTo>
                    <a:pt x="3033" y="2041"/>
                    <a:pt x="3033" y="1916"/>
                    <a:pt x="3108" y="1866"/>
                  </a:cubicBezTo>
                  <a:cubicBezTo>
                    <a:pt x="3125" y="1855"/>
                    <a:pt x="3142" y="1850"/>
                    <a:pt x="3160" y="1850"/>
                  </a:cubicBezTo>
                  <a:close/>
                  <a:moveTo>
                    <a:pt x="2856" y="2457"/>
                  </a:moveTo>
                  <a:cubicBezTo>
                    <a:pt x="2866" y="2457"/>
                    <a:pt x="2875" y="2460"/>
                    <a:pt x="2883" y="2467"/>
                  </a:cubicBezTo>
                  <a:cubicBezTo>
                    <a:pt x="2908" y="2492"/>
                    <a:pt x="2933" y="2518"/>
                    <a:pt x="2908" y="2568"/>
                  </a:cubicBezTo>
                  <a:cubicBezTo>
                    <a:pt x="2833" y="2693"/>
                    <a:pt x="2682" y="2768"/>
                    <a:pt x="2532" y="2768"/>
                  </a:cubicBezTo>
                  <a:cubicBezTo>
                    <a:pt x="2482" y="2768"/>
                    <a:pt x="2432" y="2768"/>
                    <a:pt x="2407" y="2743"/>
                  </a:cubicBezTo>
                  <a:cubicBezTo>
                    <a:pt x="2356" y="2743"/>
                    <a:pt x="2356" y="2693"/>
                    <a:pt x="2356" y="2668"/>
                  </a:cubicBezTo>
                  <a:cubicBezTo>
                    <a:pt x="2381" y="2643"/>
                    <a:pt x="2407" y="2618"/>
                    <a:pt x="2432" y="2618"/>
                  </a:cubicBezTo>
                  <a:cubicBezTo>
                    <a:pt x="2470" y="2631"/>
                    <a:pt x="2509" y="2637"/>
                    <a:pt x="2547" y="2637"/>
                  </a:cubicBezTo>
                  <a:cubicBezTo>
                    <a:pt x="2655" y="2637"/>
                    <a:pt x="2752" y="2585"/>
                    <a:pt x="2808" y="2492"/>
                  </a:cubicBezTo>
                  <a:cubicBezTo>
                    <a:pt x="2808" y="2475"/>
                    <a:pt x="2833" y="2457"/>
                    <a:pt x="2856" y="2457"/>
                  </a:cubicBezTo>
                  <a:close/>
                  <a:moveTo>
                    <a:pt x="1049" y="2551"/>
                  </a:moveTo>
                  <a:cubicBezTo>
                    <a:pt x="1087" y="2551"/>
                    <a:pt x="1122" y="2557"/>
                    <a:pt x="1153" y="2568"/>
                  </a:cubicBezTo>
                  <a:lnTo>
                    <a:pt x="1204" y="2568"/>
                  </a:lnTo>
                  <a:cubicBezTo>
                    <a:pt x="1229" y="2568"/>
                    <a:pt x="1254" y="2593"/>
                    <a:pt x="1279" y="2593"/>
                  </a:cubicBezTo>
                  <a:cubicBezTo>
                    <a:pt x="1329" y="2618"/>
                    <a:pt x="1379" y="2643"/>
                    <a:pt x="1404" y="2693"/>
                  </a:cubicBezTo>
                  <a:cubicBezTo>
                    <a:pt x="1429" y="2743"/>
                    <a:pt x="1404" y="2818"/>
                    <a:pt x="1379" y="2868"/>
                  </a:cubicBezTo>
                  <a:cubicBezTo>
                    <a:pt x="1329" y="2919"/>
                    <a:pt x="1279" y="2944"/>
                    <a:pt x="1204" y="2969"/>
                  </a:cubicBezTo>
                  <a:cubicBezTo>
                    <a:pt x="1162" y="2979"/>
                    <a:pt x="1116" y="2985"/>
                    <a:pt x="1070" y="2985"/>
                  </a:cubicBezTo>
                  <a:cubicBezTo>
                    <a:pt x="1004" y="2985"/>
                    <a:pt x="936" y="2973"/>
                    <a:pt x="878" y="2944"/>
                  </a:cubicBezTo>
                  <a:cubicBezTo>
                    <a:pt x="803" y="2893"/>
                    <a:pt x="752" y="2843"/>
                    <a:pt x="727" y="2768"/>
                  </a:cubicBezTo>
                  <a:cubicBezTo>
                    <a:pt x="727" y="2718"/>
                    <a:pt x="777" y="2643"/>
                    <a:pt x="828" y="2618"/>
                  </a:cubicBezTo>
                  <a:cubicBezTo>
                    <a:pt x="853" y="2618"/>
                    <a:pt x="853" y="2593"/>
                    <a:pt x="878" y="2593"/>
                  </a:cubicBezTo>
                  <a:cubicBezTo>
                    <a:pt x="936" y="2563"/>
                    <a:pt x="995" y="2551"/>
                    <a:pt x="1049" y="2551"/>
                  </a:cubicBezTo>
                  <a:close/>
                  <a:moveTo>
                    <a:pt x="2171" y="1"/>
                  </a:moveTo>
                  <a:cubicBezTo>
                    <a:pt x="1765" y="1"/>
                    <a:pt x="1351" y="298"/>
                    <a:pt x="1078" y="613"/>
                  </a:cubicBezTo>
                  <a:cubicBezTo>
                    <a:pt x="1028" y="663"/>
                    <a:pt x="978" y="713"/>
                    <a:pt x="953" y="763"/>
                  </a:cubicBezTo>
                  <a:cubicBezTo>
                    <a:pt x="652" y="1189"/>
                    <a:pt x="477" y="1690"/>
                    <a:pt x="351" y="2192"/>
                  </a:cubicBezTo>
                  <a:cubicBezTo>
                    <a:pt x="226" y="2718"/>
                    <a:pt x="151" y="3269"/>
                    <a:pt x="101" y="3821"/>
                  </a:cubicBezTo>
                  <a:cubicBezTo>
                    <a:pt x="151" y="3896"/>
                    <a:pt x="176" y="3971"/>
                    <a:pt x="226" y="4046"/>
                  </a:cubicBezTo>
                  <a:cubicBezTo>
                    <a:pt x="251" y="4071"/>
                    <a:pt x="251" y="4096"/>
                    <a:pt x="226" y="4122"/>
                  </a:cubicBezTo>
                  <a:cubicBezTo>
                    <a:pt x="201" y="4147"/>
                    <a:pt x="201" y="4147"/>
                    <a:pt x="176" y="4147"/>
                  </a:cubicBezTo>
                  <a:cubicBezTo>
                    <a:pt x="151" y="4147"/>
                    <a:pt x="151" y="4122"/>
                    <a:pt x="126" y="4122"/>
                  </a:cubicBezTo>
                  <a:cubicBezTo>
                    <a:pt x="101" y="4096"/>
                    <a:pt x="101" y="4046"/>
                    <a:pt x="76" y="4021"/>
                  </a:cubicBezTo>
                  <a:cubicBezTo>
                    <a:pt x="1" y="4999"/>
                    <a:pt x="1" y="5976"/>
                    <a:pt x="1" y="6954"/>
                  </a:cubicBezTo>
                  <a:cubicBezTo>
                    <a:pt x="1" y="7154"/>
                    <a:pt x="1" y="7380"/>
                    <a:pt x="1" y="7605"/>
                  </a:cubicBezTo>
                  <a:cubicBezTo>
                    <a:pt x="26" y="7831"/>
                    <a:pt x="26" y="8056"/>
                    <a:pt x="51" y="8282"/>
                  </a:cubicBezTo>
                  <a:cubicBezTo>
                    <a:pt x="51" y="8432"/>
                    <a:pt x="76" y="8558"/>
                    <a:pt x="76" y="8708"/>
                  </a:cubicBezTo>
                  <a:cubicBezTo>
                    <a:pt x="101" y="8758"/>
                    <a:pt x="101" y="8808"/>
                    <a:pt x="101" y="8883"/>
                  </a:cubicBezTo>
                  <a:cubicBezTo>
                    <a:pt x="151" y="9134"/>
                    <a:pt x="201" y="9410"/>
                    <a:pt x="276" y="9660"/>
                  </a:cubicBezTo>
                  <a:cubicBezTo>
                    <a:pt x="452" y="10237"/>
                    <a:pt x="752" y="10813"/>
                    <a:pt x="1304" y="11064"/>
                  </a:cubicBezTo>
                  <a:cubicBezTo>
                    <a:pt x="1404" y="11089"/>
                    <a:pt x="1529" y="11139"/>
                    <a:pt x="1630" y="11164"/>
                  </a:cubicBezTo>
                  <a:cubicBezTo>
                    <a:pt x="1630" y="11089"/>
                    <a:pt x="1630" y="11014"/>
                    <a:pt x="1630" y="10964"/>
                  </a:cubicBezTo>
                  <a:cubicBezTo>
                    <a:pt x="1630" y="10939"/>
                    <a:pt x="1655" y="10888"/>
                    <a:pt x="1680" y="10888"/>
                  </a:cubicBezTo>
                  <a:cubicBezTo>
                    <a:pt x="1730" y="10888"/>
                    <a:pt x="1755" y="10914"/>
                    <a:pt x="1755" y="10964"/>
                  </a:cubicBezTo>
                  <a:cubicBezTo>
                    <a:pt x="1755" y="11014"/>
                    <a:pt x="1755" y="11089"/>
                    <a:pt x="1755" y="11164"/>
                  </a:cubicBezTo>
                  <a:cubicBezTo>
                    <a:pt x="1905" y="11189"/>
                    <a:pt x="2056" y="11189"/>
                    <a:pt x="2206" y="11189"/>
                  </a:cubicBezTo>
                  <a:cubicBezTo>
                    <a:pt x="2407" y="11189"/>
                    <a:pt x="2582" y="11189"/>
                    <a:pt x="2782" y="11164"/>
                  </a:cubicBezTo>
                  <a:cubicBezTo>
                    <a:pt x="2782" y="11064"/>
                    <a:pt x="2782" y="10964"/>
                    <a:pt x="2782" y="10838"/>
                  </a:cubicBezTo>
                  <a:cubicBezTo>
                    <a:pt x="2808" y="10813"/>
                    <a:pt x="2833" y="10788"/>
                    <a:pt x="2858" y="10788"/>
                  </a:cubicBezTo>
                  <a:cubicBezTo>
                    <a:pt x="2908" y="10788"/>
                    <a:pt x="2933" y="10813"/>
                    <a:pt x="2933" y="10863"/>
                  </a:cubicBezTo>
                  <a:cubicBezTo>
                    <a:pt x="2908" y="10964"/>
                    <a:pt x="2908" y="11039"/>
                    <a:pt x="2908" y="11139"/>
                  </a:cubicBezTo>
                  <a:cubicBezTo>
                    <a:pt x="2983" y="11114"/>
                    <a:pt x="3033" y="11114"/>
                    <a:pt x="3108" y="11089"/>
                  </a:cubicBezTo>
                  <a:cubicBezTo>
                    <a:pt x="3660" y="10888"/>
                    <a:pt x="4061" y="10362"/>
                    <a:pt x="4236" y="9811"/>
                  </a:cubicBezTo>
                  <a:cubicBezTo>
                    <a:pt x="4437" y="9259"/>
                    <a:pt x="4462" y="8658"/>
                    <a:pt x="4462" y="8056"/>
                  </a:cubicBezTo>
                  <a:cubicBezTo>
                    <a:pt x="4487" y="7505"/>
                    <a:pt x="4487" y="6954"/>
                    <a:pt x="4487" y="6402"/>
                  </a:cubicBezTo>
                  <a:cubicBezTo>
                    <a:pt x="4487" y="6327"/>
                    <a:pt x="4487" y="6277"/>
                    <a:pt x="4487" y="6227"/>
                  </a:cubicBezTo>
                  <a:cubicBezTo>
                    <a:pt x="4487" y="5500"/>
                    <a:pt x="4462" y="4773"/>
                    <a:pt x="4387" y="4071"/>
                  </a:cubicBezTo>
                  <a:lnTo>
                    <a:pt x="4336" y="4071"/>
                  </a:lnTo>
                  <a:cubicBezTo>
                    <a:pt x="4311" y="4046"/>
                    <a:pt x="4311" y="4021"/>
                    <a:pt x="4311" y="3971"/>
                  </a:cubicBezTo>
                  <a:cubicBezTo>
                    <a:pt x="4336" y="3946"/>
                    <a:pt x="4361" y="3896"/>
                    <a:pt x="4387" y="3846"/>
                  </a:cubicBezTo>
                  <a:cubicBezTo>
                    <a:pt x="4336" y="3595"/>
                    <a:pt x="4311" y="3320"/>
                    <a:pt x="4261" y="3069"/>
                  </a:cubicBezTo>
                  <a:cubicBezTo>
                    <a:pt x="4161" y="2442"/>
                    <a:pt x="4011" y="1816"/>
                    <a:pt x="3710" y="1264"/>
                  </a:cubicBezTo>
                  <a:cubicBezTo>
                    <a:pt x="3584" y="1064"/>
                    <a:pt x="3434" y="863"/>
                    <a:pt x="3259" y="663"/>
                  </a:cubicBezTo>
                  <a:cubicBezTo>
                    <a:pt x="3209" y="613"/>
                    <a:pt x="3183" y="563"/>
                    <a:pt x="3133" y="513"/>
                  </a:cubicBezTo>
                  <a:cubicBezTo>
                    <a:pt x="2908" y="312"/>
                    <a:pt x="2657" y="111"/>
                    <a:pt x="2407" y="36"/>
                  </a:cubicBezTo>
                  <a:cubicBezTo>
                    <a:pt x="2329" y="12"/>
                    <a:pt x="2250" y="1"/>
                    <a:pt x="2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857114" y="3038007"/>
              <a:ext cx="100599" cy="447974"/>
            </a:xfrm>
            <a:custGeom>
              <a:avLst/>
              <a:gdLst/>
              <a:ahLst/>
              <a:cxnLst/>
              <a:rect l="l" t="t" r="r" b="b"/>
              <a:pathLst>
                <a:path w="854" h="3803" extrusionOk="0">
                  <a:moveTo>
                    <a:pt x="292" y="133"/>
                  </a:moveTo>
                  <a:cubicBezTo>
                    <a:pt x="311" y="133"/>
                    <a:pt x="332" y="137"/>
                    <a:pt x="352" y="143"/>
                  </a:cubicBezTo>
                  <a:cubicBezTo>
                    <a:pt x="402" y="168"/>
                    <a:pt x="427" y="269"/>
                    <a:pt x="402" y="319"/>
                  </a:cubicBezTo>
                  <a:cubicBezTo>
                    <a:pt x="377" y="369"/>
                    <a:pt x="352" y="394"/>
                    <a:pt x="302" y="394"/>
                  </a:cubicBezTo>
                  <a:cubicBezTo>
                    <a:pt x="289" y="406"/>
                    <a:pt x="277" y="413"/>
                    <a:pt x="264" y="413"/>
                  </a:cubicBezTo>
                  <a:cubicBezTo>
                    <a:pt x="252" y="413"/>
                    <a:pt x="239" y="406"/>
                    <a:pt x="226" y="394"/>
                  </a:cubicBezTo>
                  <a:cubicBezTo>
                    <a:pt x="226" y="394"/>
                    <a:pt x="226" y="369"/>
                    <a:pt x="201" y="369"/>
                  </a:cubicBezTo>
                  <a:cubicBezTo>
                    <a:pt x="176" y="344"/>
                    <a:pt x="151" y="319"/>
                    <a:pt x="151" y="294"/>
                  </a:cubicBezTo>
                  <a:cubicBezTo>
                    <a:pt x="126" y="244"/>
                    <a:pt x="151" y="218"/>
                    <a:pt x="151" y="193"/>
                  </a:cubicBezTo>
                  <a:cubicBezTo>
                    <a:pt x="188" y="157"/>
                    <a:pt x="238" y="133"/>
                    <a:pt x="292" y="133"/>
                  </a:cubicBezTo>
                  <a:close/>
                  <a:moveTo>
                    <a:pt x="256" y="1"/>
                  </a:moveTo>
                  <a:cubicBezTo>
                    <a:pt x="174" y="1"/>
                    <a:pt x="98" y="40"/>
                    <a:pt x="51" y="118"/>
                  </a:cubicBezTo>
                  <a:cubicBezTo>
                    <a:pt x="1" y="168"/>
                    <a:pt x="1" y="244"/>
                    <a:pt x="26" y="319"/>
                  </a:cubicBezTo>
                  <a:cubicBezTo>
                    <a:pt x="26" y="369"/>
                    <a:pt x="76" y="419"/>
                    <a:pt x="126" y="469"/>
                  </a:cubicBezTo>
                  <a:cubicBezTo>
                    <a:pt x="126" y="469"/>
                    <a:pt x="126" y="494"/>
                    <a:pt x="126" y="494"/>
                  </a:cubicBezTo>
                  <a:cubicBezTo>
                    <a:pt x="176" y="519"/>
                    <a:pt x="226" y="544"/>
                    <a:pt x="277" y="544"/>
                  </a:cubicBezTo>
                  <a:cubicBezTo>
                    <a:pt x="703" y="1497"/>
                    <a:pt x="678" y="2650"/>
                    <a:pt x="252" y="3577"/>
                  </a:cubicBezTo>
                  <a:cubicBezTo>
                    <a:pt x="226" y="3627"/>
                    <a:pt x="201" y="3677"/>
                    <a:pt x="176" y="3702"/>
                  </a:cubicBezTo>
                  <a:cubicBezTo>
                    <a:pt x="176" y="3752"/>
                    <a:pt x="176" y="3777"/>
                    <a:pt x="201" y="3802"/>
                  </a:cubicBezTo>
                  <a:lnTo>
                    <a:pt x="252" y="3802"/>
                  </a:lnTo>
                  <a:cubicBezTo>
                    <a:pt x="277" y="3802"/>
                    <a:pt x="277" y="3777"/>
                    <a:pt x="302" y="3777"/>
                  </a:cubicBezTo>
                  <a:cubicBezTo>
                    <a:pt x="803" y="2775"/>
                    <a:pt x="853" y="1522"/>
                    <a:pt x="402" y="494"/>
                  </a:cubicBezTo>
                  <a:cubicBezTo>
                    <a:pt x="452" y="469"/>
                    <a:pt x="502" y="419"/>
                    <a:pt x="502" y="394"/>
                  </a:cubicBezTo>
                  <a:cubicBezTo>
                    <a:pt x="577" y="269"/>
                    <a:pt x="527" y="93"/>
                    <a:pt x="402" y="43"/>
                  </a:cubicBezTo>
                  <a:cubicBezTo>
                    <a:pt x="355" y="15"/>
                    <a:pt x="304" y="1"/>
                    <a:pt x="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296168" y="3090073"/>
              <a:ext cx="103544" cy="404744"/>
            </a:xfrm>
            <a:custGeom>
              <a:avLst/>
              <a:gdLst/>
              <a:ahLst/>
              <a:cxnLst/>
              <a:rect l="l" t="t" r="r" b="b"/>
              <a:pathLst>
                <a:path w="879" h="3436" extrusionOk="0">
                  <a:moveTo>
                    <a:pt x="502" y="127"/>
                  </a:moveTo>
                  <a:cubicBezTo>
                    <a:pt x="552" y="127"/>
                    <a:pt x="577" y="152"/>
                    <a:pt x="602" y="152"/>
                  </a:cubicBezTo>
                  <a:cubicBezTo>
                    <a:pt x="628" y="203"/>
                    <a:pt x="653" y="278"/>
                    <a:pt x="628" y="328"/>
                  </a:cubicBezTo>
                  <a:cubicBezTo>
                    <a:pt x="628" y="353"/>
                    <a:pt x="577" y="403"/>
                    <a:pt x="552" y="428"/>
                  </a:cubicBezTo>
                  <a:cubicBezTo>
                    <a:pt x="527" y="428"/>
                    <a:pt x="502" y="453"/>
                    <a:pt x="502" y="453"/>
                  </a:cubicBezTo>
                  <a:cubicBezTo>
                    <a:pt x="452" y="453"/>
                    <a:pt x="427" y="453"/>
                    <a:pt x="402" y="428"/>
                  </a:cubicBezTo>
                  <a:cubicBezTo>
                    <a:pt x="377" y="403"/>
                    <a:pt x="352" y="378"/>
                    <a:pt x="352" y="328"/>
                  </a:cubicBezTo>
                  <a:cubicBezTo>
                    <a:pt x="327" y="253"/>
                    <a:pt x="377" y="177"/>
                    <a:pt x="452" y="127"/>
                  </a:cubicBezTo>
                  <a:close/>
                  <a:moveTo>
                    <a:pt x="507" y="1"/>
                  </a:moveTo>
                  <a:cubicBezTo>
                    <a:pt x="473" y="1"/>
                    <a:pt x="437" y="9"/>
                    <a:pt x="402" y="27"/>
                  </a:cubicBezTo>
                  <a:cubicBezTo>
                    <a:pt x="277" y="77"/>
                    <a:pt x="201" y="228"/>
                    <a:pt x="227" y="353"/>
                  </a:cubicBezTo>
                  <a:cubicBezTo>
                    <a:pt x="227" y="428"/>
                    <a:pt x="252" y="478"/>
                    <a:pt x="302" y="528"/>
                  </a:cubicBezTo>
                  <a:cubicBezTo>
                    <a:pt x="201" y="654"/>
                    <a:pt x="126" y="879"/>
                    <a:pt x="101" y="1030"/>
                  </a:cubicBezTo>
                  <a:cubicBezTo>
                    <a:pt x="1" y="1807"/>
                    <a:pt x="227" y="2583"/>
                    <a:pt x="703" y="3310"/>
                  </a:cubicBezTo>
                  <a:cubicBezTo>
                    <a:pt x="728" y="3335"/>
                    <a:pt x="728" y="3385"/>
                    <a:pt x="753" y="3411"/>
                  </a:cubicBezTo>
                  <a:cubicBezTo>
                    <a:pt x="778" y="3411"/>
                    <a:pt x="778" y="3436"/>
                    <a:pt x="803" y="3436"/>
                  </a:cubicBezTo>
                  <a:cubicBezTo>
                    <a:pt x="828" y="3436"/>
                    <a:pt x="828" y="3436"/>
                    <a:pt x="853" y="3411"/>
                  </a:cubicBezTo>
                  <a:cubicBezTo>
                    <a:pt x="878" y="3385"/>
                    <a:pt x="878" y="3360"/>
                    <a:pt x="853" y="3335"/>
                  </a:cubicBezTo>
                  <a:cubicBezTo>
                    <a:pt x="803" y="3260"/>
                    <a:pt x="778" y="3185"/>
                    <a:pt x="728" y="3110"/>
                  </a:cubicBezTo>
                  <a:cubicBezTo>
                    <a:pt x="327" y="2433"/>
                    <a:pt x="151" y="1731"/>
                    <a:pt x="227" y="1055"/>
                  </a:cubicBezTo>
                  <a:cubicBezTo>
                    <a:pt x="252" y="904"/>
                    <a:pt x="327" y="704"/>
                    <a:pt x="427" y="578"/>
                  </a:cubicBezTo>
                  <a:lnTo>
                    <a:pt x="527" y="578"/>
                  </a:lnTo>
                  <a:cubicBezTo>
                    <a:pt x="552" y="578"/>
                    <a:pt x="602" y="553"/>
                    <a:pt x="628" y="528"/>
                  </a:cubicBezTo>
                  <a:cubicBezTo>
                    <a:pt x="678" y="478"/>
                    <a:pt x="728" y="428"/>
                    <a:pt x="753" y="378"/>
                  </a:cubicBezTo>
                  <a:cubicBezTo>
                    <a:pt x="803" y="278"/>
                    <a:pt x="778" y="152"/>
                    <a:pt x="678" y="77"/>
                  </a:cubicBezTo>
                  <a:cubicBezTo>
                    <a:pt x="629" y="29"/>
                    <a:pt x="570" y="1"/>
                    <a:pt x="5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6" name="Google Shape;1466;p43"/>
            <p:cNvSpPr/>
            <p:nvPr/>
          </p:nvSpPr>
          <p:spPr>
            <a:xfrm>
              <a:off x="517625" y="4288881"/>
              <a:ext cx="65142" cy="150660"/>
            </a:xfrm>
            <a:custGeom>
              <a:avLst/>
              <a:gdLst/>
              <a:ahLst/>
              <a:cxnLst/>
              <a:rect l="l" t="t" r="r" b="b"/>
              <a:pathLst>
                <a:path w="553" h="1279" extrusionOk="0">
                  <a:moveTo>
                    <a:pt x="427" y="0"/>
                  </a:moveTo>
                  <a:cubicBezTo>
                    <a:pt x="402" y="0"/>
                    <a:pt x="377" y="51"/>
                    <a:pt x="377" y="76"/>
                  </a:cubicBezTo>
                  <a:cubicBezTo>
                    <a:pt x="377" y="126"/>
                    <a:pt x="377" y="201"/>
                    <a:pt x="377" y="276"/>
                  </a:cubicBezTo>
                  <a:cubicBezTo>
                    <a:pt x="377" y="376"/>
                    <a:pt x="402" y="477"/>
                    <a:pt x="402" y="602"/>
                  </a:cubicBezTo>
                  <a:cubicBezTo>
                    <a:pt x="402" y="777"/>
                    <a:pt x="402" y="953"/>
                    <a:pt x="402" y="1078"/>
                  </a:cubicBezTo>
                  <a:lnTo>
                    <a:pt x="76" y="1153"/>
                  </a:lnTo>
                  <a:cubicBezTo>
                    <a:pt x="26" y="1178"/>
                    <a:pt x="1" y="1204"/>
                    <a:pt x="26" y="1229"/>
                  </a:cubicBezTo>
                  <a:cubicBezTo>
                    <a:pt x="26" y="1279"/>
                    <a:pt x="51" y="1279"/>
                    <a:pt x="76" y="1279"/>
                  </a:cubicBezTo>
                  <a:lnTo>
                    <a:pt x="101" y="1279"/>
                  </a:lnTo>
                  <a:lnTo>
                    <a:pt x="502" y="1204"/>
                  </a:lnTo>
                  <a:cubicBezTo>
                    <a:pt x="527" y="1178"/>
                    <a:pt x="552" y="1153"/>
                    <a:pt x="552" y="1128"/>
                  </a:cubicBezTo>
                  <a:cubicBezTo>
                    <a:pt x="527" y="978"/>
                    <a:pt x="527" y="803"/>
                    <a:pt x="527" y="602"/>
                  </a:cubicBezTo>
                  <a:cubicBezTo>
                    <a:pt x="527" y="502"/>
                    <a:pt x="527" y="376"/>
                    <a:pt x="502" y="276"/>
                  </a:cubicBezTo>
                  <a:cubicBezTo>
                    <a:pt x="502" y="201"/>
                    <a:pt x="502" y="126"/>
                    <a:pt x="502" y="76"/>
                  </a:cubicBezTo>
                  <a:cubicBezTo>
                    <a:pt x="502" y="26"/>
                    <a:pt x="477" y="0"/>
                    <a:pt x="4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7" name="Google Shape;1467;p43"/>
            <p:cNvSpPr/>
            <p:nvPr/>
          </p:nvSpPr>
          <p:spPr>
            <a:xfrm>
              <a:off x="694791" y="4277101"/>
              <a:ext cx="79867" cy="156550"/>
            </a:xfrm>
            <a:custGeom>
              <a:avLst/>
              <a:gdLst/>
              <a:ahLst/>
              <a:cxnLst/>
              <a:rect l="l" t="t" r="r" b="b"/>
              <a:pathLst>
                <a:path w="678" h="1329" extrusionOk="0">
                  <a:moveTo>
                    <a:pt x="101" y="0"/>
                  </a:moveTo>
                  <a:cubicBezTo>
                    <a:pt x="76" y="0"/>
                    <a:pt x="51" y="25"/>
                    <a:pt x="25" y="50"/>
                  </a:cubicBezTo>
                  <a:cubicBezTo>
                    <a:pt x="25" y="176"/>
                    <a:pt x="25" y="276"/>
                    <a:pt x="25" y="376"/>
                  </a:cubicBezTo>
                  <a:cubicBezTo>
                    <a:pt x="0" y="652"/>
                    <a:pt x="0" y="903"/>
                    <a:pt x="0" y="1178"/>
                  </a:cubicBezTo>
                  <a:cubicBezTo>
                    <a:pt x="0" y="1203"/>
                    <a:pt x="25" y="1228"/>
                    <a:pt x="51" y="1253"/>
                  </a:cubicBezTo>
                  <a:lnTo>
                    <a:pt x="577" y="1329"/>
                  </a:lnTo>
                  <a:lnTo>
                    <a:pt x="602" y="1329"/>
                  </a:lnTo>
                  <a:cubicBezTo>
                    <a:pt x="627" y="1329"/>
                    <a:pt x="652" y="1304"/>
                    <a:pt x="652" y="1278"/>
                  </a:cubicBezTo>
                  <a:cubicBezTo>
                    <a:pt x="677" y="1253"/>
                    <a:pt x="652" y="1203"/>
                    <a:pt x="602" y="1203"/>
                  </a:cubicBezTo>
                  <a:lnTo>
                    <a:pt x="126" y="1128"/>
                  </a:lnTo>
                  <a:cubicBezTo>
                    <a:pt x="126" y="877"/>
                    <a:pt x="151" y="602"/>
                    <a:pt x="151" y="351"/>
                  </a:cubicBezTo>
                  <a:cubicBezTo>
                    <a:pt x="151" y="251"/>
                    <a:pt x="151" y="176"/>
                    <a:pt x="176" y="75"/>
                  </a:cubicBezTo>
                  <a:cubicBezTo>
                    <a:pt x="176" y="25"/>
                    <a:pt x="151" y="0"/>
                    <a:pt x="1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8" name="Google Shape;1468;p43"/>
            <p:cNvSpPr/>
            <p:nvPr/>
          </p:nvSpPr>
          <p:spPr>
            <a:xfrm>
              <a:off x="497011" y="3224124"/>
              <a:ext cx="32512" cy="30509"/>
            </a:xfrm>
            <a:custGeom>
              <a:avLst/>
              <a:gdLst/>
              <a:ahLst/>
              <a:cxnLst/>
              <a:rect l="l" t="t" r="r" b="b"/>
              <a:pathLst>
                <a:path w="276" h="259" extrusionOk="0">
                  <a:moveTo>
                    <a:pt x="140" y="1"/>
                  </a:moveTo>
                  <a:cubicBezTo>
                    <a:pt x="119" y="1"/>
                    <a:pt x="97" y="6"/>
                    <a:pt x="75" y="17"/>
                  </a:cubicBezTo>
                  <a:cubicBezTo>
                    <a:pt x="0" y="67"/>
                    <a:pt x="0" y="192"/>
                    <a:pt x="75" y="242"/>
                  </a:cubicBezTo>
                  <a:cubicBezTo>
                    <a:pt x="92" y="254"/>
                    <a:pt x="112" y="259"/>
                    <a:pt x="132" y="259"/>
                  </a:cubicBezTo>
                  <a:cubicBezTo>
                    <a:pt x="201" y="259"/>
                    <a:pt x="276" y="200"/>
                    <a:pt x="276" y="142"/>
                  </a:cubicBezTo>
                  <a:cubicBezTo>
                    <a:pt x="276" y="64"/>
                    <a:pt x="215" y="1"/>
                    <a:pt x="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9" name="Google Shape;1469;p43"/>
            <p:cNvSpPr/>
            <p:nvPr/>
          </p:nvSpPr>
          <p:spPr>
            <a:xfrm>
              <a:off x="727302" y="3224124"/>
              <a:ext cx="29567" cy="30509"/>
            </a:xfrm>
            <a:custGeom>
              <a:avLst/>
              <a:gdLst/>
              <a:ahLst/>
              <a:cxnLst/>
              <a:rect l="l" t="t" r="r" b="b"/>
              <a:pathLst>
                <a:path w="251" h="259" extrusionOk="0">
                  <a:moveTo>
                    <a:pt x="127" y="1"/>
                  </a:moveTo>
                  <a:cubicBezTo>
                    <a:pt x="109" y="1"/>
                    <a:pt x="92" y="6"/>
                    <a:pt x="75" y="17"/>
                  </a:cubicBezTo>
                  <a:cubicBezTo>
                    <a:pt x="0" y="67"/>
                    <a:pt x="0" y="192"/>
                    <a:pt x="75" y="242"/>
                  </a:cubicBezTo>
                  <a:cubicBezTo>
                    <a:pt x="92" y="254"/>
                    <a:pt x="110" y="259"/>
                    <a:pt x="129" y="259"/>
                  </a:cubicBezTo>
                  <a:cubicBezTo>
                    <a:pt x="191" y="259"/>
                    <a:pt x="251" y="200"/>
                    <a:pt x="251" y="142"/>
                  </a:cubicBezTo>
                  <a:cubicBezTo>
                    <a:pt x="251" y="64"/>
                    <a:pt x="190" y="1"/>
                    <a:pt x="1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0" name="Google Shape;1470;p43"/>
            <p:cNvSpPr/>
            <p:nvPr/>
          </p:nvSpPr>
          <p:spPr>
            <a:xfrm>
              <a:off x="647554" y="3295744"/>
              <a:ext cx="67969" cy="36752"/>
            </a:xfrm>
            <a:custGeom>
              <a:avLst/>
              <a:gdLst/>
              <a:ahLst/>
              <a:cxnLst/>
              <a:rect l="l" t="t" r="r" b="b"/>
              <a:pathLst>
                <a:path w="577" h="312" extrusionOk="0">
                  <a:moveTo>
                    <a:pt x="500" y="0"/>
                  </a:moveTo>
                  <a:cubicBezTo>
                    <a:pt x="477" y="0"/>
                    <a:pt x="452" y="18"/>
                    <a:pt x="452" y="35"/>
                  </a:cubicBezTo>
                  <a:cubicBezTo>
                    <a:pt x="396" y="128"/>
                    <a:pt x="299" y="180"/>
                    <a:pt x="191" y="180"/>
                  </a:cubicBezTo>
                  <a:cubicBezTo>
                    <a:pt x="153" y="180"/>
                    <a:pt x="114" y="174"/>
                    <a:pt x="76" y="161"/>
                  </a:cubicBezTo>
                  <a:cubicBezTo>
                    <a:pt x="51" y="161"/>
                    <a:pt x="25" y="186"/>
                    <a:pt x="0" y="211"/>
                  </a:cubicBezTo>
                  <a:cubicBezTo>
                    <a:pt x="0" y="236"/>
                    <a:pt x="0" y="286"/>
                    <a:pt x="51" y="286"/>
                  </a:cubicBezTo>
                  <a:cubicBezTo>
                    <a:pt x="76" y="311"/>
                    <a:pt x="126" y="311"/>
                    <a:pt x="176" y="311"/>
                  </a:cubicBezTo>
                  <a:cubicBezTo>
                    <a:pt x="326" y="311"/>
                    <a:pt x="477" y="236"/>
                    <a:pt x="552" y="111"/>
                  </a:cubicBezTo>
                  <a:cubicBezTo>
                    <a:pt x="577" y="61"/>
                    <a:pt x="552" y="35"/>
                    <a:pt x="527" y="10"/>
                  </a:cubicBezTo>
                  <a:cubicBezTo>
                    <a:pt x="519" y="3"/>
                    <a:pt x="510" y="0"/>
                    <a:pt x="5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1" name="Google Shape;1471;p43"/>
            <p:cNvSpPr/>
            <p:nvPr/>
          </p:nvSpPr>
          <p:spPr>
            <a:xfrm>
              <a:off x="455664" y="3306817"/>
              <a:ext cx="82812" cy="51241"/>
            </a:xfrm>
            <a:custGeom>
              <a:avLst/>
              <a:gdLst/>
              <a:ahLst/>
              <a:cxnLst/>
              <a:rect l="l" t="t" r="r" b="b"/>
              <a:pathLst>
                <a:path w="703" h="435" extrusionOk="0">
                  <a:moveTo>
                    <a:pt x="322" y="0"/>
                  </a:moveTo>
                  <a:cubicBezTo>
                    <a:pt x="268" y="0"/>
                    <a:pt x="209" y="12"/>
                    <a:pt x="151" y="42"/>
                  </a:cubicBezTo>
                  <a:cubicBezTo>
                    <a:pt x="126" y="42"/>
                    <a:pt x="126" y="67"/>
                    <a:pt x="101" y="67"/>
                  </a:cubicBezTo>
                  <a:cubicBezTo>
                    <a:pt x="50" y="92"/>
                    <a:pt x="0" y="167"/>
                    <a:pt x="0" y="217"/>
                  </a:cubicBezTo>
                  <a:cubicBezTo>
                    <a:pt x="25" y="292"/>
                    <a:pt x="76" y="342"/>
                    <a:pt x="151" y="393"/>
                  </a:cubicBezTo>
                  <a:cubicBezTo>
                    <a:pt x="209" y="422"/>
                    <a:pt x="277" y="434"/>
                    <a:pt x="343" y="434"/>
                  </a:cubicBezTo>
                  <a:cubicBezTo>
                    <a:pt x="389" y="434"/>
                    <a:pt x="435" y="428"/>
                    <a:pt x="477" y="418"/>
                  </a:cubicBezTo>
                  <a:cubicBezTo>
                    <a:pt x="552" y="393"/>
                    <a:pt x="602" y="368"/>
                    <a:pt x="652" y="317"/>
                  </a:cubicBezTo>
                  <a:cubicBezTo>
                    <a:pt x="677" y="267"/>
                    <a:pt x="702" y="192"/>
                    <a:pt x="677" y="142"/>
                  </a:cubicBezTo>
                  <a:cubicBezTo>
                    <a:pt x="652" y="92"/>
                    <a:pt x="602" y="67"/>
                    <a:pt x="552" y="42"/>
                  </a:cubicBezTo>
                  <a:cubicBezTo>
                    <a:pt x="527" y="42"/>
                    <a:pt x="502" y="17"/>
                    <a:pt x="477" y="17"/>
                  </a:cubicBezTo>
                  <a:lnTo>
                    <a:pt x="426" y="17"/>
                  </a:lnTo>
                  <a:cubicBezTo>
                    <a:pt x="395" y="6"/>
                    <a:pt x="360" y="0"/>
                    <a:pt x="32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2" name="Google Shape;1472;p43"/>
            <p:cNvSpPr/>
            <p:nvPr/>
          </p:nvSpPr>
          <p:spPr>
            <a:xfrm>
              <a:off x="756864" y="3306817"/>
              <a:ext cx="82812" cy="51241"/>
            </a:xfrm>
            <a:custGeom>
              <a:avLst/>
              <a:gdLst/>
              <a:ahLst/>
              <a:cxnLst/>
              <a:rect l="l" t="t" r="r" b="b"/>
              <a:pathLst>
                <a:path w="703" h="435" extrusionOk="0">
                  <a:moveTo>
                    <a:pt x="322" y="0"/>
                  </a:moveTo>
                  <a:cubicBezTo>
                    <a:pt x="268" y="0"/>
                    <a:pt x="209" y="12"/>
                    <a:pt x="151" y="42"/>
                  </a:cubicBezTo>
                  <a:cubicBezTo>
                    <a:pt x="126" y="42"/>
                    <a:pt x="126" y="67"/>
                    <a:pt x="101" y="67"/>
                  </a:cubicBezTo>
                  <a:cubicBezTo>
                    <a:pt x="50" y="92"/>
                    <a:pt x="0" y="167"/>
                    <a:pt x="0" y="217"/>
                  </a:cubicBezTo>
                  <a:cubicBezTo>
                    <a:pt x="25" y="292"/>
                    <a:pt x="76" y="342"/>
                    <a:pt x="151" y="393"/>
                  </a:cubicBezTo>
                  <a:cubicBezTo>
                    <a:pt x="209" y="422"/>
                    <a:pt x="277" y="434"/>
                    <a:pt x="343" y="434"/>
                  </a:cubicBezTo>
                  <a:cubicBezTo>
                    <a:pt x="389" y="434"/>
                    <a:pt x="435" y="428"/>
                    <a:pt x="477" y="418"/>
                  </a:cubicBezTo>
                  <a:cubicBezTo>
                    <a:pt x="552" y="393"/>
                    <a:pt x="602" y="368"/>
                    <a:pt x="652" y="317"/>
                  </a:cubicBezTo>
                  <a:cubicBezTo>
                    <a:pt x="677" y="267"/>
                    <a:pt x="702" y="192"/>
                    <a:pt x="677" y="142"/>
                  </a:cubicBezTo>
                  <a:cubicBezTo>
                    <a:pt x="652" y="92"/>
                    <a:pt x="602" y="67"/>
                    <a:pt x="552" y="42"/>
                  </a:cubicBezTo>
                  <a:cubicBezTo>
                    <a:pt x="527" y="42"/>
                    <a:pt x="502" y="17"/>
                    <a:pt x="477" y="17"/>
                  </a:cubicBezTo>
                  <a:lnTo>
                    <a:pt x="426" y="17"/>
                  </a:lnTo>
                  <a:cubicBezTo>
                    <a:pt x="395" y="6"/>
                    <a:pt x="360" y="0"/>
                    <a:pt x="32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17848">
            <a:off x="9694523" y="4414925"/>
            <a:ext cx="2295811" cy="2274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94" y="390745"/>
            <a:ext cx="3828620" cy="2666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38306">
            <a:off x="10020930" y="545975"/>
            <a:ext cx="1731415" cy="17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28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ự đa dạng của thế giới sinh vật (giới thiệu 5 giới)">
            <a:hlinkClick r:id="" action="ppaction://media"/>
            <a:extLst>
              <a:ext uri="{FF2B5EF4-FFF2-40B4-BE49-F238E27FC236}">
                <a16:creationId xmlns:a16="http://schemas.microsoft.com/office/drawing/2014/main" id="{5FC06029-4D9F-44F3-80B9-D2B5E5C2F2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6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AE6FE2D-AF4D-4AB9-8BDD-D52675EE5F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768613"/>
              </p:ext>
            </p:extLst>
          </p:nvPr>
        </p:nvGraphicFramePr>
        <p:xfrm>
          <a:off x="573205" y="1842448"/>
          <a:ext cx="10686198" cy="3970368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5343099">
                  <a:extLst>
                    <a:ext uri="{9D8B030D-6E8A-4147-A177-3AD203B41FA5}">
                      <a16:colId xmlns:a16="http://schemas.microsoft.com/office/drawing/2014/main" val="405126549"/>
                    </a:ext>
                  </a:extLst>
                </a:gridCol>
                <a:gridCol w="5343099">
                  <a:extLst>
                    <a:ext uri="{9D8B030D-6E8A-4147-A177-3AD203B41FA5}">
                      <a16:colId xmlns:a16="http://schemas.microsoft.com/office/drawing/2014/main" val="100456272"/>
                    </a:ext>
                  </a:extLst>
                </a:gridCol>
              </a:tblGrid>
              <a:tr h="14328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dirty="0">
                          <a:effectLst/>
                        </a:rPr>
                        <a:t>SINH VẬT ĐƠN BÀO</a:t>
                      </a:r>
                      <a:endParaRPr lang="vi-VN" sz="4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dirty="0">
                          <a:effectLst/>
                        </a:rPr>
                        <a:t>SINH VẬT ĐA BÀO</a:t>
                      </a:r>
                      <a:endParaRPr lang="vi-VN" sz="4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7491369"/>
                  </a:ext>
                </a:extLst>
              </a:tr>
              <a:tr h="25374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vi-VN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vi-VN" sz="14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300" dirty="0">
                          <a:effectLst/>
                        </a:rPr>
                        <a:t> </a:t>
                      </a:r>
                      <a:endParaRPr lang="vi-VN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2863218"/>
                  </a:ext>
                </a:extLst>
              </a:tr>
            </a:tbl>
          </a:graphicData>
        </a:graphic>
      </p:graphicFrame>
      <p:pic>
        <p:nvPicPr>
          <p:cNvPr id="3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7FB1FDF9-8F98-4290-A020-DC20BAA2CC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7529" y="0"/>
            <a:ext cx="2814471" cy="158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6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33C827-C5C4-4234-8DCF-979F5DA8E2EB}"/>
              </a:ext>
            </a:extLst>
          </p:cNvPr>
          <p:cNvSpPr/>
          <p:nvPr/>
        </p:nvSpPr>
        <p:spPr>
          <a:xfrm>
            <a:off x="1162334" y="1618229"/>
            <a:ext cx="98673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rPr>
              <a:t>BÀI 20: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rPr>
              <a:t>CÁC CẤP ĐỘ TỔ CHỨC TRONG CƠ THỂ ĐA BÀO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45E471-19C0-4762-BFF4-AE10B7E91727}"/>
              </a:ext>
            </a:extLst>
          </p:cNvPr>
          <p:cNvSpPr txBox="1"/>
          <p:nvPr/>
        </p:nvSpPr>
        <p:spPr>
          <a:xfrm>
            <a:off x="6673756" y="4394579"/>
            <a:ext cx="4107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GV: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ường:</a:t>
            </a:r>
          </a:p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KHTN 6</a:t>
            </a:r>
          </a:p>
        </p:txBody>
      </p:sp>
    </p:spTree>
    <p:extLst>
      <p:ext uri="{BB962C8B-B14F-4D97-AF65-F5344CB8AC3E}">
        <p14:creationId xmlns:p14="http://schemas.microsoft.com/office/powerpoint/2010/main" val="2938745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8478B97-4584-49B8-BF21-746BA72759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8527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4948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D02C465-8D2E-4C18-AB62-55E288EDAE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3614492"/>
              </p:ext>
            </p:extLst>
          </p:nvPr>
        </p:nvGraphicFramePr>
        <p:xfrm>
          <a:off x="4653889" y="446814"/>
          <a:ext cx="6509982" cy="4384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590476" imgH="4428571" progId="Paint.Picture">
                  <p:embed/>
                </p:oleObj>
              </mc:Choice>
              <mc:Fallback>
                <p:oleObj name="Bitmap Image" r:id="rId2" imgW="6590476" imgH="4428571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3889" y="446814"/>
                        <a:ext cx="6509982" cy="43842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20266B3-9E81-4C87-8DC4-A4087F144EFC}"/>
              </a:ext>
            </a:extLst>
          </p:cNvPr>
          <p:cNvSpPr/>
          <p:nvPr/>
        </p:nvSpPr>
        <p:spPr>
          <a:xfrm>
            <a:off x="550459" y="5165229"/>
            <a:ext cx="1135038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 Hãy cho biết mối quan hệ giữa tế bào và mô.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2. Cho biết các tế bào cấu tạo nên mỗi loại mô có đặc điểm gì?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fr-FR" sz="2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fr-FR" sz="2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2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fr-FR" sz="2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r-FR" sz="2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fr-FR" sz="2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VD.</a:t>
            </a:r>
            <a:endParaRPr lang="vi-VN" sz="2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157735-28EB-433E-A371-C286D1E839EF}"/>
              </a:ext>
            </a:extLst>
          </p:cNvPr>
          <p:cNvSpPr/>
          <p:nvPr/>
        </p:nvSpPr>
        <p:spPr>
          <a:xfrm>
            <a:off x="1055422" y="5165229"/>
            <a:ext cx="8347881" cy="5668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Mô được cấu tạo từ nhiều tế bào.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7ED73F-BB30-435B-9443-ABF1AB0BE0A0}"/>
              </a:ext>
            </a:extLst>
          </p:cNvPr>
          <p:cNvSpPr/>
          <p:nvPr/>
        </p:nvSpPr>
        <p:spPr>
          <a:xfrm>
            <a:off x="1055421" y="5782785"/>
            <a:ext cx="10749891" cy="5668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97EF1D-AD09-4D52-8EDF-6CA603E57727}"/>
              </a:ext>
            </a:extLst>
          </p:cNvPr>
          <p:cNvSpPr txBox="1"/>
          <p:nvPr/>
        </p:nvSpPr>
        <p:spPr>
          <a:xfrm>
            <a:off x="550458" y="109182"/>
            <a:ext cx="6232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TỪ TẾ BÀO ĐẾN MÔ</a:t>
            </a:r>
          </a:p>
        </p:txBody>
      </p:sp>
    </p:spTree>
    <p:extLst>
      <p:ext uri="{BB962C8B-B14F-4D97-AF65-F5344CB8AC3E}">
        <p14:creationId xmlns:p14="http://schemas.microsoft.com/office/powerpoint/2010/main" val="260187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F0EA9BE-4E11-48DB-9F23-2C75465B65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2806417"/>
              </p:ext>
            </p:extLst>
          </p:nvPr>
        </p:nvGraphicFramePr>
        <p:xfrm>
          <a:off x="4494937" y="2183642"/>
          <a:ext cx="7697063" cy="472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695238" imgH="4123810" progId="Paint.Picture">
                  <p:embed/>
                </p:oleObj>
              </mc:Choice>
              <mc:Fallback>
                <p:oleObj name="Bitmap Image" r:id="rId2" imgW="6695238" imgH="412381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4937" y="2183642"/>
                        <a:ext cx="7697063" cy="47221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0E49735-99A2-43F1-8ADD-41AFAE8946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391805"/>
              </p:ext>
            </p:extLst>
          </p:nvPr>
        </p:nvGraphicFramePr>
        <p:xfrm>
          <a:off x="136477" y="423080"/>
          <a:ext cx="5036024" cy="6196082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2665576">
                  <a:extLst>
                    <a:ext uri="{9D8B030D-6E8A-4147-A177-3AD203B41FA5}">
                      <a16:colId xmlns:a16="http://schemas.microsoft.com/office/drawing/2014/main" val="3195275534"/>
                    </a:ext>
                  </a:extLst>
                </a:gridCol>
                <a:gridCol w="2370448">
                  <a:extLst>
                    <a:ext uri="{9D8B030D-6E8A-4147-A177-3AD203B41FA5}">
                      <a16:colId xmlns:a16="http://schemas.microsoft.com/office/drawing/2014/main" val="3015596895"/>
                    </a:ext>
                  </a:extLst>
                </a:gridCol>
              </a:tblGrid>
              <a:tr h="8207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bào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endParaRPr lang="vi-VN" sz="2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7218857"/>
                  </a:ext>
                </a:extLst>
              </a:tr>
              <a:tr h="16891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 bào cơ trơn dạ dày</a:t>
                      </a:r>
                      <a:endParaRPr lang="vi-VN" sz="24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2731999"/>
                  </a:ext>
                </a:extLst>
              </a:tr>
              <a:tr h="16891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4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 biểu bì dạ dày</a:t>
                      </a:r>
                      <a:endParaRPr lang="vi-VN" sz="2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4792549"/>
                  </a:ext>
                </a:extLst>
              </a:tr>
              <a:tr h="9985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 bào nhu mô lá</a:t>
                      </a:r>
                      <a:endParaRPr lang="vi-VN" sz="24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8277539"/>
                  </a:ext>
                </a:extLst>
              </a:tr>
              <a:tr h="9985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 bào biểu bì là</a:t>
                      </a:r>
                      <a:endParaRPr lang="vi-VN" sz="24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719059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9C577327-C4ED-4E04-BBB8-3865CA2EBE33}"/>
              </a:ext>
            </a:extLst>
          </p:cNvPr>
          <p:cNvSpPr/>
          <p:nvPr/>
        </p:nvSpPr>
        <p:spPr>
          <a:xfrm>
            <a:off x="5581934" y="445068"/>
            <a:ext cx="588218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 sát hình 26.2, thảo luận nhóm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 hoàn thành bảng sau: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76DF32E-E23B-4B7C-9FBC-A5042186B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316795"/>
              </p:ext>
            </p:extLst>
          </p:nvPr>
        </p:nvGraphicFramePr>
        <p:xfrm>
          <a:off x="136477" y="436728"/>
          <a:ext cx="5036024" cy="6182434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2665576">
                  <a:extLst>
                    <a:ext uri="{9D8B030D-6E8A-4147-A177-3AD203B41FA5}">
                      <a16:colId xmlns:a16="http://schemas.microsoft.com/office/drawing/2014/main" val="2424056553"/>
                    </a:ext>
                  </a:extLst>
                </a:gridCol>
                <a:gridCol w="2370448">
                  <a:extLst>
                    <a:ext uri="{9D8B030D-6E8A-4147-A177-3AD203B41FA5}">
                      <a16:colId xmlns:a16="http://schemas.microsoft.com/office/drawing/2014/main" val="1823682127"/>
                    </a:ext>
                  </a:extLst>
                </a:gridCol>
              </a:tblGrid>
              <a:tr h="8687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bào</a:t>
                      </a:r>
                      <a:endParaRPr lang="vi-VN" sz="24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endParaRPr lang="vi-VN" sz="2400" b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9537148"/>
                  </a:ext>
                </a:extLst>
              </a:tr>
              <a:tr h="1788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 bào cơ trơn dạ dày</a:t>
                      </a:r>
                      <a:endParaRPr lang="vi-VN" sz="24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 cơ trơn</a:t>
                      </a:r>
                      <a:endParaRPr lang="vi-VN" sz="2400" b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306704"/>
                  </a:ext>
                </a:extLst>
              </a:tr>
              <a:tr h="1788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bào</a:t>
                      </a: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biểu</a:t>
                      </a: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</a:t>
                      </a: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dạ</a:t>
                      </a: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dày</a:t>
                      </a:r>
                      <a:endParaRPr lang="vi-VN" sz="24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biểu</a:t>
                      </a: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</a:t>
                      </a: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dạ</a:t>
                      </a: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dày</a:t>
                      </a:r>
                      <a:endParaRPr lang="vi-VN" sz="24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0156621"/>
                  </a:ext>
                </a:extLst>
              </a:tr>
              <a:tr h="8687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 bào nhu mô lá</a:t>
                      </a:r>
                      <a:endParaRPr lang="vi-VN" sz="2400" b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Nhu</a:t>
                      </a: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endParaRPr lang="vi-VN" sz="24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0769562"/>
                  </a:ext>
                </a:extLst>
              </a:tr>
              <a:tr h="8687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 bào biểu bì là</a:t>
                      </a:r>
                      <a:endParaRPr lang="vi-VN" sz="2400" b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biểu</a:t>
                      </a: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</a:t>
                      </a: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lá</a:t>
                      </a:r>
                      <a:endParaRPr lang="vi-VN" sz="24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07854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800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ED51F5-EE7A-4C7C-BFAC-83BE1216C1A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0124"/>
            <a:ext cx="5995525" cy="325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B36BF5-AD41-4954-B26B-62B7175A4C4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04" y="3637271"/>
            <a:ext cx="6274598" cy="32515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C648F6-6A8B-4A33-8B2A-FE96654D07A2}"/>
              </a:ext>
            </a:extLst>
          </p:cNvPr>
          <p:cNvSpPr/>
          <p:nvPr/>
        </p:nvSpPr>
        <p:spPr>
          <a:xfrm>
            <a:off x="154674" y="1358922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857250" indent="-514350" algn="just">
              <a:spcAft>
                <a:spcPts val="0"/>
              </a:spcAft>
              <a:buAutoNum type="arabicPeriod"/>
            </a:pP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lá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dày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857250" indent="-514350" algn="just">
              <a:spcAft>
                <a:spcPts val="0"/>
              </a:spcAft>
              <a:buAutoNum type="arabicPeriod"/>
            </a:pP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57250" indent="-514350" algn="just">
              <a:spcAft>
                <a:spcPts val="0"/>
              </a:spcAft>
              <a:buAutoNum type="arabicPeriod"/>
            </a:pP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algn="just">
              <a:spcAft>
                <a:spcPts val="0"/>
              </a:spcAft>
            </a:pPr>
            <a:endParaRPr lang="vi-VN" sz="28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algn="just"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niệm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342900" algn="just">
              <a:spcAft>
                <a:spcPts val="0"/>
              </a:spcAft>
            </a:pP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800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49F81B-59BA-4621-B952-9FC4B38E1280}"/>
              </a:ext>
            </a:extLst>
          </p:cNvPr>
          <p:cNvSpPr txBox="1"/>
          <p:nvPr/>
        </p:nvSpPr>
        <p:spPr>
          <a:xfrm>
            <a:off x="550458" y="109182"/>
            <a:ext cx="6232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TỪ MÔ ĐẾN CƠ QUAN</a:t>
            </a:r>
          </a:p>
        </p:txBody>
      </p:sp>
    </p:spTree>
    <p:extLst>
      <p:ext uri="{BB962C8B-B14F-4D97-AF65-F5344CB8AC3E}">
        <p14:creationId xmlns:p14="http://schemas.microsoft.com/office/powerpoint/2010/main" val="143575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687AF9-BF41-4BF4-92D4-FC80016AE170}"/>
              </a:ext>
            </a:extLst>
          </p:cNvPr>
          <p:cNvSpPr txBox="1"/>
          <p:nvPr/>
        </p:nvSpPr>
        <p:spPr>
          <a:xfrm>
            <a:off x="2838734" y="341194"/>
            <a:ext cx="625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</a:t>
            </a:r>
            <a:r>
              <a:rPr lang="vi-VN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TIẾP SỨC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95CAB3-4E89-4030-BFF7-7AC4EF681142}"/>
              </a:ext>
            </a:extLst>
          </p:cNvPr>
          <p:cNvSpPr/>
          <p:nvPr/>
        </p:nvSpPr>
        <p:spPr>
          <a:xfrm>
            <a:off x="-65964" y="1696072"/>
            <a:ext cx="12323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197485" algn="just">
              <a:spcAft>
                <a:spcPts val="0"/>
              </a:spcAft>
            </a:pPr>
            <a:r>
              <a:rPr lang="vi-VN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Lớp chia thành 4 đội. </a:t>
            </a:r>
          </a:p>
          <a:p>
            <a:pPr marL="685800" indent="-342900" algn="just">
              <a:spcAft>
                <a:spcPts val="0"/>
              </a:spcAft>
              <a:buFontTx/>
              <a:buChar char="-"/>
            </a:pPr>
            <a:r>
              <a:rPr lang="vi-VN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 đội nhận được 1 bộ từ gợi ý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685800" indent="-342900" algn="just">
              <a:spcAft>
                <a:spcPts val="0"/>
              </a:spcAft>
              <a:buFontTx/>
              <a:buChar char="-"/>
            </a:pPr>
            <a:r>
              <a:rPr lang="vi-VN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thành viên trong đội chơi tiếp sức để gắn các từ gợi ý vào cột tương ứng (cơ quan hoặc mô). </a:t>
            </a:r>
          </a:p>
          <a:p>
            <a:pPr marL="685800" indent="-342900" algn="just">
              <a:spcAft>
                <a:spcPts val="0"/>
              </a:spcAft>
              <a:buFontTx/>
              <a:buChar char="-"/>
            </a:pPr>
            <a:r>
              <a:rPr lang="vi-VN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Đội nhanh và chính xác nhất là đội chiến thắng.</a:t>
            </a:r>
            <a:endParaRPr lang="vi-VN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D178A37-6EE1-4EC6-92BC-2AF391D222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643427"/>
              </p:ext>
            </p:extLst>
          </p:nvPr>
        </p:nvGraphicFramePr>
        <p:xfrm>
          <a:off x="565769" y="4233613"/>
          <a:ext cx="10434324" cy="1430208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5217162">
                  <a:extLst>
                    <a:ext uri="{9D8B030D-6E8A-4147-A177-3AD203B41FA5}">
                      <a16:colId xmlns:a16="http://schemas.microsoft.com/office/drawing/2014/main" val="1992483167"/>
                    </a:ext>
                  </a:extLst>
                </a:gridCol>
                <a:gridCol w="5217162">
                  <a:extLst>
                    <a:ext uri="{9D8B030D-6E8A-4147-A177-3AD203B41FA5}">
                      <a16:colId xmlns:a16="http://schemas.microsoft.com/office/drawing/2014/main" val="1579969979"/>
                    </a:ext>
                  </a:extLst>
                </a:gridCol>
              </a:tblGrid>
              <a:tr h="7151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</a:rPr>
                        <a:t>MÔ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</a:rPr>
                        <a:t>C</a:t>
                      </a:r>
                      <a:r>
                        <a:rPr lang="vi-VN" sz="2400" dirty="0">
                          <a:effectLst/>
                        </a:rPr>
                        <a:t>Ơ</a:t>
                      </a:r>
                      <a:r>
                        <a:rPr lang="en-US" sz="2400" dirty="0">
                          <a:effectLst/>
                        </a:rPr>
                        <a:t> QUAN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4019332"/>
                  </a:ext>
                </a:extLst>
              </a:tr>
              <a:tr h="715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906629"/>
                  </a:ext>
                </a:extLst>
              </a:tr>
            </a:tbl>
          </a:graphicData>
        </a:graphic>
      </p:graphicFrame>
      <p:pic>
        <p:nvPicPr>
          <p:cNvPr id="5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1A5DFC4C-8CCC-43FD-802B-7231EB0979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49131" y="36491"/>
            <a:ext cx="2542869" cy="143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2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6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ocksVTI">
  <a:themeElements>
    <a:clrScheme name="AnalogousFromLightSeed_2SEEDS">
      <a:dk1>
        <a:srgbClr val="000000"/>
      </a:dk1>
      <a:lt1>
        <a:srgbClr val="FFFFFF"/>
      </a:lt1>
      <a:dk2>
        <a:srgbClr val="41243B"/>
      </a:dk2>
      <a:lt2>
        <a:srgbClr val="E2E8E3"/>
      </a:lt2>
      <a:accent1>
        <a:srgbClr val="E356C9"/>
      </a:accent1>
      <a:accent2>
        <a:srgbClr val="CD74E8"/>
      </a:accent2>
      <a:accent3>
        <a:srgbClr val="E874A3"/>
      </a:accent3>
      <a:accent4>
        <a:srgbClr val="BCA147"/>
      </a:accent4>
      <a:accent5>
        <a:srgbClr val="9AAA55"/>
      </a:accent5>
      <a:accent6>
        <a:srgbClr val="70B444"/>
      </a:accent6>
      <a:hlink>
        <a:srgbClr val="568E60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sVTI" id="{31656FE6-20D8-4105-85EA-706EC9332BE9}" vid="{039DFFC9-9B25-4063-9235-B287A446F5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691</Words>
  <Application>Microsoft Office PowerPoint</Application>
  <PresentationFormat>Widescreen</PresentationFormat>
  <Paragraphs>115</Paragraphs>
  <Slides>18</Slides>
  <Notes>2</Notes>
  <HiddenSlides>0</HiddenSlides>
  <MMClips>5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Avenir Next LT Pro</vt:lpstr>
      <vt:lpstr>Avenir Next LT Pro Light</vt:lpstr>
      <vt:lpstr>Calibri</vt:lpstr>
      <vt:lpstr>Comic Sans MS</vt:lpstr>
      <vt:lpstr>Times New Roman</vt:lpstr>
      <vt:lpstr>BlocksVTI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thầy cô và các em học sinh!!!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/>
  <cp:lastModifiedBy>Nguyễn Phượng</cp:lastModifiedBy>
  <cp:revision>202</cp:revision>
  <dcterms:created xsi:type="dcterms:W3CDTF">2021-04-18T01:48:08Z</dcterms:created>
  <dcterms:modified xsi:type="dcterms:W3CDTF">2021-05-31T00:24:51Z</dcterms:modified>
</cp:coreProperties>
</file>