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3.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ags/tag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22" r:id="rId1"/>
    <p:sldMasterId id="2147484226" r:id="rId2"/>
    <p:sldMasterId id="2147484238" r:id="rId3"/>
    <p:sldMasterId id="2147484250" r:id="rId4"/>
  </p:sldMasterIdLst>
  <p:notesMasterIdLst>
    <p:notesMasterId r:id="rId33"/>
  </p:notesMasterIdLst>
  <p:sldIdLst>
    <p:sldId id="357" r:id="rId5"/>
    <p:sldId id="358" r:id="rId6"/>
    <p:sldId id="359" r:id="rId7"/>
    <p:sldId id="360" r:id="rId8"/>
    <p:sldId id="361" r:id="rId9"/>
    <p:sldId id="328" r:id="rId10"/>
    <p:sldId id="326" r:id="rId11"/>
    <p:sldId id="314" r:id="rId12"/>
    <p:sldId id="336" r:id="rId13"/>
    <p:sldId id="335" r:id="rId14"/>
    <p:sldId id="339" r:id="rId15"/>
    <p:sldId id="273" r:id="rId16"/>
    <p:sldId id="340" r:id="rId17"/>
    <p:sldId id="341" r:id="rId18"/>
    <p:sldId id="342" r:id="rId19"/>
    <p:sldId id="279" r:id="rId20"/>
    <p:sldId id="344" r:id="rId21"/>
    <p:sldId id="343" r:id="rId22"/>
    <p:sldId id="345" r:id="rId23"/>
    <p:sldId id="283" r:id="rId24"/>
    <p:sldId id="347" r:id="rId25"/>
    <p:sldId id="346" r:id="rId26"/>
    <p:sldId id="348" r:id="rId27"/>
    <p:sldId id="350" r:id="rId28"/>
    <p:sldId id="351" r:id="rId29"/>
    <p:sldId id="352" r:id="rId30"/>
    <p:sldId id="356" r:id="rId31"/>
    <p:sldId id="349" r:id="rId32"/>
  </p:sldIdLst>
  <p:sldSz cx="9144000" cy="6858000" type="screen4x3"/>
  <p:notesSz cx="6858000" cy="9144000"/>
  <p:custDataLst>
    <p:tags r:id="rId34"/>
  </p:custDataLst>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FFFFCC"/>
    <a:srgbClr val="0000FF"/>
    <a:srgbClr val="E0E1BD"/>
    <a:srgbClr val="D5D7C7"/>
    <a:srgbClr val="9900CC"/>
    <a:srgbClr val="46A1A8"/>
    <a:srgbClr val="FF0066"/>
    <a:srgbClr val="CC0066"/>
    <a:srgbClr val="DDDD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012" autoAdjust="0"/>
    <p:restoredTop sz="94660"/>
  </p:normalViewPr>
  <p:slideViewPr>
    <p:cSldViewPr>
      <p:cViewPr varScale="1">
        <p:scale>
          <a:sx n="65" d="100"/>
          <a:sy n="65" d="100"/>
        </p:scale>
        <p:origin x="-1380"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slideMaster" Target="slideMasters/slideMaster3.xml"/><Relationship Id="rId21" Type="http://schemas.openxmlformats.org/officeDocument/2006/relationships/slide" Target="slides/slide17.xml"/><Relationship Id="rId34" Type="http://schemas.openxmlformats.org/officeDocument/2006/relationships/tags" Target="tags/tag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475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atin typeface="Arial" charset="0"/>
                <a:cs typeface="Arial" charset="0"/>
              </a:defRPr>
            </a:lvl1pPr>
          </a:lstStyle>
          <a:p>
            <a:pPr>
              <a:defRPr/>
            </a:pPr>
            <a:endParaRPr lang="en-US"/>
          </a:p>
        </p:txBody>
      </p:sp>
      <p:sp>
        <p:nvSpPr>
          <p:cNvPr id="7475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atin typeface="Arial" charset="0"/>
                <a:cs typeface="Arial" charset="0"/>
              </a:defRPr>
            </a:lvl1pPr>
          </a:lstStyle>
          <a:p>
            <a:pPr>
              <a:defRPr/>
            </a:pPr>
            <a:fld id="{172B0B5A-86D7-4714-BDB3-108EC581DF83}" type="datetimeFigureOut">
              <a:rPr lang="en-US"/>
              <a:pPr>
                <a:defRPr/>
              </a:pPr>
              <a:t>25/09/2021</a:t>
            </a:fld>
            <a:endParaRPr lang="en-US"/>
          </a:p>
        </p:txBody>
      </p:sp>
      <p:sp>
        <p:nvSpPr>
          <p:cNvPr id="3379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7475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atin typeface="Arial" charset="0"/>
                <a:cs typeface="Arial" charset="0"/>
              </a:defRPr>
            </a:lvl1pPr>
          </a:lstStyle>
          <a:p>
            <a:pPr>
              <a:defRPr/>
            </a:pPr>
            <a:endParaRPr lang="en-US"/>
          </a:p>
        </p:txBody>
      </p:sp>
      <p:sp>
        <p:nvSpPr>
          <p:cNvPr id="7475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vl1pPr>
          </a:lstStyle>
          <a:p>
            <a:pPr>
              <a:defRPr/>
            </a:pPr>
            <a:fld id="{1516E696-C53D-4A64-8FDF-9A8CFF74F5C3}" type="slidenum">
              <a:rPr lang="en-US" altLang="en-US"/>
              <a:pPr>
                <a:defRPr/>
              </a:pPr>
              <a:t>‹#›</a:t>
            </a:fld>
            <a:endParaRPr lang="en-US" altLang="en-US"/>
          </a:p>
        </p:txBody>
      </p:sp>
    </p:spTree>
    <p:extLst>
      <p:ext uri="{BB962C8B-B14F-4D97-AF65-F5344CB8AC3E}">
        <p14:creationId xmlns:p14="http://schemas.microsoft.com/office/powerpoint/2010/main" val="326098112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lvl1pPr>
              <a:defRPr/>
            </a:lvl1pPr>
          </a:lstStyle>
          <a:p>
            <a:r>
              <a:rPr lang="en-US" altLang="en-US"/>
              <a:t>Võ Nhật Trường</a:t>
            </a:r>
          </a:p>
        </p:txBody>
      </p:sp>
    </p:spTree>
    <p:extLst>
      <p:ext uri="{BB962C8B-B14F-4D97-AF65-F5344CB8AC3E}">
        <p14:creationId xmlns:p14="http://schemas.microsoft.com/office/powerpoint/2010/main" val="3780570168"/>
      </p:ext>
    </p:extLst>
  </p:cSld>
  <p:clrMapOvr>
    <a:masterClrMapping/>
  </p:clrMapOvr>
  <p:transition>
    <p:split orient="vert"/>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9CD4847-11EF-4466-A8AD-85CDB7B49118}" type="datetime2">
              <a:rPr lang="en-US" smtClean="0"/>
              <a:t>Saturday, September 25, 2021</a:t>
            </a:fld>
            <a:endParaRPr lang="en-US"/>
          </a:p>
        </p:txBody>
      </p:sp>
      <p:sp>
        <p:nvSpPr>
          <p:cNvPr id="4" name="Footer Placeholder 3"/>
          <p:cNvSpPr>
            <a:spLocks noGrp="1"/>
          </p:cNvSpPr>
          <p:nvPr>
            <p:ph type="ftr" sz="quarter" idx="11"/>
          </p:nvPr>
        </p:nvSpPr>
        <p:spPr/>
        <p:txBody>
          <a:bodyPr/>
          <a:lstStyle/>
          <a:p>
            <a:r>
              <a:rPr lang="en-US" altLang="en-US" smtClean="0"/>
              <a:t>Võ Nhật Trường</a:t>
            </a:r>
            <a:endParaRPr lang="en-US" altLang="en-US"/>
          </a:p>
        </p:txBody>
      </p:sp>
      <p:sp>
        <p:nvSpPr>
          <p:cNvPr id="5" name="Slide Number Placeholder 4"/>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68457A-3AB9-4880-8A0C-9F8524491207}" type="datetime2">
              <a:rPr lang="en-US" smtClean="0"/>
              <a:t>Saturday, September 25, 2021</a:t>
            </a:fld>
            <a:endParaRPr lang="en-US"/>
          </a:p>
        </p:txBody>
      </p:sp>
      <p:sp>
        <p:nvSpPr>
          <p:cNvPr id="3" name="Footer Placeholder 2"/>
          <p:cNvSpPr>
            <a:spLocks noGrp="1"/>
          </p:cNvSpPr>
          <p:nvPr>
            <p:ph type="ftr" sz="quarter" idx="11"/>
          </p:nvPr>
        </p:nvSpPr>
        <p:spPr/>
        <p:txBody>
          <a:bodyPr/>
          <a:lstStyle/>
          <a:p>
            <a:r>
              <a:rPr lang="en-US" altLang="en-US" smtClean="0"/>
              <a:t>Võ Nhật Trường</a:t>
            </a:r>
            <a:endParaRPr lang="en-US" altLang="en-US"/>
          </a:p>
        </p:txBody>
      </p:sp>
      <p:sp>
        <p:nvSpPr>
          <p:cNvPr id="4" name="Slide Number Placeholder 3"/>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transition>
    <p:split orient="vert"/>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FE976D3-5B7F-4300-ABED-C91F1B2AE209}" type="datetime2">
              <a:rPr lang="en-US" smtClean="0"/>
              <a:t>Saturday, September 25, 2021</a:t>
            </a:fld>
            <a:endParaRPr lang="en-US"/>
          </a:p>
        </p:txBody>
      </p:sp>
      <p:sp>
        <p:nvSpPr>
          <p:cNvPr id="6" name="Footer Placeholder 5"/>
          <p:cNvSpPr>
            <a:spLocks noGrp="1"/>
          </p:cNvSpPr>
          <p:nvPr>
            <p:ph type="ftr" sz="quarter" idx="11"/>
          </p:nvPr>
        </p:nvSpPr>
        <p:spPr/>
        <p:txBody>
          <a:bodyPr/>
          <a:lstStyle/>
          <a:p>
            <a:r>
              <a:rPr lang="en-US" altLang="en-US" smtClean="0"/>
              <a:t>Võ Nhật Trường</a:t>
            </a:r>
            <a:endParaRPr lang="en-US" altLang="en-US"/>
          </a:p>
        </p:txBody>
      </p:sp>
      <p:sp>
        <p:nvSpPr>
          <p:cNvPr id="7" name="Slide Number Placeholder 6"/>
          <p:cNvSpPr>
            <a:spLocks noGrp="1"/>
          </p:cNvSpPr>
          <p:nvPr>
            <p:ph type="sldNum" sz="quarter" idx="12"/>
          </p:nvPr>
        </p:nvSpPr>
        <p:spPr/>
        <p:txBody>
          <a:bodyPr/>
          <a:lstStyle/>
          <a:p>
            <a:fld id="{0CFEC368-1D7A-4F81-ABF6-AE0E36BAF64C}" type="slidenum">
              <a:rPr lang="en-US" smtClean="0"/>
              <a:pPr/>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BDC1E59-17DD-41CE-97CA-624A472382D4}" type="datetime2">
              <a:rPr lang="en-US" smtClean="0"/>
              <a:t>Saturday, September 25, 2021</a:t>
            </a:fld>
            <a:endParaRPr lang="en-US"/>
          </a:p>
        </p:txBody>
      </p:sp>
      <p:sp>
        <p:nvSpPr>
          <p:cNvPr id="6" name="Footer Placeholder 5"/>
          <p:cNvSpPr>
            <a:spLocks noGrp="1"/>
          </p:cNvSpPr>
          <p:nvPr>
            <p:ph type="ftr" sz="quarter" idx="11"/>
          </p:nvPr>
        </p:nvSpPr>
        <p:spPr/>
        <p:txBody>
          <a:bodyPr/>
          <a:lstStyle/>
          <a:p>
            <a:r>
              <a:rPr lang="en-US" altLang="en-US" smtClean="0"/>
              <a:t>Võ Nhật Trường</a:t>
            </a:r>
            <a:endParaRPr lang="en-US" altLang="en-US"/>
          </a:p>
        </p:txBody>
      </p:sp>
      <p:sp>
        <p:nvSpPr>
          <p:cNvPr id="7" name="Slide Number Placeholder 6"/>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CC057FC-95B6-4D89-AFDA-ABA33EE921E5}" type="datetime2">
              <a:rPr lang="en-US" smtClean="0"/>
              <a:t>Saturday, September 25, 2021</a:t>
            </a:fld>
            <a:endParaRPr lang="en-US"/>
          </a:p>
        </p:txBody>
      </p:sp>
      <p:sp>
        <p:nvSpPr>
          <p:cNvPr id="5" name="Footer Placeholder 4"/>
          <p:cNvSpPr>
            <a:spLocks noGrp="1"/>
          </p:cNvSpPr>
          <p:nvPr>
            <p:ph type="ftr" sz="quarter" idx="11"/>
          </p:nvPr>
        </p:nvSpPr>
        <p:spPr/>
        <p:txBody>
          <a:bodyPr/>
          <a:lstStyle/>
          <a:p>
            <a:r>
              <a:rPr lang="en-US" altLang="en-US" smtClean="0"/>
              <a:t>Võ Nhật Trường</a:t>
            </a:r>
            <a:endParaRPr lang="en-US" altLang="en-US"/>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C4549AC-EB31-477F-92A9-B1988E232878}" type="datetime2">
              <a:rPr lang="en-US" smtClean="0"/>
              <a:t>Saturday, September 25, 2021</a:t>
            </a:fld>
            <a:endParaRPr lang="en-US"/>
          </a:p>
        </p:txBody>
      </p:sp>
      <p:sp>
        <p:nvSpPr>
          <p:cNvPr id="5" name="Footer Placeholder 4"/>
          <p:cNvSpPr>
            <a:spLocks noGrp="1"/>
          </p:cNvSpPr>
          <p:nvPr>
            <p:ph type="ftr" sz="quarter" idx="11"/>
          </p:nvPr>
        </p:nvSpPr>
        <p:spPr/>
        <p:txBody>
          <a:bodyPr/>
          <a:lstStyle/>
          <a:p>
            <a:r>
              <a:rPr lang="en-US" altLang="en-US" smtClean="0"/>
              <a:t>Võ Nhật Trường</a:t>
            </a:r>
            <a:endParaRPr lang="en-US" altLang="en-US"/>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ounded Rectangle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n-US" smtClean="0"/>
              <a:t>Click to edit Master title style</a:t>
            </a:r>
            <a:endParaRPr kumimoji="0" lang="en-US"/>
          </a:p>
        </p:txBody>
      </p:sp>
      <p:sp>
        <p:nvSpPr>
          <p:cNvPr id="20" name="Subtitl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9" name="Date Placeholder 18"/>
          <p:cNvSpPr>
            <a:spLocks noGrp="1"/>
          </p:cNvSpPr>
          <p:nvPr>
            <p:ph type="dt" sz="half" idx="10"/>
          </p:nvPr>
        </p:nvSpPr>
        <p:spPr/>
        <p:txBody>
          <a:bodyPr/>
          <a:lstStyle>
            <a:extLst/>
          </a:lstStyle>
          <a:p>
            <a:pPr eaLnBrk="1" latinLnBrk="0" hangingPunct="1"/>
            <a:fld id="{C699CB88-5E1A-4FAC-892A-60949ACB1F6F}" type="datetimeFigureOut">
              <a:rPr lang="en-US" smtClean="0"/>
              <a:pPr eaLnBrk="1" latinLnBrk="0" hangingPunct="1"/>
              <a:t>25/09/2021</a:t>
            </a:fld>
            <a:endParaRPr lang="en-US"/>
          </a:p>
        </p:txBody>
      </p:sp>
      <p:sp>
        <p:nvSpPr>
          <p:cNvPr id="8" name="Footer Placeholder 7"/>
          <p:cNvSpPr>
            <a:spLocks noGrp="1"/>
          </p:cNvSpPr>
          <p:nvPr>
            <p:ph type="ftr" sz="quarter" idx="11"/>
          </p:nvPr>
        </p:nvSpPr>
        <p:spPr/>
        <p:txBody>
          <a:bodyPr/>
          <a:lstStyle>
            <a:extLst/>
          </a:lstStyle>
          <a:p>
            <a:r>
              <a:rPr lang="en-US" altLang="en-US" smtClean="0"/>
              <a:t>Võ Nhật Trường</a:t>
            </a:r>
            <a:endParaRPr lang="en-US" altLang="en-US"/>
          </a:p>
        </p:txBody>
      </p:sp>
      <p:sp>
        <p:nvSpPr>
          <p:cNvPr id="11" name="Slide Number Placeholder 10"/>
          <p:cNvSpPr>
            <a:spLocks noGrp="1"/>
          </p:cNvSpPr>
          <p:nvPr>
            <p:ph type="sldNum" sz="quarter" idx="12"/>
          </p:nvPr>
        </p:nvSpPr>
        <p:spPr/>
        <p:txBody>
          <a:bodyPr/>
          <a:lstStyle>
            <a:extLst/>
          </a:lstStyle>
          <a:p>
            <a:fld id="{91974DF9-AD47-4691-BA21-BBFCE3637A9A}" type="slidenum">
              <a:rPr kumimoji="0" lang="en-US" smtClean="0"/>
              <a:pPr eaLnBrk="1" latinLnBrk="0" hangingPunct="1"/>
              <a:t>‹#›</a:t>
            </a:fld>
            <a:endParaRPr kumimoji="0"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a:xfrm>
            <a:off x="502920" y="530352"/>
            <a:ext cx="8183880" cy="4187952"/>
          </a:xfrm>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eaLnBrk="1" latinLnBrk="0" hangingPunct="1"/>
            <a:fld id="{C699CB88-5E1A-4FAC-892A-60949ACB1F6F}" type="datetimeFigureOut">
              <a:rPr lang="en-US" smtClean="0"/>
              <a:pPr eaLnBrk="1" latinLnBrk="0" hangingPunct="1"/>
              <a:t>25/09/2021</a:t>
            </a:fld>
            <a:endParaRPr lang="en-US"/>
          </a:p>
        </p:txBody>
      </p:sp>
      <p:sp>
        <p:nvSpPr>
          <p:cNvPr id="5" name="Footer Placeholder 4"/>
          <p:cNvSpPr>
            <a:spLocks noGrp="1"/>
          </p:cNvSpPr>
          <p:nvPr>
            <p:ph type="ftr" sz="quarter" idx="11"/>
          </p:nvPr>
        </p:nvSpPr>
        <p:spPr/>
        <p:txBody>
          <a:bodyPr/>
          <a:lstStyle>
            <a:extLst/>
          </a:lstStyle>
          <a:p>
            <a:r>
              <a:rPr lang="en-US" altLang="en-US" smtClean="0"/>
              <a:t>Võ Nhật Trường</a:t>
            </a:r>
            <a:endParaRPr lang="en-US" altLang="en-US"/>
          </a:p>
        </p:txBody>
      </p:sp>
      <p:sp>
        <p:nvSpPr>
          <p:cNvPr id="6" name="Slide Number Placeholder 5"/>
          <p:cNvSpPr>
            <a:spLocks noGrp="1"/>
          </p:cNvSpPr>
          <p:nvPr>
            <p:ph type="sldNum" sz="quarter" idx="12"/>
          </p:nvPr>
        </p:nvSpPr>
        <p:spPr/>
        <p:txBody>
          <a:bodyPr/>
          <a:lstStyle>
            <a:extLst/>
          </a:lstStyle>
          <a:p>
            <a:fld id="{91974DF9-AD47-4691-BA21-BBFCE3637A9A}" type="slidenum">
              <a:rPr kumimoji="0" lang="en-US" smtClean="0"/>
              <a:pPr eaLnBrk="1" latinLnBrk="0" hangingPunct="1"/>
              <a:t>‹#›</a:t>
            </a:fld>
            <a:endParaRPr kumimoji="0"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ed Rectangle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pPr eaLnBrk="1" latinLnBrk="0" hangingPunct="1"/>
            <a:fld id="{C699CB88-5E1A-4FAC-892A-60949ACB1F6F}" type="datetimeFigureOut">
              <a:rPr lang="en-US" smtClean="0"/>
              <a:pPr eaLnBrk="1" latinLnBrk="0" hangingPunct="1"/>
              <a:t>25/09/2021</a:t>
            </a:fld>
            <a:endParaRPr lang="en-US"/>
          </a:p>
        </p:txBody>
      </p:sp>
      <p:sp>
        <p:nvSpPr>
          <p:cNvPr id="5" name="Footer Placeholder 4"/>
          <p:cNvSpPr>
            <a:spLocks noGrp="1"/>
          </p:cNvSpPr>
          <p:nvPr>
            <p:ph type="ftr" sz="quarter" idx="11"/>
          </p:nvPr>
        </p:nvSpPr>
        <p:spPr/>
        <p:txBody>
          <a:bodyPr/>
          <a:lstStyle>
            <a:extLst/>
          </a:lstStyle>
          <a:p>
            <a:r>
              <a:rPr lang="en-US" altLang="en-US" smtClean="0"/>
              <a:t>Võ Nhật Trường</a:t>
            </a:r>
            <a:endParaRPr lang="en-US" altLang="en-US"/>
          </a:p>
        </p:txBody>
      </p:sp>
      <p:sp>
        <p:nvSpPr>
          <p:cNvPr id="6" name="Slide Number Placeholder 5"/>
          <p:cNvSpPr>
            <a:spLocks noGrp="1"/>
          </p:cNvSpPr>
          <p:nvPr>
            <p:ph type="sldNum" sz="quarter" idx="12"/>
          </p:nvPr>
        </p:nvSpPr>
        <p:spPr/>
        <p:txBody>
          <a:bodyPr/>
          <a:lstStyle>
            <a:extLst/>
          </a:lstStyle>
          <a:p>
            <a:fld id="{91974DF9-AD47-4691-BA21-BBFCE3637A9A}" type="slidenum">
              <a:rPr kumimoji="0" lang="en-US" smtClean="0"/>
              <a:pPr eaLnBrk="1" latinLnBrk="0" hangingPunct="1"/>
              <a:t>‹#›</a:t>
            </a:fld>
            <a:endParaRPr kumimoji="0"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pPr eaLnBrk="1" latinLnBrk="0" hangingPunct="1"/>
            <a:fld id="{C699CB88-5E1A-4FAC-892A-60949ACB1F6F}" type="datetimeFigureOut">
              <a:rPr lang="en-US" smtClean="0"/>
              <a:pPr eaLnBrk="1" latinLnBrk="0" hangingPunct="1"/>
              <a:t>25/09/2021</a:t>
            </a:fld>
            <a:endParaRPr lang="en-US"/>
          </a:p>
        </p:txBody>
      </p:sp>
      <p:sp>
        <p:nvSpPr>
          <p:cNvPr id="6" name="Footer Placeholder 5"/>
          <p:cNvSpPr>
            <a:spLocks noGrp="1"/>
          </p:cNvSpPr>
          <p:nvPr>
            <p:ph type="ftr" sz="quarter" idx="11"/>
          </p:nvPr>
        </p:nvSpPr>
        <p:spPr/>
        <p:txBody>
          <a:bodyPr/>
          <a:lstStyle>
            <a:extLst/>
          </a:lstStyle>
          <a:p>
            <a:r>
              <a:rPr lang="en-US" altLang="en-US" smtClean="0"/>
              <a:t>Võ Nhật Trường</a:t>
            </a:r>
            <a:endParaRPr lang="en-US" altLang="en-US"/>
          </a:p>
        </p:txBody>
      </p:sp>
      <p:sp>
        <p:nvSpPr>
          <p:cNvPr id="7" name="Slide Number Placeholder 6"/>
          <p:cNvSpPr>
            <a:spLocks noGrp="1"/>
          </p:cNvSpPr>
          <p:nvPr>
            <p:ph type="sldNum" sz="quarter" idx="12"/>
          </p:nvPr>
        </p:nvSpPr>
        <p:spPr/>
        <p:txBody>
          <a:bodyPr/>
          <a:lstStyle>
            <a:extLst/>
          </a:lstStyle>
          <a:p>
            <a:fld id="{91974DF9-AD47-4691-BA21-BBFCE3637A9A}" type="slidenum">
              <a:rPr kumimoji="0" lang="en-US" smtClean="0"/>
              <a:pPr eaLnBrk="1" latinLnBrk="0" hangingPunct="1"/>
              <a:t>‹#›</a:t>
            </a:fld>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lvl1pPr>
              <a:defRPr/>
            </a:lvl1pPr>
          </a:lstStyle>
          <a:p>
            <a:r>
              <a:rPr lang="en-US" altLang="en-US"/>
              <a:t>Võ Nhật Trường</a:t>
            </a:r>
          </a:p>
        </p:txBody>
      </p:sp>
    </p:spTree>
    <p:extLst>
      <p:ext uri="{BB962C8B-B14F-4D97-AF65-F5344CB8AC3E}">
        <p14:creationId xmlns:p14="http://schemas.microsoft.com/office/powerpoint/2010/main" val="205130292"/>
      </p:ext>
    </p:extLst>
  </p:cSld>
  <p:clrMapOvr>
    <a:masterClrMapping/>
  </p:clrMapOvr>
  <p:transition>
    <p:split orient="vert"/>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nchor="b"/>
          <a:lstStyle>
            <a:lvl1pPr>
              <a:defRPr b="1"/>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pPr eaLnBrk="1" latinLnBrk="0" hangingPunct="1"/>
            <a:fld id="{C699CB88-5E1A-4FAC-892A-60949ACB1F6F}" type="datetimeFigureOut">
              <a:rPr lang="en-US" smtClean="0"/>
              <a:pPr eaLnBrk="1" latinLnBrk="0" hangingPunct="1"/>
              <a:t>25/09/2021</a:t>
            </a:fld>
            <a:endParaRPr lang="en-US"/>
          </a:p>
        </p:txBody>
      </p:sp>
      <p:sp>
        <p:nvSpPr>
          <p:cNvPr id="8" name="Footer Placeholder 7"/>
          <p:cNvSpPr>
            <a:spLocks noGrp="1"/>
          </p:cNvSpPr>
          <p:nvPr>
            <p:ph type="ftr" sz="quarter" idx="11"/>
          </p:nvPr>
        </p:nvSpPr>
        <p:spPr/>
        <p:txBody>
          <a:bodyPr/>
          <a:lstStyle>
            <a:extLst/>
          </a:lstStyle>
          <a:p>
            <a:r>
              <a:rPr lang="en-US" altLang="en-US" smtClean="0"/>
              <a:t>Võ Nhật Trường</a:t>
            </a:r>
            <a:endParaRPr lang="en-US" altLang="en-US"/>
          </a:p>
        </p:txBody>
      </p:sp>
      <p:sp>
        <p:nvSpPr>
          <p:cNvPr id="9" name="Slide Number Placeholder 8"/>
          <p:cNvSpPr>
            <a:spLocks noGrp="1"/>
          </p:cNvSpPr>
          <p:nvPr>
            <p:ph type="sldNum" sz="quarter" idx="12"/>
          </p:nvPr>
        </p:nvSpPr>
        <p:spPr/>
        <p:txBody>
          <a:bodyPr/>
          <a:lstStyle>
            <a:extLst/>
          </a:lstStyle>
          <a:p>
            <a:fld id="{91974DF9-AD47-4691-BA21-BBFCE3637A9A}" type="slidenum">
              <a:rPr kumimoji="0" lang="en-US" smtClean="0"/>
              <a:pPr eaLnBrk="1" latinLnBrk="0" hangingPunct="1"/>
              <a:t>‹#›</a:t>
            </a:fld>
            <a:endParaRPr kumimoji="0"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pPr eaLnBrk="1" latinLnBrk="0" hangingPunct="1"/>
            <a:fld id="{C699CB88-5E1A-4FAC-892A-60949ACB1F6F}" type="datetimeFigureOut">
              <a:rPr lang="en-US" smtClean="0"/>
              <a:pPr eaLnBrk="1" latinLnBrk="0" hangingPunct="1"/>
              <a:t>25/09/2021</a:t>
            </a:fld>
            <a:endParaRPr lang="en-US"/>
          </a:p>
        </p:txBody>
      </p:sp>
      <p:sp>
        <p:nvSpPr>
          <p:cNvPr id="4" name="Footer Placeholder 3"/>
          <p:cNvSpPr>
            <a:spLocks noGrp="1"/>
          </p:cNvSpPr>
          <p:nvPr>
            <p:ph type="ftr" sz="quarter" idx="11"/>
          </p:nvPr>
        </p:nvSpPr>
        <p:spPr/>
        <p:txBody>
          <a:bodyPr/>
          <a:lstStyle>
            <a:extLst/>
          </a:lstStyle>
          <a:p>
            <a:r>
              <a:rPr lang="en-US" altLang="en-US" smtClean="0"/>
              <a:t>Võ Nhật Trường</a:t>
            </a:r>
            <a:endParaRPr lang="en-US" altLang="en-US"/>
          </a:p>
        </p:txBody>
      </p:sp>
      <p:sp>
        <p:nvSpPr>
          <p:cNvPr id="5" name="Slide Number Placeholder 4"/>
          <p:cNvSpPr>
            <a:spLocks noGrp="1"/>
          </p:cNvSpPr>
          <p:nvPr>
            <p:ph type="sldNum" sz="quarter" idx="12"/>
          </p:nvPr>
        </p:nvSpPr>
        <p:spPr/>
        <p:txBody>
          <a:bodyPr/>
          <a:lstStyle>
            <a:extLst/>
          </a:lstStyle>
          <a:p>
            <a:fld id="{91974DF9-AD47-4691-BA21-BBFCE3637A9A}" type="slidenum">
              <a:rPr kumimoji="0" lang="en-US" smtClean="0"/>
              <a:pPr eaLnBrk="1" latinLnBrk="0" hangingPunct="1"/>
              <a:t>‹#›</a:t>
            </a:fld>
            <a:endParaRPr kumimoji="0"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pPr eaLnBrk="1" latinLnBrk="0" hangingPunct="1"/>
            <a:fld id="{C699CB88-5E1A-4FAC-892A-60949ACB1F6F}" type="datetimeFigureOut">
              <a:rPr lang="en-US" smtClean="0"/>
              <a:pPr eaLnBrk="1" latinLnBrk="0" hangingPunct="1"/>
              <a:t>25/09/2021</a:t>
            </a:fld>
            <a:endParaRPr lang="en-US"/>
          </a:p>
        </p:txBody>
      </p:sp>
      <p:sp>
        <p:nvSpPr>
          <p:cNvPr id="3" name="Footer Placeholder 2"/>
          <p:cNvSpPr>
            <a:spLocks noGrp="1"/>
          </p:cNvSpPr>
          <p:nvPr>
            <p:ph type="ftr" sz="quarter" idx="11"/>
          </p:nvPr>
        </p:nvSpPr>
        <p:spPr/>
        <p:txBody>
          <a:bodyPr/>
          <a:lstStyle>
            <a:extLst/>
          </a:lstStyle>
          <a:p>
            <a:r>
              <a:rPr lang="en-US" altLang="en-US" smtClean="0"/>
              <a:t>Võ Nhật Trường</a:t>
            </a:r>
            <a:endParaRPr lang="en-US" altLang="en-US"/>
          </a:p>
        </p:txBody>
      </p:sp>
      <p:sp>
        <p:nvSpPr>
          <p:cNvPr id="4" name="Slide Number Placeholder 3"/>
          <p:cNvSpPr>
            <a:spLocks noGrp="1"/>
          </p:cNvSpPr>
          <p:nvPr>
            <p:ph type="sldNum" sz="quarter" idx="12"/>
          </p:nvPr>
        </p:nvSpPr>
        <p:spPr/>
        <p:txBody>
          <a:bodyPr/>
          <a:lstStyle>
            <a:extLst/>
          </a:lstStyle>
          <a:p>
            <a:fld id="{91974DF9-AD47-4691-BA21-BBFCE3637A9A}" type="slidenum">
              <a:rPr kumimoji="0" lang="en-US" smtClean="0"/>
              <a:pPr eaLnBrk="1" latinLnBrk="0" hangingPunct="1"/>
              <a:t>‹#›</a:t>
            </a:fld>
            <a:endParaRPr kumimoji="0" lang="en-US"/>
          </a:p>
        </p:txBody>
      </p:sp>
    </p:spTree>
  </p:cSld>
  <p:clrMapOvr>
    <a:masterClrMapping/>
  </p:clrMapOvr>
  <p:transition>
    <p:split orient="vert"/>
  </p:transition>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pPr eaLnBrk="1" latinLnBrk="0" hangingPunct="1"/>
            <a:fld id="{C699CB88-5E1A-4FAC-892A-60949ACB1F6F}" type="datetimeFigureOut">
              <a:rPr lang="en-US" smtClean="0"/>
              <a:pPr eaLnBrk="1" latinLnBrk="0" hangingPunct="1"/>
              <a:t>25/09/2021</a:t>
            </a:fld>
            <a:endParaRPr lang="en-US"/>
          </a:p>
        </p:txBody>
      </p:sp>
      <p:sp>
        <p:nvSpPr>
          <p:cNvPr id="6" name="Footer Placeholder 5"/>
          <p:cNvSpPr>
            <a:spLocks noGrp="1"/>
          </p:cNvSpPr>
          <p:nvPr>
            <p:ph type="ftr" sz="quarter" idx="11"/>
          </p:nvPr>
        </p:nvSpPr>
        <p:spPr/>
        <p:txBody>
          <a:bodyPr/>
          <a:lstStyle>
            <a:extLst/>
          </a:lstStyle>
          <a:p>
            <a:r>
              <a:rPr lang="en-US" altLang="en-US" smtClean="0"/>
              <a:t>Võ Nhật Trường</a:t>
            </a:r>
            <a:endParaRPr lang="en-US" altLang="en-US"/>
          </a:p>
        </p:txBody>
      </p:sp>
      <p:sp>
        <p:nvSpPr>
          <p:cNvPr id="7" name="Slide Number Placeholder 6"/>
          <p:cNvSpPr>
            <a:spLocks noGrp="1"/>
          </p:cNvSpPr>
          <p:nvPr>
            <p:ph type="sldNum" sz="quarter" idx="12"/>
          </p:nvPr>
        </p:nvSpPr>
        <p:spPr/>
        <p:txBody>
          <a:bodyPr/>
          <a:lstStyle>
            <a:extLst/>
          </a:lstStyle>
          <a:p>
            <a:fld id="{91974DF9-AD47-4691-BA21-BBFCE3637A9A}" type="slidenum">
              <a:rPr kumimoji="0" lang="en-US" smtClean="0"/>
              <a:pPr eaLnBrk="1" latinLnBrk="0" hangingPunct="1"/>
              <a:t>‹#›</a:t>
            </a:fld>
            <a:endParaRPr kumimoji="0"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 Single Corner Rectangle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pPr eaLnBrk="1" latinLnBrk="0" hangingPunct="1"/>
            <a:fld id="{C699CB88-5E1A-4FAC-892A-60949ACB1F6F}" type="datetimeFigureOut">
              <a:rPr lang="en-US" smtClean="0"/>
              <a:pPr eaLnBrk="1" latinLnBrk="0" hangingPunct="1"/>
              <a:t>25/09/2021</a:t>
            </a:fld>
            <a:endParaRPr lang="en-US"/>
          </a:p>
        </p:txBody>
      </p:sp>
      <p:sp>
        <p:nvSpPr>
          <p:cNvPr id="6" name="Footer Placeholder 5"/>
          <p:cNvSpPr>
            <a:spLocks noGrp="1"/>
          </p:cNvSpPr>
          <p:nvPr>
            <p:ph type="ftr" sz="quarter" idx="11"/>
          </p:nvPr>
        </p:nvSpPr>
        <p:spPr/>
        <p:txBody>
          <a:bodyPr/>
          <a:lstStyle>
            <a:extLst/>
          </a:lstStyle>
          <a:p>
            <a:r>
              <a:rPr lang="en-US" altLang="en-US" smtClean="0"/>
              <a:t>Võ Nhật Trường</a:t>
            </a:r>
            <a:endParaRPr lang="en-US" altLang="en-US"/>
          </a:p>
        </p:txBody>
      </p:sp>
      <p:sp>
        <p:nvSpPr>
          <p:cNvPr id="7" name="Slide Number Placeholder 6"/>
          <p:cNvSpPr>
            <a:spLocks noGrp="1"/>
          </p:cNvSpPr>
          <p:nvPr>
            <p:ph type="sldNum" sz="quarter" idx="12"/>
          </p:nvPr>
        </p:nvSpPr>
        <p:spPr/>
        <p:txBody>
          <a:bodyPr/>
          <a:lstStyle>
            <a:extLst/>
          </a:lstStyle>
          <a:p>
            <a:fld id="{91974DF9-AD47-4691-BA21-BBFCE3637A9A}" type="slidenum">
              <a:rPr kumimoji="0" lang="en-US" smtClean="0"/>
              <a:pPr eaLnBrk="1" latinLnBrk="0" hangingPunct="1"/>
              <a:t>‹#›</a:t>
            </a:fld>
            <a:endParaRPr kumimoji="0" lang="en-US"/>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n-US" smtClean="0"/>
              <a:t>Click icon to add picture</a:t>
            </a:r>
            <a:endParaRPr kumimoji="0"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2920" y="530352"/>
            <a:ext cx="8183880" cy="4187952"/>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eaLnBrk="1" latinLnBrk="0" hangingPunct="1"/>
            <a:fld id="{C699CB88-5E1A-4FAC-892A-60949ACB1F6F}" type="datetimeFigureOut">
              <a:rPr lang="en-US" smtClean="0"/>
              <a:pPr eaLnBrk="1" latinLnBrk="0" hangingPunct="1"/>
              <a:t>25/09/2021</a:t>
            </a:fld>
            <a:endParaRPr lang="en-US"/>
          </a:p>
        </p:txBody>
      </p:sp>
      <p:sp>
        <p:nvSpPr>
          <p:cNvPr id="5" name="Footer Placeholder 4"/>
          <p:cNvSpPr>
            <a:spLocks noGrp="1"/>
          </p:cNvSpPr>
          <p:nvPr>
            <p:ph type="ftr" sz="quarter" idx="11"/>
          </p:nvPr>
        </p:nvSpPr>
        <p:spPr/>
        <p:txBody>
          <a:bodyPr/>
          <a:lstStyle>
            <a:extLst/>
          </a:lstStyle>
          <a:p>
            <a:r>
              <a:rPr lang="en-US" altLang="en-US" smtClean="0"/>
              <a:t>Võ Nhật Trường</a:t>
            </a:r>
            <a:endParaRPr lang="en-US" altLang="en-US"/>
          </a:p>
        </p:txBody>
      </p:sp>
      <p:sp>
        <p:nvSpPr>
          <p:cNvPr id="6" name="Slide Number Placeholder 5"/>
          <p:cNvSpPr>
            <a:spLocks noGrp="1"/>
          </p:cNvSpPr>
          <p:nvPr>
            <p:ph type="sldNum" sz="quarter" idx="12"/>
          </p:nvPr>
        </p:nvSpPr>
        <p:spPr/>
        <p:txBody>
          <a:bodyPr/>
          <a:lstStyle>
            <a:extLst/>
          </a:lstStyle>
          <a:p>
            <a:fld id="{91974DF9-AD47-4691-BA21-BBFCE3637A9A}" type="slidenum">
              <a:rPr kumimoji="0" lang="en-US" smtClean="0"/>
              <a:pPr eaLnBrk="1" latinLnBrk="0" hangingPunct="1"/>
              <a:t>‹#›</a:t>
            </a:fld>
            <a:endParaRPr kumimoji="0" 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33400" y="533402"/>
            <a:ext cx="5943600" cy="525780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eaLnBrk="1" latinLnBrk="0" hangingPunct="1"/>
            <a:fld id="{C699CB88-5E1A-4FAC-892A-60949ACB1F6F}" type="datetimeFigureOut">
              <a:rPr lang="en-US" smtClean="0"/>
              <a:pPr eaLnBrk="1" latinLnBrk="0" hangingPunct="1"/>
              <a:t>25/09/2021</a:t>
            </a:fld>
            <a:endParaRPr lang="en-US"/>
          </a:p>
        </p:txBody>
      </p:sp>
      <p:sp>
        <p:nvSpPr>
          <p:cNvPr id="5" name="Footer Placeholder 4"/>
          <p:cNvSpPr>
            <a:spLocks noGrp="1"/>
          </p:cNvSpPr>
          <p:nvPr>
            <p:ph type="ftr" sz="quarter" idx="11"/>
          </p:nvPr>
        </p:nvSpPr>
        <p:spPr/>
        <p:txBody>
          <a:bodyPr/>
          <a:lstStyle>
            <a:extLst/>
          </a:lstStyle>
          <a:p>
            <a:r>
              <a:rPr lang="en-US" altLang="en-US" smtClean="0"/>
              <a:t>Võ Nhật Trường</a:t>
            </a:r>
            <a:endParaRPr lang="en-US" altLang="en-US"/>
          </a:p>
        </p:txBody>
      </p:sp>
      <p:sp>
        <p:nvSpPr>
          <p:cNvPr id="6" name="Slide Number Placeholder 5"/>
          <p:cNvSpPr>
            <a:spLocks noGrp="1"/>
          </p:cNvSpPr>
          <p:nvPr>
            <p:ph type="sldNum" sz="quarter" idx="12"/>
          </p:nvPr>
        </p:nvSpPr>
        <p:spPr/>
        <p:txBody>
          <a:bodyPr/>
          <a:lstStyle>
            <a:extLst/>
          </a:lstStyle>
          <a:p>
            <a:fld id="{91974DF9-AD47-4691-BA21-BBFCE3637A9A}" type="slidenum">
              <a:rPr kumimoji="0" lang="en-US" smtClean="0"/>
              <a:pPr eaLnBrk="1" latinLnBrk="0" hangingPunct="1"/>
              <a:t>‹#›</a:t>
            </a:fld>
            <a:endParaRPr kumimoji="0"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8A432C8-69A7-458B-9684-2BFA64B31948}" type="datetime2">
              <a:rPr lang="en-US" smtClean="0"/>
              <a:t>Saturday, September 25, 2021</a:t>
            </a:fld>
            <a:endParaRPr lang="en-US"/>
          </a:p>
        </p:txBody>
      </p:sp>
      <p:sp>
        <p:nvSpPr>
          <p:cNvPr id="5" name="Footer Placeholder 4"/>
          <p:cNvSpPr>
            <a:spLocks noGrp="1"/>
          </p:cNvSpPr>
          <p:nvPr>
            <p:ph type="ftr" sz="quarter" idx="11"/>
          </p:nvPr>
        </p:nvSpPr>
        <p:spPr/>
        <p:txBody>
          <a:bodyPr/>
          <a:lstStyle/>
          <a:p>
            <a:r>
              <a:rPr lang="en-US" altLang="en-US" smtClean="0"/>
              <a:t>Võ Nhật Trường</a:t>
            </a:r>
            <a:endParaRPr lang="en-US" altLang="en-US"/>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96A3A3-94A6-4E5B-AF39-173ACA3E61CC}" type="datetime2">
              <a:rPr lang="en-US" smtClean="0"/>
              <a:t>Saturday, September 25, 2021</a:t>
            </a:fld>
            <a:endParaRPr lang="en-US"/>
          </a:p>
        </p:txBody>
      </p:sp>
      <p:sp>
        <p:nvSpPr>
          <p:cNvPr id="5" name="Footer Placeholder 4"/>
          <p:cNvSpPr>
            <a:spLocks noGrp="1"/>
          </p:cNvSpPr>
          <p:nvPr>
            <p:ph type="ftr" sz="quarter" idx="11"/>
          </p:nvPr>
        </p:nvSpPr>
        <p:spPr/>
        <p:txBody>
          <a:bodyPr/>
          <a:lstStyle/>
          <a:p>
            <a:r>
              <a:rPr lang="en-US" altLang="en-US" smtClean="0"/>
              <a:t>Võ Nhật Trường</a:t>
            </a:r>
            <a:endParaRPr lang="en-US" altLang="en-US"/>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933D019-A32C-4EAD-B8E6-DBDA699692FD}" type="datetime2">
              <a:rPr lang="en-US" smtClean="0"/>
              <a:t>Saturday, September 25, 2021</a:t>
            </a:fld>
            <a:endParaRPr lang="en-US"/>
          </a:p>
        </p:txBody>
      </p:sp>
      <p:sp>
        <p:nvSpPr>
          <p:cNvPr id="5" name="Footer Placeholder 4"/>
          <p:cNvSpPr>
            <a:spLocks noGrp="1"/>
          </p:cNvSpPr>
          <p:nvPr>
            <p:ph type="ftr" sz="quarter" idx="11"/>
          </p:nvPr>
        </p:nvSpPr>
        <p:spPr/>
        <p:txBody>
          <a:bodyPr/>
          <a:lstStyle/>
          <a:p>
            <a:r>
              <a:rPr lang="en-US" altLang="en-US" smtClean="0"/>
              <a:t>Võ Nhật Trường</a:t>
            </a:r>
            <a:endParaRPr lang="en-US" altLang="en-US"/>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a:xfrm>
            <a:off x="7162800" y="6507163"/>
            <a:ext cx="1828800" cy="274637"/>
          </a:xfrm>
        </p:spPr>
        <p:txBody>
          <a:bodyPr/>
          <a:lstStyle>
            <a:lvl1pPr>
              <a:defRPr/>
            </a:lvl1pPr>
          </a:lstStyle>
          <a:p>
            <a:r>
              <a:rPr lang="en-US" altLang="en-US"/>
              <a:t>Võ Nhật Trường</a:t>
            </a:r>
          </a:p>
        </p:txBody>
      </p:sp>
    </p:spTree>
    <p:extLst>
      <p:ext uri="{BB962C8B-B14F-4D97-AF65-F5344CB8AC3E}">
        <p14:creationId xmlns:p14="http://schemas.microsoft.com/office/powerpoint/2010/main" val="1920053207"/>
      </p:ext>
    </p:extLst>
  </p:cSld>
  <p:clrMapOvr>
    <a:masterClrMapping/>
  </p:clrMapOvr>
  <p:transition>
    <p:split orient="vert"/>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CEBA98F-560C-4997-81C4-81D4D9187EAB}" type="datetime2">
              <a:rPr lang="en-US" smtClean="0"/>
              <a:t>Saturday, September 25, 2021</a:t>
            </a:fld>
            <a:endParaRPr lang="en-US"/>
          </a:p>
        </p:txBody>
      </p:sp>
      <p:sp>
        <p:nvSpPr>
          <p:cNvPr id="6" name="Footer Placeholder 5"/>
          <p:cNvSpPr>
            <a:spLocks noGrp="1"/>
          </p:cNvSpPr>
          <p:nvPr>
            <p:ph type="ftr" sz="quarter" idx="11"/>
          </p:nvPr>
        </p:nvSpPr>
        <p:spPr/>
        <p:txBody>
          <a:bodyPr/>
          <a:lstStyle/>
          <a:p>
            <a:r>
              <a:rPr lang="en-US" altLang="en-US" smtClean="0"/>
              <a:t>Võ Nhật Trường</a:t>
            </a:r>
            <a:endParaRPr lang="en-US" altLang="en-US"/>
          </a:p>
        </p:txBody>
      </p:sp>
      <p:sp>
        <p:nvSpPr>
          <p:cNvPr id="7" name="Slide Number Placeholder 6"/>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50972B2-CA5C-437D-87D0-8081271A9E4B}" type="datetime2">
              <a:rPr lang="en-US" smtClean="0"/>
              <a:t>Saturday, September 25, 2021</a:t>
            </a:fld>
            <a:endParaRPr lang="en-US"/>
          </a:p>
        </p:txBody>
      </p:sp>
      <p:sp>
        <p:nvSpPr>
          <p:cNvPr id="8" name="Footer Placeholder 7"/>
          <p:cNvSpPr>
            <a:spLocks noGrp="1"/>
          </p:cNvSpPr>
          <p:nvPr>
            <p:ph type="ftr" sz="quarter" idx="11"/>
          </p:nvPr>
        </p:nvSpPr>
        <p:spPr/>
        <p:txBody>
          <a:bodyPr/>
          <a:lstStyle/>
          <a:p>
            <a:r>
              <a:rPr lang="en-US" altLang="en-US" smtClean="0"/>
              <a:t>Võ Nhật Trường</a:t>
            </a:r>
            <a:endParaRPr lang="en-US" altLang="en-US"/>
          </a:p>
        </p:txBody>
      </p:sp>
      <p:sp>
        <p:nvSpPr>
          <p:cNvPr id="9" name="Slide Number Placeholder 8"/>
          <p:cNvSpPr>
            <a:spLocks noGrp="1"/>
          </p:cNvSpPr>
          <p:nvPr>
            <p:ph type="sldNum" sz="quarter" idx="12"/>
          </p:nvPr>
        </p:nvSpPr>
        <p:spPr/>
        <p:txBody>
          <a:bodyPr/>
          <a:lstStyle/>
          <a:p>
            <a:fld id="{0CFEC368-1D7A-4F81-ABF6-AE0E36BAF64C}" type="slidenum">
              <a:rPr lang="en-US" smtClean="0"/>
              <a:pPr/>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9CD4847-11EF-4466-A8AD-85CDB7B49118}" type="datetime2">
              <a:rPr lang="en-US" smtClean="0"/>
              <a:t>Saturday, September 25, 2021</a:t>
            </a:fld>
            <a:endParaRPr lang="en-US"/>
          </a:p>
        </p:txBody>
      </p:sp>
      <p:sp>
        <p:nvSpPr>
          <p:cNvPr id="4" name="Footer Placeholder 3"/>
          <p:cNvSpPr>
            <a:spLocks noGrp="1"/>
          </p:cNvSpPr>
          <p:nvPr>
            <p:ph type="ftr" sz="quarter" idx="11"/>
          </p:nvPr>
        </p:nvSpPr>
        <p:spPr/>
        <p:txBody>
          <a:bodyPr/>
          <a:lstStyle/>
          <a:p>
            <a:r>
              <a:rPr lang="en-US" altLang="en-US" smtClean="0"/>
              <a:t>Võ Nhật Trường</a:t>
            </a:r>
            <a:endParaRPr lang="en-US" altLang="en-US"/>
          </a:p>
        </p:txBody>
      </p:sp>
      <p:sp>
        <p:nvSpPr>
          <p:cNvPr id="5" name="Slide Number Placeholder 4"/>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68457A-3AB9-4880-8A0C-9F8524491207}" type="datetime2">
              <a:rPr lang="en-US" smtClean="0"/>
              <a:t>Saturday, September 25, 2021</a:t>
            </a:fld>
            <a:endParaRPr lang="en-US"/>
          </a:p>
        </p:txBody>
      </p:sp>
      <p:sp>
        <p:nvSpPr>
          <p:cNvPr id="3" name="Footer Placeholder 2"/>
          <p:cNvSpPr>
            <a:spLocks noGrp="1"/>
          </p:cNvSpPr>
          <p:nvPr>
            <p:ph type="ftr" sz="quarter" idx="11"/>
          </p:nvPr>
        </p:nvSpPr>
        <p:spPr/>
        <p:txBody>
          <a:bodyPr/>
          <a:lstStyle/>
          <a:p>
            <a:r>
              <a:rPr lang="en-US" altLang="en-US" smtClean="0"/>
              <a:t>Võ Nhật Trường</a:t>
            </a:r>
            <a:endParaRPr lang="en-US" altLang="en-US"/>
          </a:p>
        </p:txBody>
      </p:sp>
      <p:sp>
        <p:nvSpPr>
          <p:cNvPr id="4" name="Slide Number Placeholder 3"/>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transition>
    <p:split orient="vert"/>
  </p:transition>
  <p:timing>
    <p:tnLst>
      <p:par>
        <p:cTn id="1" dur="indefinite" restart="never" nodeType="tmRoot"/>
      </p:par>
    </p:tnLst>
  </p:timing>
</p:sldLayout>
</file>

<file path=ppt/slideLayouts/slideLayout3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FE976D3-5B7F-4300-ABED-C91F1B2AE209}" type="datetime2">
              <a:rPr lang="en-US" smtClean="0"/>
              <a:t>Saturday, September 25, 2021</a:t>
            </a:fld>
            <a:endParaRPr lang="en-US"/>
          </a:p>
        </p:txBody>
      </p:sp>
      <p:sp>
        <p:nvSpPr>
          <p:cNvPr id="6" name="Footer Placeholder 5"/>
          <p:cNvSpPr>
            <a:spLocks noGrp="1"/>
          </p:cNvSpPr>
          <p:nvPr>
            <p:ph type="ftr" sz="quarter" idx="11"/>
          </p:nvPr>
        </p:nvSpPr>
        <p:spPr/>
        <p:txBody>
          <a:bodyPr/>
          <a:lstStyle/>
          <a:p>
            <a:r>
              <a:rPr lang="en-US" altLang="en-US" smtClean="0"/>
              <a:t>Võ Nhật Trường</a:t>
            </a:r>
            <a:endParaRPr lang="en-US" altLang="en-US"/>
          </a:p>
        </p:txBody>
      </p:sp>
      <p:sp>
        <p:nvSpPr>
          <p:cNvPr id="7" name="Slide Number Placeholder 6"/>
          <p:cNvSpPr>
            <a:spLocks noGrp="1"/>
          </p:cNvSpPr>
          <p:nvPr>
            <p:ph type="sldNum" sz="quarter" idx="12"/>
          </p:nvPr>
        </p:nvSpPr>
        <p:spPr/>
        <p:txBody>
          <a:bodyPr/>
          <a:lstStyle/>
          <a:p>
            <a:fld id="{0CFEC368-1D7A-4F81-ABF6-AE0E36BAF64C}" type="slidenum">
              <a:rPr lang="en-US" smtClean="0"/>
              <a:pPr/>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BDC1E59-17DD-41CE-97CA-624A472382D4}" type="datetime2">
              <a:rPr lang="en-US" smtClean="0"/>
              <a:t>Saturday, September 25, 2021</a:t>
            </a:fld>
            <a:endParaRPr lang="en-US"/>
          </a:p>
        </p:txBody>
      </p:sp>
      <p:sp>
        <p:nvSpPr>
          <p:cNvPr id="6" name="Footer Placeholder 5"/>
          <p:cNvSpPr>
            <a:spLocks noGrp="1"/>
          </p:cNvSpPr>
          <p:nvPr>
            <p:ph type="ftr" sz="quarter" idx="11"/>
          </p:nvPr>
        </p:nvSpPr>
        <p:spPr/>
        <p:txBody>
          <a:bodyPr/>
          <a:lstStyle/>
          <a:p>
            <a:r>
              <a:rPr lang="en-US" altLang="en-US" smtClean="0"/>
              <a:t>Võ Nhật Trường</a:t>
            </a:r>
            <a:endParaRPr lang="en-US" altLang="en-US"/>
          </a:p>
        </p:txBody>
      </p:sp>
      <p:sp>
        <p:nvSpPr>
          <p:cNvPr id="7" name="Slide Number Placeholder 6"/>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CC057FC-95B6-4D89-AFDA-ABA33EE921E5}" type="datetime2">
              <a:rPr lang="en-US" smtClean="0"/>
              <a:t>Saturday, September 25, 2021</a:t>
            </a:fld>
            <a:endParaRPr lang="en-US"/>
          </a:p>
        </p:txBody>
      </p:sp>
      <p:sp>
        <p:nvSpPr>
          <p:cNvPr id="5" name="Footer Placeholder 4"/>
          <p:cNvSpPr>
            <a:spLocks noGrp="1"/>
          </p:cNvSpPr>
          <p:nvPr>
            <p:ph type="ftr" sz="quarter" idx="11"/>
          </p:nvPr>
        </p:nvSpPr>
        <p:spPr/>
        <p:txBody>
          <a:bodyPr/>
          <a:lstStyle/>
          <a:p>
            <a:r>
              <a:rPr lang="en-US" altLang="en-US" smtClean="0"/>
              <a:t>Võ Nhật Trường</a:t>
            </a:r>
            <a:endParaRPr lang="en-US" altLang="en-US"/>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C4549AC-EB31-477F-92A9-B1988E232878}" type="datetime2">
              <a:rPr lang="en-US" smtClean="0"/>
              <a:t>Saturday, September 25, 2021</a:t>
            </a:fld>
            <a:endParaRPr lang="en-US"/>
          </a:p>
        </p:txBody>
      </p:sp>
      <p:sp>
        <p:nvSpPr>
          <p:cNvPr id="5" name="Footer Placeholder 4"/>
          <p:cNvSpPr>
            <a:spLocks noGrp="1"/>
          </p:cNvSpPr>
          <p:nvPr>
            <p:ph type="ftr" sz="quarter" idx="11"/>
          </p:nvPr>
        </p:nvSpPr>
        <p:spPr/>
        <p:txBody>
          <a:bodyPr/>
          <a:lstStyle/>
          <a:p>
            <a:r>
              <a:rPr lang="en-US" altLang="en-US" smtClean="0"/>
              <a:t>Võ Nhật Trường</a:t>
            </a:r>
            <a:endParaRPr lang="en-US" altLang="en-US"/>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DF437458-80C6-4B72-B229-29D48D0F8153}" type="datetimeFigureOut">
              <a:rPr lang="en-US" smtClean="0"/>
              <a:t>25/09/2021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E0AC7594-7F68-4FD3-B0E8-4F883B5438DB}" type="slidenum">
              <a:rPr lang="en-US" smtClean="0"/>
              <a:t>‹#›</a:t>
            </a:fld>
            <a:endParaRPr lang="en-US"/>
          </a:p>
        </p:txBody>
      </p:sp>
    </p:spTree>
    <p:extLst>
      <p:ext uri="{BB962C8B-B14F-4D97-AF65-F5344CB8AC3E}">
        <p14:creationId xmlns:p14="http://schemas.microsoft.com/office/powerpoint/2010/main" val="37433837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8A432C8-69A7-458B-9684-2BFA64B31948}" type="datetime2">
              <a:rPr lang="en-US" smtClean="0"/>
              <a:t>Saturday, September 25, 2021</a:t>
            </a:fld>
            <a:endParaRPr lang="en-US"/>
          </a:p>
        </p:txBody>
      </p:sp>
      <p:sp>
        <p:nvSpPr>
          <p:cNvPr id="5" name="Footer Placeholder 4"/>
          <p:cNvSpPr>
            <a:spLocks noGrp="1"/>
          </p:cNvSpPr>
          <p:nvPr>
            <p:ph type="ftr" sz="quarter" idx="11"/>
          </p:nvPr>
        </p:nvSpPr>
        <p:spPr/>
        <p:txBody>
          <a:bodyPr/>
          <a:lstStyle/>
          <a:p>
            <a:r>
              <a:rPr lang="en-US" altLang="en-US" smtClean="0"/>
              <a:t>Võ Nhật Trường</a:t>
            </a:r>
            <a:endParaRPr lang="en-US" altLang="en-US"/>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96A3A3-94A6-4E5B-AF39-173ACA3E61CC}" type="datetime2">
              <a:rPr lang="en-US" smtClean="0"/>
              <a:t>Saturday, September 25, 2021</a:t>
            </a:fld>
            <a:endParaRPr lang="en-US"/>
          </a:p>
        </p:txBody>
      </p:sp>
      <p:sp>
        <p:nvSpPr>
          <p:cNvPr id="5" name="Footer Placeholder 4"/>
          <p:cNvSpPr>
            <a:spLocks noGrp="1"/>
          </p:cNvSpPr>
          <p:nvPr>
            <p:ph type="ftr" sz="quarter" idx="11"/>
          </p:nvPr>
        </p:nvSpPr>
        <p:spPr/>
        <p:txBody>
          <a:bodyPr/>
          <a:lstStyle/>
          <a:p>
            <a:r>
              <a:rPr lang="en-US" altLang="en-US" smtClean="0"/>
              <a:t>Võ Nhật Trường</a:t>
            </a:r>
            <a:endParaRPr lang="en-US" altLang="en-US"/>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933D019-A32C-4EAD-B8E6-DBDA699692FD}" type="datetime2">
              <a:rPr lang="en-US" smtClean="0"/>
              <a:t>Saturday, September 25, 2021</a:t>
            </a:fld>
            <a:endParaRPr lang="en-US"/>
          </a:p>
        </p:txBody>
      </p:sp>
      <p:sp>
        <p:nvSpPr>
          <p:cNvPr id="5" name="Footer Placeholder 4"/>
          <p:cNvSpPr>
            <a:spLocks noGrp="1"/>
          </p:cNvSpPr>
          <p:nvPr>
            <p:ph type="ftr" sz="quarter" idx="11"/>
          </p:nvPr>
        </p:nvSpPr>
        <p:spPr/>
        <p:txBody>
          <a:bodyPr/>
          <a:lstStyle/>
          <a:p>
            <a:r>
              <a:rPr lang="en-US" altLang="en-US" smtClean="0"/>
              <a:t>Võ Nhật Trường</a:t>
            </a:r>
            <a:endParaRPr lang="en-US" altLang="en-US"/>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CEBA98F-560C-4997-81C4-81D4D9187EAB}" type="datetime2">
              <a:rPr lang="en-US" smtClean="0"/>
              <a:t>Saturday, September 25, 2021</a:t>
            </a:fld>
            <a:endParaRPr lang="en-US"/>
          </a:p>
        </p:txBody>
      </p:sp>
      <p:sp>
        <p:nvSpPr>
          <p:cNvPr id="6" name="Footer Placeholder 5"/>
          <p:cNvSpPr>
            <a:spLocks noGrp="1"/>
          </p:cNvSpPr>
          <p:nvPr>
            <p:ph type="ftr" sz="quarter" idx="11"/>
          </p:nvPr>
        </p:nvSpPr>
        <p:spPr/>
        <p:txBody>
          <a:bodyPr/>
          <a:lstStyle/>
          <a:p>
            <a:r>
              <a:rPr lang="en-US" altLang="en-US" smtClean="0"/>
              <a:t>Võ Nhật Trường</a:t>
            </a:r>
            <a:endParaRPr lang="en-US" altLang="en-US"/>
          </a:p>
        </p:txBody>
      </p:sp>
      <p:sp>
        <p:nvSpPr>
          <p:cNvPr id="7" name="Slide Number Placeholder 6"/>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50972B2-CA5C-437D-87D0-8081271A9E4B}" type="datetime2">
              <a:rPr lang="en-US" smtClean="0"/>
              <a:t>Saturday, September 25, 2021</a:t>
            </a:fld>
            <a:endParaRPr lang="en-US"/>
          </a:p>
        </p:txBody>
      </p:sp>
      <p:sp>
        <p:nvSpPr>
          <p:cNvPr id="8" name="Footer Placeholder 7"/>
          <p:cNvSpPr>
            <a:spLocks noGrp="1"/>
          </p:cNvSpPr>
          <p:nvPr>
            <p:ph type="ftr" sz="quarter" idx="11"/>
          </p:nvPr>
        </p:nvSpPr>
        <p:spPr/>
        <p:txBody>
          <a:bodyPr/>
          <a:lstStyle/>
          <a:p>
            <a:r>
              <a:rPr lang="en-US" altLang="en-US" smtClean="0"/>
              <a:t>Võ Nhật Trường</a:t>
            </a:r>
            <a:endParaRPr lang="en-US" altLang="en-US"/>
          </a:p>
        </p:txBody>
      </p:sp>
      <p:sp>
        <p:nvSpPr>
          <p:cNvPr id="9" name="Slide Number Placeholder 8"/>
          <p:cNvSpPr>
            <a:spLocks noGrp="1"/>
          </p:cNvSpPr>
          <p:nvPr>
            <p:ph type="sldNum" sz="quarter" idx="12"/>
          </p:nvPr>
        </p:nvSpPr>
        <p:spPr/>
        <p:txBody>
          <a:bodyPr/>
          <a:lstStyle/>
          <a:p>
            <a:fld id="{0CFEC368-1D7A-4F81-ABF6-AE0E36BAF64C}" type="slidenum">
              <a:rPr lang="en-US" smtClean="0"/>
              <a:pPr/>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2.xml"/><Relationship Id="rId3" Type="http://schemas.openxmlformats.org/officeDocument/2006/relationships/slideLayout" Target="../slideLayouts/slideLayout7.xml"/><Relationship Id="rId7" Type="http://schemas.openxmlformats.org/officeDocument/2006/relationships/slideLayout" Target="../slideLayouts/slideLayout11.xml"/><Relationship Id="rId12" Type="http://schemas.openxmlformats.org/officeDocument/2006/relationships/theme" Target="../theme/theme2.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slideLayout" Target="../slideLayouts/slideLayout15.xml"/><Relationship Id="rId5" Type="http://schemas.openxmlformats.org/officeDocument/2006/relationships/slideLayout" Target="../slideLayouts/slideLayout9.xml"/><Relationship Id="rId10" Type="http://schemas.openxmlformats.org/officeDocument/2006/relationships/slideLayout" Target="../slideLayouts/slideLayout14.xml"/><Relationship Id="rId4" Type="http://schemas.openxmlformats.org/officeDocument/2006/relationships/slideLayout" Target="../slideLayouts/slideLayout8.xml"/><Relationship Id="rId9" Type="http://schemas.openxmlformats.org/officeDocument/2006/relationships/slideLayout" Target="../slideLayouts/slideLayout13.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3.xml"/><Relationship Id="rId3" Type="http://schemas.openxmlformats.org/officeDocument/2006/relationships/slideLayout" Target="../slideLayouts/slideLayout18.xml"/><Relationship Id="rId7" Type="http://schemas.openxmlformats.org/officeDocument/2006/relationships/slideLayout" Target="../slideLayouts/slideLayout22.xml"/><Relationship Id="rId12" Type="http://schemas.openxmlformats.org/officeDocument/2006/relationships/theme" Target="../theme/theme3.xml"/><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5" Type="http://schemas.openxmlformats.org/officeDocument/2006/relationships/slideLayout" Target="../slideLayouts/slideLayout20.xml"/><Relationship Id="rId10" Type="http://schemas.openxmlformats.org/officeDocument/2006/relationships/slideLayout" Target="../slideLayouts/slideLayout25.xml"/><Relationship Id="rId4" Type="http://schemas.openxmlformats.org/officeDocument/2006/relationships/slideLayout" Target="../slideLayouts/slideLayout19.xml"/><Relationship Id="rId9" Type="http://schemas.openxmlformats.org/officeDocument/2006/relationships/slideLayout" Target="../slideLayouts/slideLayout24.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4.xml"/><Relationship Id="rId3" Type="http://schemas.openxmlformats.org/officeDocument/2006/relationships/slideLayout" Target="../slideLayouts/slideLayout29.xml"/><Relationship Id="rId7" Type="http://schemas.openxmlformats.org/officeDocument/2006/relationships/slideLayout" Target="../slideLayouts/slideLayout33.xml"/><Relationship Id="rId12" Type="http://schemas.openxmlformats.org/officeDocument/2006/relationships/theme" Target="../theme/theme4.xml"/><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slideLayout" Target="../slideLayouts/slideLayout32.xml"/><Relationship Id="rId11" Type="http://schemas.openxmlformats.org/officeDocument/2006/relationships/slideLayout" Target="../slideLayouts/slideLayout37.xml"/><Relationship Id="rId5" Type="http://schemas.openxmlformats.org/officeDocument/2006/relationships/slideLayout" Target="../slideLayouts/slideLayout31.xml"/><Relationship Id="rId10" Type="http://schemas.openxmlformats.org/officeDocument/2006/relationships/slideLayout" Target="../slideLayouts/slideLayout36.xml"/><Relationship Id="rId4" Type="http://schemas.openxmlformats.org/officeDocument/2006/relationships/slideLayout" Target="../slideLayouts/slideLayout30.xml"/><Relationship Id="rId9" Type="http://schemas.openxmlformats.org/officeDocument/2006/relationships/slideLayout" Target="../slideLayouts/slideLayout3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85008" name="Rectangle 16"/>
          <p:cNvSpPr>
            <a:spLocks noGrp="1" noChangeArrowheads="1"/>
          </p:cNvSpPr>
          <p:nvPr>
            <p:ph type="ftr" sz="quarter" idx="3"/>
          </p:nvPr>
        </p:nvSpPr>
        <p:spPr bwMode="auto">
          <a:xfrm>
            <a:off x="7315080" y="6583273"/>
            <a:ext cx="182880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54000" tIns="45720" rIns="54000" bIns="45720" numCol="1" anchor="t" anchorCtr="0" compatLnSpc="1">
            <a:prstTxWarp prst="textNoShape">
              <a:avLst/>
            </a:prstTxWarp>
            <a:spAutoFit/>
          </a:bodyPr>
          <a:lstStyle>
            <a:lvl1pPr algn="r">
              <a:defRPr sz="1200">
                <a:solidFill>
                  <a:srgbClr val="FFABAB"/>
                </a:solidFill>
                <a:latin typeface="Times New Roman" panose="02020603050405020304" pitchFamily="18" charset="0"/>
                <a:ea typeface="Arial Unicode MS" pitchFamily="34" charset="-128"/>
              </a:defRPr>
            </a:lvl1pPr>
          </a:lstStyle>
          <a:p>
            <a:r>
              <a:rPr lang="en-US" altLang="en-US"/>
              <a:t>Võ Nhật Trường</a:t>
            </a:r>
          </a:p>
        </p:txBody>
      </p:sp>
    </p:spTree>
    <p:extLst>
      <p:ext uri="{BB962C8B-B14F-4D97-AF65-F5344CB8AC3E}">
        <p14:creationId xmlns:p14="http://schemas.microsoft.com/office/powerpoint/2010/main" val="3948585114"/>
      </p:ext>
    </p:extLst>
  </p:cSld>
  <p:clrMap bg1="lt1" tx1="dk1" bg2="lt2" tx2="dk2" accent1="accent1" accent2="accent2" accent3="accent3" accent4="accent4" accent5="accent5" accent6="accent6" hlink="hlink" folHlink="folHlink"/>
  <p:sldLayoutIdLst>
    <p:sldLayoutId id="2147484223" r:id="rId1"/>
    <p:sldLayoutId id="2147484224" r:id="rId2"/>
    <p:sldLayoutId id="2147484225" r:id="rId3"/>
    <p:sldLayoutId id="2147484262" r:id="rId4"/>
  </p:sldLayoutIdLst>
  <p:transition>
    <p:split orient="vert"/>
  </p:transition>
  <p:timing>
    <p:tnLst>
      <p:par>
        <p:cTn id="1" dur="indefinite" restart="never" nodeType="tmRoot"/>
      </p:par>
    </p:tnLst>
  </p:timing>
  <p:txStyles>
    <p:title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2pPr>
      <a:lvl3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3pPr>
      <a:lvl4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4pPr>
      <a:lvl5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A80CB818-7379-467D-8E76-EF9D9074A26C}" type="datetime2">
              <a:rPr lang="en-US" smtClean="0"/>
              <a:t>Saturday, September 25, 2021</a:t>
            </a:fld>
            <a:endParaRPr lang="en-US" dirty="0"/>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r>
              <a:rPr lang="en-US" altLang="en-US" smtClean="0"/>
              <a:t>Võ Nhật Trường</a:t>
            </a:r>
            <a:endParaRPr lang="en-US" alt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0CFEC368-1D7A-4F81-ABF6-AE0E36BAF64C}"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4227" r:id="rId1"/>
    <p:sldLayoutId id="2147484228" r:id="rId2"/>
    <p:sldLayoutId id="2147484229" r:id="rId3"/>
    <p:sldLayoutId id="2147484230" r:id="rId4"/>
    <p:sldLayoutId id="2147484231" r:id="rId5"/>
    <p:sldLayoutId id="2147484232" r:id="rId6"/>
    <p:sldLayoutId id="2147484233" r:id="rId7"/>
    <p:sldLayoutId id="2147484234" r:id="rId8"/>
    <p:sldLayoutId id="2147484235" r:id="rId9"/>
    <p:sldLayoutId id="2147484236" r:id="rId10"/>
    <p:sldLayoutId id="2147484237" r:id="rId11"/>
  </p:sldLayoutIdLst>
  <p:transition>
    <p:split orient="vert"/>
  </p:transition>
  <p:timing>
    <p:tnLst>
      <p:par>
        <p:cTn id="1" dur="indefinite" restart="never" nodeType="tmRoot"/>
      </p:par>
    </p:tnLst>
  </p:timing>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Title Placeholder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en-US" smtClean="0"/>
              <a:t>Click to edit Master title style</a:t>
            </a:r>
            <a:endParaRPr kumimoji="0" lang="en-US"/>
          </a:p>
        </p:txBody>
      </p:sp>
      <p:sp>
        <p:nvSpPr>
          <p:cNvPr id="4" name="Text Placeholder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5" name="Date Placeholder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pPr eaLnBrk="1" latinLnBrk="0" hangingPunct="1"/>
            <a:fld id="{C699CB88-5E1A-4FAC-892A-60949ACB1F6F}" type="datetimeFigureOut">
              <a:rPr lang="en-US" smtClean="0"/>
              <a:pPr eaLnBrk="1" latinLnBrk="0" hangingPunct="1"/>
              <a:t>25/09/2021</a:t>
            </a:fld>
            <a:endParaRPr lang="en-US"/>
          </a:p>
        </p:txBody>
      </p:sp>
      <p:sp>
        <p:nvSpPr>
          <p:cNvPr id="18" name="Footer Placeholder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r>
              <a:rPr lang="en-US" altLang="en-US" smtClean="0"/>
              <a:t>Võ Nhật Trường</a:t>
            </a:r>
            <a:endParaRPr lang="en-US" altLang="en-US"/>
          </a:p>
        </p:txBody>
      </p:sp>
      <p:sp>
        <p:nvSpPr>
          <p:cNvPr id="5" name="Slide Number Placeholder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91974DF9-AD47-4691-BA21-BBFCE3637A9A}" type="slidenum">
              <a:rPr kumimoji="0" lang="en-US" smtClean="0"/>
              <a:pPr eaLnBrk="1" latinLnBrk="0" hangingPunct="1"/>
              <a:t>‹#›</a:t>
            </a:fld>
            <a:endParaRPr kumimoji="0" lang="en-US"/>
          </a:p>
        </p:txBody>
      </p:sp>
    </p:spTree>
  </p:cSld>
  <p:clrMap bg1="lt1" tx1="dk1" bg2="lt2" tx2="dk2" accent1="accent1" accent2="accent2" accent3="accent3" accent4="accent4" accent5="accent5" accent6="accent6" hlink="hlink" folHlink="folHlink"/>
  <p:sldLayoutIdLst>
    <p:sldLayoutId id="2147484239" r:id="rId1"/>
    <p:sldLayoutId id="2147484240" r:id="rId2"/>
    <p:sldLayoutId id="2147484241" r:id="rId3"/>
    <p:sldLayoutId id="2147484242" r:id="rId4"/>
    <p:sldLayoutId id="2147484243" r:id="rId5"/>
    <p:sldLayoutId id="2147484244" r:id="rId6"/>
    <p:sldLayoutId id="2147484245" r:id="rId7"/>
    <p:sldLayoutId id="2147484246" r:id="rId8"/>
    <p:sldLayoutId id="2147484247" r:id="rId9"/>
    <p:sldLayoutId id="2147484248" r:id="rId10"/>
    <p:sldLayoutId id="2147484249" r:id="rId11"/>
  </p:sldLayoutIdLst>
  <p:transition>
    <p:split orient="vert"/>
  </p:transition>
  <p:timing>
    <p:tnLst>
      <p:par>
        <p:cTn id="1" dur="indefinite" restart="never" nodeType="tmRoot"/>
      </p:par>
    </p:tnLst>
  </p:timing>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A80CB818-7379-467D-8E76-EF9D9074A26C}" type="datetime2">
              <a:rPr lang="en-US" smtClean="0"/>
              <a:t>Saturday, September 25, 2021</a:t>
            </a:fld>
            <a:endParaRPr lang="en-US" dirty="0"/>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r>
              <a:rPr lang="en-US" altLang="en-US" smtClean="0"/>
              <a:t>Võ Nhật Trường</a:t>
            </a:r>
            <a:endParaRPr lang="en-US" alt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0CFEC368-1D7A-4F81-ABF6-AE0E36BAF64C}"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4251" r:id="rId1"/>
    <p:sldLayoutId id="2147484252" r:id="rId2"/>
    <p:sldLayoutId id="2147484253" r:id="rId3"/>
    <p:sldLayoutId id="2147484254" r:id="rId4"/>
    <p:sldLayoutId id="2147484255" r:id="rId5"/>
    <p:sldLayoutId id="2147484256" r:id="rId6"/>
    <p:sldLayoutId id="2147484257" r:id="rId7"/>
    <p:sldLayoutId id="2147484258" r:id="rId8"/>
    <p:sldLayoutId id="2147484259" r:id="rId9"/>
    <p:sldLayoutId id="2147484260" r:id="rId10"/>
    <p:sldLayoutId id="2147484261" r:id="rId11"/>
  </p:sldLayoutIdLst>
  <p:transition>
    <p:split orient="vert"/>
  </p:transition>
  <p:timing>
    <p:tnLst>
      <p:par>
        <p:cTn id="1" dur="indefinite" restart="never" nodeType="tmRoot"/>
      </p:par>
    </p:tnLst>
  </p:timing>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www.bing.com/"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AutoShape 5"/>
          <p:cNvSpPr>
            <a:spLocks noChangeArrowheads="1"/>
          </p:cNvSpPr>
          <p:nvPr/>
        </p:nvSpPr>
        <p:spPr bwMode="gray">
          <a:xfrm>
            <a:off x="152400" y="304800"/>
            <a:ext cx="8458200" cy="822305"/>
          </a:xfrm>
          <a:prstGeom prst="roundRect">
            <a:avLst>
              <a:gd name="adj" fmla="val 50000"/>
            </a:avLst>
          </a:prstGeom>
          <a:noFill/>
          <a:ln w="57150" algn="ctr">
            <a:solidFill>
              <a:schemeClr val="hlink"/>
            </a:solidFill>
            <a:round/>
            <a:headEnd/>
            <a:tailEnd/>
          </a:ln>
          <a:effectLst/>
          <a:extLst>
            <a:ext uri="{909E8E84-426E-40DD-AFC4-6F175D3DCCD1}">
              <a14:hiddenFill xmlns:a14="http://schemas.microsoft.com/office/drawing/2010/main">
                <a:solidFill>
                  <a:srgbClr val="FF9900"/>
                </a:solidFill>
              </a14:hiddenFill>
            </a:ext>
            <a:ext uri="{AF507438-7753-43E0-B8FC-AC1667EBCBE1}">
              <a14:hiddenEffects xmlns:a14="http://schemas.microsoft.com/office/drawing/2010/main">
                <a:effectLst>
                  <a:outerShdw dist="17961" dir="13500000" algn="ctr" rotWithShape="0">
                    <a:srgbClr val="033B74"/>
                  </a:outerShdw>
                </a:effectLst>
              </a14:hiddenEffects>
            </a:ext>
          </a:extLst>
        </p:spPr>
        <p:txBody>
          <a:bodyPr wrap="square" anchor="ct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eaLnBrk="1" hangingPunct="1">
              <a:spcBef>
                <a:spcPct val="20000"/>
              </a:spcBef>
            </a:pPr>
            <a:r>
              <a:rPr lang="en-US" altLang="en-US" sz="3200" b="1" dirty="0" err="1" smtClean="0">
                <a:solidFill>
                  <a:srgbClr val="FF0000"/>
                </a:solidFill>
                <a:cs typeface="Times New Roman" pitchFamily="18" charset="0"/>
              </a:rPr>
              <a:t>Câu</a:t>
            </a:r>
            <a:r>
              <a:rPr lang="en-US" altLang="en-US" sz="3200" b="1" dirty="0" smtClean="0">
                <a:solidFill>
                  <a:srgbClr val="FF0000"/>
                </a:solidFill>
                <a:cs typeface="Times New Roman" pitchFamily="18" charset="0"/>
              </a:rPr>
              <a:t> 1</a:t>
            </a:r>
            <a:r>
              <a:rPr lang="en-US" altLang="en-US" sz="3200" b="1" dirty="0">
                <a:solidFill>
                  <a:srgbClr val="FF0000"/>
                </a:solidFill>
                <a:cs typeface="Times New Roman" pitchFamily="18" charset="0"/>
              </a:rPr>
              <a:t> </a:t>
            </a:r>
            <a:r>
              <a:rPr lang="en-US" altLang="en-US" sz="3200" b="1" dirty="0" smtClean="0">
                <a:solidFill>
                  <a:srgbClr val="FF0000"/>
                </a:solidFill>
                <a:cs typeface="Times New Roman" pitchFamily="18" charset="0"/>
              </a:rPr>
              <a:t>(</a:t>
            </a:r>
            <a:r>
              <a:rPr lang="en-US" altLang="en-US" sz="3200" b="1" dirty="0" err="1" smtClean="0">
                <a:solidFill>
                  <a:srgbClr val="FF0000"/>
                </a:solidFill>
                <a:cs typeface="Times New Roman" pitchFamily="18" charset="0"/>
              </a:rPr>
              <a:t>trang</a:t>
            </a:r>
            <a:r>
              <a:rPr lang="en-US" altLang="en-US" sz="3200" b="1" dirty="0" smtClean="0">
                <a:solidFill>
                  <a:srgbClr val="FF0000"/>
                </a:solidFill>
                <a:cs typeface="Times New Roman" pitchFamily="18" charset="0"/>
              </a:rPr>
              <a:t> 19/SGK) </a:t>
            </a:r>
            <a:r>
              <a:rPr lang="en-US" altLang="en-US" sz="3200" b="1" dirty="0" smtClean="0">
                <a:solidFill>
                  <a:srgbClr val="FF0000"/>
                </a:solidFill>
              </a:rPr>
              <a:t>Internet </a:t>
            </a:r>
            <a:r>
              <a:rPr lang="en-US" altLang="en-US" sz="3200" b="1" dirty="0" err="1">
                <a:solidFill>
                  <a:srgbClr val="FF0000"/>
                </a:solidFill>
              </a:rPr>
              <a:t>là</a:t>
            </a:r>
            <a:r>
              <a:rPr lang="en-US" altLang="en-US" sz="3200" b="1" dirty="0">
                <a:solidFill>
                  <a:srgbClr val="FF0000"/>
                </a:solidFill>
              </a:rPr>
              <a:t> </a:t>
            </a:r>
            <a:r>
              <a:rPr lang="en-US" altLang="en-US" sz="3200" b="1" dirty="0" err="1">
                <a:solidFill>
                  <a:srgbClr val="FF0000"/>
                </a:solidFill>
              </a:rPr>
              <a:t>gì</a:t>
            </a:r>
            <a:r>
              <a:rPr lang="nl-NL" altLang="en-US" sz="3200" b="1" dirty="0">
                <a:solidFill>
                  <a:srgbClr val="FF0000"/>
                </a:solidFill>
              </a:rPr>
              <a:t>?</a:t>
            </a:r>
          </a:p>
        </p:txBody>
      </p:sp>
      <p:sp>
        <p:nvSpPr>
          <p:cNvPr id="17" name="Rectangle 3"/>
          <p:cNvSpPr>
            <a:spLocks noChangeArrowheads="1"/>
          </p:cNvSpPr>
          <p:nvPr/>
        </p:nvSpPr>
        <p:spPr bwMode="auto">
          <a:xfrm>
            <a:off x="0" y="3124200"/>
            <a:ext cx="9024938" cy="1569660"/>
          </a:xfrm>
          <a:prstGeom prst="rect">
            <a:avLst/>
          </a:prstGeom>
          <a:noFill/>
          <a:ln w="9525">
            <a:solidFill>
              <a:srgbClr val="FF0066"/>
            </a:solidFill>
            <a:miter lim="800000"/>
            <a:headEnd/>
            <a:tailEnd/>
          </a:ln>
        </p:spPr>
        <p:txBody>
          <a:bodyPr anchor="ct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eaLnBrk="1" hangingPunct="1"/>
            <a:r>
              <a:rPr lang="vi-VN" altLang="en-US" sz="3200" b="1" dirty="0">
                <a:sym typeface="Wingdings" pitchFamily="2" charset="2"/>
              </a:rPr>
              <a:t></a:t>
            </a:r>
            <a:r>
              <a:rPr lang="en-US" altLang="en-US" sz="3200" b="1" dirty="0" smtClean="0"/>
              <a:t>- </a:t>
            </a:r>
            <a:r>
              <a:rPr lang="en-US" altLang="en-US" sz="3200" b="1" dirty="0" err="1" smtClean="0"/>
              <a:t>Mạng</a:t>
            </a:r>
            <a:r>
              <a:rPr lang="en-US" altLang="en-US" sz="3200" b="1" dirty="0" smtClean="0"/>
              <a:t> </a:t>
            </a:r>
            <a:r>
              <a:rPr lang="en-US" altLang="en-US" sz="3200" b="1" dirty="0"/>
              <a:t>Internet </a:t>
            </a:r>
            <a:r>
              <a:rPr lang="en-US" altLang="en-US" sz="3200" b="1" dirty="0" err="1"/>
              <a:t>là</a:t>
            </a:r>
            <a:r>
              <a:rPr lang="en-US" altLang="en-US" sz="3200" b="1" dirty="0"/>
              <a:t> </a:t>
            </a:r>
            <a:r>
              <a:rPr lang="en-US" altLang="en-US" sz="3200" b="1" dirty="0" err="1"/>
              <a:t>của</a:t>
            </a:r>
            <a:r>
              <a:rPr lang="en-US" altLang="en-US" sz="3200" b="1" dirty="0"/>
              <a:t> </a:t>
            </a:r>
            <a:r>
              <a:rPr lang="en-US" altLang="en-US" sz="3200" b="1" dirty="0" err="1"/>
              <a:t>chung</a:t>
            </a:r>
            <a:r>
              <a:rPr lang="en-US" altLang="en-US" sz="3200" b="1" dirty="0"/>
              <a:t>, </a:t>
            </a:r>
            <a:r>
              <a:rPr lang="en-US" altLang="en-US" sz="3200" b="1" dirty="0" err="1"/>
              <a:t>được</a:t>
            </a:r>
            <a:r>
              <a:rPr lang="en-US" altLang="en-US" sz="3200" b="1" dirty="0"/>
              <a:t> </a:t>
            </a:r>
            <a:r>
              <a:rPr lang="en-US" altLang="en-US" sz="3200" b="1" dirty="0" err="1"/>
              <a:t>giao</a:t>
            </a:r>
            <a:r>
              <a:rPr lang="en-US" altLang="en-US" sz="3200" b="1" dirty="0"/>
              <a:t> </a:t>
            </a:r>
            <a:r>
              <a:rPr lang="en-US" altLang="en-US" sz="3200" b="1" dirty="0" err="1"/>
              <a:t>tiếp</a:t>
            </a:r>
            <a:r>
              <a:rPr lang="en-US" altLang="en-US" sz="3200" b="1" dirty="0"/>
              <a:t> </a:t>
            </a:r>
            <a:r>
              <a:rPr lang="en-US" altLang="en-US" sz="3200" b="1" dirty="0" err="1"/>
              <a:t>với</a:t>
            </a:r>
            <a:r>
              <a:rPr lang="en-US" altLang="en-US" sz="3200" b="1" dirty="0"/>
              <a:t> </a:t>
            </a:r>
            <a:r>
              <a:rPr lang="en-US" altLang="en-US" sz="3200" b="1" dirty="0" err="1"/>
              <a:t>nhau</a:t>
            </a:r>
            <a:r>
              <a:rPr lang="en-US" altLang="en-US" sz="3200" b="1" dirty="0"/>
              <a:t> </a:t>
            </a:r>
            <a:r>
              <a:rPr lang="en-US" altLang="en-US" sz="3200" b="1" dirty="0" err="1"/>
              <a:t>bằng</a:t>
            </a:r>
            <a:r>
              <a:rPr lang="en-US" altLang="en-US" sz="3200" b="1" dirty="0"/>
              <a:t> </a:t>
            </a:r>
            <a:r>
              <a:rPr lang="en-US" altLang="en-US" sz="3200" b="1" dirty="0" err="1"/>
              <a:t>một</a:t>
            </a:r>
            <a:r>
              <a:rPr lang="en-US" altLang="en-US" sz="3200" b="1" dirty="0"/>
              <a:t> </a:t>
            </a:r>
            <a:r>
              <a:rPr lang="en-US" altLang="en-US" sz="3200" b="1" dirty="0" err="1"/>
              <a:t>giao</a:t>
            </a:r>
            <a:r>
              <a:rPr lang="en-US" altLang="en-US" sz="3200" b="1" dirty="0"/>
              <a:t> </a:t>
            </a:r>
            <a:r>
              <a:rPr lang="en-US" altLang="en-US" sz="3200" b="1" dirty="0" err="1"/>
              <a:t>thức</a:t>
            </a:r>
            <a:r>
              <a:rPr lang="en-US" altLang="en-US" sz="3200" b="1" dirty="0"/>
              <a:t> </a:t>
            </a:r>
            <a:r>
              <a:rPr lang="en-US" altLang="en-US" sz="3200" b="1" dirty="0" err="1"/>
              <a:t>thống</a:t>
            </a:r>
            <a:r>
              <a:rPr lang="en-US" altLang="en-US" sz="3200" b="1" dirty="0"/>
              <a:t> </a:t>
            </a:r>
            <a:r>
              <a:rPr lang="en-US" altLang="en-US" sz="3200" b="1" dirty="0" err="1"/>
              <a:t>nhất</a:t>
            </a:r>
            <a:r>
              <a:rPr lang="en-US" altLang="en-US" sz="3200" b="1" dirty="0"/>
              <a:t> TCP/IP.</a:t>
            </a:r>
          </a:p>
        </p:txBody>
      </p:sp>
      <p:sp>
        <p:nvSpPr>
          <p:cNvPr id="19" name="Rectangle 6"/>
          <p:cNvSpPr>
            <a:spLocks noChangeArrowheads="1"/>
          </p:cNvSpPr>
          <p:nvPr/>
        </p:nvSpPr>
        <p:spPr bwMode="auto">
          <a:xfrm>
            <a:off x="6985" y="1671191"/>
            <a:ext cx="9026525" cy="1077218"/>
          </a:xfrm>
          <a:prstGeom prst="rect">
            <a:avLst/>
          </a:prstGeom>
          <a:noFill/>
          <a:ln w="9525">
            <a:solidFill>
              <a:srgbClr val="FF0066"/>
            </a:solidFill>
            <a:miter lim="800000"/>
            <a:headEnd/>
            <a:tailEnd/>
          </a:ln>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spcBef>
                <a:spcPct val="25000"/>
              </a:spcBef>
            </a:pPr>
            <a:r>
              <a:rPr lang="vi-VN" altLang="en-US" sz="3200" b="1" dirty="0" smtClean="0">
                <a:solidFill>
                  <a:srgbClr val="00B050"/>
                </a:solidFill>
                <a:sym typeface="Wingdings" pitchFamily="2" charset="2"/>
              </a:rPr>
              <a:t> </a:t>
            </a:r>
            <a:r>
              <a:rPr lang="en-US" altLang="en-US" sz="3200" b="1" dirty="0" smtClean="0">
                <a:solidFill>
                  <a:srgbClr val="00B050"/>
                </a:solidFill>
              </a:rPr>
              <a:t>- </a:t>
            </a:r>
            <a:r>
              <a:rPr lang="en-US" sz="3200" b="1" dirty="0"/>
              <a:t>Internet </a:t>
            </a:r>
            <a:r>
              <a:rPr lang="en-US" sz="3200" b="1" dirty="0" err="1"/>
              <a:t>là</a:t>
            </a:r>
            <a:r>
              <a:rPr lang="en-US" sz="3200" b="1" dirty="0"/>
              <a:t> </a:t>
            </a:r>
            <a:r>
              <a:rPr lang="en-US" sz="3200" b="1" dirty="0" err="1"/>
              <a:t>hệ</a:t>
            </a:r>
            <a:r>
              <a:rPr lang="en-US" sz="3200" b="1" dirty="0"/>
              <a:t> </a:t>
            </a:r>
            <a:r>
              <a:rPr lang="en-US" sz="3200" b="1" dirty="0" err="1"/>
              <a:t>thống</a:t>
            </a:r>
            <a:r>
              <a:rPr lang="en-US" sz="3200" b="1" dirty="0"/>
              <a:t> </a:t>
            </a:r>
            <a:r>
              <a:rPr lang="en-US" sz="3200" b="1" dirty="0" err="1"/>
              <a:t>kết</a:t>
            </a:r>
            <a:r>
              <a:rPr lang="en-US" sz="3200" b="1" dirty="0"/>
              <a:t> </a:t>
            </a:r>
            <a:r>
              <a:rPr lang="en-US" sz="3200" b="1" dirty="0" err="1"/>
              <a:t>nối</a:t>
            </a:r>
            <a:r>
              <a:rPr lang="en-US" sz="3200" b="1" dirty="0"/>
              <a:t> </a:t>
            </a:r>
            <a:r>
              <a:rPr lang="en-US" sz="3200" b="1" dirty="0" err="1"/>
              <a:t>các</a:t>
            </a:r>
            <a:r>
              <a:rPr lang="en-US" sz="3200" b="1" dirty="0"/>
              <a:t> </a:t>
            </a:r>
            <a:r>
              <a:rPr lang="en-US" sz="3200" b="1" dirty="0" err="1"/>
              <a:t>máy</a:t>
            </a:r>
            <a:r>
              <a:rPr lang="en-US" sz="3200" b="1" dirty="0"/>
              <a:t> </a:t>
            </a:r>
            <a:r>
              <a:rPr lang="en-US" sz="3200" b="1" dirty="0" err="1"/>
              <a:t>tính</a:t>
            </a:r>
            <a:r>
              <a:rPr lang="en-US" sz="3200" b="1" dirty="0"/>
              <a:t> </a:t>
            </a:r>
            <a:r>
              <a:rPr lang="en-US" sz="3200" b="1" dirty="0" err="1"/>
              <a:t>mạng</a:t>
            </a:r>
            <a:r>
              <a:rPr lang="en-US" sz="3200" b="1" dirty="0"/>
              <a:t> </a:t>
            </a:r>
            <a:r>
              <a:rPr lang="en-US" sz="3200" b="1" dirty="0" err="1"/>
              <a:t>máy</a:t>
            </a:r>
            <a:r>
              <a:rPr lang="en-US" sz="3200" b="1" dirty="0"/>
              <a:t> </a:t>
            </a:r>
            <a:r>
              <a:rPr lang="en-US" sz="3200" b="1" dirty="0" err="1"/>
              <a:t>tính</a:t>
            </a:r>
            <a:r>
              <a:rPr lang="en-US" sz="3200" b="1" dirty="0"/>
              <a:t> ở </a:t>
            </a:r>
            <a:r>
              <a:rPr lang="en-US" sz="3200" b="1" dirty="0" err="1"/>
              <a:t>quy</a:t>
            </a:r>
            <a:r>
              <a:rPr lang="en-US" sz="3200" b="1" dirty="0"/>
              <a:t> </a:t>
            </a:r>
            <a:r>
              <a:rPr lang="en-US" sz="3200" b="1" dirty="0" err="1"/>
              <a:t>mô</a:t>
            </a:r>
            <a:r>
              <a:rPr lang="en-US" sz="3200" b="1" dirty="0"/>
              <a:t> </a:t>
            </a:r>
            <a:r>
              <a:rPr lang="en-US" sz="3200" b="1" dirty="0" err="1"/>
              <a:t>toàn</a:t>
            </a:r>
            <a:r>
              <a:rPr lang="en-US" sz="3200" b="1" dirty="0"/>
              <a:t> </a:t>
            </a:r>
            <a:r>
              <a:rPr lang="en-US" sz="3200" b="1" dirty="0" err="1"/>
              <a:t>thế</a:t>
            </a:r>
            <a:r>
              <a:rPr lang="en-US" sz="3200" b="1" dirty="0"/>
              <a:t> </a:t>
            </a:r>
            <a:r>
              <a:rPr lang="en-US" sz="3200" b="1" dirty="0" err="1"/>
              <a:t>giới</a:t>
            </a:r>
            <a:r>
              <a:rPr lang="en-US" sz="3200" b="1" dirty="0"/>
              <a:t>.</a:t>
            </a:r>
            <a:endParaRPr lang="en-US" altLang="en-US" sz="3200" b="1" dirty="0">
              <a:solidFill>
                <a:srgbClr val="00B050"/>
              </a:solidFill>
            </a:endParaRPr>
          </a:p>
        </p:txBody>
      </p:sp>
    </p:spTree>
    <p:custDataLst>
      <p:tags r:id="rId1"/>
    </p:custDataLst>
    <p:extLst>
      <p:ext uri="{BB962C8B-B14F-4D97-AF65-F5344CB8AC3E}">
        <p14:creationId xmlns:p14="http://schemas.microsoft.com/office/powerpoint/2010/main" val="112755861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barn(inVertical)">
                                      <p:cBhvr>
                                        <p:cTn id="7" dur="500"/>
                                        <p:tgtEl>
                                          <p:spTgt spid="19"/>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barn(inVertical)">
                                      <p:cBhvr>
                                        <p:cTn id="12"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9"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855406" y="821896"/>
            <a:ext cx="7162800" cy="923330"/>
          </a:xfrm>
          <a:prstGeom prst="rect">
            <a:avLst/>
          </a:prstGeom>
          <a:noFill/>
        </p:spPr>
        <p:txBody>
          <a:bodyPr wrap="square" rtlCol="0">
            <a:spAutoFit/>
          </a:bodyPr>
          <a:lstStyle/>
          <a:p>
            <a:pPr>
              <a:lnSpc>
                <a:spcPct val="150000"/>
              </a:lnSpc>
            </a:pPr>
            <a:r>
              <a:rPr lang="en-US" sz="3600" b="1" dirty="0" err="1" smtClean="0">
                <a:solidFill>
                  <a:srgbClr val="002060"/>
                </a:solidFill>
                <a:latin typeface="+mj-lt"/>
                <a:cs typeface="Times New Roman" panose="02020603050405020304" pitchFamily="18" charset="0"/>
              </a:rPr>
              <a:t>Em</a:t>
            </a:r>
            <a:r>
              <a:rPr lang="en-US" sz="3600" b="1" dirty="0" smtClean="0">
                <a:solidFill>
                  <a:srgbClr val="002060"/>
                </a:solidFill>
                <a:latin typeface="+mj-lt"/>
                <a:cs typeface="Times New Roman" panose="02020603050405020304" pitchFamily="18" charset="0"/>
              </a:rPr>
              <a:t> </a:t>
            </a:r>
            <a:r>
              <a:rPr lang="en-US" sz="3600" b="1" dirty="0" err="1" smtClean="0">
                <a:solidFill>
                  <a:srgbClr val="002060"/>
                </a:solidFill>
                <a:latin typeface="+mj-lt"/>
                <a:cs typeface="Times New Roman" panose="02020603050405020304" pitchFamily="18" charset="0"/>
              </a:rPr>
              <a:t>hiểu</a:t>
            </a:r>
            <a:r>
              <a:rPr lang="en-US" sz="3600" b="1" dirty="0" smtClean="0">
                <a:solidFill>
                  <a:srgbClr val="002060"/>
                </a:solidFill>
                <a:latin typeface="+mj-lt"/>
                <a:cs typeface="Times New Roman" panose="02020603050405020304" pitchFamily="18" charset="0"/>
              </a:rPr>
              <a:t> </a:t>
            </a:r>
            <a:r>
              <a:rPr lang="en-US" sz="3600" b="1" dirty="0" err="1" smtClean="0">
                <a:solidFill>
                  <a:srgbClr val="002060"/>
                </a:solidFill>
                <a:latin typeface="+mj-lt"/>
                <a:cs typeface="Times New Roman" panose="02020603050405020304" pitchFamily="18" charset="0"/>
              </a:rPr>
              <a:t>nh</a:t>
            </a:r>
            <a:r>
              <a:rPr lang="vi-VN" sz="3600" b="1" dirty="0" smtClean="0">
                <a:solidFill>
                  <a:srgbClr val="002060"/>
                </a:solidFill>
                <a:latin typeface="+mj-lt"/>
                <a:cs typeface="Times New Roman" panose="02020603050405020304" pitchFamily="18" charset="0"/>
              </a:rPr>
              <a:t>ư</a:t>
            </a:r>
            <a:r>
              <a:rPr lang="en-US" sz="3600" b="1" dirty="0">
                <a:solidFill>
                  <a:srgbClr val="002060"/>
                </a:solidFill>
                <a:latin typeface="+mj-lt"/>
                <a:cs typeface="Times New Roman" panose="02020603050405020304" pitchFamily="18" charset="0"/>
              </a:rPr>
              <a:t> </a:t>
            </a:r>
            <a:r>
              <a:rPr lang="en-US" sz="3600" b="1" dirty="0" err="1" smtClean="0">
                <a:solidFill>
                  <a:srgbClr val="002060"/>
                </a:solidFill>
                <a:latin typeface="+mj-lt"/>
                <a:cs typeface="Times New Roman" panose="02020603050405020304" pitchFamily="18" charset="0"/>
              </a:rPr>
              <a:t>thế</a:t>
            </a:r>
            <a:r>
              <a:rPr lang="en-US" sz="3600" b="1" dirty="0">
                <a:solidFill>
                  <a:srgbClr val="002060"/>
                </a:solidFill>
                <a:latin typeface="+mj-lt"/>
                <a:cs typeface="Times New Roman" panose="02020603050405020304" pitchFamily="18" charset="0"/>
              </a:rPr>
              <a:t> </a:t>
            </a:r>
            <a:r>
              <a:rPr lang="en-US" sz="3600" b="1" dirty="0" err="1" smtClean="0">
                <a:solidFill>
                  <a:srgbClr val="002060"/>
                </a:solidFill>
                <a:latin typeface="+mj-lt"/>
                <a:cs typeface="Times New Roman" panose="02020603050405020304" pitchFamily="18" charset="0"/>
              </a:rPr>
              <a:t>nào</a:t>
            </a:r>
            <a:r>
              <a:rPr lang="en-US" sz="3600" b="1" dirty="0">
                <a:solidFill>
                  <a:srgbClr val="002060"/>
                </a:solidFill>
                <a:latin typeface="+mj-lt"/>
                <a:cs typeface="Times New Roman" panose="02020603050405020304" pitchFamily="18" charset="0"/>
              </a:rPr>
              <a:t> </a:t>
            </a:r>
            <a:r>
              <a:rPr lang="en-US" sz="3600" b="1" dirty="0" err="1" smtClean="0">
                <a:solidFill>
                  <a:srgbClr val="002060"/>
                </a:solidFill>
                <a:latin typeface="+mj-lt"/>
                <a:cs typeface="Times New Roman" panose="02020603050405020304" pitchFamily="18" charset="0"/>
              </a:rPr>
              <a:t>về</a:t>
            </a:r>
            <a:r>
              <a:rPr lang="en-US" sz="3600" b="1" dirty="0" smtClean="0">
                <a:solidFill>
                  <a:srgbClr val="002060"/>
                </a:solidFill>
                <a:latin typeface="+mj-lt"/>
                <a:cs typeface="Times New Roman" panose="02020603050405020304" pitchFamily="18" charset="0"/>
              </a:rPr>
              <a:t> WWW?</a:t>
            </a: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86044" y="2133600"/>
            <a:ext cx="4362312" cy="2912724"/>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TextBox 6"/>
          <p:cNvSpPr txBox="1"/>
          <p:nvPr/>
        </p:nvSpPr>
        <p:spPr>
          <a:xfrm>
            <a:off x="855406" y="5361198"/>
            <a:ext cx="7162800" cy="820674"/>
          </a:xfrm>
          <a:prstGeom prst="rect">
            <a:avLst/>
          </a:prstGeom>
          <a:noFill/>
        </p:spPr>
        <p:txBody>
          <a:bodyPr wrap="square" rtlCol="0">
            <a:spAutoFit/>
          </a:bodyPr>
          <a:lstStyle/>
          <a:p>
            <a:pPr algn="ctr">
              <a:lnSpc>
                <a:spcPct val="150000"/>
              </a:lnSpc>
            </a:pPr>
            <a:r>
              <a:rPr lang="en-US" sz="3600" b="1" dirty="0" err="1" smtClean="0">
                <a:solidFill>
                  <a:srgbClr val="002060"/>
                </a:solidFill>
                <a:latin typeface="+mj-lt"/>
                <a:cs typeface="Times New Roman" panose="02020603050405020304" pitchFamily="18" charset="0"/>
              </a:rPr>
              <a:t>Trang</a:t>
            </a:r>
            <a:r>
              <a:rPr lang="en-US" sz="3600" b="1" dirty="0">
                <a:solidFill>
                  <a:srgbClr val="002060"/>
                </a:solidFill>
                <a:latin typeface="+mj-lt"/>
                <a:cs typeface="Times New Roman" panose="02020603050405020304" pitchFamily="18" charset="0"/>
              </a:rPr>
              <a:t> web </a:t>
            </a:r>
            <a:r>
              <a:rPr lang="en-US" sz="3600" b="1" dirty="0" err="1" smtClean="0">
                <a:solidFill>
                  <a:srgbClr val="002060"/>
                </a:solidFill>
                <a:latin typeface="+mj-lt"/>
                <a:cs typeface="Times New Roman" panose="02020603050405020304" pitchFamily="18" charset="0"/>
              </a:rPr>
              <a:t>là</a:t>
            </a:r>
            <a:r>
              <a:rPr lang="en-US" sz="3600" b="1" dirty="0">
                <a:solidFill>
                  <a:srgbClr val="002060"/>
                </a:solidFill>
                <a:latin typeface="+mj-lt"/>
                <a:cs typeface="Times New Roman" panose="02020603050405020304" pitchFamily="18" charset="0"/>
              </a:rPr>
              <a:t> </a:t>
            </a:r>
            <a:r>
              <a:rPr lang="en-US" sz="3600" b="1" dirty="0" err="1" smtClean="0">
                <a:solidFill>
                  <a:srgbClr val="002060"/>
                </a:solidFill>
                <a:latin typeface="+mj-lt"/>
                <a:cs typeface="Times New Roman" panose="02020603050405020304" pitchFamily="18" charset="0"/>
              </a:rPr>
              <a:t>gì</a:t>
            </a:r>
            <a:r>
              <a:rPr lang="en-US" sz="3600" b="1" dirty="0" smtClean="0">
                <a:solidFill>
                  <a:srgbClr val="002060"/>
                </a:solidFill>
                <a:latin typeface="+mj-lt"/>
                <a:cs typeface="Times New Roman" panose="02020603050405020304" pitchFamily="18" charset="0"/>
              </a:rPr>
              <a:t>?</a:t>
            </a:r>
          </a:p>
        </p:txBody>
      </p:sp>
    </p:spTree>
    <p:extLst>
      <p:ext uri="{BB962C8B-B14F-4D97-AF65-F5344CB8AC3E}">
        <p14:creationId xmlns:p14="http://schemas.microsoft.com/office/powerpoint/2010/main" val="61429461"/>
      </p:ext>
    </p:extLst>
  </p:cSld>
  <p:clrMapOvr>
    <a:masterClrMapping/>
  </p:clrMapOvr>
  <p:transition>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2050"/>
                                        </p:tgtEl>
                                        <p:attrNameLst>
                                          <p:attrName>style.visibility</p:attrName>
                                        </p:attrNameLst>
                                      </p:cBhvr>
                                      <p:to>
                                        <p:strVal val="visible"/>
                                      </p:to>
                                    </p:set>
                                    <p:animEffect transition="in" filter="fade">
                                      <p:cBhvr>
                                        <p:cTn id="11" dur="500"/>
                                        <p:tgtEl>
                                          <p:spTgt spid="2050"/>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fade">
                                      <p:cBhvr>
                                        <p:cTn id="16"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04091" y="201561"/>
            <a:ext cx="6629400" cy="584775"/>
          </a:xfrm>
          <a:prstGeom prst="rect">
            <a:avLst/>
          </a:prstGeom>
          <a:noFill/>
        </p:spPr>
        <p:txBody>
          <a:bodyPr wrap="square" rtlCol="0">
            <a:spAutoFit/>
          </a:bodyPr>
          <a:lstStyle/>
          <a:p>
            <a:r>
              <a:rPr lang="en-US" sz="3200" b="1" dirty="0" smtClean="0">
                <a:solidFill>
                  <a:srgbClr val="FF0000"/>
                </a:solidFill>
                <a:latin typeface="Times New Roman" pitchFamily="18" charset="0"/>
                <a:cs typeface="Times New Roman" pitchFamily="18" charset="0"/>
              </a:rPr>
              <a:t>1. </a:t>
            </a:r>
            <a:r>
              <a:rPr lang="en-US" sz="3200" b="1" dirty="0" err="1" smtClean="0">
                <a:solidFill>
                  <a:srgbClr val="FF0000"/>
                </a:solidFill>
                <a:latin typeface="Times New Roman" pitchFamily="18" charset="0"/>
                <a:cs typeface="Times New Roman" pitchFamily="18" charset="0"/>
              </a:rPr>
              <a:t>Tổ</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chức</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thông</a:t>
            </a:r>
            <a:r>
              <a:rPr lang="en-US" sz="3200" b="1" dirty="0" smtClean="0">
                <a:solidFill>
                  <a:srgbClr val="FF0000"/>
                </a:solidFill>
                <a:latin typeface="Times New Roman" pitchFamily="18" charset="0"/>
                <a:cs typeface="Times New Roman" pitchFamily="18" charset="0"/>
              </a:rPr>
              <a:t> tin </a:t>
            </a:r>
            <a:r>
              <a:rPr lang="en-US" sz="3200" b="1" dirty="0" err="1" smtClean="0">
                <a:solidFill>
                  <a:srgbClr val="FF0000"/>
                </a:solidFill>
                <a:latin typeface="Times New Roman" pitchFamily="18" charset="0"/>
                <a:cs typeface="Times New Roman" pitchFamily="18" charset="0"/>
              </a:rPr>
              <a:t>trên</a:t>
            </a:r>
            <a:r>
              <a:rPr lang="en-US" sz="3200" b="1" dirty="0" smtClean="0">
                <a:solidFill>
                  <a:srgbClr val="FF0000"/>
                </a:solidFill>
                <a:latin typeface="Times New Roman" pitchFamily="18" charset="0"/>
                <a:cs typeface="Times New Roman" pitchFamily="18" charset="0"/>
              </a:rPr>
              <a:t> internet</a:t>
            </a:r>
            <a:endParaRPr lang="en-US" sz="3200" b="1" dirty="0">
              <a:solidFill>
                <a:srgbClr val="FF0000"/>
              </a:solidFill>
              <a:latin typeface="Times New Roman" pitchFamily="18" charset="0"/>
              <a:cs typeface="Times New Roman" pitchFamily="18" charset="0"/>
            </a:endParaRPr>
          </a:p>
        </p:txBody>
      </p:sp>
      <p:sp>
        <p:nvSpPr>
          <p:cNvPr id="5" name="TextBox 4"/>
          <p:cNvSpPr txBox="1"/>
          <p:nvPr/>
        </p:nvSpPr>
        <p:spPr>
          <a:xfrm>
            <a:off x="594591" y="933816"/>
            <a:ext cx="6248400" cy="584775"/>
          </a:xfrm>
          <a:prstGeom prst="rect">
            <a:avLst/>
          </a:prstGeom>
          <a:noFill/>
        </p:spPr>
        <p:txBody>
          <a:bodyPr wrap="square" rtlCol="0">
            <a:spAutoFit/>
          </a:bodyPr>
          <a:lstStyle/>
          <a:p>
            <a:r>
              <a:rPr lang="en-US" sz="3200" b="1" dirty="0" smtClean="0">
                <a:solidFill>
                  <a:srgbClr val="0000FF"/>
                </a:solidFill>
                <a:latin typeface="Times New Roman" pitchFamily="18" charset="0"/>
                <a:cs typeface="Times New Roman" pitchFamily="18" charset="0"/>
              </a:rPr>
              <a:t>a. </a:t>
            </a:r>
            <a:r>
              <a:rPr lang="en-US" sz="3200" b="1" dirty="0" err="1" smtClean="0">
                <a:solidFill>
                  <a:srgbClr val="0000FF"/>
                </a:solidFill>
                <a:latin typeface="Times New Roman" pitchFamily="18" charset="0"/>
                <a:cs typeface="Times New Roman" pitchFamily="18" charset="0"/>
              </a:rPr>
              <a:t>Siêu</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văn</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bản</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và</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trang</a:t>
            </a:r>
            <a:r>
              <a:rPr lang="en-US" sz="3200" b="1" dirty="0" smtClean="0">
                <a:solidFill>
                  <a:srgbClr val="0000FF"/>
                </a:solidFill>
                <a:latin typeface="Times New Roman" pitchFamily="18" charset="0"/>
                <a:cs typeface="Times New Roman" pitchFamily="18" charset="0"/>
              </a:rPr>
              <a:t> web</a:t>
            </a:r>
            <a:endParaRPr lang="en-US" sz="3200" b="1" dirty="0">
              <a:solidFill>
                <a:srgbClr val="0000FF"/>
              </a:solidFill>
              <a:latin typeface="Times New Roman" pitchFamily="18" charset="0"/>
              <a:cs typeface="Times New Roman" pitchFamily="18" charset="0"/>
            </a:endParaRPr>
          </a:p>
        </p:txBody>
      </p:sp>
      <p:sp>
        <p:nvSpPr>
          <p:cNvPr id="6" name="TextBox 5"/>
          <p:cNvSpPr txBox="1"/>
          <p:nvPr/>
        </p:nvSpPr>
        <p:spPr>
          <a:xfrm>
            <a:off x="152400" y="1636094"/>
            <a:ext cx="8686800" cy="3697166"/>
          </a:xfrm>
          <a:prstGeom prst="rect">
            <a:avLst/>
          </a:prstGeom>
          <a:noFill/>
        </p:spPr>
        <p:txBody>
          <a:bodyPr wrap="square" rtlCol="0">
            <a:spAutoFit/>
          </a:bodyPr>
          <a:lstStyle/>
          <a:p>
            <a:pPr marL="457200" indent="-457200" algn="just">
              <a:lnSpc>
                <a:spcPct val="150000"/>
              </a:lnSpc>
              <a:buFont typeface="Wingdings" panose="05000000000000000000" pitchFamily="2" charset="2"/>
              <a:buChar char="@"/>
            </a:pP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Trang</a:t>
            </a:r>
            <a:r>
              <a:rPr lang="en-US" sz="3200" dirty="0" smtClean="0">
                <a:solidFill>
                  <a:srgbClr val="002060"/>
                </a:solidFill>
                <a:latin typeface="Times New Roman" pitchFamily="18" charset="0"/>
                <a:cs typeface="Times New Roman" pitchFamily="18" charset="0"/>
              </a:rPr>
              <a:t> web </a:t>
            </a:r>
            <a:r>
              <a:rPr lang="en-US" sz="3200" dirty="0" err="1" smtClean="0">
                <a:solidFill>
                  <a:srgbClr val="002060"/>
                </a:solidFill>
                <a:latin typeface="Times New Roman" pitchFamily="18" charset="0"/>
                <a:cs typeface="Times New Roman" pitchFamily="18" charset="0"/>
              </a:rPr>
              <a:t>là</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một</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siêu</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văn</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bản</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được</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gán</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địa</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chỉ</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truy</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cập</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trên</a:t>
            </a:r>
            <a:r>
              <a:rPr lang="en-US" sz="3200" dirty="0" smtClean="0">
                <a:solidFill>
                  <a:srgbClr val="002060"/>
                </a:solidFill>
                <a:latin typeface="Times New Roman" pitchFamily="18" charset="0"/>
                <a:cs typeface="Times New Roman" pitchFamily="18" charset="0"/>
              </a:rPr>
              <a:t> internet</a:t>
            </a:r>
          </a:p>
          <a:p>
            <a:pPr marL="457200" indent="-457200" algn="just">
              <a:lnSpc>
                <a:spcPct val="150000"/>
              </a:lnSpc>
              <a:buFont typeface="Wingdings" panose="05000000000000000000" pitchFamily="2" charset="2"/>
              <a:buChar char="@"/>
            </a:pP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Thông</a:t>
            </a:r>
            <a:r>
              <a:rPr lang="en-US" sz="3200" dirty="0" smtClean="0">
                <a:solidFill>
                  <a:srgbClr val="002060"/>
                </a:solidFill>
                <a:latin typeface="Times New Roman" pitchFamily="18" charset="0"/>
                <a:cs typeface="Times New Roman" pitchFamily="18" charset="0"/>
              </a:rPr>
              <a:t> tin </a:t>
            </a:r>
            <a:r>
              <a:rPr lang="en-US" sz="3200" dirty="0" err="1" smtClean="0">
                <a:solidFill>
                  <a:srgbClr val="002060"/>
                </a:solidFill>
                <a:latin typeface="Times New Roman" pitchFamily="18" charset="0"/>
                <a:cs typeface="Times New Roman" pitchFamily="18" charset="0"/>
              </a:rPr>
              <a:t>trên</a:t>
            </a:r>
            <a:r>
              <a:rPr lang="en-US" sz="3200" dirty="0" smtClean="0">
                <a:solidFill>
                  <a:srgbClr val="002060"/>
                </a:solidFill>
                <a:latin typeface="Times New Roman" pitchFamily="18" charset="0"/>
                <a:cs typeface="Times New Roman" pitchFamily="18" charset="0"/>
              </a:rPr>
              <a:t> internet </a:t>
            </a:r>
            <a:r>
              <a:rPr lang="en-US" sz="3200" dirty="0" err="1" smtClean="0">
                <a:solidFill>
                  <a:srgbClr val="002060"/>
                </a:solidFill>
                <a:latin typeface="Times New Roman" pitchFamily="18" charset="0"/>
                <a:cs typeface="Times New Roman" pitchFamily="18" charset="0"/>
              </a:rPr>
              <a:t>thường</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được</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tổ</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chức</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dưới</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dạng</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các</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trang</a:t>
            </a:r>
            <a:r>
              <a:rPr lang="en-US" sz="3200" dirty="0" smtClean="0">
                <a:solidFill>
                  <a:srgbClr val="002060"/>
                </a:solidFill>
                <a:latin typeface="Times New Roman" pitchFamily="18" charset="0"/>
                <a:cs typeface="Times New Roman" pitchFamily="18" charset="0"/>
              </a:rPr>
              <a:t> web. </a:t>
            </a:r>
            <a:r>
              <a:rPr lang="en-US" sz="3200" dirty="0" err="1" smtClean="0">
                <a:solidFill>
                  <a:srgbClr val="002060"/>
                </a:solidFill>
                <a:latin typeface="Times New Roman" pitchFamily="18" charset="0"/>
                <a:cs typeface="Times New Roman" pitchFamily="18" charset="0"/>
              </a:rPr>
              <a:t>Mỗi</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trang</a:t>
            </a:r>
            <a:r>
              <a:rPr lang="en-US" sz="3200" dirty="0" smtClean="0">
                <a:solidFill>
                  <a:srgbClr val="002060"/>
                </a:solidFill>
                <a:latin typeface="Times New Roman" pitchFamily="18" charset="0"/>
                <a:cs typeface="Times New Roman" pitchFamily="18" charset="0"/>
              </a:rPr>
              <a:t> web </a:t>
            </a:r>
            <a:r>
              <a:rPr lang="en-US" sz="3200" dirty="0" err="1" smtClean="0">
                <a:solidFill>
                  <a:srgbClr val="002060"/>
                </a:solidFill>
                <a:latin typeface="Times New Roman" pitchFamily="18" charset="0"/>
                <a:cs typeface="Times New Roman" pitchFamily="18" charset="0"/>
              </a:rPr>
              <a:t>có</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địa</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chỉ</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truy</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cập</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riêng</a:t>
            </a:r>
            <a:r>
              <a:rPr lang="en-US" sz="3200" dirty="0" smtClean="0">
                <a:solidFill>
                  <a:srgbClr val="002060"/>
                </a:solidFill>
                <a:latin typeface="Times New Roman" pitchFamily="18" charset="0"/>
                <a:cs typeface="Times New Roman" pitchFamily="18" charset="0"/>
              </a:rPr>
              <a:t>.</a:t>
            </a:r>
            <a:endParaRPr lang="en-US" sz="3200"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1106354959"/>
      </p:ext>
    </p:extLst>
  </p:cSld>
  <p:clrMapOvr>
    <a:masterClrMapping/>
  </p:clrMapOvr>
  <p:transition>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97282" name="Rectangle 1"/>
          <p:cNvSpPr>
            <a:spLocks noChangeArrowheads="1"/>
          </p:cNvSpPr>
          <p:nvPr/>
        </p:nvSpPr>
        <p:spPr bwMode="auto">
          <a:xfrm>
            <a:off x="538316" y="1201450"/>
            <a:ext cx="81534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marL="457200" indent="-457200">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defRPr/>
            </a:pPr>
            <a:r>
              <a:rPr lang="en-US" altLang="en-US" sz="3200" b="1" dirty="0" smtClean="0">
                <a:solidFill>
                  <a:srgbClr val="0000FF"/>
                </a:solidFill>
                <a:latin typeface="+mn-lt"/>
                <a:cs typeface="Times New Roman" panose="02020603050405020304" pitchFamily="18" charset="0"/>
              </a:rPr>
              <a:t>b. Website, </a:t>
            </a:r>
            <a:r>
              <a:rPr lang="en-US" altLang="en-US" sz="3200" b="1" dirty="0" err="1" smtClean="0">
                <a:solidFill>
                  <a:srgbClr val="0000FF"/>
                </a:solidFill>
                <a:latin typeface="+mn-lt"/>
                <a:cs typeface="Times New Roman" panose="02020603050405020304" pitchFamily="18" charset="0"/>
              </a:rPr>
              <a:t>địa</a:t>
            </a:r>
            <a:r>
              <a:rPr lang="en-US" altLang="en-US" sz="3200" b="1" dirty="0" smtClean="0">
                <a:solidFill>
                  <a:srgbClr val="0000FF"/>
                </a:solidFill>
                <a:latin typeface="+mn-lt"/>
                <a:cs typeface="Times New Roman" panose="02020603050405020304" pitchFamily="18" charset="0"/>
              </a:rPr>
              <a:t> </a:t>
            </a:r>
            <a:r>
              <a:rPr lang="en-US" altLang="en-US" sz="3200" b="1" dirty="0" err="1" smtClean="0">
                <a:solidFill>
                  <a:srgbClr val="0000FF"/>
                </a:solidFill>
                <a:latin typeface="+mn-lt"/>
                <a:cs typeface="Times New Roman" panose="02020603050405020304" pitchFamily="18" charset="0"/>
              </a:rPr>
              <a:t>chỉ</a:t>
            </a:r>
            <a:r>
              <a:rPr lang="en-US" altLang="en-US" sz="3200" b="1" dirty="0" smtClean="0">
                <a:solidFill>
                  <a:srgbClr val="0000FF"/>
                </a:solidFill>
                <a:latin typeface="+mn-lt"/>
                <a:cs typeface="Times New Roman" panose="02020603050405020304" pitchFamily="18" charset="0"/>
              </a:rPr>
              <a:t> website </a:t>
            </a:r>
            <a:r>
              <a:rPr lang="en-US" altLang="en-US" sz="3200" b="1" dirty="0" err="1" smtClean="0">
                <a:solidFill>
                  <a:srgbClr val="0000FF"/>
                </a:solidFill>
                <a:latin typeface="+mn-lt"/>
                <a:cs typeface="Times New Roman" panose="02020603050405020304" pitchFamily="18" charset="0"/>
              </a:rPr>
              <a:t>và</a:t>
            </a:r>
            <a:r>
              <a:rPr lang="en-US" altLang="en-US" sz="3200" b="1" dirty="0" smtClean="0">
                <a:solidFill>
                  <a:srgbClr val="0000FF"/>
                </a:solidFill>
                <a:latin typeface="+mn-lt"/>
                <a:cs typeface="Times New Roman" panose="02020603050405020304" pitchFamily="18" charset="0"/>
              </a:rPr>
              <a:t> </a:t>
            </a:r>
            <a:r>
              <a:rPr lang="en-US" altLang="en-US" sz="3200" b="1" dirty="0" err="1" smtClean="0">
                <a:solidFill>
                  <a:srgbClr val="0000FF"/>
                </a:solidFill>
                <a:latin typeface="+mn-lt"/>
                <a:cs typeface="Times New Roman" panose="02020603050405020304" pitchFamily="18" charset="0"/>
              </a:rPr>
              <a:t>trang</a:t>
            </a:r>
            <a:r>
              <a:rPr lang="en-US" altLang="en-US" sz="3200" b="1" dirty="0" smtClean="0">
                <a:solidFill>
                  <a:srgbClr val="0000FF"/>
                </a:solidFill>
                <a:latin typeface="+mn-lt"/>
                <a:cs typeface="Times New Roman" panose="02020603050405020304" pitchFamily="18" charset="0"/>
              </a:rPr>
              <a:t> </a:t>
            </a:r>
            <a:r>
              <a:rPr lang="en-US" altLang="en-US" sz="3200" b="1" dirty="0" err="1" smtClean="0">
                <a:solidFill>
                  <a:srgbClr val="0000FF"/>
                </a:solidFill>
                <a:latin typeface="+mn-lt"/>
                <a:cs typeface="Times New Roman" panose="02020603050405020304" pitchFamily="18" charset="0"/>
              </a:rPr>
              <a:t>chủ</a:t>
            </a:r>
            <a:r>
              <a:rPr lang="en-US" altLang="en-US" sz="3200" b="1" dirty="0" smtClean="0">
                <a:solidFill>
                  <a:srgbClr val="0000FF"/>
                </a:solidFill>
                <a:latin typeface="+mn-lt"/>
              </a:rPr>
              <a:t>.</a:t>
            </a:r>
            <a:endParaRPr lang="en-US" altLang="en-US" sz="3200" b="1" dirty="0" smtClean="0">
              <a:solidFill>
                <a:srgbClr val="0000FF"/>
              </a:solidFill>
              <a:latin typeface="+mn-lt"/>
              <a:cs typeface="Times New Roman" panose="02020603050405020304" pitchFamily="18" charset="0"/>
            </a:endParaRPr>
          </a:p>
        </p:txBody>
      </p:sp>
      <p:sp>
        <p:nvSpPr>
          <p:cNvPr id="97284" name="Content Placeholder 2"/>
          <p:cNvSpPr>
            <a:spLocks/>
          </p:cNvSpPr>
          <p:nvPr/>
        </p:nvSpPr>
        <p:spPr bwMode="auto">
          <a:xfrm>
            <a:off x="533400" y="457200"/>
            <a:ext cx="73152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73050" indent="-273050">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20000"/>
              </a:spcBef>
              <a:defRPr/>
            </a:pPr>
            <a:r>
              <a:rPr lang="en-US" altLang="en-US" sz="3200" b="1" dirty="0" smtClean="0">
                <a:solidFill>
                  <a:srgbClr val="FF0000"/>
                </a:solidFill>
                <a:latin typeface="+mn-lt"/>
                <a:cs typeface="Times New Roman" panose="02020603050405020304" pitchFamily="18" charset="0"/>
              </a:rPr>
              <a:t>1. </a:t>
            </a:r>
            <a:r>
              <a:rPr lang="en-US" altLang="en-US" sz="3200" b="1" dirty="0" err="1" smtClean="0">
                <a:solidFill>
                  <a:srgbClr val="FF0000"/>
                </a:solidFill>
                <a:latin typeface="+mn-lt"/>
                <a:cs typeface="Times New Roman" panose="02020603050405020304" pitchFamily="18" charset="0"/>
              </a:rPr>
              <a:t>Tổ</a:t>
            </a:r>
            <a:r>
              <a:rPr lang="en-US" altLang="en-US" sz="3200" b="1" dirty="0" smtClean="0">
                <a:solidFill>
                  <a:srgbClr val="FF0000"/>
                </a:solidFill>
                <a:latin typeface="+mn-lt"/>
                <a:cs typeface="Times New Roman" panose="02020603050405020304" pitchFamily="18" charset="0"/>
              </a:rPr>
              <a:t> </a:t>
            </a:r>
            <a:r>
              <a:rPr lang="en-US" altLang="en-US" sz="3200" b="1" dirty="0" err="1" smtClean="0">
                <a:solidFill>
                  <a:srgbClr val="FF0000"/>
                </a:solidFill>
                <a:latin typeface="+mn-lt"/>
                <a:cs typeface="Times New Roman" panose="02020603050405020304" pitchFamily="18" charset="0"/>
              </a:rPr>
              <a:t>chức</a:t>
            </a:r>
            <a:r>
              <a:rPr lang="en-US" altLang="en-US" sz="3200" b="1" dirty="0" smtClean="0">
                <a:solidFill>
                  <a:srgbClr val="FF0000"/>
                </a:solidFill>
                <a:latin typeface="+mn-lt"/>
                <a:cs typeface="Times New Roman" panose="02020603050405020304" pitchFamily="18" charset="0"/>
              </a:rPr>
              <a:t> </a:t>
            </a:r>
            <a:r>
              <a:rPr lang="en-US" altLang="en-US" sz="3200" b="1" dirty="0" err="1" smtClean="0">
                <a:solidFill>
                  <a:srgbClr val="FF0000"/>
                </a:solidFill>
                <a:latin typeface="+mn-lt"/>
                <a:cs typeface="Times New Roman" panose="02020603050405020304" pitchFamily="18" charset="0"/>
              </a:rPr>
              <a:t>thông</a:t>
            </a:r>
            <a:r>
              <a:rPr lang="en-US" altLang="en-US" sz="3200" b="1" dirty="0" smtClean="0">
                <a:solidFill>
                  <a:srgbClr val="FF0000"/>
                </a:solidFill>
                <a:latin typeface="+mn-lt"/>
                <a:cs typeface="Times New Roman" panose="02020603050405020304" pitchFamily="18" charset="0"/>
              </a:rPr>
              <a:t> tin </a:t>
            </a:r>
            <a:r>
              <a:rPr lang="en-US" altLang="en-US" sz="3200" b="1" dirty="0" err="1" smtClean="0">
                <a:solidFill>
                  <a:srgbClr val="FF0000"/>
                </a:solidFill>
                <a:latin typeface="+mn-lt"/>
                <a:cs typeface="Times New Roman" panose="02020603050405020304" pitchFamily="18" charset="0"/>
              </a:rPr>
              <a:t>trên</a:t>
            </a:r>
            <a:r>
              <a:rPr lang="en-US" altLang="en-US" sz="3200" b="1" dirty="0" smtClean="0">
                <a:solidFill>
                  <a:srgbClr val="FF0000"/>
                </a:solidFill>
                <a:latin typeface="+mn-lt"/>
                <a:cs typeface="Times New Roman" panose="02020603050405020304" pitchFamily="18" charset="0"/>
              </a:rPr>
              <a:t> Internet</a:t>
            </a:r>
          </a:p>
        </p:txBody>
      </p:sp>
      <p:sp>
        <p:nvSpPr>
          <p:cNvPr id="9" name="TextBox 8"/>
          <p:cNvSpPr txBox="1"/>
          <p:nvPr/>
        </p:nvSpPr>
        <p:spPr>
          <a:xfrm>
            <a:off x="609600" y="1832555"/>
            <a:ext cx="8385464" cy="2349874"/>
          </a:xfrm>
          <a:prstGeom prst="rect">
            <a:avLst/>
          </a:prstGeom>
          <a:noFill/>
        </p:spPr>
        <p:txBody>
          <a:bodyPr wrap="square" rtlCol="0">
            <a:spAutoFit/>
          </a:bodyPr>
          <a:lstStyle/>
          <a:p>
            <a:pPr marL="457200" indent="-457200">
              <a:lnSpc>
                <a:spcPct val="150000"/>
              </a:lnSpc>
              <a:buFontTx/>
              <a:buChar char="-"/>
            </a:pPr>
            <a:r>
              <a:rPr lang="en-US" sz="3400" i="1" dirty="0" smtClean="0">
                <a:latin typeface="+mj-lt"/>
                <a:cs typeface="Times New Roman" panose="02020603050405020304" pitchFamily="18" charset="0"/>
              </a:rPr>
              <a:t>Website </a:t>
            </a:r>
            <a:r>
              <a:rPr lang="en-US" sz="3400" i="1" dirty="0" err="1" smtClean="0">
                <a:latin typeface="+mj-lt"/>
                <a:cs typeface="Times New Roman" panose="02020603050405020304" pitchFamily="18" charset="0"/>
              </a:rPr>
              <a:t>là</a:t>
            </a:r>
            <a:r>
              <a:rPr lang="en-US" sz="3400" i="1" dirty="0" smtClean="0">
                <a:latin typeface="+mj-lt"/>
                <a:cs typeface="Times New Roman" panose="02020603050405020304" pitchFamily="18" charset="0"/>
              </a:rPr>
              <a:t> </a:t>
            </a:r>
            <a:r>
              <a:rPr lang="en-US" sz="3400" i="1" dirty="0" err="1" smtClean="0">
                <a:latin typeface="+mj-lt"/>
                <a:cs typeface="Times New Roman" panose="02020603050405020304" pitchFamily="18" charset="0"/>
              </a:rPr>
              <a:t>gì</a:t>
            </a:r>
            <a:r>
              <a:rPr lang="en-US" sz="3400" i="1" dirty="0" smtClean="0">
                <a:latin typeface="+mj-lt"/>
                <a:cs typeface="Times New Roman" panose="02020603050405020304" pitchFamily="18" charset="0"/>
              </a:rPr>
              <a:t>?</a:t>
            </a:r>
          </a:p>
          <a:p>
            <a:pPr marL="457200" indent="-457200">
              <a:lnSpc>
                <a:spcPct val="150000"/>
              </a:lnSpc>
              <a:buFontTx/>
              <a:buChar char="-"/>
            </a:pPr>
            <a:r>
              <a:rPr lang="en-US" sz="3400" i="1" dirty="0" err="1" smtClean="0">
                <a:latin typeface="+mj-lt"/>
                <a:cs typeface="Times New Roman" panose="02020603050405020304" pitchFamily="18" charset="0"/>
              </a:rPr>
              <a:t>Hãy</a:t>
            </a:r>
            <a:r>
              <a:rPr lang="en-US" sz="3400" i="1" dirty="0" smtClean="0">
                <a:latin typeface="+mj-lt"/>
                <a:cs typeface="Times New Roman" panose="02020603050405020304" pitchFamily="18" charset="0"/>
              </a:rPr>
              <a:t> </a:t>
            </a:r>
            <a:r>
              <a:rPr lang="en-US" sz="3400" i="1" dirty="0" err="1" smtClean="0">
                <a:latin typeface="+mj-lt"/>
                <a:cs typeface="Times New Roman" panose="02020603050405020304" pitchFamily="18" charset="0"/>
              </a:rPr>
              <a:t>kể</a:t>
            </a:r>
            <a:r>
              <a:rPr lang="en-US" sz="3400" i="1" dirty="0" smtClean="0">
                <a:latin typeface="+mj-lt"/>
                <a:cs typeface="Times New Roman" panose="02020603050405020304" pitchFamily="18" charset="0"/>
              </a:rPr>
              <a:t> </a:t>
            </a:r>
            <a:r>
              <a:rPr lang="en-US" sz="3400" i="1" dirty="0" err="1" smtClean="0">
                <a:latin typeface="+mj-lt"/>
                <a:cs typeface="Times New Roman" panose="02020603050405020304" pitchFamily="18" charset="0"/>
              </a:rPr>
              <a:t>tên</a:t>
            </a:r>
            <a:r>
              <a:rPr lang="en-US" sz="3400" i="1" dirty="0" smtClean="0">
                <a:latin typeface="+mj-lt"/>
                <a:cs typeface="Times New Roman" panose="02020603050405020304" pitchFamily="18" charset="0"/>
              </a:rPr>
              <a:t> </a:t>
            </a:r>
            <a:r>
              <a:rPr lang="en-US" sz="3400" i="1" dirty="0" err="1" smtClean="0">
                <a:latin typeface="+mj-lt"/>
                <a:cs typeface="Times New Roman" panose="02020603050405020304" pitchFamily="18" charset="0"/>
              </a:rPr>
              <a:t>một</a:t>
            </a:r>
            <a:r>
              <a:rPr lang="en-US" sz="3400" i="1" dirty="0" smtClean="0">
                <a:latin typeface="+mj-lt"/>
                <a:cs typeface="Times New Roman" panose="02020603050405020304" pitchFamily="18" charset="0"/>
              </a:rPr>
              <a:t> </a:t>
            </a:r>
            <a:r>
              <a:rPr lang="en-US" sz="3400" i="1" dirty="0" err="1" smtClean="0">
                <a:latin typeface="+mj-lt"/>
                <a:cs typeface="Times New Roman" panose="02020603050405020304" pitchFamily="18" charset="0"/>
              </a:rPr>
              <a:t>số</a:t>
            </a:r>
            <a:r>
              <a:rPr lang="en-US" sz="3400" i="1" dirty="0" smtClean="0">
                <a:latin typeface="+mj-lt"/>
                <a:cs typeface="Times New Roman" panose="02020603050405020304" pitchFamily="18" charset="0"/>
              </a:rPr>
              <a:t> </a:t>
            </a:r>
            <a:r>
              <a:rPr lang="en-US" sz="3400" i="1" dirty="0" err="1" smtClean="0">
                <a:latin typeface="+mj-lt"/>
                <a:cs typeface="Times New Roman" panose="02020603050405020304" pitchFamily="18" charset="0"/>
              </a:rPr>
              <a:t>địa</a:t>
            </a:r>
            <a:r>
              <a:rPr lang="en-US" sz="3400" i="1" dirty="0" smtClean="0">
                <a:latin typeface="+mj-lt"/>
                <a:cs typeface="Times New Roman" panose="02020603050405020304" pitchFamily="18" charset="0"/>
              </a:rPr>
              <a:t> </a:t>
            </a:r>
            <a:r>
              <a:rPr lang="en-US" sz="3400" i="1" dirty="0" err="1" smtClean="0">
                <a:latin typeface="+mj-lt"/>
                <a:cs typeface="Times New Roman" panose="02020603050405020304" pitchFamily="18" charset="0"/>
              </a:rPr>
              <a:t>chỉ</a:t>
            </a:r>
            <a:r>
              <a:rPr lang="en-US" sz="3400" i="1" dirty="0" smtClean="0">
                <a:latin typeface="+mj-lt"/>
                <a:cs typeface="Times New Roman" panose="02020603050405020304" pitchFamily="18" charset="0"/>
              </a:rPr>
              <a:t> </a:t>
            </a:r>
            <a:r>
              <a:rPr lang="en-US" sz="3400" i="1" dirty="0">
                <a:latin typeface="+mj-lt"/>
                <a:cs typeface="Times New Roman" panose="02020603050405020304" pitchFamily="18" charset="0"/>
              </a:rPr>
              <a:t>website </a:t>
            </a:r>
            <a:r>
              <a:rPr lang="en-US" sz="3400" i="1" dirty="0" err="1" smtClean="0">
                <a:latin typeface="+mj-lt"/>
                <a:cs typeface="Times New Roman" panose="02020603050405020304" pitchFamily="18" charset="0"/>
              </a:rPr>
              <a:t>về</a:t>
            </a:r>
            <a:r>
              <a:rPr lang="en-US" sz="3400" i="1" dirty="0">
                <a:latin typeface="+mj-lt"/>
                <a:cs typeface="Times New Roman" panose="02020603050405020304" pitchFamily="18" charset="0"/>
              </a:rPr>
              <a:t> </a:t>
            </a:r>
            <a:r>
              <a:rPr lang="en-US" sz="3400" i="1" dirty="0" err="1" smtClean="0">
                <a:latin typeface="+mj-lt"/>
                <a:cs typeface="Times New Roman" panose="02020603050405020304" pitchFamily="18" charset="0"/>
              </a:rPr>
              <a:t>tìm</a:t>
            </a:r>
            <a:r>
              <a:rPr lang="en-US" sz="3400" i="1" dirty="0">
                <a:latin typeface="+mj-lt"/>
                <a:cs typeface="Times New Roman" panose="02020603050405020304" pitchFamily="18" charset="0"/>
              </a:rPr>
              <a:t> </a:t>
            </a:r>
            <a:r>
              <a:rPr lang="en-US" sz="3400" i="1" dirty="0" err="1" smtClean="0">
                <a:latin typeface="+mj-lt"/>
                <a:cs typeface="Times New Roman" panose="02020603050405020304" pitchFamily="18" charset="0"/>
              </a:rPr>
              <a:t>kiếm</a:t>
            </a:r>
            <a:r>
              <a:rPr lang="en-US" sz="3400" i="1" dirty="0">
                <a:latin typeface="+mj-lt"/>
                <a:cs typeface="Times New Roman" panose="02020603050405020304" pitchFamily="18" charset="0"/>
              </a:rPr>
              <a:t> </a:t>
            </a:r>
            <a:r>
              <a:rPr lang="en-US" sz="3400" i="1" dirty="0" err="1" smtClean="0">
                <a:latin typeface="+mj-lt"/>
                <a:cs typeface="Times New Roman" panose="02020603050405020304" pitchFamily="18" charset="0"/>
              </a:rPr>
              <a:t>thông</a:t>
            </a:r>
            <a:r>
              <a:rPr lang="en-US" sz="3400" i="1" dirty="0" smtClean="0">
                <a:latin typeface="+mj-lt"/>
                <a:cs typeface="Times New Roman" panose="02020603050405020304" pitchFamily="18" charset="0"/>
              </a:rPr>
              <a:t> tin </a:t>
            </a:r>
            <a:r>
              <a:rPr lang="en-US" sz="3400" i="1" dirty="0" err="1" smtClean="0">
                <a:latin typeface="+mj-lt"/>
                <a:cs typeface="Times New Roman" panose="02020603050405020304" pitchFamily="18" charset="0"/>
              </a:rPr>
              <a:t>mà</a:t>
            </a:r>
            <a:r>
              <a:rPr lang="en-US" sz="3400" i="1" dirty="0" smtClean="0">
                <a:latin typeface="+mj-lt"/>
                <a:cs typeface="Times New Roman" panose="02020603050405020304" pitchFamily="18" charset="0"/>
              </a:rPr>
              <a:t> </a:t>
            </a:r>
            <a:r>
              <a:rPr lang="en-US" sz="3400" i="1" dirty="0" err="1" smtClean="0">
                <a:latin typeface="+mj-lt"/>
                <a:cs typeface="Times New Roman" panose="02020603050405020304" pitchFamily="18" charset="0"/>
              </a:rPr>
              <a:t>em</a:t>
            </a:r>
            <a:r>
              <a:rPr lang="en-US" sz="3400" i="1" dirty="0">
                <a:latin typeface="+mj-lt"/>
                <a:cs typeface="Times New Roman" panose="02020603050405020304" pitchFamily="18" charset="0"/>
              </a:rPr>
              <a:t> </a:t>
            </a:r>
            <a:r>
              <a:rPr lang="en-US" sz="3400" i="1" dirty="0" err="1" smtClean="0">
                <a:latin typeface="+mj-lt"/>
                <a:cs typeface="Times New Roman" panose="02020603050405020304" pitchFamily="18" charset="0"/>
              </a:rPr>
              <a:t>biết</a:t>
            </a:r>
            <a:r>
              <a:rPr lang="en-US" sz="3400" i="1" dirty="0" smtClean="0">
                <a:latin typeface="+mj-lt"/>
                <a:cs typeface="Times New Roman" panose="02020603050405020304" pitchFamily="18" charset="0"/>
              </a:rPr>
              <a:t>?</a:t>
            </a:r>
          </a:p>
        </p:txBody>
      </p:sp>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732503" y="1173705"/>
            <a:ext cx="8382000" cy="584775"/>
          </a:xfrm>
          <a:prstGeom prst="rect">
            <a:avLst/>
          </a:prstGeom>
          <a:noFill/>
        </p:spPr>
        <p:txBody>
          <a:bodyPr wrap="square" rtlCol="0">
            <a:spAutoFit/>
          </a:bodyPr>
          <a:lstStyle/>
          <a:p>
            <a:r>
              <a:rPr lang="en-US" sz="3200" b="1" dirty="0">
                <a:solidFill>
                  <a:srgbClr val="0000FF"/>
                </a:solidFill>
                <a:latin typeface="Times New Roman" pitchFamily="18" charset="0"/>
                <a:cs typeface="Times New Roman" pitchFamily="18" charset="0"/>
              </a:rPr>
              <a:t>b</a:t>
            </a:r>
            <a:r>
              <a:rPr lang="en-US" sz="3200" b="1" dirty="0" smtClean="0">
                <a:solidFill>
                  <a:srgbClr val="0000FF"/>
                </a:solidFill>
                <a:latin typeface="Times New Roman" pitchFamily="18" charset="0"/>
                <a:cs typeface="Times New Roman" pitchFamily="18" charset="0"/>
              </a:rPr>
              <a:t>. Website, </a:t>
            </a:r>
            <a:r>
              <a:rPr lang="en-US" sz="3200" b="1" dirty="0" err="1" smtClean="0">
                <a:solidFill>
                  <a:srgbClr val="0000FF"/>
                </a:solidFill>
                <a:latin typeface="Times New Roman" pitchFamily="18" charset="0"/>
                <a:cs typeface="Times New Roman" pitchFamily="18" charset="0"/>
              </a:rPr>
              <a:t>địa</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chỉ</a:t>
            </a:r>
            <a:r>
              <a:rPr lang="en-US" sz="3200" b="1" dirty="0" smtClean="0">
                <a:solidFill>
                  <a:srgbClr val="0000FF"/>
                </a:solidFill>
                <a:latin typeface="Times New Roman" pitchFamily="18" charset="0"/>
                <a:cs typeface="Times New Roman" pitchFamily="18" charset="0"/>
              </a:rPr>
              <a:t> website </a:t>
            </a:r>
            <a:r>
              <a:rPr lang="en-US" sz="3200" b="1" dirty="0" err="1" smtClean="0">
                <a:solidFill>
                  <a:srgbClr val="0000FF"/>
                </a:solidFill>
                <a:latin typeface="Times New Roman" pitchFamily="18" charset="0"/>
                <a:cs typeface="Times New Roman" pitchFamily="18" charset="0"/>
              </a:rPr>
              <a:t>và</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trang</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chủ</a:t>
            </a:r>
            <a:endParaRPr lang="en-US" sz="3200" b="1" dirty="0">
              <a:solidFill>
                <a:srgbClr val="0000FF"/>
              </a:solidFill>
              <a:latin typeface="Times New Roman" pitchFamily="18" charset="0"/>
              <a:cs typeface="Times New Roman" pitchFamily="18" charset="0"/>
            </a:endParaRPr>
          </a:p>
        </p:txBody>
      </p:sp>
      <p:sp>
        <p:nvSpPr>
          <p:cNvPr id="6" name="TextBox 5"/>
          <p:cNvSpPr txBox="1"/>
          <p:nvPr/>
        </p:nvSpPr>
        <p:spPr>
          <a:xfrm>
            <a:off x="294968" y="1600200"/>
            <a:ext cx="8463116" cy="4250331"/>
          </a:xfrm>
          <a:prstGeom prst="rect">
            <a:avLst/>
          </a:prstGeom>
          <a:noFill/>
        </p:spPr>
        <p:txBody>
          <a:bodyPr wrap="square" rtlCol="0">
            <a:spAutoFit/>
          </a:bodyPr>
          <a:lstStyle/>
          <a:p>
            <a:pPr marL="117475" marR="0" algn="just">
              <a:lnSpc>
                <a:spcPct val="150000"/>
              </a:lnSpc>
              <a:spcBef>
                <a:spcPts val="0"/>
              </a:spcBef>
              <a:spcAft>
                <a:spcPts val="800"/>
              </a:spcAft>
            </a:pPr>
            <a:r>
              <a:rPr lang="vi-VN" sz="3600"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sym typeface="Wingdings" panose="05000000000000000000" pitchFamily="2" charset="2"/>
              </a:rPr>
              <a:t></a:t>
            </a:r>
            <a:r>
              <a:rPr lang="fr-FR" sz="3600"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 </a:t>
            </a:r>
            <a:r>
              <a:rPr lang="fr-FR" sz="3600" dirty="0" err="1"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Website</a:t>
            </a:r>
            <a:r>
              <a:rPr lang="fr-FR" sz="36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là </a:t>
            </a:r>
            <a:r>
              <a:rPr lang="fr-FR" sz="36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một</a:t>
            </a:r>
            <a:r>
              <a:rPr lang="fr-FR" sz="36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fr-FR" sz="36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hoặc</a:t>
            </a:r>
            <a:r>
              <a:rPr lang="fr-FR" sz="36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fr-FR" sz="36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nhiều</a:t>
            </a:r>
            <a:r>
              <a:rPr lang="fr-FR" sz="36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fr-FR" sz="36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trang</a:t>
            </a:r>
            <a:r>
              <a:rPr lang="fr-FR" sz="36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web </a:t>
            </a:r>
            <a:r>
              <a:rPr lang="fr-FR" sz="36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liên</a:t>
            </a:r>
            <a:r>
              <a:rPr lang="fr-FR" sz="36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fr-FR" sz="36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quan</a:t>
            </a:r>
            <a:r>
              <a:rPr lang="fr-FR" sz="36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fr-FR" sz="36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được</a:t>
            </a:r>
            <a:r>
              <a:rPr lang="fr-FR" sz="36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fr-FR" sz="36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tổ</a:t>
            </a:r>
            <a:r>
              <a:rPr lang="fr-FR" sz="36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fr-FR" sz="36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chức</a:t>
            </a:r>
            <a:r>
              <a:rPr lang="fr-FR" sz="36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fr-FR" sz="36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dưới</a:t>
            </a:r>
            <a:r>
              <a:rPr lang="fr-FR" sz="36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fr-FR" sz="36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một</a:t>
            </a:r>
            <a:r>
              <a:rPr lang="fr-FR" sz="36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fr-FR" sz="36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địa</a:t>
            </a:r>
            <a:r>
              <a:rPr lang="fr-FR" sz="36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fr-FR" sz="36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chỉ</a:t>
            </a:r>
            <a:r>
              <a:rPr lang="fr-FR" sz="36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fr-FR" sz="36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truy</a:t>
            </a:r>
            <a:r>
              <a:rPr lang="fr-FR" sz="36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fr-FR" sz="36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cập</a:t>
            </a:r>
            <a:r>
              <a:rPr lang="fr-FR" sz="36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fr-FR" sz="36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chung</a:t>
            </a:r>
            <a:r>
              <a:rPr lang="fr-FR" sz="36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endParaRPr lang="en-US" sz="36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a:p>
            <a:pPr marL="117475" marR="0" algn="just">
              <a:lnSpc>
                <a:spcPct val="150000"/>
              </a:lnSpc>
              <a:spcBef>
                <a:spcPts val="0"/>
              </a:spcBef>
              <a:spcAft>
                <a:spcPts val="800"/>
              </a:spcAft>
            </a:pPr>
            <a:r>
              <a:rPr lang="vi-VN" sz="36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sym typeface="Wingdings" panose="05000000000000000000" pitchFamily="2" charset="2"/>
              </a:rPr>
              <a:t></a:t>
            </a:r>
            <a:r>
              <a:rPr lang="fr-FR" sz="36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fr-FR" sz="3600"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fr-FR" sz="3600" dirty="0" err="1"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Địa</a:t>
            </a:r>
            <a:r>
              <a:rPr lang="fr-FR" sz="3600"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fr-FR" sz="36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chỉ</a:t>
            </a:r>
            <a:r>
              <a:rPr lang="fr-FR" sz="36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fr-FR" sz="36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truy</a:t>
            </a:r>
            <a:r>
              <a:rPr lang="fr-FR" sz="36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fr-FR" sz="36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cập</a:t>
            </a:r>
            <a:r>
              <a:rPr lang="fr-FR" sz="36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fr-FR" sz="36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chung</a:t>
            </a:r>
            <a:r>
              <a:rPr lang="fr-FR" sz="36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fr-FR" sz="36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được</a:t>
            </a:r>
            <a:r>
              <a:rPr lang="fr-FR" sz="36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fr-FR" sz="36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gọi</a:t>
            </a:r>
            <a:r>
              <a:rPr lang="fr-FR" sz="36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là </a:t>
            </a:r>
            <a:r>
              <a:rPr lang="fr-FR" sz="36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địa</a:t>
            </a:r>
            <a:r>
              <a:rPr lang="fr-FR" sz="36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fr-FR" sz="36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chỉ</a:t>
            </a:r>
            <a:r>
              <a:rPr lang="fr-FR" sz="36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fr-FR" sz="36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của</a:t>
            </a:r>
            <a:r>
              <a:rPr lang="fr-FR" sz="36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fr-FR" sz="36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website</a:t>
            </a:r>
            <a:r>
              <a:rPr lang="fr-FR" sz="3600"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a:t>
            </a:r>
            <a:endParaRPr lang="en-US" sz="36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p:txBody>
      </p:sp>
      <p:sp>
        <p:nvSpPr>
          <p:cNvPr id="4" name="Content Placeholder 2"/>
          <p:cNvSpPr>
            <a:spLocks/>
          </p:cNvSpPr>
          <p:nvPr/>
        </p:nvSpPr>
        <p:spPr bwMode="auto">
          <a:xfrm>
            <a:off x="513735" y="301880"/>
            <a:ext cx="73152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73050" indent="-273050">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20000"/>
              </a:spcBef>
              <a:defRPr/>
            </a:pPr>
            <a:r>
              <a:rPr lang="en-US" altLang="en-US" sz="3200" b="1" dirty="0" smtClean="0">
                <a:solidFill>
                  <a:srgbClr val="FF0000"/>
                </a:solidFill>
                <a:latin typeface="+mn-lt"/>
                <a:cs typeface="Times New Roman" panose="02020603050405020304" pitchFamily="18" charset="0"/>
              </a:rPr>
              <a:t>1. </a:t>
            </a:r>
            <a:r>
              <a:rPr lang="en-US" altLang="en-US" sz="3200" b="1" dirty="0" err="1" smtClean="0">
                <a:solidFill>
                  <a:srgbClr val="FF0000"/>
                </a:solidFill>
                <a:latin typeface="+mn-lt"/>
                <a:cs typeface="Times New Roman" panose="02020603050405020304" pitchFamily="18" charset="0"/>
              </a:rPr>
              <a:t>Tổ</a:t>
            </a:r>
            <a:r>
              <a:rPr lang="en-US" altLang="en-US" sz="3200" b="1" dirty="0" smtClean="0">
                <a:solidFill>
                  <a:srgbClr val="FF0000"/>
                </a:solidFill>
                <a:latin typeface="+mn-lt"/>
                <a:cs typeface="Times New Roman" panose="02020603050405020304" pitchFamily="18" charset="0"/>
              </a:rPr>
              <a:t> </a:t>
            </a:r>
            <a:r>
              <a:rPr lang="en-US" altLang="en-US" sz="3200" b="1" dirty="0" err="1" smtClean="0">
                <a:solidFill>
                  <a:srgbClr val="FF0000"/>
                </a:solidFill>
                <a:latin typeface="+mn-lt"/>
                <a:cs typeface="Times New Roman" panose="02020603050405020304" pitchFamily="18" charset="0"/>
              </a:rPr>
              <a:t>chức</a:t>
            </a:r>
            <a:r>
              <a:rPr lang="en-US" altLang="en-US" sz="3200" b="1" dirty="0" smtClean="0">
                <a:solidFill>
                  <a:srgbClr val="FF0000"/>
                </a:solidFill>
                <a:latin typeface="+mn-lt"/>
                <a:cs typeface="Times New Roman" panose="02020603050405020304" pitchFamily="18" charset="0"/>
              </a:rPr>
              <a:t> </a:t>
            </a:r>
            <a:r>
              <a:rPr lang="en-US" altLang="en-US" sz="3200" b="1" dirty="0" err="1" smtClean="0">
                <a:solidFill>
                  <a:srgbClr val="FF0000"/>
                </a:solidFill>
                <a:latin typeface="+mn-lt"/>
                <a:cs typeface="Times New Roman" panose="02020603050405020304" pitchFamily="18" charset="0"/>
              </a:rPr>
              <a:t>thông</a:t>
            </a:r>
            <a:r>
              <a:rPr lang="en-US" altLang="en-US" sz="3200" b="1" dirty="0" smtClean="0">
                <a:solidFill>
                  <a:srgbClr val="FF0000"/>
                </a:solidFill>
                <a:latin typeface="+mn-lt"/>
                <a:cs typeface="Times New Roman" panose="02020603050405020304" pitchFamily="18" charset="0"/>
              </a:rPr>
              <a:t> tin </a:t>
            </a:r>
            <a:r>
              <a:rPr lang="en-US" altLang="en-US" sz="3200" b="1" dirty="0" err="1" smtClean="0">
                <a:solidFill>
                  <a:srgbClr val="FF0000"/>
                </a:solidFill>
                <a:latin typeface="+mn-lt"/>
                <a:cs typeface="Times New Roman" panose="02020603050405020304" pitchFamily="18" charset="0"/>
              </a:rPr>
              <a:t>trên</a:t>
            </a:r>
            <a:r>
              <a:rPr lang="en-US" altLang="en-US" sz="3200" b="1" dirty="0" smtClean="0">
                <a:solidFill>
                  <a:srgbClr val="FF0000"/>
                </a:solidFill>
                <a:latin typeface="+mn-lt"/>
                <a:cs typeface="Times New Roman" panose="02020603050405020304" pitchFamily="18" charset="0"/>
              </a:rPr>
              <a:t> Internet</a:t>
            </a:r>
          </a:p>
        </p:txBody>
      </p:sp>
    </p:spTree>
    <p:extLst>
      <p:ext uri="{BB962C8B-B14F-4D97-AF65-F5344CB8AC3E}">
        <p14:creationId xmlns:p14="http://schemas.microsoft.com/office/powerpoint/2010/main" val="294220670"/>
      </p:ext>
    </p:extLst>
  </p:cSld>
  <p:clrMapOvr>
    <a:masterClrMapping/>
  </p:clrMapOvr>
  <p:transition>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97282" name="Rectangle 1"/>
          <p:cNvSpPr>
            <a:spLocks noChangeArrowheads="1"/>
          </p:cNvSpPr>
          <p:nvPr/>
        </p:nvSpPr>
        <p:spPr bwMode="auto">
          <a:xfrm>
            <a:off x="838200" y="574763"/>
            <a:ext cx="784860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457200" indent="-457200">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defRPr/>
            </a:pPr>
            <a:r>
              <a:rPr lang="en-US" altLang="en-US" sz="5400" b="1" dirty="0" err="1" smtClean="0">
                <a:solidFill>
                  <a:srgbClr val="0000FF"/>
                </a:solidFill>
                <a:latin typeface="+mn-lt"/>
                <a:cs typeface="Times New Roman" panose="02020603050405020304" pitchFamily="18" charset="0"/>
              </a:rPr>
              <a:t>Trang</a:t>
            </a:r>
            <a:r>
              <a:rPr lang="en-US" altLang="en-US" sz="5400" b="1" dirty="0">
                <a:solidFill>
                  <a:srgbClr val="0000FF"/>
                </a:solidFill>
                <a:latin typeface="+mn-lt"/>
                <a:cs typeface="Times New Roman" panose="02020603050405020304" pitchFamily="18" charset="0"/>
              </a:rPr>
              <a:t> </a:t>
            </a:r>
            <a:r>
              <a:rPr lang="en-US" altLang="en-US" sz="5400" b="1" dirty="0" err="1" smtClean="0">
                <a:solidFill>
                  <a:srgbClr val="0000FF"/>
                </a:solidFill>
                <a:latin typeface="+mn-lt"/>
                <a:cs typeface="Times New Roman" panose="02020603050405020304" pitchFamily="18" charset="0"/>
              </a:rPr>
              <a:t>chủ</a:t>
            </a:r>
            <a:r>
              <a:rPr lang="en-US" altLang="en-US" sz="5400" b="1" dirty="0">
                <a:solidFill>
                  <a:srgbClr val="0000FF"/>
                </a:solidFill>
                <a:latin typeface="+mn-lt"/>
                <a:cs typeface="Times New Roman" panose="02020603050405020304" pitchFamily="18" charset="0"/>
              </a:rPr>
              <a:t> </a:t>
            </a:r>
            <a:r>
              <a:rPr lang="en-US" altLang="en-US" sz="5400" b="1" dirty="0" err="1" smtClean="0">
                <a:solidFill>
                  <a:srgbClr val="0000FF"/>
                </a:solidFill>
                <a:latin typeface="+mn-lt"/>
                <a:cs typeface="Times New Roman" panose="02020603050405020304" pitchFamily="18" charset="0"/>
              </a:rPr>
              <a:t>là</a:t>
            </a:r>
            <a:r>
              <a:rPr lang="en-US" altLang="en-US" sz="5400" b="1" dirty="0">
                <a:solidFill>
                  <a:srgbClr val="0000FF"/>
                </a:solidFill>
                <a:latin typeface="+mn-lt"/>
                <a:cs typeface="Times New Roman" panose="02020603050405020304" pitchFamily="18" charset="0"/>
              </a:rPr>
              <a:t> </a:t>
            </a:r>
            <a:r>
              <a:rPr lang="en-US" altLang="en-US" sz="5400" b="1" dirty="0" err="1" smtClean="0">
                <a:solidFill>
                  <a:srgbClr val="0000FF"/>
                </a:solidFill>
                <a:latin typeface="+mn-lt"/>
                <a:cs typeface="Times New Roman" panose="02020603050405020304" pitchFamily="18" charset="0"/>
              </a:rPr>
              <a:t>gì</a:t>
            </a:r>
            <a:r>
              <a:rPr lang="en-US" altLang="en-US" sz="5400" b="1" dirty="0" smtClean="0">
                <a:solidFill>
                  <a:srgbClr val="0000FF"/>
                </a:solidFill>
                <a:latin typeface="+mn-lt"/>
                <a:cs typeface="Times New Roman" panose="02020603050405020304" pitchFamily="18" charset="0"/>
              </a:rPr>
              <a:t>?</a:t>
            </a:r>
          </a:p>
        </p:txBody>
      </p:sp>
      <p:pic>
        <p:nvPicPr>
          <p:cNvPr id="1026" name="Picture 2" descr="42,487 Computer Question Stock Photos, Pictures &amp;amp; Royalty-Free Images -  iStoc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05150" y="1957387"/>
            <a:ext cx="3314700" cy="2486025"/>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84073428"/>
      </p:ext>
    </p:extLst>
  </p:cSld>
  <p:clrMapOvr>
    <a:masterClrMapping/>
  </p:clrMapOvr>
  <p:transition>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7282"/>
                                        </p:tgtEl>
                                        <p:attrNameLst>
                                          <p:attrName>style.visibility</p:attrName>
                                        </p:attrNameLst>
                                      </p:cBhvr>
                                      <p:to>
                                        <p:strVal val="visible"/>
                                      </p:to>
                                    </p:set>
                                    <p:animEffect transition="in" filter="fade">
                                      <p:cBhvr>
                                        <p:cTn id="7" dur="500"/>
                                        <p:tgtEl>
                                          <p:spTgt spid="97282"/>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1026"/>
                                        </p:tgtEl>
                                        <p:attrNameLst>
                                          <p:attrName>style.visibility</p:attrName>
                                        </p:attrNameLst>
                                      </p:cBhvr>
                                      <p:to>
                                        <p:strVal val="visible"/>
                                      </p:to>
                                    </p:set>
                                    <p:animEffect transition="in" filter="fade">
                                      <p:cBhvr>
                                        <p:cTn id="11" dur="5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28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13735" y="1066800"/>
            <a:ext cx="8382000" cy="584775"/>
          </a:xfrm>
          <a:prstGeom prst="rect">
            <a:avLst/>
          </a:prstGeom>
          <a:noFill/>
        </p:spPr>
        <p:txBody>
          <a:bodyPr wrap="square" rtlCol="0">
            <a:spAutoFit/>
          </a:bodyPr>
          <a:lstStyle/>
          <a:p>
            <a:r>
              <a:rPr lang="en-US" sz="3200" b="1" dirty="0">
                <a:solidFill>
                  <a:srgbClr val="0000FF"/>
                </a:solidFill>
                <a:latin typeface="Times New Roman" pitchFamily="18" charset="0"/>
                <a:cs typeface="Times New Roman" pitchFamily="18" charset="0"/>
              </a:rPr>
              <a:t>b</a:t>
            </a:r>
            <a:r>
              <a:rPr lang="en-US" sz="3200" b="1" dirty="0" smtClean="0">
                <a:solidFill>
                  <a:srgbClr val="0000FF"/>
                </a:solidFill>
                <a:latin typeface="Times New Roman" pitchFamily="18" charset="0"/>
                <a:cs typeface="Times New Roman" pitchFamily="18" charset="0"/>
              </a:rPr>
              <a:t>. Website, </a:t>
            </a:r>
            <a:r>
              <a:rPr lang="en-US" sz="3200" b="1" dirty="0" err="1" smtClean="0">
                <a:solidFill>
                  <a:srgbClr val="0000FF"/>
                </a:solidFill>
                <a:latin typeface="Times New Roman" pitchFamily="18" charset="0"/>
                <a:cs typeface="Times New Roman" pitchFamily="18" charset="0"/>
              </a:rPr>
              <a:t>địa</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chỉ</a:t>
            </a:r>
            <a:r>
              <a:rPr lang="en-US" sz="3200" b="1" dirty="0" smtClean="0">
                <a:solidFill>
                  <a:srgbClr val="0000FF"/>
                </a:solidFill>
                <a:latin typeface="Times New Roman" pitchFamily="18" charset="0"/>
                <a:cs typeface="Times New Roman" pitchFamily="18" charset="0"/>
              </a:rPr>
              <a:t> website </a:t>
            </a:r>
            <a:r>
              <a:rPr lang="en-US" sz="3200" b="1" dirty="0" err="1" smtClean="0">
                <a:solidFill>
                  <a:srgbClr val="0000FF"/>
                </a:solidFill>
                <a:latin typeface="Times New Roman" pitchFamily="18" charset="0"/>
                <a:cs typeface="Times New Roman" pitchFamily="18" charset="0"/>
              </a:rPr>
              <a:t>và</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trang</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chủ</a:t>
            </a:r>
            <a:endParaRPr lang="en-US" sz="3200" b="1" dirty="0">
              <a:solidFill>
                <a:srgbClr val="0000FF"/>
              </a:solidFill>
              <a:latin typeface="Times New Roman" pitchFamily="18" charset="0"/>
              <a:cs typeface="Times New Roman" pitchFamily="18" charset="0"/>
            </a:endParaRPr>
          </a:p>
        </p:txBody>
      </p:sp>
      <p:sp>
        <p:nvSpPr>
          <p:cNvPr id="6" name="TextBox 5"/>
          <p:cNvSpPr txBox="1"/>
          <p:nvPr/>
        </p:nvSpPr>
        <p:spPr>
          <a:xfrm>
            <a:off x="314633" y="1905000"/>
            <a:ext cx="8463116" cy="3416320"/>
          </a:xfrm>
          <a:prstGeom prst="rect">
            <a:avLst/>
          </a:prstGeom>
          <a:noFill/>
        </p:spPr>
        <p:txBody>
          <a:bodyPr wrap="square" rtlCol="0">
            <a:spAutoFit/>
          </a:bodyPr>
          <a:lstStyle/>
          <a:p>
            <a:pPr marL="117475" marR="0" algn="just">
              <a:lnSpc>
                <a:spcPct val="150000"/>
              </a:lnSpc>
              <a:spcBef>
                <a:spcPts val="0"/>
              </a:spcBef>
              <a:spcAft>
                <a:spcPts val="800"/>
              </a:spcAft>
            </a:pPr>
            <a:r>
              <a:rPr lang="vi-VN" sz="3600" b="1"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sym typeface="Wingdings" panose="05000000000000000000" pitchFamily="2" charset="2"/>
              </a:rPr>
              <a:t></a:t>
            </a:r>
            <a:r>
              <a:rPr lang="vi-VN" sz="3600" b="1"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b="1"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a:t>
            </a:r>
            <a:r>
              <a:rPr lang="nl-NL" sz="3600"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Trang </a:t>
            </a:r>
            <a:r>
              <a:rPr lang="nl-NL" sz="36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chủ của một website (Homepage): là trang web được mở ra đầu tiên khi truy cập vào website đó. Địa chỉ trang chủ là địa chỉ của website. </a:t>
            </a:r>
            <a:endParaRPr lang="en-US" sz="36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4" name="Content Placeholder 2"/>
          <p:cNvSpPr>
            <a:spLocks/>
          </p:cNvSpPr>
          <p:nvPr/>
        </p:nvSpPr>
        <p:spPr bwMode="auto">
          <a:xfrm>
            <a:off x="513735" y="301880"/>
            <a:ext cx="73152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73050" indent="-273050">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20000"/>
              </a:spcBef>
              <a:defRPr/>
            </a:pPr>
            <a:r>
              <a:rPr lang="en-US" altLang="en-US" sz="3200" b="1" dirty="0" smtClean="0">
                <a:solidFill>
                  <a:srgbClr val="FF0000"/>
                </a:solidFill>
                <a:latin typeface="+mn-lt"/>
                <a:cs typeface="Times New Roman" panose="02020603050405020304" pitchFamily="18" charset="0"/>
              </a:rPr>
              <a:t>1. </a:t>
            </a:r>
            <a:r>
              <a:rPr lang="en-US" altLang="en-US" sz="3200" b="1" dirty="0" err="1" smtClean="0">
                <a:solidFill>
                  <a:srgbClr val="FF0000"/>
                </a:solidFill>
                <a:latin typeface="+mn-lt"/>
                <a:cs typeface="Times New Roman" panose="02020603050405020304" pitchFamily="18" charset="0"/>
              </a:rPr>
              <a:t>Tổ</a:t>
            </a:r>
            <a:r>
              <a:rPr lang="en-US" altLang="en-US" sz="3200" b="1" dirty="0" smtClean="0">
                <a:solidFill>
                  <a:srgbClr val="FF0000"/>
                </a:solidFill>
                <a:latin typeface="+mn-lt"/>
                <a:cs typeface="Times New Roman" panose="02020603050405020304" pitchFamily="18" charset="0"/>
              </a:rPr>
              <a:t> </a:t>
            </a:r>
            <a:r>
              <a:rPr lang="en-US" altLang="en-US" sz="3200" b="1" dirty="0" err="1" smtClean="0">
                <a:solidFill>
                  <a:srgbClr val="FF0000"/>
                </a:solidFill>
                <a:latin typeface="+mn-lt"/>
                <a:cs typeface="Times New Roman" panose="02020603050405020304" pitchFamily="18" charset="0"/>
              </a:rPr>
              <a:t>chức</a:t>
            </a:r>
            <a:r>
              <a:rPr lang="en-US" altLang="en-US" sz="3200" b="1" dirty="0" smtClean="0">
                <a:solidFill>
                  <a:srgbClr val="FF0000"/>
                </a:solidFill>
                <a:latin typeface="+mn-lt"/>
                <a:cs typeface="Times New Roman" panose="02020603050405020304" pitchFamily="18" charset="0"/>
              </a:rPr>
              <a:t> </a:t>
            </a:r>
            <a:r>
              <a:rPr lang="en-US" altLang="en-US" sz="3200" b="1" dirty="0" err="1" smtClean="0">
                <a:solidFill>
                  <a:srgbClr val="FF0000"/>
                </a:solidFill>
                <a:latin typeface="+mn-lt"/>
                <a:cs typeface="Times New Roman" panose="02020603050405020304" pitchFamily="18" charset="0"/>
              </a:rPr>
              <a:t>thông</a:t>
            </a:r>
            <a:r>
              <a:rPr lang="en-US" altLang="en-US" sz="3200" b="1" dirty="0" smtClean="0">
                <a:solidFill>
                  <a:srgbClr val="FF0000"/>
                </a:solidFill>
                <a:latin typeface="+mn-lt"/>
                <a:cs typeface="Times New Roman" panose="02020603050405020304" pitchFamily="18" charset="0"/>
              </a:rPr>
              <a:t> tin </a:t>
            </a:r>
            <a:r>
              <a:rPr lang="en-US" altLang="en-US" sz="3200" b="1" dirty="0" err="1" smtClean="0">
                <a:solidFill>
                  <a:srgbClr val="FF0000"/>
                </a:solidFill>
                <a:latin typeface="+mn-lt"/>
                <a:cs typeface="Times New Roman" panose="02020603050405020304" pitchFamily="18" charset="0"/>
              </a:rPr>
              <a:t>trên</a:t>
            </a:r>
            <a:r>
              <a:rPr lang="en-US" altLang="en-US" sz="3200" b="1" dirty="0" smtClean="0">
                <a:solidFill>
                  <a:srgbClr val="FF0000"/>
                </a:solidFill>
                <a:latin typeface="+mn-lt"/>
                <a:cs typeface="Times New Roman" panose="02020603050405020304" pitchFamily="18" charset="0"/>
              </a:rPr>
              <a:t> Internet</a:t>
            </a:r>
          </a:p>
        </p:txBody>
      </p:sp>
    </p:spTree>
    <p:extLst>
      <p:ext uri="{BB962C8B-B14F-4D97-AF65-F5344CB8AC3E}">
        <p14:creationId xmlns:p14="http://schemas.microsoft.com/office/powerpoint/2010/main" val="26900255"/>
      </p:ext>
    </p:extLst>
  </p:cSld>
  <p:clrMapOvr>
    <a:masterClrMapping/>
  </p:clrMapOvr>
  <p:transition>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8433" name="Rectangle 1"/>
          <p:cNvSpPr>
            <a:spLocks noChangeArrowheads="1"/>
          </p:cNvSpPr>
          <p:nvPr/>
        </p:nvSpPr>
        <p:spPr bwMode="auto">
          <a:xfrm>
            <a:off x="532245" y="833895"/>
            <a:ext cx="4419600"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742950" indent="-742950">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defRPr/>
            </a:pPr>
            <a:r>
              <a:rPr lang="en-US" altLang="en-US" sz="3200" b="1" dirty="0" smtClean="0">
                <a:solidFill>
                  <a:srgbClr val="0070C0"/>
                </a:solidFill>
                <a:latin typeface="+mn-lt"/>
                <a:cs typeface="Times New Roman" panose="02020603050405020304" pitchFamily="18" charset="0"/>
              </a:rPr>
              <a:t>a. </a:t>
            </a:r>
            <a:r>
              <a:rPr lang="en-US" altLang="en-US" sz="3200" b="1" dirty="0" err="1" smtClean="0">
                <a:solidFill>
                  <a:srgbClr val="0070C0"/>
                </a:solidFill>
                <a:latin typeface="+mn-lt"/>
                <a:cs typeface="Times New Roman" panose="02020603050405020304" pitchFamily="18" charset="0"/>
              </a:rPr>
              <a:t>Trình</a:t>
            </a:r>
            <a:r>
              <a:rPr lang="en-US" altLang="en-US" sz="3200" b="1" dirty="0" smtClean="0">
                <a:solidFill>
                  <a:srgbClr val="0070C0"/>
                </a:solidFill>
                <a:latin typeface="+mn-lt"/>
                <a:cs typeface="Times New Roman" panose="02020603050405020304" pitchFamily="18" charset="0"/>
              </a:rPr>
              <a:t> </a:t>
            </a:r>
            <a:r>
              <a:rPr lang="en-US" altLang="en-US" sz="3200" b="1" dirty="0" err="1" smtClean="0">
                <a:solidFill>
                  <a:srgbClr val="0070C0"/>
                </a:solidFill>
                <a:latin typeface="+mn-lt"/>
                <a:cs typeface="Times New Roman" panose="02020603050405020304" pitchFamily="18" charset="0"/>
              </a:rPr>
              <a:t>duyệt</a:t>
            </a:r>
            <a:r>
              <a:rPr lang="en-US" altLang="en-US" sz="3200" b="1" dirty="0" smtClean="0">
                <a:solidFill>
                  <a:srgbClr val="0070C0"/>
                </a:solidFill>
                <a:latin typeface="+mn-lt"/>
                <a:cs typeface="Times New Roman" panose="02020603050405020304" pitchFamily="18" charset="0"/>
              </a:rPr>
              <a:t> web.</a:t>
            </a:r>
            <a:endParaRPr lang="en-US" altLang="en-US" sz="3200" dirty="0" smtClean="0">
              <a:solidFill>
                <a:srgbClr val="0070C0"/>
              </a:solidFill>
              <a:latin typeface="+mn-lt"/>
              <a:cs typeface="Times New Roman" panose="02020603050405020304" pitchFamily="18" charset="0"/>
            </a:endParaRPr>
          </a:p>
        </p:txBody>
      </p:sp>
      <p:sp>
        <p:nvSpPr>
          <p:cNvPr id="47105" name="Rectangle 1"/>
          <p:cNvSpPr>
            <a:spLocks noChangeArrowheads="1"/>
          </p:cNvSpPr>
          <p:nvPr/>
        </p:nvSpPr>
        <p:spPr bwMode="auto">
          <a:xfrm>
            <a:off x="346586" y="1600988"/>
            <a:ext cx="8384459" cy="16516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a:lnSpc>
                <a:spcPct val="150000"/>
              </a:lnSpc>
              <a:defRPr/>
            </a:pPr>
            <a:r>
              <a:rPr lang="en-US" altLang="en-US" sz="3600" i="1" dirty="0" err="1" smtClean="0">
                <a:solidFill>
                  <a:srgbClr val="002060"/>
                </a:solidFill>
                <a:latin typeface="+mj-lt"/>
                <a:cs typeface="Times New Roman" panose="02020603050405020304" pitchFamily="18" charset="0"/>
              </a:rPr>
              <a:t>Để</a:t>
            </a:r>
            <a:r>
              <a:rPr lang="en-US" altLang="en-US" sz="3600" i="1" dirty="0" smtClean="0">
                <a:solidFill>
                  <a:srgbClr val="002060"/>
                </a:solidFill>
                <a:latin typeface="+mj-lt"/>
                <a:cs typeface="Times New Roman" panose="02020603050405020304" pitchFamily="18" charset="0"/>
              </a:rPr>
              <a:t> </a:t>
            </a:r>
            <a:r>
              <a:rPr lang="en-US" altLang="en-US" sz="3600" i="1" dirty="0" err="1" smtClean="0">
                <a:solidFill>
                  <a:srgbClr val="002060"/>
                </a:solidFill>
                <a:latin typeface="+mj-lt"/>
                <a:cs typeface="Times New Roman" panose="02020603050405020304" pitchFamily="18" charset="0"/>
              </a:rPr>
              <a:t>truy</a:t>
            </a:r>
            <a:r>
              <a:rPr lang="en-US" altLang="en-US" sz="3600" i="1" dirty="0">
                <a:solidFill>
                  <a:srgbClr val="002060"/>
                </a:solidFill>
                <a:latin typeface="+mj-lt"/>
                <a:cs typeface="Times New Roman" panose="02020603050405020304" pitchFamily="18" charset="0"/>
              </a:rPr>
              <a:t> </a:t>
            </a:r>
            <a:r>
              <a:rPr lang="en-US" altLang="en-US" sz="3600" i="1" dirty="0" err="1" smtClean="0">
                <a:solidFill>
                  <a:srgbClr val="002060"/>
                </a:solidFill>
                <a:latin typeface="+mj-lt"/>
                <a:cs typeface="Times New Roman" panose="02020603050405020304" pitchFamily="18" charset="0"/>
              </a:rPr>
              <a:t>cập</a:t>
            </a:r>
            <a:r>
              <a:rPr lang="en-US" altLang="en-US" sz="3600" i="1" dirty="0" smtClean="0">
                <a:solidFill>
                  <a:srgbClr val="002060"/>
                </a:solidFill>
                <a:latin typeface="+mj-lt"/>
                <a:cs typeface="Times New Roman" panose="02020603050405020304" pitchFamily="18" charset="0"/>
              </a:rPr>
              <a:t> </a:t>
            </a:r>
            <a:r>
              <a:rPr lang="vi-VN" altLang="en-US" sz="3600" i="1" dirty="0" smtClean="0">
                <a:solidFill>
                  <a:srgbClr val="002060"/>
                </a:solidFill>
                <a:latin typeface="+mj-lt"/>
                <a:cs typeface="Times New Roman" panose="02020603050405020304" pitchFamily="18" charset="0"/>
              </a:rPr>
              <a:t>đượ</a:t>
            </a:r>
            <a:r>
              <a:rPr lang="en-US" altLang="en-US" sz="3600" i="1" dirty="0">
                <a:solidFill>
                  <a:srgbClr val="002060"/>
                </a:solidFill>
                <a:latin typeface="+mj-lt"/>
                <a:cs typeface="Times New Roman" panose="02020603050405020304" pitchFamily="18" charset="0"/>
              </a:rPr>
              <a:t>c </a:t>
            </a:r>
            <a:r>
              <a:rPr lang="en-US" altLang="en-US" sz="3600" i="1" dirty="0" err="1" smtClean="0">
                <a:solidFill>
                  <a:srgbClr val="002060"/>
                </a:solidFill>
                <a:latin typeface="+mj-lt"/>
                <a:cs typeface="Times New Roman" panose="02020603050405020304" pitchFamily="18" charset="0"/>
              </a:rPr>
              <a:t>vào</a:t>
            </a:r>
            <a:r>
              <a:rPr lang="en-US" altLang="en-US" sz="3600" i="1" dirty="0" smtClean="0">
                <a:solidFill>
                  <a:srgbClr val="002060"/>
                </a:solidFill>
                <a:latin typeface="+mj-lt"/>
                <a:cs typeface="Times New Roman" panose="02020603050405020304" pitchFamily="18" charset="0"/>
              </a:rPr>
              <a:t> web, </a:t>
            </a:r>
            <a:r>
              <a:rPr lang="en-US" altLang="en-US" sz="3600" i="1" dirty="0" err="1" smtClean="0">
                <a:solidFill>
                  <a:srgbClr val="002060"/>
                </a:solidFill>
                <a:latin typeface="+mj-lt"/>
                <a:cs typeface="Times New Roman" panose="02020603050405020304" pitchFamily="18" charset="0"/>
              </a:rPr>
              <a:t>em</a:t>
            </a:r>
            <a:r>
              <a:rPr lang="en-US" altLang="en-US" sz="3600" i="1" dirty="0">
                <a:solidFill>
                  <a:srgbClr val="002060"/>
                </a:solidFill>
                <a:latin typeface="+mj-lt"/>
                <a:cs typeface="Times New Roman" panose="02020603050405020304" pitchFamily="18" charset="0"/>
              </a:rPr>
              <a:t> </a:t>
            </a:r>
            <a:r>
              <a:rPr lang="en-US" altLang="en-US" sz="3600" i="1" dirty="0" err="1" smtClean="0">
                <a:solidFill>
                  <a:srgbClr val="002060"/>
                </a:solidFill>
                <a:latin typeface="+mj-lt"/>
                <a:cs typeface="Times New Roman" panose="02020603050405020304" pitchFamily="18" charset="0"/>
              </a:rPr>
              <a:t>cần</a:t>
            </a:r>
            <a:r>
              <a:rPr lang="en-US" altLang="en-US" sz="3600" i="1" dirty="0">
                <a:solidFill>
                  <a:srgbClr val="002060"/>
                </a:solidFill>
                <a:latin typeface="+mj-lt"/>
                <a:cs typeface="Times New Roman" panose="02020603050405020304" pitchFamily="18" charset="0"/>
              </a:rPr>
              <a:t> </a:t>
            </a:r>
            <a:r>
              <a:rPr lang="en-US" altLang="en-US" sz="3600" i="1" dirty="0" err="1" smtClean="0">
                <a:solidFill>
                  <a:srgbClr val="002060"/>
                </a:solidFill>
                <a:latin typeface="+mj-lt"/>
                <a:cs typeface="Times New Roman" panose="02020603050405020304" pitchFamily="18" charset="0"/>
              </a:rPr>
              <a:t>cài</a:t>
            </a:r>
            <a:r>
              <a:rPr lang="en-US" altLang="en-US" sz="3600" i="1" dirty="0" smtClean="0">
                <a:solidFill>
                  <a:srgbClr val="002060"/>
                </a:solidFill>
                <a:latin typeface="+mj-lt"/>
                <a:cs typeface="Times New Roman" panose="02020603050405020304" pitchFamily="18" charset="0"/>
              </a:rPr>
              <a:t> </a:t>
            </a:r>
            <a:r>
              <a:rPr lang="vi-VN" altLang="en-US" sz="3600" i="1" dirty="0" smtClean="0">
                <a:solidFill>
                  <a:srgbClr val="002060"/>
                </a:solidFill>
                <a:latin typeface="+mj-lt"/>
                <a:cs typeface="Times New Roman" panose="02020603050405020304" pitchFamily="18" charset="0"/>
              </a:rPr>
              <a:t>đặt</a:t>
            </a:r>
            <a:r>
              <a:rPr lang="en-US" altLang="en-US" sz="3600" i="1" dirty="0">
                <a:solidFill>
                  <a:srgbClr val="002060"/>
                </a:solidFill>
                <a:latin typeface="+mj-lt"/>
                <a:cs typeface="Times New Roman" panose="02020603050405020304" pitchFamily="18" charset="0"/>
              </a:rPr>
              <a:t> </a:t>
            </a:r>
            <a:r>
              <a:rPr lang="en-US" altLang="en-US" sz="3600" i="1" dirty="0" err="1" smtClean="0">
                <a:solidFill>
                  <a:srgbClr val="002060"/>
                </a:solidFill>
                <a:latin typeface="+mj-lt"/>
                <a:cs typeface="Times New Roman" panose="02020603050405020304" pitchFamily="18" charset="0"/>
              </a:rPr>
              <a:t>ứng</a:t>
            </a:r>
            <a:r>
              <a:rPr lang="en-US" altLang="en-US" sz="3600" i="1" dirty="0">
                <a:solidFill>
                  <a:srgbClr val="002060"/>
                </a:solidFill>
                <a:latin typeface="+mj-lt"/>
                <a:cs typeface="Times New Roman" panose="02020603050405020304" pitchFamily="18" charset="0"/>
              </a:rPr>
              <a:t> </a:t>
            </a:r>
            <a:r>
              <a:rPr lang="en-US" altLang="en-US" sz="3600" i="1" dirty="0" err="1" smtClean="0">
                <a:solidFill>
                  <a:srgbClr val="002060"/>
                </a:solidFill>
                <a:latin typeface="+mj-lt"/>
                <a:cs typeface="Times New Roman" panose="02020603050405020304" pitchFamily="18" charset="0"/>
              </a:rPr>
              <a:t>dụng</a:t>
            </a:r>
            <a:r>
              <a:rPr lang="en-US" altLang="en-US" sz="3600" i="1" dirty="0">
                <a:solidFill>
                  <a:srgbClr val="002060"/>
                </a:solidFill>
                <a:latin typeface="+mj-lt"/>
                <a:cs typeface="Times New Roman" panose="02020603050405020304" pitchFamily="18" charset="0"/>
              </a:rPr>
              <a:t> </a:t>
            </a:r>
            <a:r>
              <a:rPr lang="en-US" altLang="en-US" sz="3600" i="1" dirty="0" err="1" smtClean="0">
                <a:solidFill>
                  <a:srgbClr val="002060"/>
                </a:solidFill>
                <a:latin typeface="+mj-lt"/>
                <a:cs typeface="Times New Roman" panose="02020603050405020304" pitchFamily="18" charset="0"/>
              </a:rPr>
              <a:t>nào</a:t>
            </a:r>
            <a:r>
              <a:rPr lang="en-US" altLang="en-US" sz="3600" i="1" dirty="0" smtClean="0">
                <a:solidFill>
                  <a:srgbClr val="002060"/>
                </a:solidFill>
                <a:latin typeface="+mj-lt"/>
                <a:cs typeface="Times New Roman" panose="02020603050405020304" pitchFamily="18" charset="0"/>
              </a:rPr>
              <a:t>?</a:t>
            </a:r>
            <a:endParaRPr lang="en-US" altLang="en-US" sz="3600" i="1" dirty="0">
              <a:solidFill>
                <a:srgbClr val="002060"/>
              </a:solidFill>
              <a:latin typeface="+mj-lt"/>
              <a:cs typeface="Times New Roman" panose="02020603050405020304" pitchFamily="18" charset="0"/>
            </a:endParaRPr>
          </a:p>
        </p:txBody>
      </p:sp>
      <p:sp>
        <p:nvSpPr>
          <p:cNvPr id="50181" name="Rectangle 11"/>
          <p:cNvSpPr>
            <a:spLocks noChangeArrowheads="1"/>
          </p:cNvSpPr>
          <p:nvPr/>
        </p:nvSpPr>
        <p:spPr bwMode="auto">
          <a:xfrm>
            <a:off x="520700" y="228600"/>
            <a:ext cx="44196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r>
              <a:rPr lang="en-US" altLang="en-US" sz="3200" b="1" dirty="0" smtClean="0">
                <a:solidFill>
                  <a:srgbClr val="FF0000"/>
                </a:solidFill>
                <a:latin typeface="+mn-lt"/>
              </a:rPr>
              <a:t>2. </a:t>
            </a:r>
            <a:r>
              <a:rPr lang="en-US" altLang="en-US" sz="3200" b="1" dirty="0" err="1" smtClean="0">
                <a:solidFill>
                  <a:srgbClr val="FF0000"/>
                </a:solidFill>
                <a:latin typeface="+mn-lt"/>
              </a:rPr>
              <a:t>Truy</a:t>
            </a:r>
            <a:r>
              <a:rPr lang="en-US" altLang="en-US" sz="3200" b="1" dirty="0" smtClean="0">
                <a:solidFill>
                  <a:srgbClr val="FF0000"/>
                </a:solidFill>
                <a:latin typeface="+mn-lt"/>
              </a:rPr>
              <a:t> </a:t>
            </a:r>
            <a:r>
              <a:rPr lang="en-US" altLang="en-US" sz="3200" b="1" dirty="0" err="1" smtClean="0">
                <a:solidFill>
                  <a:srgbClr val="FF0000"/>
                </a:solidFill>
                <a:latin typeface="+mn-lt"/>
              </a:rPr>
              <a:t>cập</a:t>
            </a:r>
            <a:r>
              <a:rPr lang="en-US" altLang="en-US" sz="3200" b="1" dirty="0" smtClean="0">
                <a:solidFill>
                  <a:srgbClr val="FF0000"/>
                </a:solidFill>
                <a:latin typeface="+mn-lt"/>
              </a:rPr>
              <a:t>  web</a:t>
            </a:r>
          </a:p>
        </p:txBody>
      </p:sp>
      <p:sp>
        <p:nvSpPr>
          <p:cNvPr id="7" name="Rectangle 1"/>
          <p:cNvSpPr>
            <a:spLocks noChangeArrowheads="1"/>
          </p:cNvSpPr>
          <p:nvPr/>
        </p:nvSpPr>
        <p:spPr bwMode="auto">
          <a:xfrm>
            <a:off x="346585" y="3252659"/>
            <a:ext cx="8384459" cy="16516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a:lnSpc>
                <a:spcPct val="150000"/>
              </a:lnSpc>
              <a:defRPr/>
            </a:pPr>
            <a:r>
              <a:rPr lang="en-US" altLang="en-US" sz="3600" i="1" dirty="0" err="1" smtClean="0">
                <a:solidFill>
                  <a:srgbClr val="002060"/>
                </a:solidFill>
                <a:latin typeface="+mj-lt"/>
                <a:cs typeface="Times New Roman" panose="02020603050405020304" pitchFamily="18" charset="0"/>
              </a:rPr>
              <a:t>Hãy</a:t>
            </a:r>
            <a:r>
              <a:rPr lang="en-US" altLang="en-US" sz="3600" i="1" dirty="0" smtClean="0">
                <a:solidFill>
                  <a:srgbClr val="002060"/>
                </a:solidFill>
                <a:latin typeface="+mj-lt"/>
                <a:cs typeface="Times New Roman" panose="02020603050405020304" pitchFamily="18" charset="0"/>
              </a:rPr>
              <a:t> </a:t>
            </a:r>
            <a:r>
              <a:rPr lang="en-US" altLang="en-US" sz="3600" i="1" dirty="0" err="1" smtClean="0">
                <a:solidFill>
                  <a:srgbClr val="002060"/>
                </a:solidFill>
                <a:latin typeface="+mj-lt"/>
                <a:cs typeface="Times New Roman" panose="02020603050405020304" pitchFamily="18" charset="0"/>
              </a:rPr>
              <a:t>kể</a:t>
            </a:r>
            <a:r>
              <a:rPr lang="en-US" altLang="en-US" sz="3600" i="1" dirty="0" smtClean="0">
                <a:solidFill>
                  <a:srgbClr val="002060"/>
                </a:solidFill>
                <a:latin typeface="+mj-lt"/>
                <a:cs typeface="Times New Roman" panose="02020603050405020304" pitchFamily="18" charset="0"/>
              </a:rPr>
              <a:t> </a:t>
            </a:r>
            <a:r>
              <a:rPr lang="en-US" altLang="en-US" sz="3600" i="1" dirty="0" err="1" smtClean="0">
                <a:solidFill>
                  <a:srgbClr val="002060"/>
                </a:solidFill>
                <a:latin typeface="+mj-lt"/>
                <a:cs typeface="Times New Roman" panose="02020603050405020304" pitchFamily="18" charset="0"/>
              </a:rPr>
              <a:t>tên</a:t>
            </a:r>
            <a:r>
              <a:rPr lang="en-US" altLang="en-US" sz="3600" i="1" dirty="0" smtClean="0">
                <a:solidFill>
                  <a:srgbClr val="002060"/>
                </a:solidFill>
                <a:latin typeface="+mj-lt"/>
                <a:cs typeface="Times New Roman" panose="02020603050405020304" pitchFamily="18" charset="0"/>
              </a:rPr>
              <a:t> </a:t>
            </a:r>
            <a:r>
              <a:rPr lang="en-US" altLang="en-US" sz="3600" i="1" dirty="0" err="1" smtClean="0">
                <a:solidFill>
                  <a:srgbClr val="002060"/>
                </a:solidFill>
                <a:latin typeface="+mj-lt"/>
                <a:cs typeface="Times New Roman" panose="02020603050405020304" pitchFamily="18" charset="0"/>
              </a:rPr>
              <a:t>một</a:t>
            </a:r>
            <a:r>
              <a:rPr lang="en-US" altLang="en-US" sz="3600" i="1" dirty="0" smtClean="0">
                <a:solidFill>
                  <a:srgbClr val="002060"/>
                </a:solidFill>
                <a:latin typeface="+mj-lt"/>
                <a:cs typeface="Times New Roman" panose="02020603050405020304" pitchFamily="18" charset="0"/>
              </a:rPr>
              <a:t> </a:t>
            </a:r>
            <a:r>
              <a:rPr lang="en-US" altLang="en-US" sz="3600" i="1" dirty="0" err="1" smtClean="0">
                <a:solidFill>
                  <a:srgbClr val="002060"/>
                </a:solidFill>
                <a:latin typeface="+mj-lt"/>
                <a:cs typeface="Times New Roman" panose="02020603050405020304" pitchFamily="18" charset="0"/>
              </a:rPr>
              <a:t>số</a:t>
            </a:r>
            <a:r>
              <a:rPr lang="en-US" altLang="en-US" sz="3600" i="1" dirty="0" smtClean="0">
                <a:solidFill>
                  <a:srgbClr val="002060"/>
                </a:solidFill>
                <a:latin typeface="+mj-lt"/>
                <a:cs typeface="Times New Roman" panose="02020603050405020304" pitchFamily="18" charset="0"/>
              </a:rPr>
              <a:t> </a:t>
            </a:r>
            <a:r>
              <a:rPr lang="en-US" altLang="en-US" sz="3600" i="1" dirty="0" err="1" smtClean="0">
                <a:solidFill>
                  <a:srgbClr val="002060"/>
                </a:solidFill>
                <a:latin typeface="+mj-lt"/>
                <a:cs typeface="Times New Roman" panose="02020603050405020304" pitchFamily="18" charset="0"/>
              </a:rPr>
              <a:t>trình</a:t>
            </a:r>
            <a:r>
              <a:rPr lang="en-US" altLang="en-US" sz="3600" i="1" dirty="0" smtClean="0">
                <a:solidFill>
                  <a:srgbClr val="002060"/>
                </a:solidFill>
                <a:latin typeface="+mj-lt"/>
                <a:cs typeface="Times New Roman" panose="02020603050405020304" pitchFamily="18" charset="0"/>
              </a:rPr>
              <a:t> </a:t>
            </a:r>
            <a:r>
              <a:rPr lang="en-US" altLang="en-US" sz="3600" i="1" dirty="0" err="1" smtClean="0">
                <a:solidFill>
                  <a:srgbClr val="002060"/>
                </a:solidFill>
                <a:latin typeface="+mj-lt"/>
                <a:cs typeface="Times New Roman" panose="02020603050405020304" pitchFamily="18" charset="0"/>
              </a:rPr>
              <a:t>duyệt</a:t>
            </a:r>
            <a:r>
              <a:rPr lang="en-US" altLang="en-US" sz="3600" i="1" dirty="0" smtClean="0">
                <a:solidFill>
                  <a:srgbClr val="002060"/>
                </a:solidFill>
                <a:latin typeface="+mj-lt"/>
                <a:cs typeface="Times New Roman" panose="02020603050405020304" pitchFamily="18" charset="0"/>
              </a:rPr>
              <a:t> </a:t>
            </a:r>
            <a:r>
              <a:rPr lang="en-US" altLang="en-US" sz="3600" i="1" dirty="0">
                <a:solidFill>
                  <a:srgbClr val="002060"/>
                </a:solidFill>
                <a:latin typeface="+mj-lt"/>
                <a:cs typeface="Times New Roman" panose="02020603050405020304" pitchFamily="18" charset="0"/>
              </a:rPr>
              <a:t>web </a:t>
            </a:r>
            <a:r>
              <a:rPr lang="en-US" altLang="en-US" sz="3600" i="1" dirty="0" err="1" smtClean="0">
                <a:solidFill>
                  <a:srgbClr val="002060"/>
                </a:solidFill>
                <a:latin typeface="+mj-lt"/>
                <a:cs typeface="Times New Roman" panose="02020603050405020304" pitchFamily="18" charset="0"/>
              </a:rPr>
              <a:t>phổ</a:t>
            </a:r>
            <a:r>
              <a:rPr lang="en-US" altLang="en-US" sz="3600" i="1" dirty="0">
                <a:solidFill>
                  <a:srgbClr val="002060"/>
                </a:solidFill>
                <a:latin typeface="+mj-lt"/>
                <a:cs typeface="Times New Roman" panose="02020603050405020304" pitchFamily="18" charset="0"/>
              </a:rPr>
              <a:t> </a:t>
            </a:r>
            <a:r>
              <a:rPr lang="en-US" altLang="en-US" sz="3600" i="1" dirty="0" err="1" smtClean="0">
                <a:solidFill>
                  <a:srgbClr val="002060"/>
                </a:solidFill>
                <a:latin typeface="+mj-lt"/>
                <a:cs typeface="Times New Roman" panose="02020603050405020304" pitchFamily="18" charset="0"/>
              </a:rPr>
              <a:t>biến</a:t>
            </a:r>
            <a:r>
              <a:rPr lang="en-US" altLang="en-US" sz="3600" i="1" dirty="0">
                <a:solidFill>
                  <a:srgbClr val="002060"/>
                </a:solidFill>
                <a:latin typeface="+mj-lt"/>
                <a:cs typeface="Times New Roman" panose="02020603050405020304" pitchFamily="18" charset="0"/>
              </a:rPr>
              <a:t> </a:t>
            </a:r>
            <a:r>
              <a:rPr lang="en-US" altLang="en-US" sz="3600" i="1" dirty="0" err="1" smtClean="0">
                <a:solidFill>
                  <a:srgbClr val="002060"/>
                </a:solidFill>
                <a:latin typeface="+mj-lt"/>
                <a:cs typeface="Times New Roman" panose="02020603050405020304" pitchFamily="18" charset="0"/>
              </a:rPr>
              <a:t>hiện</a:t>
            </a:r>
            <a:r>
              <a:rPr lang="en-US" altLang="en-US" sz="3600" i="1" dirty="0" smtClean="0">
                <a:solidFill>
                  <a:srgbClr val="002060"/>
                </a:solidFill>
                <a:latin typeface="+mj-lt"/>
                <a:cs typeface="Times New Roman" panose="02020603050405020304" pitchFamily="18" charset="0"/>
              </a:rPr>
              <a:t> nay?</a:t>
            </a:r>
            <a:endParaRPr lang="en-US" altLang="en-US" sz="3600" dirty="0" smtClean="0">
              <a:solidFill>
                <a:srgbClr val="002060"/>
              </a:solidFill>
              <a:latin typeface="+mj-lt"/>
              <a:cs typeface="Times New Roman" panose="02020603050405020304" pitchFamily="18" charset="0"/>
            </a:endParaRPr>
          </a:p>
        </p:txBody>
      </p:sp>
      <p:sp>
        <p:nvSpPr>
          <p:cNvPr id="8" name="Rectangle 1"/>
          <p:cNvSpPr>
            <a:spLocks noChangeArrowheads="1"/>
          </p:cNvSpPr>
          <p:nvPr/>
        </p:nvSpPr>
        <p:spPr bwMode="auto">
          <a:xfrm>
            <a:off x="4349546" y="2418536"/>
            <a:ext cx="4565854"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a:lnSpc>
                <a:spcPct val="150000"/>
              </a:lnSpc>
              <a:defRPr/>
            </a:pPr>
            <a:r>
              <a:rPr lang="en-US" altLang="en-US" sz="3600" b="1" i="1" dirty="0" smtClean="0">
                <a:solidFill>
                  <a:srgbClr val="FF0000"/>
                </a:solidFill>
                <a:latin typeface="+mj-lt"/>
                <a:cs typeface="Times New Roman" panose="02020603050405020304" pitchFamily="18" charset="0"/>
                <a:sym typeface="Wingdings" pitchFamily="2" charset="2"/>
              </a:rPr>
              <a:t> </a:t>
            </a:r>
            <a:r>
              <a:rPr lang="en-US" altLang="en-US" sz="3600" b="1" i="1" dirty="0" err="1" smtClean="0">
                <a:solidFill>
                  <a:srgbClr val="FF0000"/>
                </a:solidFill>
                <a:latin typeface="+mj-lt"/>
                <a:cs typeface="Times New Roman" panose="02020603050405020304" pitchFamily="18" charset="0"/>
              </a:rPr>
              <a:t>Trình</a:t>
            </a:r>
            <a:r>
              <a:rPr lang="en-US" altLang="en-US" sz="3600" b="1" i="1" dirty="0" smtClean="0">
                <a:solidFill>
                  <a:srgbClr val="FF0000"/>
                </a:solidFill>
                <a:latin typeface="+mj-lt"/>
                <a:cs typeface="Times New Roman" panose="02020603050405020304" pitchFamily="18" charset="0"/>
              </a:rPr>
              <a:t> </a:t>
            </a:r>
            <a:r>
              <a:rPr lang="en-US" altLang="en-US" sz="3600" b="1" i="1" dirty="0" err="1" smtClean="0">
                <a:solidFill>
                  <a:srgbClr val="FF0000"/>
                </a:solidFill>
                <a:latin typeface="+mj-lt"/>
                <a:cs typeface="Times New Roman" panose="02020603050405020304" pitchFamily="18" charset="0"/>
              </a:rPr>
              <a:t>duyệt</a:t>
            </a:r>
            <a:r>
              <a:rPr lang="en-US" altLang="en-US" sz="3600" b="1" i="1" dirty="0" smtClean="0">
                <a:solidFill>
                  <a:srgbClr val="FF0000"/>
                </a:solidFill>
                <a:latin typeface="+mj-lt"/>
                <a:cs typeface="Times New Roman" panose="02020603050405020304" pitchFamily="18" charset="0"/>
              </a:rPr>
              <a:t> web</a:t>
            </a:r>
            <a:endParaRPr lang="en-US" altLang="en-US" sz="3600" b="1" i="1" dirty="0">
              <a:solidFill>
                <a:srgbClr val="FF0000"/>
              </a:solidFill>
              <a:latin typeface="+mj-lt"/>
              <a:cs typeface="Times New Roman" panose="02020603050405020304" pitchFamily="18" charset="0"/>
            </a:endParaRPr>
          </a:p>
        </p:txBody>
      </p:sp>
      <p:pic>
        <p:nvPicPr>
          <p:cNvPr id="9"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77845" y="4904331"/>
            <a:ext cx="6553200" cy="16488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7105"/>
                                        </p:tgtEl>
                                        <p:attrNameLst>
                                          <p:attrName>style.visibility</p:attrName>
                                        </p:attrNameLst>
                                      </p:cBhvr>
                                      <p:to>
                                        <p:strVal val="visible"/>
                                      </p:to>
                                    </p:set>
                                    <p:anim calcmode="lin" valueType="num">
                                      <p:cBhvr additive="base">
                                        <p:cTn id="7" dur="500" fill="hold"/>
                                        <p:tgtEl>
                                          <p:spTgt spid="47105"/>
                                        </p:tgtEl>
                                        <p:attrNameLst>
                                          <p:attrName>ppt_x</p:attrName>
                                        </p:attrNameLst>
                                      </p:cBhvr>
                                      <p:tavLst>
                                        <p:tav tm="0">
                                          <p:val>
                                            <p:strVal val="#ppt_x"/>
                                          </p:val>
                                        </p:tav>
                                        <p:tav tm="100000">
                                          <p:val>
                                            <p:strVal val="#ppt_x"/>
                                          </p:val>
                                        </p:tav>
                                      </p:tavLst>
                                    </p:anim>
                                    <p:anim calcmode="lin" valueType="num">
                                      <p:cBhvr additive="base">
                                        <p:cTn id="8" dur="500" fill="hold"/>
                                        <p:tgtEl>
                                          <p:spTgt spid="4710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1" nodeType="click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fade">
                                      <p:cBhvr>
                                        <p:cTn id="13" dur="500"/>
                                        <p:tgtEl>
                                          <p:spTgt spid="8"/>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fade">
                                      <p:cBhvr>
                                        <p:cTn id="18" dur="500"/>
                                        <p:tgtEl>
                                          <p:spTgt spid="7"/>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8" fill="hold" nodeType="clickEffect">
                                  <p:stCondLst>
                                    <p:cond delay="0"/>
                                  </p:stCondLst>
                                  <p:childTnLst>
                                    <p:set>
                                      <p:cBhvr>
                                        <p:cTn id="22" dur="1" fill="hold">
                                          <p:stCondLst>
                                            <p:cond delay="0"/>
                                          </p:stCondLst>
                                        </p:cTn>
                                        <p:tgtEl>
                                          <p:spTgt spid="9"/>
                                        </p:tgtEl>
                                        <p:attrNameLst>
                                          <p:attrName>style.visibility</p:attrName>
                                        </p:attrNameLst>
                                      </p:cBhvr>
                                      <p:to>
                                        <p:strVal val="visible"/>
                                      </p:to>
                                    </p:set>
                                    <p:animEffect transition="in" filter="wipe(left)">
                                      <p:cBhvr>
                                        <p:cTn id="2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5" grpId="0"/>
      <p:bldP spid="7" grpId="0"/>
      <p:bldP spid="8" grpId="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85800" y="186752"/>
            <a:ext cx="6629400" cy="584775"/>
          </a:xfrm>
          <a:prstGeom prst="rect">
            <a:avLst/>
          </a:prstGeom>
          <a:noFill/>
        </p:spPr>
        <p:txBody>
          <a:bodyPr wrap="square" rtlCol="0">
            <a:spAutoFit/>
          </a:bodyPr>
          <a:lstStyle/>
          <a:p>
            <a:r>
              <a:rPr lang="en-US" sz="3200" b="1" dirty="0" smtClean="0">
                <a:solidFill>
                  <a:srgbClr val="FF0000"/>
                </a:solidFill>
                <a:latin typeface="Times New Roman" pitchFamily="18" charset="0"/>
                <a:cs typeface="Times New Roman" pitchFamily="18" charset="0"/>
              </a:rPr>
              <a:t>2. </a:t>
            </a:r>
            <a:r>
              <a:rPr lang="en-US" sz="3200" b="1" dirty="0" err="1" smtClean="0">
                <a:solidFill>
                  <a:srgbClr val="FF0000"/>
                </a:solidFill>
                <a:latin typeface="Times New Roman" pitchFamily="18" charset="0"/>
                <a:cs typeface="Times New Roman" pitchFamily="18" charset="0"/>
              </a:rPr>
              <a:t>Truy</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cập</a:t>
            </a:r>
            <a:r>
              <a:rPr lang="en-US" sz="3200" b="1" dirty="0" smtClean="0">
                <a:solidFill>
                  <a:srgbClr val="FF0000"/>
                </a:solidFill>
                <a:latin typeface="Times New Roman" pitchFamily="18" charset="0"/>
                <a:cs typeface="Times New Roman" pitchFamily="18" charset="0"/>
              </a:rPr>
              <a:t> web</a:t>
            </a:r>
            <a:endParaRPr lang="en-US" sz="3200" b="1" dirty="0">
              <a:solidFill>
                <a:srgbClr val="FF0000"/>
              </a:solidFill>
              <a:latin typeface="Times New Roman" pitchFamily="18" charset="0"/>
              <a:cs typeface="Times New Roman" pitchFamily="18" charset="0"/>
            </a:endParaRPr>
          </a:p>
        </p:txBody>
      </p:sp>
      <p:sp>
        <p:nvSpPr>
          <p:cNvPr id="5" name="TextBox 4"/>
          <p:cNvSpPr txBox="1"/>
          <p:nvPr/>
        </p:nvSpPr>
        <p:spPr>
          <a:xfrm>
            <a:off x="381000" y="900041"/>
            <a:ext cx="6248400" cy="584775"/>
          </a:xfrm>
          <a:prstGeom prst="rect">
            <a:avLst/>
          </a:prstGeom>
          <a:noFill/>
        </p:spPr>
        <p:txBody>
          <a:bodyPr wrap="square" rtlCol="0">
            <a:spAutoFit/>
          </a:bodyPr>
          <a:lstStyle/>
          <a:p>
            <a:r>
              <a:rPr lang="en-US" sz="3200" b="1" dirty="0" smtClean="0">
                <a:solidFill>
                  <a:srgbClr val="0000FF"/>
                </a:solidFill>
                <a:latin typeface="Times New Roman" pitchFamily="18" charset="0"/>
                <a:cs typeface="Times New Roman" pitchFamily="18" charset="0"/>
              </a:rPr>
              <a:t>a. </a:t>
            </a:r>
            <a:r>
              <a:rPr lang="en-US" sz="3200" b="1" dirty="0" err="1" smtClean="0">
                <a:solidFill>
                  <a:srgbClr val="0000FF"/>
                </a:solidFill>
                <a:latin typeface="Times New Roman" pitchFamily="18" charset="0"/>
                <a:cs typeface="Times New Roman" pitchFamily="18" charset="0"/>
              </a:rPr>
              <a:t>Trình</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duyệt</a:t>
            </a:r>
            <a:r>
              <a:rPr lang="en-US" sz="3200" b="1" dirty="0" smtClean="0">
                <a:solidFill>
                  <a:srgbClr val="0000FF"/>
                </a:solidFill>
                <a:latin typeface="Times New Roman" pitchFamily="18" charset="0"/>
                <a:cs typeface="Times New Roman" pitchFamily="18" charset="0"/>
              </a:rPr>
              <a:t> web</a:t>
            </a:r>
            <a:endParaRPr lang="en-US" sz="3200" b="1" dirty="0">
              <a:solidFill>
                <a:srgbClr val="0000FF"/>
              </a:solidFill>
              <a:latin typeface="Times New Roman" pitchFamily="18" charset="0"/>
              <a:cs typeface="Times New Roman" pitchFamily="18" charset="0"/>
            </a:endParaRPr>
          </a:p>
        </p:txBody>
      </p:sp>
      <p:sp>
        <p:nvSpPr>
          <p:cNvPr id="6" name="TextBox 5"/>
          <p:cNvSpPr txBox="1"/>
          <p:nvPr/>
        </p:nvSpPr>
        <p:spPr>
          <a:xfrm>
            <a:off x="228600" y="1484816"/>
            <a:ext cx="8686800" cy="4626908"/>
          </a:xfrm>
          <a:prstGeom prst="rect">
            <a:avLst/>
          </a:prstGeom>
          <a:noFill/>
        </p:spPr>
        <p:txBody>
          <a:bodyPr wrap="square" rtlCol="0">
            <a:spAutoFit/>
          </a:bodyPr>
          <a:lstStyle/>
          <a:p>
            <a:pPr marL="117475" marR="0">
              <a:lnSpc>
                <a:spcPct val="150000"/>
              </a:lnSpc>
              <a:spcBef>
                <a:spcPts val="0"/>
              </a:spcBef>
              <a:spcAft>
                <a:spcPts val="800"/>
              </a:spcAft>
            </a:pPr>
            <a:r>
              <a:rPr lang="vi-VN" sz="32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sym typeface="Wingdings" panose="05000000000000000000" pitchFamily="2" charset="2"/>
              </a:rPr>
              <a:t></a:t>
            </a:r>
            <a:r>
              <a:rPr lang="en-US" sz="32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Trình</a:t>
            </a:r>
            <a:r>
              <a:rPr lang="en-US" sz="32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duyệt</a:t>
            </a:r>
            <a:r>
              <a:rPr lang="en-US" sz="32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web (web browser) </a:t>
            </a:r>
            <a:r>
              <a:rPr lang="en-US" sz="32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là</a:t>
            </a:r>
            <a:r>
              <a:rPr lang="en-US" sz="32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một</a:t>
            </a:r>
            <a:r>
              <a:rPr lang="en-US" sz="32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phần</a:t>
            </a:r>
            <a:r>
              <a:rPr lang="en-US" sz="32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mềm</a:t>
            </a:r>
            <a:r>
              <a:rPr lang="en-US" sz="32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ứng</a:t>
            </a:r>
            <a:r>
              <a:rPr lang="en-US" sz="32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dụng</a:t>
            </a:r>
            <a:r>
              <a:rPr lang="en-US" sz="32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giúp</a:t>
            </a:r>
            <a:r>
              <a:rPr lang="en-US" sz="32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người</a:t>
            </a:r>
            <a:r>
              <a:rPr lang="en-US" sz="3200"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dùng</a:t>
            </a:r>
            <a:r>
              <a:rPr lang="en-US" sz="3200"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giao</a:t>
            </a:r>
            <a:r>
              <a:rPr lang="en-US" sz="32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tiếp</a:t>
            </a:r>
            <a:r>
              <a:rPr lang="en-US" sz="32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với</a:t>
            </a:r>
            <a:r>
              <a:rPr lang="en-US" sz="32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hệ</a:t>
            </a:r>
            <a:r>
              <a:rPr lang="en-US" sz="32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thống</a:t>
            </a:r>
            <a:r>
              <a:rPr lang="en-US" sz="32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www: </a:t>
            </a:r>
            <a:r>
              <a:rPr lang="en-US" sz="32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truy</a:t>
            </a:r>
            <a:r>
              <a:rPr lang="en-US" sz="32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cập</a:t>
            </a:r>
            <a:r>
              <a:rPr lang="en-US" sz="32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các</a:t>
            </a:r>
            <a:r>
              <a:rPr lang="en-US" sz="32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trang</a:t>
            </a:r>
            <a:r>
              <a:rPr lang="en-US" sz="32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web </a:t>
            </a:r>
            <a:r>
              <a:rPr lang="en-US" sz="32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và</a:t>
            </a:r>
            <a:r>
              <a:rPr lang="en-US" sz="32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khai</a:t>
            </a:r>
            <a:r>
              <a:rPr lang="en-US" sz="32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thác</a:t>
            </a:r>
            <a:r>
              <a:rPr lang="en-US" sz="32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các</a:t>
            </a:r>
            <a:r>
              <a:rPr lang="en-US" sz="32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tài</a:t>
            </a:r>
            <a:r>
              <a:rPr lang="en-US" sz="32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nguyên</a:t>
            </a:r>
            <a:r>
              <a:rPr lang="en-US" sz="32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trên</a:t>
            </a:r>
            <a:r>
              <a:rPr lang="en-US" sz="32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internet.</a:t>
            </a:r>
          </a:p>
          <a:p>
            <a:pPr marL="117475" marR="0">
              <a:lnSpc>
                <a:spcPct val="150000"/>
              </a:lnSpc>
              <a:spcBef>
                <a:spcPts val="0"/>
              </a:spcBef>
              <a:spcAft>
                <a:spcPts val="800"/>
              </a:spcAft>
            </a:pPr>
            <a:r>
              <a:rPr lang="vi-VN" sz="32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sym typeface="Wingdings" panose="05000000000000000000" pitchFamily="2" charset="2"/>
              </a:rPr>
              <a:t></a:t>
            </a:r>
            <a:r>
              <a:rPr lang="en-US" sz="32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Một</a:t>
            </a:r>
            <a:r>
              <a:rPr lang="en-US" sz="3200"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số</a:t>
            </a:r>
            <a:r>
              <a:rPr lang="en-US" sz="3200"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trình</a:t>
            </a:r>
            <a:r>
              <a:rPr lang="en-US" sz="3200"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duyệt</a:t>
            </a:r>
            <a:r>
              <a:rPr lang="en-US" sz="3200"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web: Mozilla Firefox, Opera, Google </a:t>
            </a:r>
            <a:r>
              <a:rPr lang="en-US" sz="32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Chrome, </a:t>
            </a:r>
            <a:r>
              <a:rPr lang="en-US" sz="32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Cốc</a:t>
            </a:r>
            <a:r>
              <a:rPr lang="en-US" sz="32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cốc</a:t>
            </a:r>
            <a:r>
              <a:rPr lang="en-US" sz="3200"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Safari, …</a:t>
            </a:r>
            <a:endParaRPr lang="en-US" sz="32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7938907"/>
      </p:ext>
    </p:extLst>
  </p:cSld>
  <p:clrMapOvr>
    <a:masterClrMapping/>
  </p:clrMapOvr>
  <p:transition>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0181" name="Rectangle 11"/>
          <p:cNvSpPr>
            <a:spLocks noChangeArrowheads="1"/>
          </p:cNvSpPr>
          <p:nvPr/>
        </p:nvSpPr>
        <p:spPr bwMode="auto">
          <a:xfrm>
            <a:off x="520700" y="228600"/>
            <a:ext cx="44196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r>
              <a:rPr lang="en-US" altLang="en-US" sz="3200" b="1" dirty="0" smtClean="0">
                <a:solidFill>
                  <a:srgbClr val="FF0000"/>
                </a:solidFill>
                <a:latin typeface="+mn-lt"/>
              </a:rPr>
              <a:t>2. </a:t>
            </a:r>
            <a:r>
              <a:rPr lang="en-US" altLang="en-US" sz="3200" b="1" dirty="0" err="1" smtClean="0">
                <a:solidFill>
                  <a:srgbClr val="FF0000"/>
                </a:solidFill>
                <a:latin typeface="+mn-lt"/>
              </a:rPr>
              <a:t>Truy</a:t>
            </a:r>
            <a:r>
              <a:rPr lang="en-US" altLang="en-US" sz="3200" b="1" dirty="0" smtClean="0">
                <a:solidFill>
                  <a:srgbClr val="FF0000"/>
                </a:solidFill>
                <a:latin typeface="+mn-lt"/>
              </a:rPr>
              <a:t> </a:t>
            </a:r>
            <a:r>
              <a:rPr lang="en-US" altLang="en-US" sz="3200" b="1" dirty="0" err="1" smtClean="0">
                <a:solidFill>
                  <a:srgbClr val="FF0000"/>
                </a:solidFill>
                <a:latin typeface="+mn-lt"/>
              </a:rPr>
              <a:t>cập</a:t>
            </a:r>
            <a:r>
              <a:rPr lang="en-US" altLang="en-US" sz="3200" b="1" dirty="0" smtClean="0">
                <a:solidFill>
                  <a:srgbClr val="FF0000"/>
                </a:solidFill>
                <a:latin typeface="+mn-lt"/>
              </a:rPr>
              <a:t>  web</a:t>
            </a:r>
          </a:p>
        </p:txBody>
      </p:sp>
      <p:sp>
        <p:nvSpPr>
          <p:cNvPr id="10" name="Rectangle 1"/>
          <p:cNvSpPr>
            <a:spLocks noChangeArrowheads="1"/>
          </p:cNvSpPr>
          <p:nvPr/>
        </p:nvSpPr>
        <p:spPr bwMode="auto">
          <a:xfrm>
            <a:off x="532245" y="1066800"/>
            <a:ext cx="59436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marL="742950" indent="-742950">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defRPr/>
            </a:pPr>
            <a:r>
              <a:rPr lang="en-US" altLang="en-US" sz="3200" b="1" dirty="0">
                <a:solidFill>
                  <a:srgbClr val="0070C0"/>
                </a:solidFill>
                <a:latin typeface="+mn-lt"/>
                <a:cs typeface="Times New Roman" panose="02020603050405020304" pitchFamily="18" charset="0"/>
              </a:rPr>
              <a:t>b</a:t>
            </a:r>
            <a:r>
              <a:rPr lang="en-US" altLang="en-US" sz="3200" b="1" dirty="0" smtClean="0">
                <a:solidFill>
                  <a:srgbClr val="0070C0"/>
                </a:solidFill>
                <a:latin typeface="+mn-lt"/>
                <a:cs typeface="Times New Roman" panose="02020603050405020304" pitchFamily="18" charset="0"/>
              </a:rPr>
              <a:t>. </a:t>
            </a:r>
            <a:r>
              <a:rPr lang="en-US" altLang="en-US" sz="3200" b="1" dirty="0" err="1" smtClean="0">
                <a:solidFill>
                  <a:srgbClr val="0070C0"/>
                </a:solidFill>
                <a:latin typeface="+mn-lt"/>
                <a:cs typeface="Times New Roman" panose="02020603050405020304" pitchFamily="18" charset="0"/>
              </a:rPr>
              <a:t>Truy</a:t>
            </a:r>
            <a:r>
              <a:rPr lang="en-US" altLang="en-US" sz="3200" b="1" dirty="0" smtClean="0">
                <a:solidFill>
                  <a:srgbClr val="0070C0"/>
                </a:solidFill>
                <a:latin typeface="+mn-lt"/>
                <a:cs typeface="Times New Roman" panose="02020603050405020304" pitchFamily="18" charset="0"/>
              </a:rPr>
              <a:t> </a:t>
            </a:r>
            <a:r>
              <a:rPr lang="en-US" altLang="en-US" sz="3200" b="1" dirty="0" err="1" smtClean="0">
                <a:solidFill>
                  <a:srgbClr val="0070C0"/>
                </a:solidFill>
                <a:latin typeface="+mn-lt"/>
                <a:cs typeface="Times New Roman" panose="02020603050405020304" pitchFamily="18" charset="0"/>
              </a:rPr>
              <a:t>cập</a:t>
            </a:r>
            <a:r>
              <a:rPr lang="en-US" altLang="en-US" sz="3200" b="1" dirty="0" smtClean="0">
                <a:solidFill>
                  <a:srgbClr val="0070C0"/>
                </a:solidFill>
                <a:latin typeface="+mn-lt"/>
                <a:cs typeface="Times New Roman" panose="02020603050405020304" pitchFamily="18" charset="0"/>
              </a:rPr>
              <a:t> </a:t>
            </a:r>
            <a:r>
              <a:rPr lang="en-US" altLang="en-US" sz="3200" b="1" dirty="0" err="1" smtClean="0">
                <a:solidFill>
                  <a:srgbClr val="0070C0"/>
                </a:solidFill>
                <a:latin typeface="+mn-lt"/>
                <a:cs typeface="Times New Roman" panose="02020603050405020304" pitchFamily="18" charset="0"/>
              </a:rPr>
              <a:t>trang</a:t>
            </a:r>
            <a:r>
              <a:rPr lang="en-US" altLang="en-US" sz="3200" b="1" dirty="0" smtClean="0">
                <a:solidFill>
                  <a:srgbClr val="0070C0"/>
                </a:solidFill>
                <a:latin typeface="+mn-lt"/>
                <a:cs typeface="Times New Roman" panose="02020603050405020304" pitchFamily="18" charset="0"/>
              </a:rPr>
              <a:t> web.</a:t>
            </a:r>
            <a:endParaRPr lang="en-US" altLang="en-US" sz="3200" dirty="0" smtClean="0">
              <a:solidFill>
                <a:srgbClr val="0070C0"/>
              </a:solidFill>
              <a:latin typeface="+mn-lt"/>
              <a:cs typeface="Times New Roman" panose="02020603050405020304" pitchFamily="18" charset="0"/>
            </a:endParaRPr>
          </a:p>
        </p:txBody>
      </p:sp>
      <p:sp>
        <p:nvSpPr>
          <p:cNvPr id="11" name="Rectangle 1"/>
          <p:cNvSpPr>
            <a:spLocks noChangeArrowheads="1"/>
          </p:cNvSpPr>
          <p:nvPr/>
        </p:nvSpPr>
        <p:spPr bwMode="auto">
          <a:xfrm>
            <a:off x="561742" y="1711057"/>
            <a:ext cx="7848600" cy="148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a:lnSpc>
                <a:spcPct val="150000"/>
              </a:lnSpc>
              <a:defRPr/>
            </a:pPr>
            <a:r>
              <a:rPr lang="en-US" altLang="en-US" sz="3200" b="1" i="1" dirty="0" err="1" smtClean="0">
                <a:latin typeface="Times New Roman" panose="02020603050405020304" pitchFamily="18" charset="0"/>
                <a:cs typeface="Times New Roman" panose="02020603050405020304" pitchFamily="18" charset="0"/>
              </a:rPr>
              <a:t>Hãy</a:t>
            </a:r>
            <a:r>
              <a:rPr lang="en-US" altLang="en-US" sz="3200" b="1" i="1" dirty="0" smtClean="0">
                <a:latin typeface="Times New Roman" panose="02020603050405020304" pitchFamily="18" charset="0"/>
                <a:cs typeface="Times New Roman" panose="02020603050405020304" pitchFamily="18" charset="0"/>
              </a:rPr>
              <a:t> </a:t>
            </a:r>
            <a:r>
              <a:rPr lang="en-US" altLang="en-US" sz="3200" b="1" i="1" dirty="0" err="1" smtClean="0">
                <a:latin typeface="Times New Roman" panose="02020603050405020304" pitchFamily="18" charset="0"/>
                <a:cs typeface="Times New Roman" panose="02020603050405020304" pitchFamily="18" charset="0"/>
              </a:rPr>
              <a:t>trình</a:t>
            </a:r>
            <a:r>
              <a:rPr lang="en-US" altLang="en-US" sz="3200" b="1" i="1" dirty="0" smtClean="0">
                <a:latin typeface="Times New Roman" panose="02020603050405020304" pitchFamily="18" charset="0"/>
                <a:cs typeface="Times New Roman" panose="02020603050405020304" pitchFamily="18" charset="0"/>
              </a:rPr>
              <a:t> </a:t>
            </a:r>
            <a:r>
              <a:rPr lang="en-US" altLang="en-US" sz="3200" b="1" i="1" dirty="0" err="1" smtClean="0">
                <a:latin typeface="Times New Roman" panose="02020603050405020304" pitchFamily="18" charset="0"/>
                <a:cs typeface="Times New Roman" panose="02020603050405020304" pitchFamily="18" charset="0"/>
              </a:rPr>
              <a:t>bày</a:t>
            </a:r>
            <a:r>
              <a:rPr lang="en-US" altLang="en-US" sz="3200" b="1" i="1" dirty="0" smtClean="0">
                <a:latin typeface="Times New Roman" panose="02020603050405020304" pitchFamily="18" charset="0"/>
                <a:cs typeface="Times New Roman" panose="02020603050405020304" pitchFamily="18" charset="0"/>
              </a:rPr>
              <a:t> </a:t>
            </a:r>
            <a:r>
              <a:rPr lang="en-US" altLang="en-US" sz="3200" b="1" i="1" dirty="0" err="1" smtClean="0">
                <a:latin typeface="Times New Roman" panose="02020603050405020304" pitchFamily="18" charset="0"/>
                <a:cs typeface="Times New Roman" panose="02020603050405020304" pitchFamily="18" charset="0"/>
              </a:rPr>
              <a:t>các</a:t>
            </a:r>
            <a:r>
              <a:rPr lang="en-US" altLang="en-US" sz="3200" b="1" i="1" dirty="0" smtClean="0">
                <a:latin typeface="Times New Roman" panose="02020603050405020304" pitchFamily="18" charset="0"/>
                <a:cs typeface="Times New Roman" panose="02020603050405020304" pitchFamily="18" charset="0"/>
              </a:rPr>
              <a:t> </a:t>
            </a:r>
            <a:r>
              <a:rPr lang="en-US" altLang="en-US" sz="3200" b="1" i="1" dirty="0" err="1" smtClean="0">
                <a:latin typeface="Times New Roman" panose="02020603050405020304" pitchFamily="18" charset="0"/>
                <a:cs typeface="Times New Roman" panose="02020603050405020304" pitchFamily="18" charset="0"/>
              </a:rPr>
              <a:t>bước</a:t>
            </a:r>
            <a:r>
              <a:rPr lang="en-US" altLang="en-US" sz="3200" b="1" i="1" dirty="0" smtClean="0">
                <a:latin typeface="Times New Roman" panose="02020603050405020304" pitchFamily="18" charset="0"/>
                <a:cs typeface="Times New Roman" panose="02020603050405020304" pitchFamily="18" charset="0"/>
              </a:rPr>
              <a:t> </a:t>
            </a:r>
            <a:r>
              <a:rPr lang="en-US" altLang="en-US" sz="3200" b="1" i="1" dirty="0" err="1" smtClean="0">
                <a:latin typeface="Times New Roman" panose="02020603050405020304" pitchFamily="18" charset="0"/>
                <a:cs typeface="Times New Roman" panose="02020603050405020304" pitchFamily="18" charset="0"/>
              </a:rPr>
              <a:t>để</a:t>
            </a:r>
            <a:r>
              <a:rPr lang="en-US" altLang="en-US" sz="3200" b="1" i="1" dirty="0" smtClean="0">
                <a:latin typeface="Times New Roman" panose="02020603050405020304" pitchFamily="18" charset="0"/>
                <a:cs typeface="Times New Roman" panose="02020603050405020304" pitchFamily="18" charset="0"/>
              </a:rPr>
              <a:t> </a:t>
            </a:r>
            <a:r>
              <a:rPr lang="en-US" altLang="en-US" sz="3200" b="1" i="1" dirty="0" err="1" smtClean="0">
                <a:latin typeface="Times New Roman" panose="02020603050405020304" pitchFamily="18" charset="0"/>
                <a:cs typeface="Times New Roman" panose="02020603050405020304" pitchFamily="18" charset="0"/>
              </a:rPr>
              <a:t>truy</a:t>
            </a:r>
            <a:r>
              <a:rPr lang="en-US" altLang="en-US" sz="3200" b="1" i="1" dirty="0" smtClean="0">
                <a:latin typeface="Times New Roman" panose="02020603050405020304" pitchFamily="18" charset="0"/>
                <a:cs typeface="Times New Roman" panose="02020603050405020304" pitchFamily="18" charset="0"/>
              </a:rPr>
              <a:t> </a:t>
            </a:r>
            <a:r>
              <a:rPr lang="en-US" altLang="en-US" sz="3200" b="1" i="1" dirty="0" err="1" smtClean="0">
                <a:latin typeface="Times New Roman" panose="02020603050405020304" pitchFamily="18" charset="0"/>
                <a:cs typeface="Times New Roman" panose="02020603050405020304" pitchFamily="18" charset="0"/>
              </a:rPr>
              <a:t>cập</a:t>
            </a:r>
            <a:r>
              <a:rPr lang="en-US" altLang="en-US" sz="3200" b="1" i="1" dirty="0" smtClean="0">
                <a:latin typeface="Times New Roman" panose="02020603050405020304" pitchFamily="18" charset="0"/>
                <a:cs typeface="Times New Roman" panose="02020603050405020304" pitchFamily="18" charset="0"/>
              </a:rPr>
              <a:t> </a:t>
            </a:r>
            <a:r>
              <a:rPr lang="en-US" altLang="en-US" sz="3200" b="1" i="1" dirty="0" err="1" smtClean="0">
                <a:latin typeface="Times New Roman" panose="02020603050405020304" pitchFamily="18" charset="0"/>
                <a:cs typeface="Times New Roman" panose="02020603050405020304" pitchFamily="18" charset="0"/>
              </a:rPr>
              <a:t>được</a:t>
            </a:r>
            <a:r>
              <a:rPr lang="en-US" altLang="en-US" sz="3200" b="1" i="1" dirty="0" smtClean="0">
                <a:latin typeface="Times New Roman" panose="02020603050405020304" pitchFamily="18" charset="0"/>
                <a:cs typeface="Times New Roman" panose="02020603050405020304" pitchFamily="18" charset="0"/>
              </a:rPr>
              <a:t> </a:t>
            </a:r>
            <a:r>
              <a:rPr lang="en-US" altLang="en-US" sz="3200" b="1" i="1" dirty="0" err="1" smtClean="0">
                <a:latin typeface="Times New Roman" panose="02020603050405020304" pitchFamily="18" charset="0"/>
                <a:cs typeface="Times New Roman" panose="02020603050405020304" pitchFamily="18" charset="0"/>
              </a:rPr>
              <a:t>một</a:t>
            </a:r>
            <a:r>
              <a:rPr lang="en-US" altLang="en-US" sz="3200" b="1" i="1" dirty="0" smtClean="0">
                <a:latin typeface="Times New Roman" panose="02020603050405020304" pitchFamily="18" charset="0"/>
                <a:cs typeface="Times New Roman" panose="02020603050405020304" pitchFamily="18" charset="0"/>
              </a:rPr>
              <a:t> </a:t>
            </a:r>
            <a:r>
              <a:rPr lang="en-US" altLang="en-US" sz="3200" b="1" i="1" dirty="0" err="1" smtClean="0">
                <a:latin typeface="Times New Roman" panose="02020603050405020304" pitchFamily="18" charset="0"/>
                <a:cs typeface="Times New Roman" panose="02020603050405020304" pitchFamily="18" charset="0"/>
              </a:rPr>
              <a:t>trang</a:t>
            </a:r>
            <a:r>
              <a:rPr lang="en-US" altLang="en-US" sz="3200" b="1" i="1" dirty="0" smtClean="0">
                <a:latin typeface="Times New Roman" panose="02020603050405020304" pitchFamily="18" charset="0"/>
                <a:cs typeface="Times New Roman" panose="02020603050405020304" pitchFamily="18" charset="0"/>
              </a:rPr>
              <a:t> web </a:t>
            </a:r>
            <a:r>
              <a:rPr lang="en-US" altLang="en-US" sz="3200" b="1" i="1" dirty="0" err="1" smtClean="0">
                <a:latin typeface="Times New Roman" panose="02020603050405020304" pitchFamily="18" charset="0"/>
                <a:cs typeface="Times New Roman" panose="02020603050405020304" pitchFamily="18" charset="0"/>
              </a:rPr>
              <a:t>trên</a:t>
            </a:r>
            <a:r>
              <a:rPr lang="en-US" altLang="en-US" sz="3200" b="1" i="1" dirty="0" smtClean="0">
                <a:latin typeface="Times New Roman" panose="02020603050405020304" pitchFamily="18" charset="0"/>
                <a:cs typeface="Times New Roman" panose="02020603050405020304" pitchFamily="18" charset="0"/>
              </a:rPr>
              <a:t> internet?</a:t>
            </a:r>
            <a:endParaRPr lang="en-US" altLang="en-US" sz="3200" b="1" dirty="0" smtClean="0">
              <a:latin typeface="Times New Roman" panose="02020603050405020304" pitchFamily="18" charset="0"/>
              <a:cs typeface="Times New Roman" panose="02020603050405020304" pitchFamily="18" charset="0"/>
            </a:endParaRPr>
          </a:p>
        </p:txBody>
      </p:sp>
      <p:sp>
        <p:nvSpPr>
          <p:cNvPr id="2" name="AutoShape 2" descr="Web là gì? Làm thế nào để người lướt web tìm thấy một trang web? –  Diti.com.vn | Thiết kế Web ở tại Gia Lai"/>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2052" name="Picture 4" descr="100+ top website có lượng truy cập nhiều nhất Việt Nam năm 2020 | ATPWeb.vn  - Khởi tạo ngôi nhà Onlin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6576" y="3251714"/>
            <a:ext cx="6750480" cy="3377685"/>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86227408"/>
      </p:ext>
    </p:extLst>
  </p:cSld>
  <p:clrMapOvr>
    <a:masterClrMapping/>
  </p:clrMapOvr>
  <p:transition>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1"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1"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500"/>
                                        <p:tgtEl>
                                          <p:spTgt spid="11"/>
                                        </p:tgtEl>
                                      </p:cBhvr>
                                    </p:animEffect>
                                  </p:childTnLst>
                                </p:cTn>
                              </p:par>
                            </p:childTnLst>
                          </p:cTn>
                        </p:par>
                        <p:par>
                          <p:cTn id="13" fill="hold">
                            <p:stCondLst>
                              <p:cond delay="500"/>
                            </p:stCondLst>
                            <p:childTnLst>
                              <p:par>
                                <p:cTn id="14" presetID="10" presetClass="entr" presetSubtype="0" fill="hold" nodeType="afterEffect">
                                  <p:stCondLst>
                                    <p:cond delay="0"/>
                                  </p:stCondLst>
                                  <p:childTnLst>
                                    <p:set>
                                      <p:cBhvr>
                                        <p:cTn id="15" dur="1" fill="hold">
                                          <p:stCondLst>
                                            <p:cond delay="0"/>
                                          </p:stCondLst>
                                        </p:cTn>
                                        <p:tgtEl>
                                          <p:spTgt spid="2052"/>
                                        </p:tgtEl>
                                        <p:attrNameLst>
                                          <p:attrName>style.visibility</p:attrName>
                                        </p:attrNameLst>
                                      </p:cBhvr>
                                      <p:to>
                                        <p:strVal val="visible"/>
                                      </p:to>
                                    </p:set>
                                    <p:animEffect transition="in" filter="fade">
                                      <p:cBhvr>
                                        <p:cTn id="16" dur="500"/>
                                        <p:tgtEl>
                                          <p:spTgt spid="20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1"/>
      <p:bldP spid="11" grpId="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624348" y="808038"/>
            <a:ext cx="6248400" cy="584775"/>
          </a:xfrm>
          <a:prstGeom prst="rect">
            <a:avLst/>
          </a:prstGeom>
          <a:noFill/>
        </p:spPr>
        <p:txBody>
          <a:bodyPr wrap="square" rtlCol="0">
            <a:spAutoFit/>
          </a:bodyPr>
          <a:lstStyle/>
          <a:p>
            <a:r>
              <a:rPr lang="en-US" sz="3200" b="1" dirty="0">
                <a:solidFill>
                  <a:srgbClr val="0000FF"/>
                </a:solidFill>
                <a:latin typeface="Times New Roman" pitchFamily="18" charset="0"/>
                <a:cs typeface="Times New Roman" pitchFamily="18" charset="0"/>
              </a:rPr>
              <a:t>b</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Truy</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cập</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trang</a:t>
            </a:r>
            <a:r>
              <a:rPr lang="en-US" sz="3200" b="1" dirty="0" smtClean="0">
                <a:solidFill>
                  <a:srgbClr val="0000FF"/>
                </a:solidFill>
                <a:latin typeface="Times New Roman" pitchFamily="18" charset="0"/>
                <a:cs typeface="Times New Roman" pitchFamily="18" charset="0"/>
              </a:rPr>
              <a:t> web</a:t>
            </a:r>
            <a:endParaRPr lang="en-US" sz="3200" b="1" dirty="0">
              <a:solidFill>
                <a:srgbClr val="0000FF"/>
              </a:solidFill>
              <a:latin typeface="Times New Roman" pitchFamily="18" charset="0"/>
              <a:cs typeface="Times New Roman" pitchFamily="18" charset="0"/>
            </a:endParaRPr>
          </a:p>
        </p:txBody>
      </p:sp>
      <p:sp>
        <p:nvSpPr>
          <p:cNvPr id="6" name="TextBox 5"/>
          <p:cNvSpPr txBox="1"/>
          <p:nvPr/>
        </p:nvSpPr>
        <p:spPr>
          <a:xfrm>
            <a:off x="228600" y="1371600"/>
            <a:ext cx="8229600" cy="4196020"/>
          </a:xfrm>
          <a:prstGeom prst="rect">
            <a:avLst/>
          </a:prstGeom>
          <a:noFill/>
        </p:spPr>
        <p:txBody>
          <a:bodyPr wrap="square" rtlCol="0">
            <a:spAutoFit/>
          </a:bodyPr>
          <a:lstStyle/>
          <a:p>
            <a:pPr marL="574675" marR="0" indent="-457200">
              <a:lnSpc>
                <a:spcPct val="150000"/>
              </a:lnSpc>
              <a:spcBef>
                <a:spcPts val="0"/>
              </a:spcBef>
              <a:spcAft>
                <a:spcPts val="800"/>
              </a:spcAft>
              <a:buFont typeface="Wingdings"/>
              <a:buChar char="@"/>
            </a:pPr>
            <a:r>
              <a:rPr lang="en-US" sz="3200" dirty="0" err="1"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Cách</a:t>
            </a:r>
            <a:r>
              <a:rPr lang="en-US" sz="3200"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truy</a:t>
            </a:r>
            <a:r>
              <a:rPr lang="en-US" sz="32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cập</a:t>
            </a:r>
            <a:r>
              <a:rPr lang="en-US" sz="32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vào</a:t>
            </a:r>
            <a:r>
              <a:rPr lang="en-US" sz="32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một</a:t>
            </a:r>
            <a:r>
              <a:rPr lang="en-US" sz="32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trang</a:t>
            </a:r>
            <a:r>
              <a:rPr lang="en-US" sz="32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web</a:t>
            </a:r>
            <a:r>
              <a:rPr lang="en-US" sz="3200"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a:t>
            </a:r>
          </a:p>
          <a:p>
            <a:pPr marL="117475" marR="0">
              <a:lnSpc>
                <a:spcPct val="150000"/>
              </a:lnSpc>
              <a:spcBef>
                <a:spcPts val="0"/>
              </a:spcBef>
              <a:spcAft>
                <a:spcPts val="800"/>
              </a:spcAft>
            </a:pPr>
            <a:r>
              <a:rPr lang="en-US" sz="32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3200"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M</a:t>
            </a:r>
            <a:r>
              <a:rPr lang="vi-VN" sz="3200"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ở</a:t>
            </a:r>
            <a:r>
              <a:rPr lang="en-US" sz="3200"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trình</a:t>
            </a:r>
            <a:r>
              <a:rPr lang="en-US" sz="3200"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duyệt</a:t>
            </a:r>
            <a:r>
              <a:rPr lang="en-US" sz="3200"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web</a:t>
            </a:r>
          </a:p>
          <a:p>
            <a:pPr marL="117475" marR="0">
              <a:lnSpc>
                <a:spcPct val="150000"/>
              </a:lnSpc>
              <a:spcBef>
                <a:spcPts val="0"/>
              </a:spcBef>
              <a:spcAft>
                <a:spcPts val="800"/>
              </a:spcAft>
            </a:pPr>
            <a:r>
              <a:rPr lang="en-US" sz="3200"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Nhập</a:t>
            </a:r>
            <a:r>
              <a:rPr lang="en-US" sz="3200"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địa</a:t>
            </a:r>
            <a:r>
              <a:rPr lang="en-US" sz="32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chỉ</a:t>
            </a:r>
            <a:r>
              <a:rPr lang="en-US" sz="32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của</a:t>
            </a:r>
            <a:r>
              <a:rPr lang="en-US" sz="32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trang</a:t>
            </a:r>
            <a:r>
              <a:rPr lang="en-US" sz="32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web </a:t>
            </a:r>
            <a:r>
              <a:rPr lang="en-US" sz="32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vào</a:t>
            </a:r>
            <a:r>
              <a:rPr lang="en-US" sz="32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ô </a:t>
            </a:r>
            <a:r>
              <a:rPr lang="en-US" sz="32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địa</a:t>
            </a:r>
            <a:r>
              <a:rPr lang="en-US" sz="32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chỉ</a:t>
            </a:r>
            <a:endParaRPr lang="en-US" sz="32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a:p>
            <a:pPr marL="117475" marR="0">
              <a:lnSpc>
                <a:spcPct val="150000"/>
              </a:lnSpc>
              <a:spcBef>
                <a:spcPts val="0"/>
              </a:spcBef>
              <a:spcAft>
                <a:spcPts val="800"/>
              </a:spcAft>
            </a:pPr>
            <a:r>
              <a:rPr lang="en-US" sz="3200"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Nhấn</a:t>
            </a:r>
            <a:r>
              <a:rPr lang="en-US" sz="32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Enter.</a:t>
            </a:r>
          </a:p>
          <a:p>
            <a:pPr marL="457200" marR="0">
              <a:lnSpc>
                <a:spcPct val="150000"/>
              </a:lnSpc>
              <a:spcBef>
                <a:spcPts val="0"/>
              </a:spcBef>
              <a:spcAft>
                <a:spcPts val="800"/>
              </a:spcAft>
            </a:pPr>
            <a:endParaRPr lang="en-US" sz="32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4" name="Rectangle 11"/>
          <p:cNvSpPr>
            <a:spLocks noChangeArrowheads="1"/>
          </p:cNvSpPr>
          <p:nvPr/>
        </p:nvSpPr>
        <p:spPr bwMode="auto">
          <a:xfrm>
            <a:off x="520700" y="228600"/>
            <a:ext cx="44196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r>
              <a:rPr lang="en-US" altLang="en-US" sz="3200" b="1" dirty="0" smtClean="0">
                <a:solidFill>
                  <a:srgbClr val="FF0000"/>
                </a:solidFill>
                <a:latin typeface="+mn-lt"/>
              </a:rPr>
              <a:t>2. </a:t>
            </a:r>
            <a:r>
              <a:rPr lang="en-US" altLang="en-US" sz="3200" b="1" dirty="0" err="1" smtClean="0">
                <a:solidFill>
                  <a:srgbClr val="FF0000"/>
                </a:solidFill>
                <a:latin typeface="+mn-lt"/>
              </a:rPr>
              <a:t>Truy</a:t>
            </a:r>
            <a:r>
              <a:rPr lang="en-US" altLang="en-US" sz="3200" b="1" dirty="0" smtClean="0">
                <a:solidFill>
                  <a:srgbClr val="FF0000"/>
                </a:solidFill>
                <a:latin typeface="+mn-lt"/>
              </a:rPr>
              <a:t> </a:t>
            </a:r>
            <a:r>
              <a:rPr lang="en-US" altLang="en-US" sz="3200" b="1" dirty="0" err="1" smtClean="0">
                <a:solidFill>
                  <a:srgbClr val="FF0000"/>
                </a:solidFill>
                <a:latin typeface="+mn-lt"/>
              </a:rPr>
              <a:t>cập</a:t>
            </a:r>
            <a:r>
              <a:rPr lang="en-US" altLang="en-US" sz="3200" b="1" dirty="0" smtClean="0">
                <a:solidFill>
                  <a:srgbClr val="FF0000"/>
                </a:solidFill>
                <a:latin typeface="+mn-lt"/>
              </a:rPr>
              <a:t>  web</a:t>
            </a:r>
          </a:p>
        </p:txBody>
      </p:sp>
    </p:spTree>
    <p:extLst>
      <p:ext uri="{BB962C8B-B14F-4D97-AF65-F5344CB8AC3E}">
        <p14:creationId xmlns:p14="http://schemas.microsoft.com/office/powerpoint/2010/main" val="2489849797"/>
      </p:ext>
    </p:extLst>
  </p:cSld>
  <p:clrMapOvr>
    <a:masterClrMapping/>
  </p:clrMapOvr>
  <p:transition>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5518834"/>
              </p:ext>
            </p:extLst>
          </p:nvPr>
        </p:nvGraphicFramePr>
        <p:xfrm>
          <a:off x="457200" y="2670651"/>
          <a:ext cx="8229600" cy="3482340"/>
        </p:xfrm>
        <a:graphic>
          <a:graphicData uri="http://schemas.openxmlformats.org/drawingml/2006/table">
            <a:tbl>
              <a:tblPr/>
              <a:tblGrid>
                <a:gridCol w="4114800"/>
                <a:gridCol w="4114800"/>
              </a:tblGrid>
              <a:tr h="0">
                <a:tc>
                  <a:txBody>
                    <a:bodyPr/>
                    <a:lstStyle/>
                    <a:p>
                      <a:pPr algn="ctr" fontAlgn="t"/>
                      <a:r>
                        <a:rPr lang="en-US" sz="2400" b="1" dirty="0" err="1">
                          <a:solidFill>
                            <a:srgbClr val="002060"/>
                          </a:solidFill>
                          <a:effectLst/>
                        </a:rPr>
                        <a:t>Mạng</a:t>
                      </a:r>
                      <a:r>
                        <a:rPr lang="en-US" sz="2400" b="1" dirty="0">
                          <a:solidFill>
                            <a:srgbClr val="002060"/>
                          </a:solidFill>
                          <a:effectLst/>
                        </a:rPr>
                        <a:t> LAN, WAN</a:t>
                      </a:r>
                      <a:endParaRPr lang="en-US" sz="2400" b="0" dirty="0">
                        <a:solidFill>
                          <a:srgbClr val="002060"/>
                        </a:solidFill>
                        <a:effectLst/>
                      </a:endParaRP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t"/>
                      <a:r>
                        <a:rPr lang="en-US" sz="2400" b="1" dirty="0">
                          <a:solidFill>
                            <a:srgbClr val="002060"/>
                          </a:solidFill>
                          <a:effectLst/>
                        </a:rPr>
                        <a:t>Internet</a:t>
                      </a:r>
                      <a:endParaRPr lang="en-US" sz="2400" b="0" dirty="0">
                        <a:solidFill>
                          <a:srgbClr val="002060"/>
                        </a:solidFill>
                        <a:effectLst/>
                      </a:endParaRP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0">
                <a:tc>
                  <a:txBody>
                    <a:bodyPr/>
                    <a:lstStyle/>
                    <a:p>
                      <a:pPr fontAlgn="t"/>
                      <a:r>
                        <a:rPr lang="vi-VN" sz="2400" b="0" dirty="0">
                          <a:effectLst/>
                        </a:rPr>
                        <a:t> </a:t>
                      </a:r>
                    </a:p>
                    <a:p>
                      <a:pPr fontAlgn="t"/>
                      <a:r>
                        <a:rPr lang="vi-VN" sz="2400" b="0" dirty="0">
                          <a:effectLst/>
                        </a:rPr>
                        <a:t>- Quy mô nhỏ (văn phòng,  thành phố, quốc gia,…)</a:t>
                      </a:r>
                    </a:p>
                    <a:p>
                      <a:pPr fontAlgn="t"/>
                      <a:r>
                        <a:rPr lang="vi-VN" sz="2400" b="0" dirty="0">
                          <a:effectLst/>
                        </a:rPr>
                        <a:t>- Có máy chủ, máy trạm; máy chủ có quyền quyết định chia sẻ tài nguyên mạng.</a:t>
                      </a:r>
                    </a:p>
                    <a:p>
                      <a:pPr fontAlgn="t"/>
                      <a:r>
                        <a:rPr lang="vi-VN" sz="2400" b="0" dirty="0">
                          <a:effectLst/>
                        </a:rPr>
                        <a:t>- Có người sở hữu, quản lí.</a:t>
                      </a: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t"/>
                      <a:r>
                        <a:rPr lang="vi-VN" sz="2400" b="0" dirty="0">
                          <a:effectLst/>
                        </a:rPr>
                        <a:t> </a:t>
                      </a:r>
                    </a:p>
                    <a:p>
                      <a:pPr fontAlgn="t"/>
                      <a:r>
                        <a:rPr lang="vi-VN" sz="2400" b="0" dirty="0">
                          <a:effectLst/>
                        </a:rPr>
                        <a:t>- Quy mô lớn trên toàn thế giới</a:t>
                      </a:r>
                    </a:p>
                    <a:p>
                      <a:pPr fontAlgn="t"/>
                      <a:r>
                        <a:rPr lang="vi-VN" sz="2400" b="0" dirty="0">
                          <a:effectLst/>
                        </a:rPr>
                        <a:t>- Các máy tính đều bình đẳng trên Internet</a:t>
                      </a:r>
                    </a:p>
                    <a:p>
                      <a:pPr fontAlgn="t"/>
                      <a:r>
                        <a:rPr lang="vi-VN" sz="2400" b="0" dirty="0">
                          <a:effectLst/>
                        </a:rPr>
                        <a:t>- Là của chung, không ai sở hữu</a:t>
                      </a: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3" name="Rectangle 6"/>
          <p:cNvSpPr>
            <a:spLocks noChangeArrowheads="1"/>
          </p:cNvSpPr>
          <p:nvPr/>
        </p:nvSpPr>
        <p:spPr bwMode="auto">
          <a:xfrm>
            <a:off x="95352" y="707923"/>
            <a:ext cx="9026525" cy="1077218"/>
          </a:xfrm>
          <a:prstGeom prst="rect">
            <a:avLst/>
          </a:prstGeom>
          <a:noFill/>
          <a:ln w="9525">
            <a:solidFill>
              <a:srgbClr val="FF0066"/>
            </a:solidFill>
            <a:miter lim="800000"/>
            <a:headEnd/>
            <a:tailEnd/>
          </a:ln>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spcBef>
                <a:spcPct val="25000"/>
              </a:spcBef>
            </a:pPr>
            <a:r>
              <a:rPr lang="en-US" altLang="en-US" sz="3200" b="1" dirty="0" err="1" smtClean="0">
                <a:solidFill>
                  <a:srgbClr val="00B050"/>
                </a:solidFill>
              </a:rPr>
              <a:t>Điểm</a:t>
            </a:r>
            <a:r>
              <a:rPr lang="en-US" altLang="en-US" sz="3200" b="1" dirty="0">
                <a:solidFill>
                  <a:srgbClr val="00B050"/>
                </a:solidFill>
              </a:rPr>
              <a:t> </a:t>
            </a:r>
            <a:r>
              <a:rPr lang="en-US" altLang="en-US" sz="3200" b="1" dirty="0" err="1" smtClean="0">
                <a:solidFill>
                  <a:srgbClr val="00B050"/>
                </a:solidFill>
              </a:rPr>
              <a:t>khác</a:t>
            </a:r>
            <a:r>
              <a:rPr lang="en-US" altLang="en-US" sz="3200" b="1" dirty="0">
                <a:solidFill>
                  <a:srgbClr val="00B050"/>
                </a:solidFill>
              </a:rPr>
              <a:t> </a:t>
            </a:r>
            <a:r>
              <a:rPr lang="en-US" altLang="en-US" sz="3200" b="1" dirty="0" err="1" smtClean="0">
                <a:solidFill>
                  <a:srgbClr val="00B050"/>
                </a:solidFill>
              </a:rPr>
              <a:t>biệt</a:t>
            </a:r>
            <a:r>
              <a:rPr lang="en-US" altLang="en-US" sz="3200" b="1" dirty="0" smtClean="0">
                <a:solidFill>
                  <a:srgbClr val="00B050"/>
                </a:solidFill>
              </a:rPr>
              <a:t> c</a:t>
            </a:r>
            <a:r>
              <a:rPr lang="vi-VN" altLang="en-US" sz="3200" b="1" dirty="0" smtClean="0">
                <a:solidFill>
                  <a:srgbClr val="00B050"/>
                </a:solidFill>
              </a:rPr>
              <a:t>ơ</a:t>
            </a:r>
            <a:r>
              <a:rPr lang="en-US" altLang="en-US" sz="3200" b="1" dirty="0">
                <a:solidFill>
                  <a:srgbClr val="00B050"/>
                </a:solidFill>
              </a:rPr>
              <a:t> </a:t>
            </a:r>
            <a:r>
              <a:rPr lang="en-US" altLang="en-US" sz="3200" b="1" dirty="0" err="1" smtClean="0">
                <a:solidFill>
                  <a:srgbClr val="00B050"/>
                </a:solidFill>
              </a:rPr>
              <a:t>bản</a:t>
            </a:r>
            <a:r>
              <a:rPr lang="en-US" altLang="en-US" sz="3200" b="1" dirty="0">
                <a:solidFill>
                  <a:srgbClr val="00B050"/>
                </a:solidFill>
              </a:rPr>
              <a:t> </a:t>
            </a:r>
            <a:r>
              <a:rPr lang="en-US" altLang="en-US" sz="3200" b="1" dirty="0" err="1" smtClean="0">
                <a:solidFill>
                  <a:srgbClr val="00B050"/>
                </a:solidFill>
              </a:rPr>
              <a:t>giữa</a:t>
            </a:r>
            <a:r>
              <a:rPr lang="en-US" altLang="en-US" sz="3200" b="1" dirty="0">
                <a:solidFill>
                  <a:srgbClr val="00B050"/>
                </a:solidFill>
              </a:rPr>
              <a:t> </a:t>
            </a:r>
            <a:r>
              <a:rPr lang="en-US" altLang="en-US" sz="3200" b="1" dirty="0" err="1" smtClean="0">
                <a:solidFill>
                  <a:srgbClr val="00B050"/>
                </a:solidFill>
              </a:rPr>
              <a:t>mạng</a:t>
            </a:r>
            <a:r>
              <a:rPr lang="en-US" altLang="en-US" sz="3200" b="1" dirty="0" smtClean="0">
                <a:solidFill>
                  <a:srgbClr val="00B050"/>
                </a:solidFill>
              </a:rPr>
              <a:t> </a:t>
            </a:r>
            <a:r>
              <a:rPr lang="en-US" altLang="en-US" sz="3200" b="1" dirty="0">
                <a:solidFill>
                  <a:srgbClr val="00B050"/>
                </a:solidFill>
              </a:rPr>
              <a:t>internet </a:t>
            </a:r>
            <a:r>
              <a:rPr lang="en-US" altLang="en-US" sz="3200" b="1" dirty="0" err="1" smtClean="0">
                <a:solidFill>
                  <a:srgbClr val="00B050"/>
                </a:solidFill>
              </a:rPr>
              <a:t>và</a:t>
            </a:r>
            <a:r>
              <a:rPr lang="en-US" altLang="en-US" sz="3200" b="1" dirty="0">
                <a:solidFill>
                  <a:srgbClr val="00B050"/>
                </a:solidFill>
              </a:rPr>
              <a:t> </a:t>
            </a:r>
            <a:r>
              <a:rPr lang="en-US" altLang="en-US" sz="3200" b="1" dirty="0" err="1" smtClean="0">
                <a:solidFill>
                  <a:srgbClr val="00B050"/>
                </a:solidFill>
              </a:rPr>
              <a:t>mạng</a:t>
            </a:r>
            <a:r>
              <a:rPr lang="en-US" altLang="en-US" sz="3200" b="1" dirty="0" smtClean="0">
                <a:solidFill>
                  <a:srgbClr val="00B050"/>
                </a:solidFill>
              </a:rPr>
              <a:t> LAN, WAN</a:t>
            </a:r>
            <a:endParaRPr lang="en-US" altLang="en-US" sz="3200" b="1" dirty="0">
              <a:solidFill>
                <a:srgbClr val="00B050"/>
              </a:solidFill>
            </a:endParaRPr>
          </a:p>
        </p:txBody>
      </p:sp>
    </p:spTree>
    <p:extLst>
      <p:ext uri="{BB962C8B-B14F-4D97-AF65-F5344CB8AC3E}">
        <p14:creationId xmlns:p14="http://schemas.microsoft.com/office/powerpoint/2010/main" val="3644769521"/>
      </p:ext>
    </p:extLst>
  </p:cSld>
  <p:clrMapOvr>
    <a:masterClrMapping/>
  </p:clrMapOvr>
  <p:transition>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59394" name="Content Placeholder 2"/>
          <p:cNvSpPr>
            <a:spLocks noGrp="1"/>
          </p:cNvSpPr>
          <p:nvPr>
            <p:ph idx="4294967295"/>
          </p:nvPr>
        </p:nvSpPr>
        <p:spPr bwMode="auto">
          <a:xfrm>
            <a:off x="152400" y="298020"/>
            <a:ext cx="7620000" cy="584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514350" indent="-514350" eaLnBrk="1" hangingPunct="1">
              <a:buFontTx/>
              <a:buNone/>
            </a:pPr>
            <a:r>
              <a:rPr lang="en-US" altLang="en-US" b="1" dirty="0" smtClean="0">
                <a:solidFill>
                  <a:srgbClr val="FF0000"/>
                </a:solidFill>
                <a:cs typeface="Times New Roman" panose="02020603050405020304" pitchFamily="18" charset="0"/>
              </a:rPr>
              <a:t>3. </a:t>
            </a:r>
            <a:r>
              <a:rPr lang="en-US" altLang="en-US" b="1" dirty="0" err="1" smtClean="0">
                <a:solidFill>
                  <a:srgbClr val="FF0000"/>
                </a:solidFill>
                <a:cs typeface="Times New Roman" panose="02020603050405020304" pitchFamily="18" charset="0"/>
              </a:rPr>
              <a:t>Tìm</a:t>
            </a:r>
            <a:r>
              <a:rPr lang="en-US" altLang="en-US" b="1" dirty="0" smtClean="0">
                <a:solidFill>
                  <a:srgbClr val="FF0000"/>
                </a:solidFill>
                <a:cs typeface="Times New Roman" panose="02020603050405020304" pitchFamily="18" charset="0"/>
              </a:rPr>
              <a:t> </a:t>
            </a:r>
            <a:r>
              <a:rPr lang="en-US" altLang="en-US" b="1" dirty="0" err="1" smtClean="0">
                <a:solidFill>
                  <a:srgbClr val="FF0000"/>
                </a:solidFill>
                <a:cs typeface="Times New Roman" panose="02020603050405020304" pitchFamily="18" charset="0"/>
              </a:rPr>
              <a:t>kiếm</a:t>
            </a:r>
            <a:r>
              <a:rPr lang="en-US" altLang="en-US" b="1" dirty="0" smtClean="0">
                <a:solidFill>
                  <a:srgbClr val="FF0000"/>
                </a:solidFill>
                <a:cs typeface="Times New Roman" panose="02020603050405020304" pitchFamily="18" charset="0"/>
              </a:rPr>
              <a:t> </a:t>
            </a:r>
            <a:r>
              <a:rPr lang="en-US" altLang="en-US" b="1" dirty="0" err="1" smtClean="0">
                <a:solidFill>
                  <a:srgbClr val="FF0000"/>
                </a:solidFill>
                <a:cs typeface="Times New Roman" panose="02020603050405020304" pitchFamily="18" charset="0"/>
              </a:rPr>
              <a:t>thông</a:t>
            </a:r>
            <a:r>
              <a:rPr lang="en-US" altLang="en-US" b="1" dirty="0" smtClean="0">
                <a:solidFill>
                  <a:srgbClr val="FF0000"/>
                </a:solidFill>
                <a:cs typeface="Times New Roman" panose="02020603050405020304" pitchFamily="18" charset="0"/>
              </a:rPr>
              <a:t> tin </a:t>
            </a:r>
            <a:r>
              <a:rPr lang="en-US" altLang="en-US" b="1" dirty="0" err="1" smtClean="0">
                <a:solidFill>
                  <a:srgbClr val="FF0000"/>
                </a:solidFill>
                <a:cs typeface="Times New Roman" panose="02020603050405020304" pitchFamily="18" charset="0"/>
              </a:rPr>
              <a:t>trên</a:t>
            </a:r>
            <a:r>
              <a:rPr lang="en-US" altLang="en-US" b="1" dirty="0" smtClean="0">
                <a:solidFill>
                  <a:srgbClr val="FF0000"/>
                </a:solidFill>
                <a:cs typeface="Times New Roman" panose="02020603050405020304" pitchFamily="18" charset="0"/>
              </a:rPr>
              <a:t> internet</a:t>
            </a:r>
            <a:endParaRPr lang="en-US" altLang="en-US" dirty="0" smtClean="0">
              <a:solidFill>
                <a:srgbClr val="FF0000"/>
              </a:solidFill>
              <a:cs typeface="Times New Roman" panose="02020603050405020304" pitchFamily="18" charset="0"/>
            </a:endParaRPr>
          </a:p>
        </p:txBody>
      </p:sp>
      <p:sp>
        <p:nvSpPr>
          <p:cNvPr id="18433" name="Rectangle 1"/>
          <p:cNvSpPr>
            <a:spLocks noChangeArrowheads="1"/>
          </p:cNvSpPr>
          <p:nvPr/>
        </p:nvSpPr>
        <p:spPr bwMode="auto">
          <a:xfrm>
            <a:off x="533400" y="945406"/>
            <a:ext cx="44958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742950" indent="-742950">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defRPr/>
            </a:pPr>
            <a:r>
              <a:rPr lang="en-US" altLang="en-US" sz="3200" b="1" dirty="0" smtClean="0">
                <a:solidFill>
                  <a:srgbClr val="0000FF"/>
                </a:solidFill>
                <a:latin typeface="+mn-lt"/>
                <a:cs typeface="Times New Roman" panose="02020603050405020304" pitchFamily="18" charset="0"/>
              </a:rPr>
              <a:t>a. </a:t>
            </a:r>
            <a:r>
              <a:rPr lang="en-US" altLang="en-US" sz="3200" b="1" dirty="0" err="1" smtClean="0">
                <a:solidFill>
                  <a:srgbClr val="0000FF"/>
                </a:solidFill>
                <a:latin typeface="+mn-lt"/>
                <a:cs typeface="Times New Roman" panose="02020603050405020304" pitchFamily="18" charset="0"/>
              </a:rPr>
              <a:t>Máy</a:t>
            </a:r>
            <a:r>
              <a:rPr lang="en-US" altLang="en-US" sz="3200" b="1" dirty="0" smtClean="0">
                <a:solidFill>
                  <a:srgbClr val="0000FF"/>
                </a:solidFill>
                <a:latin typeface="+mn-lt"/>
                <a:cs typeface="Times New Roman" panose="02020603050405020304" pitchFamily="18" charset="0"/>
              </a:rPr>
              <a:t> </a:t>
            </a:r>
            <a:r>
              <a:rPr lang="en-US" altLang="en-US" sz="3200" b="1" dirty="0" err="1" smtClean="0">
                <a:solidFill>
                  <a:srgbClr val="0000FF"/>
                </a:solidFill>
                <a:latin typeface="+mn-lt"/>
                <a:cs typeface="Times New Roman" panose="02020603050405020304" pitchFamily="18" charset="0"/>
              </a:rPr>
              <a:t>tìm</a:t>
            </a:r>
            <a:r>
              <a:rPr lang="en-US" altLang="en-US" sz="3200" b="1" dirty="0" smtClean="0">
                <a:solidFill>
                  <a:srgbClr val="0000FF"/>
                </a:solidFill>
                <a:latin typeface="+mn-lt"/>
                <a:cs typeface="Times New Roman" panose="02020603050405020304" pitchFamily="18" charset="0"/>
              </a:rPr>
              <a:t> </a:t>
            </a:r>
            <a:r>
              <a:rPr lang="en-US" altLang="en-US" sz="3200" b="1" dirty="0" err="1" smtClean="0">
                <a:solidFill>
                  <a:srgbClr val="0000FF"/>
                </a:solidFill>
                <a:latin typeface="+mn-lt"/>
                <a:cs typeface="Times New Roman" panose="02020603050405020304" pitchFamily="18" charset="0"/>
              </a:rPr>
              <a:t>kiếm</a:t>
            </a:r>
            <a:r>
              <a:rPr lang="en-US" altLang="en-US" sz="3200" b="1" dirty="0" smtClean="0">
                <a:solidFill>
                  <a:srgbClr val="0000FF"/>
                </a:solidFill>
                <a:latin typeface="+mn-lt"/>
                <a:cs typeface="Times New Roman" panose="02020603050405020304" pitchFamily="18" charset="0"/>
              </a:rPr>
              <a:t> </a:t>
            </a:r>
            <a:endParaRPr lang="en-US" altLang="en-US" sz="3200" dirty="0" smtClean="0">
              <a:solidFill>
                <a:srgbClr val="0000FF"/>
              </a:solidFill>
              <a:latin typeface="+mn-lt"/>
              <a:cs typeface="Times New Roman" panose="02020603050405020304" pitchFamily="18" charset="0"/>
            </a:endParaRPr>
          </a:p>
        </p:txBody>
      </p:sp>
      <p:sp>
        <p:nvSpPr>
          <p:cNvPr id="14" name="Rectangle 1"/>
          <p:cNvSpPr>
            <a:spLocks noChangeArrowheads="1"/>
          </p:cNvSpPr>
          <p:nvPr/>
        </p:nvSpPr>
        <p:spPr bwMode="auto">
          <a:xfrm>
            <a:off x="602226" y="1605653"/>
            <a:ext cx="48768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a:defRPr/>
            </a:pPr>
            <a:r>
              <a:rPr lang="en-US" altLang="en-US" sz="3600" i="1" dirty="0" err="1" smtClean="0">
                <a:solidFill>
                  <a:srgbClr val="002060"/>
                </a:solidFill>
                <a:latin typeface="+mn-lt"/>
                <a:cs typeface="Times New Roman" panose="02020603050405020304" pitchFamily="18" charset="0"/>
              </a:rPr>
              <a:t>Máy</a:t>
            </a:r>
            <a:r>
              <a:rPr lang="en-US" altLang="en-US" sz="3600" i="1" dirty="0" smtClean="0">
                <a:solidFill>
                  <a:srgbClr val="002060"/>
                </a:solidFill>
                <a:latin typeface="+mn-lt"/>
                <a:cs typeface="Times New Roman" panose="02020603050405020304" pitchFamily="18" charset="0"/>
              </a:rPr>
              <a:t> </a:t>
            </a:r>
            <a:r>
              <a:rPr lang="en-US" altLang="en-US" sz="3600" i="1" dirty="0" err="1" smtClean="0">
                <a:solidFill>
                  <a:srgbClr val="002060"/>
                </a:solidFill>
                <a:latin typeface="+mn-lt"/>
                <a:cs typeface="Times New Roman" panose="02020603050405020304" pitchFamily="18" charset="0"/>
              </a:rPr>
              <a:t>tìm</a:t>
            </a:r>
            <a:r>
              <a:rPr lang="en-US" altLang="en-US" sz="3600" i="1" dirty="0" smtClean="0">
                <a:solidFill>
                  <a:srgbClr val="002060"/>
                </a:solidFill>
                <a:latin typeface="+mn-lt"/>
                <a:cs typeface="Times New Roman" panose="02020603050405020304" pitchFamily="18" charset="0"/>
              </a:rPr>
              <a:t> </a:t>
            </a:r>
            <a:r>
              <a:rPr lang="en-US" altLang="en-US" sz="3600" i="1" dirty="0" err="1" smtClean="0">
                <a:solidFill>
                  <a:srgbClr val="002060"/>
                </a:solidFill>
                <a:latin typeface="+mn-lt"/>
                <a:cs typeface="Times New Roman" panose="02020603050405020304" pitchFamily="18" charset="0"/>
              </a:rPr>
              <a:t>kiếm</a:t>
            </a:r>
            <a:r>
              <a:rPr lang="en-US" altLang="en-US" sz="3600" i="1" dirty="0" smtClean="0">
                <a:solidFill>
                  <a:srgbClr val="002060"/>
                </a:solidFill>
                <a:latin typeface="+mn-lt"/>
                <a:cs typeface="Times New Roman" panose="02020603050405020304" pitchFamily="18" charset="0"/>
              </a:rPr>
              <a:t> </a:t>
            </a:r>
            <a:r>
              <a:rPr lang="en-US" altLang="en-US" sz="3600" i="1" dirty="0" err="1" smtClean="0">
                <a:solidFill>
                  <a:srgbClr val="002060"/>
                </a:solidFill>
                <a:latin typeface="+mn-lt"/>
                <a:cs typeface="Times New Roman" panose="02020603050405020304" pitchFamily="18" charset="0"/>
              </a:rPr>
              <a:t>là</a:t>
            </a:r>
            <a:r>
              <a:rPr lang="en-US" altLang="en-US" sz="3600" i="1" dirty="0" smtClean="0">
                <a:solidFill>
                  <a:srgbClr val="002060"/>
                </a:solidFill>
                <a:latin typeface="+mn-lt"/>
                <a:cs typeface="Times New Roman" panose="02020603050405020304" pitchFamily="18" charset="0"/>
              </a:rPr>
              <a:t> </a:t>
            </a:r>
            <a:r>
              <a:rPr lang="en-US" altLang="en-US" sz="3600" i="1" dirty="0" err="1" smtClean="0">
                <a:solidFill>
                  <a:srgbClr val="002060"/>
                </a:solidFill>
                <a:latin typeface="+mn-lt"/>
                <a:cs typeface="Times New Roman" panose="02020603050405020304" pitchFamily="18" charset="0"/>
              </a:rPr>
              <a:t>gì</a:t>
            </a:r>
            <a:r>
              <a:rPr lang="en-US" altLang="en-US" sz="3600" i="1" dirty="0" smtClean="0">
                <a:solidFill>
                  <a:srgbClr val="002060"/>
                </a:solidFill>
                <a:latin typeface="+mn-lt"/>
                <a:cs typeface="Times New Roman" panose="02020603050405020304" pitchFamily="18" charset="0"/>
              </a:rPr>
              <a:t>?</a:t>
            </a:r>
          </a:p>
        </p:txBody>
      </p:sp>
      <p:sp>
        <p:nvSpPr>
          <p:cNvPr id="9" name="Rectangle 1"/>
          <p:cNvSpPr>
            <a:spLocks noChangeArrowheads="1"/>
          </p:cNvSpPr>
          <p:nvPr/>
        </p:nvSpPr>
        <p:spPr bwMode="auto">
          <a:xfrm>
            <a:off x="575187" y="2305872"/>
            <a:ext cx="8273159"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a:defRPr/>
            </a:pPr>
            <a:r>
              <a:rPr lang="en-US" altLang="en-US" sz="3200" i="1" dirty="0" err="1" smtClean="0">
                <a:latin typeface="+mn-lt"/>
                <a:cs typeface="Times New Roman" panose="02020603050405020304" pitchFamily="18" charset="0"/>
              </a:rPr>
              <a:t>Hãy</a:t>
            </a:r>
            <a:r>
              <a:rPr lang="en-US" altLang="en-US" sz="3200" i="1" dirty="0" smtClean="0">
                <a:latin typeface="+mn-lt"/>
                <a:cs typeface="Times New Roman" panose="02020603050405020304" pitchFamily="18" charset="0"/>
              </a:rPr>
              <a:t> </a:t>
            </a:r>
            <a:r>
              <a:rPr lang="en-US" altLang="en-US" sz="3200" i="1" dirty="0" err="1" smtClean="0">
                <a:latin typeface="+mn-lt"/>
                <a:cs typeface="Times New Roman" panose="02020603050405020304" pitchFamily="18" charset="0"/>
              </a:rPr>
              <a:t>kể</a:t>
            </a:r>
            <a:r>
              <a:rPr lang="en-US" altLang="en-US" sz="3200" i="1" dirty="0" smtClean="0">
                <a:latin typeface="+mn-lt"/>
                <a:cs typeface="Times New Roman" panose="02020603050405020304" pitchFamily="18" charset="0"/>
              </a:rPr>
              <a:t> </a:t>
            </a:r>
            <a:r>
              <a:rPr lang="en-US" altLang="en-US" sz="3200" i="1" dirty="0" err="1" smtClean="0">
                <a:latin typeface="+mn-lt"/>
                <a:cs typeface="Times New Roman" panose="02020603050405020304" pitchFamily="18" charset="0"/>
              </a:rPr>
              <a:t>tên</a:t>
            </a:r>
            <a:r>
              <a:rPr lang="en-US" altLang="en-US" sz="3200" i="1" dirty="0" smtClean="0">
                <a:latin typeface="+mn-lt"/>
                <a:cs typeface="Times New Roman" panose="02020603050405020304" pitchFamily="18" charset="0"/>
              </a:rPr>
              <a:t> </a:t>
            </a:r>
            <a:r>
              <a:rPr lang="en-US" altLang="en-US" sz="3200" i="1" dirty="0" err="1" smtClean="0">
                <a:latin typeface="+mn-lt"/>
                <a:cs typeface="Times New Roman" panose="02020603050405020304" pitchFamily="18" charset="0"/>
              </a:rPr>
              <a:t>một</a:t>
            </a:r>
            <a:r>
              <a:rPr lang="en-US" altLang="en-US" sz="3200" i="1" dirty="0" smtClean="0">
                <a:latin typeface="+mn-lt"/>
                <a:cs typeface="Times New Roman" panose="02020603050405020304" pitchFamily="18" charset="0"/>
              </a:rPr>
              <a:t> </a:t>
            </a:r>
            <a:r>
              <a:rPr lang="en-US" altLang="en-US" sz="3200" i="1" dirty="0" err="1" smtClean="0">
                <a:latin typeface="+mn-lt"/>
                <a:cs typeface="Times New Roman" panose="02020603050405020304" pitchFamily="18" charset="0"/>
              </a:rPr>
              <a:t>số</a:t>
            </a:r>
            <a:r>
              <a:rPr lang="en-US" altLang="en-US" sz="3200" i="1" dirty="0" smtClean="0">
                <a:latin typeface="+mn-lt"/>
                <a:cs typeface="Times New Roman" panose="02020603050405020304" pitchFamily="18" charset="0"/>
              </a:rPr>
              <a:t> </a:t>
            </a:r>
            <a:r>
              <a:rPr lang="en-US" altLang="en-US" sz="3200" i="1" dirty="0" err="1" smtClean="0">
                <a:latin typeface="+mn-lt"/>
                <a:cs typeface="Times New Roman" panose="02020603050405020304" pitchFamily="18" charset="0"/>
              </a:rPr>
              <a:t>máy</a:t>
            </a:r>
            <a:r>
              <a:rPr lang="en-US" altLang="en-US" sz="3200" i="1" dirty="0" smtClean="0">
                <a:latin typeface="+mn-lt"/>
                <a:cs typeface="Times New Roman" panose="02020603050405020304" pitchFamily="18" charset="0"/>
              </a:rPr>
              <a:t> </a:t>
            </a:r>
            <a:r>
              <a:rPr lang="en-US" altLang="en-US" sz="3200" i="1" dirty="0" err="1" smtClean="0">
                <a:latin typeface="+mn-lt"/>
                <a:cs typeface="Times New Roman" panose="02020603050405020304" pitchFamily="18" charset="0"/>
              </a:rPr>
              <a:t>tìm</a:t>
            </a:r>
            <a:r>
              <a:rPr lang="en-US" altLang="en-US" sz="3200" i="1" dirty="0" smtClean="0">
                <a:latin typeface="+mn-lt"/>
                <a:cs typeface="Times New Roman" panose="02020603050405020304" pitchFamily="18" charset="0"/>
              </a:rPr>
              <a:t> </a:t>
            </a:r>
            <a:r>
              <a:rPr lang="en-US" altLang="en-US" sz="3200" i="1" dirty="0" err="1" smtClean="0">
                <a:latin typeface="+mn-lt"/>
                <a:cs typeface="Times New Roman" panose="02020603050405020304" pitchFamily="18" charset="0"/>
              </a:rPr>
              <a:t>kiếm</a:t>
            </a:r>
            <a:r>
              <a:rPr lang="en-US" altLang="en-US" sz="3200" i="1" dirty="0" smtClean="0">
                <a:latin typeface="+mn-lt"/>
                <a:cs typeface="Times New Roman" panose="02020603050405020304" pitchFamily="18" charset="0"/>
              </a:rPr>
              <a:t> </a:t>
            </a:r>
            <a:r>
              <a:rPr lang="en-US" altLang="en-US" sz="3200" i="1" dirty="0" err="1" smtClean="0">
                <a:latin typeface="+mn-lt"/>
                <a:cs typeface="Times New Roman" panose="02020603050405020304" pitchFamily="18" charset="0"/>
              </a:rPr>
              <a:t>thông</a:t>
            </a:r>
            <a:r>
              <a:rPr lang="en-US" altLang="en-US" sz="3200" i="1" dirty="0" smtClean="0">
                <a:latin typeface="+mn-lt"/>
                <a:cs typeface="Times New Roman" panose="02020603050405020304" pitchFamily="18" charset="0"/>
              </a:rPr>
              <a:t> </a:t>
            </a:r>
            <a:r>
              <a:rPr lang="en-US" altLang="en-US" sz="3200" i="1" dirty="0" err="1" smtClean="0">
                <a:latin typeface="+mn-lt"/>
                <a:cs typeface="Times New Roman" panose="02020603050405020304" pitchFamily="18" charset="0"/>
              </a:rPr>
              <a:t>dụng</a:t>
            </a:r>
            <a:r>
              <a:rPr lang="en-US" altLang="en-US" sz="3200" i="1" dirty="0" smtClean="0">
                <a:latin typeface="+mn-lt"/>
                <a:cs typeface="Times New Roman" panose="02020603050405020304" pitchFamily="18" charset="0"/>
              </a:rPr>
              <a:t> </a:t>
            </a:r>
            <a:r>
              <a:rPr lang="en-US" altLang="en-US" sz="3200" i="1" dirty="0" err="1" smtClean="0">
                <a:latin typeface="+mn-lt"/>
                <a:cs typeface="Times New Roman" panose="02020603050405020304" pitchFamily="18" charset="0"/>
              </a:rPr>
              <a:t>hiện</a:t>
            </a:r>
            <a:r>
              <a:rPr lang="en-US" altLang="en-US" sz="3200" i="1" dirty="0" smtClean="0">
                <a:latin typeface="+mn-lt"/>
                <a:cs typeface="Times New Roman" panose="02020603050405020304" pitchFamily="18" charset="0"/>
              </a:rPr>
              <a:t> nay?</a:t>
            </a:r>
            <a:endParaRPr lang="en-US" altLang="en-US" sz="3200" dirty="0" smtClean="0">
              <a:latin typeface="+mn-lt"/>
              <a:cs typeface="Times New Roman" panose="02020603050405020304" pitchFamily="18" charset="0"/>
            </a:endParaRPr>
          </a:p>
        </p:txBody>
      </p:sp>
      <p:pic>
        <p:nvPicPr>
          <p:cNvPr id="3078" name="Picture 6" descr="Tìm hiểu các công cụ tìm kiế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40741" y="3505200"/>
            <a:ext cx="5685503" cy="315951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8433"/>
                                        </p:tgtEl>
                                        <p:attrNameLst>
                                          <p:attrName>style.visibility</p:attrName>
                                        </p:attrNameLst>
                                      </p:cBhvr>
                                      <p:to>
                                        <p:strVal val="visible"/>
                                      </p:to>
                                    </p:set>
                                    <p:animEffect transition="in" filter="fade">
                                      <p:cBhvr>
                                        <p:cTn id="7" dur="500"/>
                                        <p:tgtEl>
                                          <p:spTgt spid="1843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1"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fade">
                                      <p:cBhvr>
                                        <p:cTn id="12" dur="500"/>
                                        <p:tgtEl>
                                          <p:spTgt spid="14"/>
                                        </p:tgtEl>
                                      </p:cBhvr>
                                    </p:animEffect>
                                  </p:childTnLst>
                                </p:cTn>
                              </p:par>
                            </p:childTnLst>
                          </p:cTn>
                        </p:par>
                        <p:par>
                          <p:cTn id="13" fill="hold">
                            <p:stCondLst>
                              <p:cond delay="500"/>
                            </p:stCondLst>
                            <p:childTnLst>
                              <p:par>
                                <p:cTn id="14" presetID="10" presetClass="entr" presetSubtype="0" fill="hold" grpId="1" nodeType="after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fade">
                                      <p:cBhvr>
                                        <p:cTn id="16" dur="500"/>
                                        <p:tgtEl>
                                          <p:spTgt spid="9"/>
                                        </p:tgtEl>
                                      </p:cBhvr>
                                    </p:animEffect>
                                  </p:childTnLst>
                                </p:cTn>
                              </p:par>
                            </p:childTnLst>
                          </p:cTn>
                        </p:par>
                        <p:par>
                          <p:cTn id="17" fill="hold">
                            <p:stCondLst>
                              <p:cond delay="1000"/>
                            </p:stCondLst>
                            <p:childTnLst>
                              <p:par>
                                <p:cTn id="18" presetID="22" presetClass="entr" presetSubtype="1" fill="hold" nodeType="afterEffect">
                                  <p:stCondLst>
                                    <p:cond delay="0"/>
                                  </p:stCondLst>
                                  <p:childTnLst>
                                    <p:set>
                                      <p:cBhvr>
                                        <p:cTn id="19" dur="1" fill="hold">
                                          <p:stCondLst>
                                            <p:cond delay="0"/>
                                          </p:stCondLst>
                                        </p:cTn>
                                        <p:tgtEl>
                                          <p:spTgt spid="3078"/>
                                        </p:tgtEl>
                                        <p:attrNameLst>
                                          <p:attrName>style.visibility</p:attrName>
                                        </p:attrNameLst>
                                      </p:cBhvr>
                                      <p:to>
                                        <p:strVal val="visible"/>
                                      </p:to>
                                    </p:set>
                                    <p:animEffect transition="in" filter="wipe(up)">
                                      <p:cBhvr>
                                        <p:cTn id="20" dur="500"/>
                                        <p:tgtEl>
                                          <p:spTgt spid="30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3" grpId="0"/>
      <p:bldP spid="14" grpId="1"/>
      <p:bldP spid="9" grpId="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8600" y="459505"/>
            <a:ext cx="8915400" cy="584775"/>
          </a:xfrm>
          <a:prstGeom prst="rect">
            <a:avLst/>
          </a:prstGeom>
          <a:noFill/>
        </p:spPr>
        <p:txBody>
          <a:bodyPr wrap="square" rtlCol="0">
            <a:spAutoFit/>
          </a:bodyPr>
          <a:lstStyle/>
          <a:p>
            <a:r>
              <a:rPr lang="en-US" sz="3200" b="1" dirty="0">
                <a:solidFill>
                  <a:srgbClr val="FF0000"/>
                </a:solidFill>
                <a:latin typeface="Times New Roman" pitchFamily="18" charset="0"/>
                <a:cs typeface="Times New Roman" pitchFamily="18" charset="0"/>
              </a:rPr>
              <a:t>3</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Tìm</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kiếm</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thông</a:t>
            </a:r>
            <a:r>
              <a:rPr lang="en-US" sz="3200" b="1" dirty="0" smtClean="0">
                <a:solidFill>
                  <a:srgbClr val="FF0000"/>
                </a:solidFill>
                <a:latin typeface="Times New Roman" pitchFamily="18" charset="0"/>
                <a:cs typeface="Times New Roman" pitchFamily="18" charset="0"/>
              </a:rPr>
              <a:t> tin </a:t>
            </a:r>
            <a:r>
              <a:rPr lang="en-US" sz="3200" b="1" dirty="0" err="1" smtClean="0">
                <a:solidFill>
                  <a:srgbClr val="FF0000"/>
                </a:solidFill>
                <a:latin typeface="Times New Roman" pitchFamily="18" charset="0"/>
                <a:cs typeface="Times New Roman" pitchFamily="18" charset="0"/>
              </a:rPr>
              <a:t>trên</a:t>
            </a:r>
            <a:r>
              <a:rPr lang="en-US" sz="3200" b="1" dirty="0" smtClean="0">
                <a:solidFill>
                  <a:srgbClr val="FF0000"/>
                </a:solidFill>
                <a:latin typeface="Times New Roman" pitchFamily="18" charset="0"/>
                <a:cs typeface="Times New Roman" pitchFamily="18" charset="0"/>
              </a:rPr>
              <a:t> internet</a:t>
            </a:r>
            <a:endParaRPr lang="en-US" sz="3200" b="1" dirty="0">
              <a:solidFill>
                <a:srgbClr val="FF0000"/>
              </a:solidFill>
              <a:latin typeface="Times New Roman" pitchFamily="18" charset="0"/>
              <a:cs typeface="Times New Roman" pitchFamily="18" charset="0"/>
            </a:endParaRPr>
          </a:p>
        </p:txBody>
      </p:sp>
      <p:sp>
        <p:nvSpPr>
          <p:cNvPr id="5" name="TextBox 4"/>
          <p:cNvSpPr txBox="1"/>
          <p:nvPr/>
        </p:nvSpPr>
        <p:spPr>
          <a:xfrm>
            <a:off x="255639" y="1281280"/>
            <a:ext cx="6248400" cy="584775"/>
          </a:xfrm>
          <a:prstGeom prst="rect">
            <a:avLst/>
          </a:prstGeom>
          <a:noFill/>
        </p:spPr>
        <p:txBody>
          <a:bodyPr wrap="square" rtlCol="0">
            <a:spAutoFit/>
          </a:bodyPr>
          <a:lstStyle/>
          <a:p>
            <a:r>
              <a:rPr lang="en-US" sz="3200" b="1" dirty="0" smtClean="0">
                <a:solidFill>
                  <a:srgbClr val="0000FF"/>
                </a:solidFill>
                <a:latin typeface="Times New Roman" pitchFamily="18" charset="0"/>
                <a:cs typeface="Times New Roman" pitchFamily="18" charset="0"/>
              </a:rPr>
              <a:t>a. </a:t>
            </a:r>
            <a:r>
              <a:rPr lang="en-US" sz="3200" b="1" dirty="0" err="1" smtClean="0">
                <a:solidFill>
                  <a:srgbClr val="0000FF"/>
                </a:solidFill>
                <a:latin typeface="Times New Roman" pitchFamily="18" charset="0"/>
                <a:cs typeface="Times New Roman" pitchFamily="18" charset="0"/>
              </a:rPr>
              <a:t>Máy</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tìm</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kiếm</a:t>
            </a:r>
            <a:endParaRPr lang="en-US" sz="3200" b="1" dirty="0">
              <a:solidFill>
                <a:srgbClr val="0000FF"/>
              </a:solidFill>
              <a:latin typeface="Times New Roman" pitchFamily="18" charset="0"/>
              <a:cs typeface="Times New Roman" pitchFamily="18" charset="0"/>
            </a:endParaRPr>
          </a:p>
        </p:txBody>
      </p:sp>
      <p:sp>
        <p:nvSpPr>
          <p:cNvPr id="6" name="TextBox 5"/>
          <p:cNvSpPr txBox="1"/>
          <p:nvPr/>
        </p:nvSpPr>
        <p:spPr>
          <a:xfrm>
            <a:off x="-76200" y="1981200"/>
            <a:ext cx="9067800" cy="3664336"/>
          </a:xfrm>
          <a:prstGeom prst="rect">
            <a:avLst/>
          </a:prstGeom>
          <a:noFill/>
        </p:spPr>
        <p:txBody>
          <a:bodyPr wrap="square" rtlCol="0">
            <a:spAutoFit/>
          </a:bodyPr>
          <a:lstStyle/>
          <a:p>
            <a:pPr marL="914400" marR="0" indent="-457200">
              <a:lnSpc>
                <a:spcPct val="107000"/>
              </a:lnSpc>
              <a:spcBef>
                <a:spcPts val="0"/>
              </a:spcBef>
              <a:spcAft>
                <a:spcPts val="800"/>
              </a:spcAft>
              <a:buFont typeface="Wingdings"/>
              <a:buChar char="@"/>
            </a:pPr>
            <a:r>
              <a:rPr lang="en-US" sz="3200" dirty="0" err="1" smtClean="0">
                <a:solidFill>
                  <a:srgbClr val="002060"/>
                </a:solidFill>
                <a:latin typeface="Times New Roman" pitchFamily="18" charset="0"/>
                <a:ea typeface="Calibri" panose="020F0502020204030204" pitchFamily="34" charset="0"/>
                <a:cs typeface="Times New Roman" pitchFamily="18" charset="0"/>
              </a:rPr>
              <a:t>Máy</a:t>
            </a:r>
            <a:r>
              <a:rPr lang="en-US" sz="3200" dirty="0" smtClean="0">
                <a:solidFill>
                  <a:srgbClr val="002060"/>
                </a:solidFill>
                <a:latin typeface="Times New Roman" pitchFamily="18" charset="0"/>
                <a:ea typeface="Calibri" panose="020F0502020204030204" pitchFamily="34" charset="0"/>
                <a:cs typeface="Times New Roman" pitchFamily="18" charset="0"/>
              </a:rPr>
              <a:t> </a:t>
            </a:r>
            <a:r>
              <a:rPr lang="en-US" sz="3200" dirty="0" err="1">
                <a:solidFill>
                  <a:srgbClr val="002060"/>
                </a:solidFill>
                <a:latin typeface="Times New Roman" pitchFamily="18" charset="0"/>
                <a:ea typeface="Calibri" panose="020F0502020204030204" pitchFamily="34" charset="0"/>
                <a:cs typeface="Times New Roman" pitchFamily="18" charset="0"/>
              </a:rPr>
              <a:t>tìm</a:t>
            </a:r>
            <a:r>
              <a:rPr lang="en-US" sz="3200" dirty="0">
                <a:solidFill>
                  <a:srgbClr val="002060"/>
                </a:solidFill>
                <a:latin typeface="Times New Roman" pitchFamily="18" charset="0"/>
                <a:ea typeface="Calibri" panose="020F0502020204030204" pitchFamily="34" charset="0"/>
                <a:cs typeface="Times New Roman" pitchFamily="18" charset="0"/>
              </a:rPr>
              <a:t> </a:t>
            </a:r>
            <a:r>
              <a:rPr lang="en-US" sz="3200" dirty="0" err="1">
                <a:solidFill>
                  <a:srgbClr val="002060"/>
                </a:solidFill>
                <a:latin typeface="Times New Roman" pitchFamily="18" charset="0"/>
                <a:ea typeface="Calibri" panose="020F0502020204030204" pitchFamily="34" charset="0"/>
                <a:cs typeface="Times New Roman" pitchFamily="18" charset="0"/>
              </a:rPr>
              <a:t>kiếm</a:t>
            </a:r>
            <a:r>
              <a:rPr lang="en-US" sz="3200" dirty="0">
                <a:solidFill>
                  <a:srgbClr val="002060"/>
                </a:solidFill>
                <a:latin typeface="Times New Roman" pitchFamily="18" charset="0"/>
                <a:ea typeface="Calibri" panose="020F0502020204030204" pitchFamily="34" charset="0"/>
                <a:cs typeface="Times New Roman" pitchFamily="18" charset="0"/>
              </a:rPr>
              <a:t> </a:t>
            </a:r>
            <a:r>
              <a:rPr lang="en-US" sz="3200" dirty="0" err="1">
                <a:solidFill>
                  <a:srgbClr val="002060"/>
                </a:solidFill>
                <a:latin typeface="Times New Roman" pitchFamily="18" charset="0"/>
                <a:ea typeface="Calibri" panose="020F0502020204030204" pitchFamily="34" charset="0"/>
                <a:cs typeface="Times New Roman" pitchFamily="18" charset="0"/>
              </a:rPr>
              <a:t>là</a:t>
            </a:r>
            <a:r>
              <a:rPr lang="en-US" sz="3200" dirty="0">
                <a:solidFill>
                  <a:srgbClr val="002060"/>
                </a:solidFill>
                <a:latin typeface="Times New Roman" pitchFamily="18" charset="0"/>
                <a:ea typeface="Calibri" panose="020F0502020204030204" pitchFamily="34" charset="0"/>
                <a:cs typeface="Times New Roman" pitchFamily="18" charset="0"/>
              </a:rPr>
              <a:t> </a:t>
            </a:r>
            <a:r>
              <a:rPr lang="en-US" sz="3200" dirty="0" err="1">
                <a:solidFill>
                  <a:srgbClr val="002060"/>
                </a:solidFill>
                <a:latin typeface="Times New Roman" pitchFamily="18" charset="0"/>
                <a:ea typeface="Calibri" panose="020F0502020204030204" pitchFamily="34" charset="0"/>
                <a:cs typeface="Times New Roman" pitchFamily="18" charset="0"/>
              </a:rPr>
              <a:t>công</a:t>
            </a:r>
            <a:r>
              <a:rPr lang="en-US" sz="3200" dirty="0">
                <a:solidFill>
                  <a:srgbClr val="002060"/>
                </a:solidFill>
                <a:latin typeface="Times New Roman" pitchFamily="18" charset="0"/>
                <a:ea typeface="Calibri" panose="020F0502020204030204" pitchFamily="34" charset="0"/>
                <a:cs typeface="Times New Roman" pitchFamily="18" charset="0"/>
              </a:rPr>
              <a:t> </a:t>
            </a:r>
            <a:r>
              <a:rPr lang="en-US" sz="3200" dirty="0" err="1">
                <a:solidFill>
                  <a:srgbClr val="002060"/>
                </a:solidFill>
                <a:latin typeface="Times New Roman" pitchFamily="18" charset="0"/>
                <a:ea typeface="Calibri" panose="020F0502020204030204" pitchFamily="34" charset="0"/>
                <a:cs typeface="Times New Roman" pitchFamily="18" charset="0"/>
              </a:rPr>
              <a:t>cụ</a:t>
            </a:r>
            <a:r>
              <a:rPr lang="en-US" sz="3200" dirty="0">
                <a:solidFill>
                  <a:srgbClr val="002060"/>
                </a:solidFill>
                <a:latin typeface="Times New Roman" pitchFamily="18" charset="0"/>
                <a:ea typeface="Calibri" panose="020F0502020204030204" pitchFamily="34" charset="0"/>
                <a:cs typeface="Times New Roman" pitchFamily="18" charset="0"/>
              </a:rPr>
              <a:t> </a:t>
            </a:r>
            <a:r>
              <a:rPr lang="en-US" sz="3200" dirty="0" err="1">
                <a:solidFill>
                  <a:srgbClr val="002060"/>
                </a:solidFill>
                <a:latin typeface="Times New Roman" pitchFamily="18" charset="0"/>
                <a:ea typeface="Calibri" panose="020F0502020204030204" pitchFamily="34" charset="0"/>
                <a:cs typeface="Times New Roman" pitchFamily="18" charset="0"/>
              </a:rPr>
              <a:t>hỗ</a:t>
            </a:r>
            <a:r>
              <a:rPr lang="en-US" sz="3200" dirty="0">
                <a:solidFill>
                  <a:srgbClr val="002060"/>
                </a:solidFill>
                <a:latin typeface="Times New Roman" pitchFamily="18" charset="0"/>
                <a:ea typeface="Calibri" panose="020F0502020204030204" pitchFamily="34" charset="0"/>
                <a:cs typeface="Times New Roman" pitchFamily="18" charset="0"/>
              </a:rPr>
              <a:t> </a:t>
            </a:r>
            <a:r>
              <a:rPr lang="en-US" sz="3200" dirty="0" err="1">
                <a:solidFill>
                  <a:srgbClr val="002060"/>
                </a:solidFill>
                <a:latin typeface="Times New Roman" pitchFamily="18" charset="0"/>
                <a:ea typeface="Calibri" panose="020F0502020204030204" pitchFamily="34" charset="0"/>
                <a:cs typeface="Times New Roman" pitchFamily="18" charset="0"/>
              </a:rPr>
              <a:t>trợ</a:t>
            </a:r>
            <a:r>
              <a:rPr lang="en-US" sz="3200" dirty="0">
                <a:solidFill>
                  <a:srgbClr val="002060"/>
                </a:solidFill>
                <a:latin typeface="Times New Roman" pitchFamily="18" charset="0"/>
                <a:ea typeface="Calibri" panose="020F0502020204030204" pitchFamily="34" charset="0"/>
                <a:cs typeface="Times New Roman" pitchFamily="18" charset="0"/>
              </a:rPr>
              <a:t> </a:t>
            </a:r>
            <a:r>
              <a:rPr lang="en-US" sz="3200" dirty="0" err="1">
                <a:solidFill>
                  <a:srgbClr val="002060"/>
                </a:solidFill>
                <a:latin typeface="Times New Roman" pitchFamily="18" charset="0"/>
                <a:ea typeface="Calibri" panose="020F0502020204030204" pitchFamily="34" charset="0"/>
                <a:cs typeface="Times New Roman" pitchFamily="18" charset="0"/>
              </a:rPr>
              <a:t>tìm</a:t>
            </a:r>
            <a:r>
              <a:rPr lang="en-US" sz="3200" dirty="0">
                <a:solidFill>
                  <a:srgbClr val="002060"/>
                </a:solidFill>
                <a:latin typeface="Times New Roman" pitchFamily="18" charset="0"/>
                <a:ea typeface="Calibri" panose="020F0502020204030204" pitchFamily="34" charset="0"/>
                <a:cs typeface="Times New Roman" pitchFamily="18" charset="0"/>
              </a:rPr>
              <a:t> </a:t>
            </a:r>
            <a:r>
              <a:rPr lang="en-US" sz="3200" dirty="0" err="1">
                <a:solidFill>
                  <a:srgbClr val="002060"/>
                </a:solidFill>
                <a:latin typeface="Times New Roman" pitchFamily="18" charset="0"/>
                <a:ea typeface="Calibri" panose="020F0502020204030204" pitchFamily="34" charset="0"/>
                <a:cs typeface="Times New Roman" pitchFamily="18" charset="0"/>
              </a:rPr>
              <a:t>kiếm</a:t>
            </a:r>
            <a:r>
              <a:rPr lang="en-US" sz="3200" dirty="0">
                <a:solidFill>
                  <a:srgbClr val="002060"/>
                </a:solidFill>
                <a:latin typeface="Times New Roman" pitchFamily="18" charset="0"/>
                <a:ea typeface="Calibri" panose="020F0502020204030204" pitchFamily="34" charset="0"/>
                <a:cs typeface="Times New Roman" pitchFamily="18" charset="0"/>
              </a:rPr>
              <a:t> </a:t>
            </a:r>
            <a:r>
              <a:rPr lang="en-US" sz="3200" dirty="0" err="1">
                <a:solidFill>
                  <a:srgbClr val="002060"/>
                </a:solidFill>
                <a:latin typeface="Times New Roman" pitchFamily="18" charset="0"/>
                <a:ea typeface="Calibri" panose="020F0502020204030204" pitchFamily="34" charset="0"/>
                <a:cs typeface="Times New Roman" pitchFamily="18" charset="0"/>
              </a:rPr>
              <a:t>thông</a:t>
            </a:r>
            <a:r>
              <a:rPr lang="en-US" sz="3200" dirty="0">
                <a:solidFill>
                  <a:srgbClr val="002060"/>
                </a:solidFill>
                <a:latin typeface="Times New Roman" pitchFamily="18" charset="0"/>
                <a:ea typeface="Calibri" panose="020F0502020204030204" pitchFamily="34" charset="0"/>
                <a:cs typeface="Times New Roman" pitchFamily="18" charset="0"/>
              </a:rPr>
              <a:t> tin </a:t>
            </a:r>
            <a:r>
              <a:rPr lang="en-US" sz="3200" dirty="0" err="1">
                <a:solidFill>
                  <a:srgbClr val="002060"/>
                </a:solidFill>
                <a:latin typeface="Times New Roman" pitchFamily="18" charset="0"/>
                <a:ea typeface="Calibri" panose="020F0502020204030204" pitchFamily="34" charset="0"/>
                <a:cs typeface="Times New Roman" pitchFamily="18" charset="0"/>
              </a:rPr>
              <a:t>trên</a:t>
            </a:r>
            <a:r>
              <a:rPr lang="en-US" sz="3200" dirty="0">
                <a:solidFill>
                  <a:srgbClr val="002060"/>
                </a:solidFill>
                <a:latin typeface="Times New Roman" pitchFamily="18" charset="0"/>
                <a:ea typeface="Calibri" panose="020F0502020204030204" pitchFamily="34" charset="0"/>
                <a:cs typeface="Times New Roman" pitchFamily="18" charset="0"/>
              </a:rPr>
              <a:t> Internet </a:t>
            </a:r>
            <a:endParaRPr lang="en-US" sz="3200" dirty="0" smtClean="0">
              <a:solidFill>
                <a:srgbClr val="002060"/>
              </a:solidFill>
              <a:latin typeface="Times New Roman" pitchFamily="18" charset="0"/>
              <a:ea typeface="Calibri" panose="020F0502020204030204" pitchFamily="34" charset="0"/>
              <a:cs typeface="Times New Roman" pitchFamily="18" charset="0"/>
            </a:endParaRPr>
          </a:p>
          <a:p>
            <a:pPr marL="914400" marR="0" indent="-457200">
              <a:lnSpc>
                <a:spcPct val="107000"/>
              </a:lnSpc>
              <a:spcBef>
                <a:spcPts val="0"/>
              </a:spcBef>
              <a:spcAft>
                <a:spcPts val="800"/>
              </a:spcAft>
              <a:buFont typeface="Wingdings"/>
              <a:buChar char="@"/>
            </a:pPr>
            <a:r>
              <a:rPr lang="fr-FR" sz="3200" dirty="0" err="1" smtClean="0">
                <a:solidFill>
                  <a:srgbClr val="002060"/>
                </a:solidFill>
                <a:latin typeface="Times New Roman" pitchFamily="18" charset="0"/>
                <a:ea typeface="Calibri" panose="020F0502020204030204" pitchFamily="34" charset="0"/>
                <a:cs typeface="Times New Roman" pitchFamily="18" charset="0"/>
              </a:rPr>
              <a:t>Có</a:t>
            </a:r>
            <a:r>
              <a:rPr lang="fr-FR" sz="3200" dirty="0" smtClean="0">
                <a:solidFill>
                  <a:srgbClr val="002060"/>
                </a:solidFill>
                <a:latin typeface="Times New Roman" pitchFamily="18" charset="0"/>
                <a:ea typeface="Calibri" panose="020F0502020204030204" pitchFamily="34" charset="0"/>
                <a:cs typeface="Times New Roman" pitchFamily="18" charset="0"/>
              </a:rPr>
              <a:t> </a:t>
            </a:r>
            <a:r>
              <a:rPr lang="fr-FR" sz="3200" dirty="0" err="1">
                <a:solidFill>
                  <a:srgbClr val="002060"/>
                </a:solidFill>
                <a:latin typeface="Times New Roman" pitchFamily="18" charset="0"/>
                <a:ea typeface="Calibri" panose="020F0502020204030204" pitchFamily="34" charset="0"/>
                <a:cs typeface="Times New Roman" pitchFamily="18" charset="0"/>
              </a:rPr>
              <a:t>nhiều</a:t>
            </a:r>
            <a:r>
              <a:rPr lang="fr-FR" sz="3200" dirty="0">
                <a:solidFill>
                  <a:srgbClr val="002060"/>
                </a:solidFill>
                <a:latin typeface="Times New Roman" pitchFamily="18" charset="0"/>
                <a:ea typeface="Calibri" panose="020F0502020204030204" pitchFamily="34" charset="0"/>
                <a:cs typeface="Times New Roman" pitchFamily="18" charset="0"/>
              </a:rPr>
              <a:t> </a:t>
            </a:r>
            <a:r>
              <a:rPr lang="fr-FR" sz="3200" dirty="0" err="1">
                <a:solidFill>
                  <a:srgbClr val="002060"/>
                </a:solidFill>
                <a:latin typeface="Times New Roman" pitchFamily="18" charset="0"/>
                <a:ea typeface="Calibri" panose="020F0502020204030204" pitchFamily="34" charset="0"/>
                <a:cs typeface="Times New Roman" pitchFamily="18" charset="0"/>
              </a:rPr>
              <a:t>máy</a:t>
            </a:r>
            <a:r>
              <a:rPr lang="fr-FR" sz="3200" dirty="0">
                <a:solidFill>
                  <a:srgbClr val="002060"/>
                </a:solidFill>
                <a:latin typeface="Times New Roman" pitchFamily="18" charset="0"/>
                <a:ea typeface="Calibri" panose="020F0502020204030204" pitchFamily="34" charset="0"/>
                <a:cs typeface="Times New Roman" pitchFamily="18" charset="0"/>
              </a:rPr>
              <a:t> </a:t>
            </a:r>
            <a:r>
              <a:rPr lang="fr-FR" sz="3200" dirty="0" err="1">
                <a:solidFill>
                  <a:srgbClr val="002060"/>
                </a:solidFill>
                <a:latin typeface="Times New Roman" pitchFamily="18" charset="0"/>
                <a:ea typeface="Calibri" panose="020F0502020204030204" pitchFamily="34" charset="0"/>
                <a:cs typeface="Times New Roman" pitchFamily="18" charset="0"/>
              </a:rPr>
              <a:t>tìm</a:t>
            </a:r>
            <a:r>
              <a:rPr lang="fr-FR" sz="3200" dirty="0">
                <a:solidFill>
                  <a:srgbClr val="002060"/>
                </a:solidFill>
                <a:latin typeface="Times New Roman" pitchFamily="18" charset="0"/>
                <a:ea typeface="Calibri" panose="020F0502020204030204" pitchFamily="34" charset="0"/>
                <a:cs typeface="Times New Roman" pitchFamily="18" charset="0"/>
              </a:rPr>
              <a:t> </a:t>
            </a:r>
            <a:r>
              <a:rPr lang="fr-FR" sz="3200" dirty="0" err="1">
                <a:solidFill>
                  <a:srgbClr val="002060"/>
                </a:solidFill>
                <a:latin typeface="Times New Roman" pitchFamily="18" charset="0"/>
                <a:ea typeface="Calibri" panose="020F0502020204030204" pitchFamily="34" charset="0"/>
                <a:cs typeface="Times New Roman" pitchFamily="18" charset="0"/>
              </a:rPr>
              <a:t>kiếm</a:t>
            </a:r>
            <a:r>
              <a:rPr lang="fr-FR" sz="3200" dirty="0">
                <a:solidFill>
                  <a:srgbClr val="002060"/>
                </a:solidFill>
                <a:latin typeface="Times New Roman" pitchFamily="18" charset="0"/>
                <a:ea typeface="Calibri" panose="020F0502020204030204" pitchFamily="34" charset="0"/>
                <a:cs typeface="Times New Roman" pitchFamily="18" charset="0"/>
              </a:rPr>
              <a:t> </a:t>
            </a:r>
            <a:r>
              <a:rPr lang="fr-FR" sz="3200" dirty="0" err="1">
                <a:solidFill>
                  <a:srgbClr val="002060"/>
                </a:solidFill>
                <a:latin typeface="Times New Roman" pitchFamily="18" charset="0"/>
                <a:ea typeface="Calibri" panose="020F0502020204030204" pitchFamily="34" charset="0"/>
                <a:cs typeface="Times New Roman" pitchFamily="18" charset="0"/>
              </a:rPr>
              <a:t>như</a:t>
            </a:r>
            <a:r>
              <a:rPr lang="fr-FR" sz="3200" dirty="0">
                <a:solidFill>
                  <a:srgbClr val="002060"/>
                </a:solidFill>
                <a:latin typeface="Times New Roman" pitchFamily="18" charset="0"/>
                <a:ea typeface="Calibri" panose="020F0502020204030204" pitchFamily="34" charset="0"/>
                <a:cs typeface="Times New Roman" pitchFamily="18" charset="0"/>
              </a:rPr>
              <a:t>:</a:t>
            </a:r>
            <a:endParaRPr lang="en-US" sz="3200" dirty="0">
              <a:solidFill>
                <a:srgbClr val="002060"/>
              </a:solidFill>
              <a:latin typeface="Times New Roman" pitchFamily="18" charset="0"/>
              <a:ea typeface="Calibri" panose="020F0502020204030204" pitchFamily="34" charset="0"/>
              <a:cs typeface="Times New Roman" pitchFamily="18" charset="0"/>
            </a:endParaRPr>
          </a:p>
          <a:p>
            <a:pPr marL="457200" marR="0">
              <a:lnSpc>
                <a:spcPct val="107000"/>
              </a:lnSpc>
              <a:spcBef>
                <a:spcPts val="0"/>
              </a:spcBef>
              <a:spcAft>
                <a:spcPts val="800"/>
              </a:spcAft>
            </a:pPr>
            <a:r>
              <a:rPr lang="en-US" sz="3200" dirty="0" smtClean="0">
                <a:solidFill>
                  <a:srgbClr val="002060"/>
                </a:solidFill>
                <a:latin typeface="Times New Roman" pitchFamily="18" charset="0"/>
                <a:ea typeface="Calibri" panose="020F0502020204030204" pitchFamily="34" charset="0"/>
                <a:cs typeface="Times New Roman" pitchFamily="18" charset="0"/>
                <a:sym typeface="Wingdings" panose="05000000000000000000" pitchFamily="2" charset="2"/>
              </a:rPr>
              <a:t>- </a:t>
            </a:r>
            <a:r>
              <a:rPr lang="en-US" sz="3200" dirty="0" smtClean="0">
                <a:solidFill>
                  <a:srgbClr val="002060"/>
                </a:solidFill>
                <a:latin typeface="Times New Roman" pitchFamily="18" charset="0"/>
                <a:ea typeface="Calibri" panose="020F0502020204030204" pitchFamily="34" charset="0"/>
                <a:cs typeface="Times New Roman" pitchFamily="18" charset="0"/>
              </a:rPr>
              <a:t>Google</a:t>
            </a:r>
            <a:r>
              <a:rPr lang="en-US" sz="3200" dirty="0">
                <a:solidFill>
                  <a:srgbClr val="002060"/>
                </a:solidFill>
                <a:latin typeface="Times New Roman" pitchFamily="18" charset="0"/>
                <a:ea typeface="Calibri" panose="020F0502020204030204" pitchFamily="34" charset="0"/>
                <a:cs typeface="Times New Roman" pitchFamily="18" charset="0"/>
              </a:rPr>
              <a:t>: </a:t>
            </a:r>
            <a:r>
              <a:rPr lang="fr-FR" sz="3200" dirty="0">
                <a:solidFill>
                  <a:srgbClr val="002060"/>
                </a:solidFill>
                <a:latin typeface="Times New Roman" pitchFamily="18" charset="0"/>
                <a:ea typeface="Calibri" panose="020F0502020204030204" pitchFamily="34" charset="0"/>
                <a:cs typeface="Times New Roman" pitchFamily="18" charset="0"/>
              </a:rPr>
              <a:t>www.google.com.vn</a:t>
            </a:r>
            <a:endParaRPr lang="en-US" sz="3200" dirty="0">
              <a:solidFill>
                <a:srgbClr val="002060"/>
              </a:solidFill>
              <a:latin typeface="Times New Roman" pitchFamily="18" charset="0"/>
              <a:ea typeface="Calibri" panose="020F0502020204030204" pitchFamily="34" charset="0"/>
              <a:cs typeface="Times New Roman" pitchFamily="18" charset="0"/>
            </a:endParaRPr>
          </a:p>
          <a:p>
            <a:pPr marL="457200" marR="0">
              <a:lnSpc>
                <a:spcPct val="107000"/>
              </a:lnSpc>
              <a:spcBef>
                <a:spcPts val="0"/>
              </a:spcBef>
              <a:spcAft>
                <a:spcPts val="800"/>
              </a:spcAft>
            </a:pPr>
            <a:r>
              <a:rPr lang="en-US" sz="3200" dirty="0" smtClean="0">
                <a:solidFill>
                  <a:srgbClr val="002060"/>
                </a:solidFill>
                <a:latin typeface="Times New Roman" pitchFamily="18" charset="0"/>
                <a:ea typeface="Calibri" panose="020F0502020204030204" pitchFamily="34" charset="0"/>
                <a:cs typeface="Times New Roman" pitchFamily="18" charset="0"/>
              </a:rPr>
              <a:t>- Microsoft</a:t>
            </a:r>
            <a:r>
              <a:rPr lang="en-US" sz="3200" dirty="0">
                <a:solidFill>
                  <a:srgbClr val="002060"/>
                </a:solidFill>
                <a:latin typeface="Times New Roman" pitchFamily="18" charset="0"/>
                <a:ea typeface="Calibri" panose="020F0502020204030204" pitchFamily="34" charset="0"/>
                <a:cs typeface="Times New Roman" pitchFamily="18" charset="0"/>
              </a:rPr>
              <a:t>: </a:t>
            </a:r>
            <a:r>
              <a:rPr lang="fr-FR" sz="3200" dirty="0" smtClean="0">
                <a:solidFill>
                  <a:srgbClr val="002060"/>
                </a:solidFill>
                <a:latin typeface="Times New Roman" pitchFamily="18" charset="0"/>
                <a:ea typeface="Calibri" panose="020F0502020204030204" pitchFamily="34" charset="0"/>
                <a:cs typeface="Times New Roman" pitchFamily="18" charset="0"/>
                <a:hlinkClick r:id="rId2"/>
              </a:rPr>
              <a:t>www.bing.com</a:t>
            </a:r>
            <a:endParaRPr lang="fr-FR" sz="3200" dirty="0" smtClean="0">
              <a:solidFill>
                <a:srgbClr val="002060"/>
              </a:solidFill>
              <a:latin typeface="Times New Roman" pitchFamily="18" charset="0"/>
              <a:ea typeface="Calibri" panose="020F0502020204030204" pitchFamily="34" charset="0"/>
              <a:cs typeface="Times New Roman" pitchFamily="18" charset="0"/>
            </a:endParaRPr>
          </a:p>
          <a:p>
            <a:pPr marL="457200" marR="0">
              <a:lnSpc>
                <a:spcPct val="107000"/>
              </a:lnSpc>
              <a:spcBef>
                <a:spcPts val="0"/>
              </a:spcBef>
              <a:spcAft>
                <a:spcPts val="800"/>
              </a:spcAft>
            </a:pPr>
            <a:r>
              <a:rPr lang="fr-FR" sz="3200" dirty="0" smtClean="0">
                <a:solidFill>
                  <a:srgbClr val="002060"/>
                </a:solidFill>
                <a:latin typeface="Times New Roman" pitchFamily="18" charset="0"/>
                <a:ea typeface="Calibri" panose="020F0502020204030204" pitchFamily="34" charset="0"/>
                <a:cs typeface="Times New Roman" pitchFamily="18" charset="0"/>
              </a:rPr>
              <a:t>- Yahoo: www.yahoo.com</a:t>
            </a:r>
            <a:endParaRPr lang="en-US" sz="3200" dirty="0">
              <a:solidFill>
                <a:srgbClr val="002060"/>
              </a:solidFill>
              <a:latin typeface="Times New Roman" pitchFamily="18" charset="0"/>
              <a:ea typeface="Calibri" panose="020F0502020204030204" pitchFamily="34" charset="0"/>
              <a:cs typeface="Times New Roman" pitchFamily="18" charset="0"/>
            </a:endParaRPr>
          </a:p>
        </p:txBody>
      </p:sp>
    </p:spTree>
    <p:extLst>
      <p:ext uri="{BB962C8B-B14F-4D97-AF65-F5344CB8AC3E}">
        <p14:creationId xmlns:p14="http://schemas.microsoft.com/office/powerpoint/2010/main" val="2718263736"/>
      </p:ext>
    </p:extLst>
  </p:cSld>
  <p:clrMapOvr>
    <a:masterClrMapping/>
  </p:clrMapOvr>
  <p:transition>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9394" name="Content Placeholder 2"/>
          <p:cNvSpPr>
            <a:spLocks noGrp="1"/>
          </p:cNvSpPr>
          <p:nvPr>
            <p:ph idx="4294967295"/>
          </p:nvPr>
        </p:nvSpPr>
        <p:spPr bwMode="auto">
          <a:xfrm>
            <a:off x="152400" y="298020"/>
            <a:ext cx="7620000" cy="584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514350" indent="-514350" eaLnBrk="1" hangingPunct="1">
              <a:buFontTx/>
              <a:buNone/>
            </a:pPr>
            <a:r>
              <a:rPr lang="en-US" altLang="en-US" b="1" dirty="0" smtClean="0">
                <a:solidFill>
                  <a:srgbClr val="FF0000"/>
                </a:solidFill>
                <a:cs typeface="Times New Roman" panose="02020603050405020304" pitchFamily="18" charset="0"/>
              </a:rPr>
              <a:t>3. </a:t>
            </a:r>
            <a:r>
              <a:rPr lang="en-US" altLang="en-US" b="1" dirty="0" err="1" smtClean="0">
                <a:solidFill>
                  <a:srgbClr val="FF0000"/>
                </a:solidFill>
                <a:cs typeface="Times New Roman" panose="02020603050405020304" pitchFamily="18" charset="0"/>
              </a:rPr>
              <a:t>Tìm</a:t>
            </a:r>
            <a:r>
              <a:rPr lang="en-US" altLang="en-US" b="1" dirty="0" smtClean="0">
                <a:solidFill>
                  <a:srgbClr val="FF0000"/>
                </a:solidFill>
                <a:cs typeface="Times New Roman" panose="02020603050405020304" pitchFamily="18" charset="0"/>
              </a:rPr>
              <a:t> </a:t>
            </a:r>
            <a:r>
              <a:rPr lang="en-US" altLang="en-US" b="1" dirty="0" err="1" smtClean="0">
                <a:solidFill>
                  <a:srgbClr val="FF0000"/>
                </a:solidFill>
                <a:cs typeface="Times New Roman" panose="02020603050405020304" pitchFamily="18" charset="0"/>
              </a:rPr>
              <a:t>kiếm</a:t>
            </a:r>
            <a:r>
              <a:rPr lang="en-US" altLang="en-US" b="1" dirty="0" smtClean="0">
                <a:solidFill>
                  <a:srgbClr val="FF0000"/>
                </a:solidFill>
                <a:cs typeface="Times New Roman" panose="02020603050405020304" pitchFamily="18" charset="0"/>
              </a:rPr>
              <a:t> </a:t>
            </a:r>
            <a:r>
              <a:rPr lang="en-US" altLang="en-US" b="1" dirty="0" err="1" smtClean="0">
                <a:solidFill>
                  <a:srgbClr val="FF0000"/>
                </a:solidFill>
                <a:cs typeface="Times New Roman" panose="02020603050405020304" pitchFamily="18" charset="0"/>
              </a:rPr>
              <a:t>thông</a:t>
            </a:r>
            <a:r>
              <a:rPr lang="en-US" altLang="en-US" b="1" dirty="0" smtClean="0">
                <a:solidFill>
                  <a:srgbClr val="FF0000"/>
                </a:solidFill>
                <a:cs typeface="Times New Roman" panose="02020603050405020304" pitchFamily="18" charset="0"/>
              </a:rPr>
              <a:t> tin </a:t>
            </a:r>
            <a:r>
              <a:rPr lang="en-US" altLang="en-US" b="1" dirty="0" err="1" smtClean="0">
                <a:solidFill>
                  <a:srgbClr val="FF0000"/>
                </a:solidFill>
                <a:cs typeface="Times New Roman" panose="02020603050405020304" pitchFamily="18" charset="0"/>
              </a:rPr>
              <a:t>trên</a:t>
            </a:r>
            <a:r>
              <a:rPr lang="en-US" altLang="en-US" b="1" dirty="0" smtClean="0">
                <a:solidFill>
                  <a:srgbClr val="FF0000"/>
                </a:solidFill>
                <a:cs typeface="Times New Roman" panose="02020603050405020304" pitchFamily="18" charset="0"/>
              </a:rPr>
              <a:t> internet</a:t>
            </a:r>
            <a:endParaRPr lang="en-US" altLang="en-US" dirty="0" smtClean="0">
              <a:solidFill>
                <a:srgbClr val="FF0000"/>
              </a:solidFill>
              <a:cs typeface="Times New Roman" panose="02020603050405020304" pitchFamily="18" charset="0"/>
            </a:endParaRPr>
          </a:p>
        </p:txBody>
      </p:sp>
      <p:sp>
        <p:nvSpPr>
          <p:cNvPr id="11" name="Rectangle 1"/>
          <p:cNvSpPr>
            <a:spLocks noChangeArrowheads="1"/>
          </p:cNvSpPr>
          <p:nvPr/>
        </p:nvSpPr>
        <p:spPr bwMode="auto">
          <a:xfrm>
            <a:off x="457200" y="2057400"/>
            <a:ext cx="7859061"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457200" indent="-457200" algn="just">
              <a:buFontTx/>
              <a:buChar char="-"/>
              <a:defRPr/>
            </a:pPr>
            <a:r>
              <a:rPr lang="en-US" altLang="en-US" sz="3200" i="1" dirty="0" err="1" smtClean="0">
                <a:latin typeface="+mn-lt"/>
                <a:cs typeface="Times New Roman" panose="02020603050405020304" pitchFamily="18" charset="0"/>
              </a:rPr>
              <a:t>Hãy</a:t>
            </a:r>
            <a:r>
              <a:rPr lang="en-US" altLang="en-US" sz="3200" i="1" dirty="0" smtClean="0">
                <a:latin typeface="+mn-lt"/>
                <a:cs typeface="Times New Roman" panose="02020603050405020304" pitchFamily="18" charset="0"/>
              </a:rPr>
              <a:t> </a:t>
            </a:r>
            <a:r>
              <a:rPr lang="en-US" altLang="en-US" sz="3200" i="1" dirty="0" err="1" smtClean="0">
                <a:latin typeface="+mn-lt"/>
                <a:cs typeface="Times New Roman" panose="02020603050405020304" pitchFamily="18" charset="0"/>
              </a:rPr>
              <a:t>trình</a:t>
            </a:r>
            <a:r>
              <a:rPr lang="en-US" altLang="en-US" sz="3200" i="1" dirty="0" smtClean="0">
                <a:latin typeface="+mn-lt"/>
                <a:cs typeface="Times New Roman" panose="02020603050405020304" pitchFamily="18" charset="0"/>
              </a:rPr>
              <a:t> </a:t>
            </a:r>
            <a:r>
              <a:rPr lang="en-US" altLang="en-US" sz="3200" i="1" dirty="0" err="1" smtClean="0">
                <a:latin typeface="+mn-lt"/>
                <a:cs typeface="Times New Roman" panose="02020603050405020304" pitchFamily="18" charset="0"/>
              </a:rPr>
              <a:t>bày</a:t>
            </a:r>
            <a:r>
              <a:rPr lang="en-US" altLang="en-US" sz="3200" i="1" dirty="0" smtClean="0">
                <a:latin typeface="+mn-lt"/>
                <a:cs typeface="Times New Roman" panose="02020603050405020304" pitchFamily="18" charset="0"/>
              </a:rPr>
              <a:t> </a:t>
            </a:r>
            <a:r>
              <a:rPr lang="en-US" altLang="en-US" sz="3200" i="1" dirty="0" err="1" smtClean="0">
                <a:latin typeface="+mn-lt"/>
                <a:cs typeface="Times New Roman" panose="02020603050405020304" pitchFamily="18" charset="0"/>
              </a:rPr>
              <a:t>các</a:t>
            </a:r>
            <a:r>
              <a:rPr lang="en-US" altLang="en-US" sz="3200" i="1" dirty="0" smtClean="0">
                <a:latin typeface="+mn-lt"/>
                <a:cs typeface="Times New Roman" panose="02020603050405020304" pitchFamily="18" charset="0"/>
              </a:rPr>
              <a:t> </a:t>
            </a:r>
            <a:r>
              <a:rPr lang="en-US" altLang="en-US" sz="3200" i="1" dirty="0" err="1" smtClean="0">
                <a:latin typeface="+mn-lt"/>
                <a:cs typeface="Times New Roman" panose="02020603050405020304" pitchFamily="18" charset="0"/>
              </a:rPr>
              <a:t>bước</a:t>
            </a:r>
            <a:r>
              <a:rPr lang="en-US" altLang="en-US" sz="3200" i="1" dirty="0" smtClean="0">
                <a:latin typeface="+mn-lt"/>
                <a:cs typeface="Times New Roman" panose="02020603050405020304" pitchFamily="18" charset="0"/>
              </a:rPr>
              <a:t> </a:t>
            </a:r>
            <a:r>
              <a:rPr lang="en-US" altLang="en-US" sz="3200" i="1" dirty="0" err="1" smtClean="0">
                <a:latin typeface="+mn-lt"/>
                <a:cs typeface="Times New Roman" panose="02020603050405020304" pitchFamily="18" charset="0"/>
              </a:rPr>
              <a:t>để</a:t>
            </a:r>
            <a:r>
              <a:rPr lang="en-US" altLang="en-US" sz="3200" i="1" dirty="0" smtClean="0">
                <a:latin typeface="+mn-lt"/>
                <a:cs typeface="Times New Roman" panose="02020603050405020304" pitchFamily="18" charset="0"/>
              </a:rPr>
              <a:t> </a:t>
            </a:r>
            <a:r>
              <a:rPr lang="en-US" altLang="en-US" sz="3200" i="1" dirty="0" err="1" smtClean="0">
                <a:latin typeface="+mn-lt"/>
                <a:cs typeface="Times New Roman" panose="02020603050405020304" pitchFamily="18" charset="0"/>
              </a:rPr>
              <a:t>tìm</a:t>
            </a:r>
            <a:r>
              <a:rPr lang="en-US" altLang="en-US" sz="3200" i="1" dirty="0" smtClean="0">
                <a:latin typeface="+mn-lt"/>
                <a:cs typeface="Times New Roman" panose="02020603050405020304" pitchFamily="18" charset="0"/>
              </a:rPr>
              <a:t> </a:t>
            </a:r>
            <a:r>
              <a:rPr lang="en-US" altLang="en-US" sz="3200" i="1" dirty="0" err="1" smtClean="0">
                <a:latin typeface="+mn-lt"/>
                <a:cs typeface="Times New Roman" panose="02020603050405020304" pitchFamily="18" charset="0"/>
              </a:rPr>
              <a:t>kiếm</a:t>
            </a:r>
            <a:r>
              <a:rPr lang="en-US" altLang="en-US" sz="3200" i="1" dirty="0" smtClean="0">
                <a:latin typeface="+mn-lt"/>
                <a:cs typeface="Times New Roman" panose="02020603050405020304" pitchFamily="18" charset="0"/>
              </a:rPr>
              <a:t> </a:t>
            </a:r>
            <a:r>
              <a:rPr lang="en-US" altLang="en-US" sz="3200" i="1" dirty="0" err="1" smtClean="0">
                <a:latin typeface="+mn-lt"/>
                <a:cs typeface="Times New Roman" panose="02020603050405020304" pitchFamily="18" charset="0"/>
              </a:rPr>
              <a:t>thông</a:t>
            </a:r>
            <a:r>
              <a:rPr lang="en-US" altLang="en-US" sz="3200" i="1" dirty="0" smtClean="0">
                <a:latin typeface="+mn-lt"/>
                <a:cs typeface="Times New Roman" panose="02020603050405020304" pitchFamily="18" charset="0"/>
              </a:rPr>
              <a:t> tin </a:t>
            </a:r>
            <a:r>
              <a:rPr lang="en-US" altLang="en-US" sz="3200" i="1" dirty="0" err="1" smtClean="0">
                <a:latin typeface="+mn-lt"/>
                <a:cs typeface="Times New Roman" panose="02020603050405020304" pitchFamily="18" charset="0"/>
              </a:rPr>
              <a:t>với</a:t>
            </a:r>
            <a:r>
              <a:rPr lang="en-US" altLang="en-US" sz="3200" i="1" dirty="0">
                <a:latin typeface="+mn-lt"/>
                <a:cs typeface="Times New Roman" panose="02020603050405020304" pitchFamily="18" charset="0"/>
              </a:rPr>
              <a:t> </a:t>
            </a:r>
            <a:r>
              <a:rPr lang="en-US" altLang="en-US" sz="3200" i="1" dirty="0" err="1" smtClean="0">
                <a:latin typeface="+mn-lt"/>
                <a:cs typeface="Times New Roman" panose="02020603050405020304" pitchFamily="18" charset="0"/>
              </a:rPr>
              <a:t>từ</a:t>
            </a:r>
            <a:r>
              <a:rPr lang="en-US" altLang="en-US" sz="3200" i="1" dirty="0">
                <a:latin typeface="+mn-lt"/>
                <a:cs typeface="Times New Roman" panose="02020603050405020304" pitchFamily="18" charset="0"/>
              </a:rPr>
              <a:t> </a:t>
            </a:r>
            <a:r>
              <a:rPr lang="en-US" altLang="en-US" sz="3200" i="1" dirty="0" err="1" smtClean="0">
                <a:latin typeface="+mn-lt"/>
                <a:cs typeface="Times New Roman" panose="02020603050405020304" pitchFamily="18" charset="0"/>
              </a:rPr>
              <a:t>khóa</a:t>
            </a:r>
            <a:r>
              <a:rPr lang="en-US" altLang="en-US" sz="3200" i="1" dirty="0">
                <a:latin typeface="+mn-lt"/>
                <a:cs typeface="Times New Roman" panose="02020603050405020304" pitchFamily="18" charset="0"/>
              </a:rPr>
              <a:t> </a:t>
            </a:r>
            <a:r>
              <a:rPr lang="en-US" altLang="en-US" sz="3200" i="1" dirty="0" err="1" smtClean="0">
                <a:latin typeface="+mn-lt"/>
                <a:cs typeface="Times New Roman" panose="02020603050405020304" pitchFamily="18" charset="0"/>
              </a:rPr>
              <a:t>là</a:t>
            </a:r>
            <a:r>
              <a:rPr lang="en-US" altLang="en-US" sz="3200" i="1" dirty="0">
                <a:latin typeface="+mn-lt"/>
                <a:cs typeface="Times New Roman" panose="02020603050405020304" pitchFamily="18" charset="0"/>
              </a:rPr>
              <a:t> “</a:t>
            </a:r>
            <a:r>
              <a:rPr lang="en-US" altLang="en-US" sz="3200" i="1" dirty="0" err="1" smtClean="0">
                <a:latin typeface="+mn-lt"/>
                <a:cs typeface="Times New Roman" panose="02020603050405020304" pitchFamily="18" charset="0"/>
              </a:rPr>
              <a:t>mạng</a:t>
            </a:r>
            <a:r>
              <a:rPr lang="en-US" altLang="en-US" sz="3200" i="1" dirty="0" smtClean="0">
                <a:latin typeface="+mn-lt"/>
                <a:cs typeface="Times New Roman" panose="02020603050405020304" pitchFamily="18" charset="0"/>
              </a:rPr>
              <a:t> internet”</a:t>
            </a:r>
            <a:endParaRPr lang="en-US" altLang="en-US" sz="3200" dirty="0" smtClean="0">
              <a:latin typeface="+mn-lt"/>
              <a:cs typeface="Times New Roman" panose="02020603050405020304" pitchFamily="18" charset="0"/>
            </a:endParaRPr>
          </a:p>
        </p:txBody>
      </p:sp>
      <p:sp>
        <p:nvSpPr>
          <p:cNvPr id="13" name="Rectangle 1"/>
          <p:cNvSpPr>
            <a:spLocks noChangeArrowheads="1"/>
          </p:cNvSpPr>
          <p:nvPr/>
        </p:nvSpPr>
        <p:spPr bwMode="auto">
          <a:xfrm>
            <a:off x="310402" y="1066800"/>
            <a:ext cx="5553364"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marL="742950" indent="-742950">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defRPr/>
            </a:pPr>
            <a:r>
              <a:rPr lang="en-US" altLang="en-US" sz="3200" b="1" dirty="0">
                <a:solidFill>
                  <a:srgbClr val="0000FF"/>
                </a:solidFill>
                <a:latin typeface="+mn-lt"/>
                <a:cs typeface="Times New Roman" panose="02020603050405020304" pitchFamily="18" charset="0"/>
              </a:rPr>
              <a:t>b</a:t>
            </a:r>
            <a:r>
              <a:rPr lang="en-US" altLang="en-US" sz="3200" b="1" dirty="0" smtClean="0">
                <a:solidFill>
                  <a:srgbClr val="0000FF"/>
                </a:solidFill>
                <a:latin typeface="+mn-lt"/>
                <a:cs typeface="Times New Roman" panose="02020603050405020304" pitchFamily="18" charset="0"/>
              </a:rPr>
              <a:t>. </a:t>
            </a:r>
            <a:r>
              <a:rPr lang="en-US" altLang="en-US" sz="3200" b="1" dirty="0" err="1" smtClean="0">
                <a:solidFill>
                  <a:srgbClr val="0000FF"/>
                </a:solidFill>
                <a:latin typeface="+mn-lt"/>
                <a:cs typeface="Times New Roman" panose="02020603050405020304" pitchFamily="18" charset="0"/>
              </a:rPr>
              <a:t>Sử</a:t>
            </a:r>
            <a:r>
              <a:rPr lang="en-US" altLang="en-US" sz="3200" b="1" dirty="0" smtClean="0">
                <a:solidFill>
                  <a:srgbClr val="0000FF"/>
                </a:solidFill>
                <a:latin typeface="+mn-lt"/>
                <a:cs typeface="Times New Roman" panose="02020603050405020304" pitchFamily="18" charset="0"/>
              </a:rPr>
              <a:t> </a:t>
            </a:r>
            <a:r>
              <a:rPr lang="en-US" altLang="en-US" sz="3200" b="1" dirty="0" err="1" smtClean="0">
                <a:solidFill>
                  <a:srgbClr val="0000FF"/>
                </a:solidFill>
                <a:latin typeface="+mn-lt"/>
                <a:cs typeface="Times New Roman" panose="02020603050405020304" pitchFamily="18" charset="0"/>
              </a:rPr>
              <a:t>dụng</a:t>
            </a:r>
            <a:r>
              <a:rPr lang="en-US" altLang="en-US" sz="3200" b="1" dirty="0" smtClean="0">
                <a:solidFill>
                  <a:srgbClr val="0000FF"/>
                </a:solidFill>
                <a:latin typeface="+mn-lt"/>
                <a:cs typeface="Times New Roman" panose="02020603050405020304" pitchFamily="18" charset="0"/>
              </a:rPr>
              <a:t> </a:t>
            </a:r>
            <a:r>
              <a:rPr lang="en-US" altLang="en-US" sz="3200" b="1" dirty="0" err="1" smtClean="0">
                <a:solidFill>
                  <a:srgbClr val="0000FF"/>
                </a:solidFill>
                <a:latin typeface="+mn-lt"/>
                <a:cs typeface="Times New Roman" panose="02020603050405020304" pitchFamily="18" charset="0"/>
              </a:rPr>
              <a:t>máy</a:t>
            </a:r>
            <a:r>
              <a:rPr lang="en-US" altLang="en-US" sz="3200" b="1" dirty="0" smtClean="0">
                <a:solidFill>
                  <a:srgbClr val="0000FF"/>
                </a:solidFill>
                <a:latin typeface="+mn-lt"/>
                <a:cs typeface="Times New Roman" panose="02020603050405020304" pitchFamily="18" charset="0"/>
              </a:rPr>
              <a:t> </a:t>
            </a:r>
            <a:r>
              <a:rPr lang="en-US" altLang="en-US" sz="3200" b="1" dirty="0" err="1" smtClean="0">
                <a:solidFill>
                  <a:srgbClr val="0000FF"/>
                </a:solidFill>
                <a:latin typeface="+mn-lt"/>
                <a:cs typeface="Times New Roman" panose="02020603050405020304" pitchFamily="18" charset="0"/>
              </a:rPr>
              <a:t>tìm</a:t>
            </a:r>
            <a:r>
              <a:rPr lang="en-US" altLang="en-US" sz="3200" b="1" dirty="0" smtClean="0">
                <a:solidFill>
                  <a:srgbClr val="0000FF"/>
                </a:solidFill>
                <a:latin typeface="+mn-lt"/>
                <a:cs typeface="Times New Roman" panose="02020603050405020304" pitchFamily="18" charset="0"/>
              </a:rPr>
              <a:t> </a:t>
            </a:r>
            <a:r>
              <a:rPr lang="en-US" altLang="en-US" sz="3200" b="1" dirty="0" err="1" smtClean="0">
                <a:solidFill>
                  <a:srgbClr val="0000FF"/>
                </a:solidFill>
                <a:latin typeface="+mn-lt"/>
                <a:cs typeface="Times New Roman" panose="02020603050405020304" pitchFamily="18" charset="0"/>
              </a:rPr>
              <a:t>kiếm</a:t>
            </a:r>
            <a:r>
              <a:rPr lang="en-US" altLang="en-US" sz="3200" b="1" dirty="0" smtClean="0">
                <a:solidFill>
                  <a:srgbClr val="0000FF"/>
                </a:solidFill>
                <a:latin typeface="+mn-lt"/>
                <a:cs typeface="Times New Roman" panose="02020603050405020304" pitchFamily="18" charset="0"/>
              </a:rPr>
              <a:t> </a:t>
            </a:r>
            <a:endParaRPr lang="en-US" altLang="en-US" sz="3200" dirty="0" smtClean="0">
              <a:solidFill>
                <a:srgbClr val="0000FF"/>
              </a:solidFill>
              <a:latin typeface="+mn-lt"/>
              <a:cs typeface="Times New Roman" panose="02020603050405020304" pitchFamily="18" charset="0"/>
            </a:endParaRPr>
          </a:p>
        </p:txBody>
      </p:sp>
      <p:pic>
        <p:nvPicPr>
          <p:cNvPr id="1026" name="Picture 2" descr="Vector Illustration Of Little Boy With Personal Computer Royalty Free  Cliparts, Vectors, And Stock Illustration. Image 130810261."/>
          <p:cNvPicPr>
            <a:picLocks noChangeAspect="1" noChangeArrowheads="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724122" y="3442518"/>
            <a:ext cx="2747962" cy="2853315"/>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Mạng Internet là gì? Làm thế nào để truy cập Internet nhanh?"/>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371600" y="3778004"/>
            <a:ext cx="2357438" cy="230524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72715682"/>
      </p:ext>
    </p:extLst>
  </p:cSld>
  <p:clrMapOvr>
    <a:masterClrMapping/>
  </p:clrMapOvr>
  <p:transition>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1"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500"/>
                                        <p:tgtEl>
                                          <p:spTgt spid="11"/>
                                        </p:tgtEl>
                                      </p:cBhvr>
                                    </p:animEffect>
                                  </p:childTnLst>
                                </p:cTn>
                              </p:par>
                            </p:childTnLst>
                          </p:cTn>
                        </p:par>
                        <p:par>
                          <p:cTn id="13" fill="hold">
                            <p:stCondLst>
                              <p:cond delay="500"/>
                            </p:stCondLst>
                            <p:childTnLst>
                              <p:par>
                                <p:cTn id="14" presetID="10" presetClass="entr" presetSubtype="0" fill="hold" nodeType="afterEffect">
                                  <p:stCondLst>
                                    <p:cond delay="0"/>
                                  </p:stCondLst>
                                  <p:childTnLst>
                                    <p:set>
                                      <p:cBhvr>
                                        <p:cTn id="15" dur="1" fill="hold">
                                          <p:stCondLst>
                                            <p:cond delay="0"/>
                                          </p:stCondLst>
                                        </p:cTn>
                                        <p:tgtEl>
                                          <p:spTgt spid="1028"/>
                                        </p:tgtEl>
                                        <p:attrNameLst>
                                          <p:attrName>style.visibility</p:attrName>
                                        </p:attrNameLst>
                                      </p:cBhvr>
                                      <p:to>
                                        <p:strVal val="visible"/>
                                      </p:to>
                                    </p:set>
                                    <p:animEffect transition="in" filter="fade">
                                      <p:cBhvr>
                                        <p:cTn id="16" dur="500"/>
                                        <p:tgtEl>
                                          <p:spTgt spid="1028"/>
                                        </p:tgtEl>
                                      </p:cBhvr>
                                    </p:animEffect>
                                  </p:childTnLst>
                                </p:cTn>
                              </p:par>
                            </p:childTnLst>
                          </p:cTn>
                        </p:par>
                        <p:par>
                          <p:cTn id="17" fill="hold">
                            <p:stCondLst>
                              <p:cond delay="1000"/>
                            </p:stCondLst>
                            <p:childTnLst>
                              <p:par>
                                <p:cTn id="18" presetID="10" presetClass="entr" presetSubtype="0" fill="hold" nodeType="afterEffect">
                                  <p:stCondLst>
                                    <p:cond delay="0"/>
                                  </p:stCondLst>
                                  <p:childTnLst>
                                    <p:set>
                                      <p:cBhvr>
                                        <p:cTn id="19" dur="1" fill="hold">
                                          <p:stCondLst>
                                            <p:cond delay="0"/>
                                          </p:stCondLst>
                                        </p:cTn>
                                        <p:tgtEl>
                                          <p:spTgt spid="1026"/>
                                        </p:tgtEl>
                                        <p:attrNameLst>
                                          <p:attrName>style.visibility</p:attrName>
                                        </p:attrNameLst>
                                      </p:cBhvr>
                                      <p:to>
                                        <p:strVal val="visible"/>
                                      </p:to>
                                    </p:set>
                                    <p:animEffect transition="in" filter="fade">
                                      <p:cBhvr>
                                        <p:cTn id="20" dur="5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1"/>
      <p:bldP spid="13"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33400" y="381000"/>
            <a:ext cx="6248400" cy="584775"/>
          </a:xfrm>
          <a:prstGeom prst="rect">
            <a:avLst/>
          </a:prstGeom>
          <a:noFill/>
        </p:spPr>
        <p:txBody>
          <a:bodyPr wrap="square" rtlCol="0">
            <a:spAutoFit/>
          </a:bodyPr>
          <a:lstStyle/>
          <a:p>
            <a:r>
              <a:rPr lang="en-US" sz="3200" b="1" dirty="0">
                <a:solidFill>
                  <a:srgbClr val="0000FF"/>
                </a:solidFill>
                <a:latin typeface="Times New Roman" pitchFamily="18" charset="0"/>
                <a:cs typeface="Times New Roman" pitchFamily="18" charset="0"/>
              </a:rPr>
              <a:t>b</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Sử</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dụng</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máy</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tìm</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kiếm</a:t>
            </a:r>
            <a:endParaRPr lang="en-US" sz="3200" b="1" dirty="0">
              <a:solidFill>
                <a:srgbClr val="0000FF"/>
              </a:solidFill>
              <a:latin typeface="Times New Roman" pitchFamily="18" charset="0"/>
              <a:cs typeface="Times New Roman" pitchFamily="18" charset="0"/>
            </a:endParaRPr>
          </a:p>
        </p:txBody>
      </p:sp>
      <p:sp>
        <p:nvSpPr>
          <p:cNvPr id="6" name="TextBox 5"/>
          <p:cNvSpPr txBox="1"/>
          <p:nvPr/>
        </p:nvSpPr>
        <p:spPr>
          <a:xfrm>
            <a:off x="76200" y="1219200"/>
            <a:ext cx="9067800" cy="3354765"/>
          </a:xfrm>
          <a:prstGeom prst="rect">
            <a:avLst/>
          </a:prstGeom>
          <a:noFill/>
        </p:spPr>
        <p:txBody>
          <a:bodyPr wrap="square" rtlCol="0">
            <a:spAutoFit/>
          </a:bodyPr>
          <a:lstStyle/>
          <a:p>
            <a:pPr marL="176213" marR="0">
              <a:lnSpc>
                <a:spcPct val="150000"/>
              </a:lnSpc>
              <a:spcBef>
                <a:spcPts val="0"/>
              </a:spcBef>
              <a:spcAft>
                <a:spcPts val="800"/>
              </a:spcAft>
            </a:pPr>
            <a:r>
              <a:rPr lang="vi-VN" sz="32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sym typeface="Wingdings" panose="05000000000000000000" pitchFamily="2" charset="2"/>
              </a:rPr>
              <a:t></a:t>
            </a:r>
            <a:r>
              <a:rPr lang="vi-VN" sz="32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Các</a:t>
            </a:r>
            <a:r>
              <a:rPr lang="en-US" sz="3200"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bước</a:t>
            </a:r>
            <a:r>
              <a:rPr lang="en-US" sz="3200"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tìm</a:t>
            </a:r>
            <a:r>
              <a:rPr lang="en-US" sz="3200"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kiếm</a:t>
            </a:r>
            <a:r>
              <a:rPr lang="en-US" sz="3200"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thông</a:t>
            </a:r>
            <a:r>
              <a:rPr lang="en-US" sz="3200"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tin </a:t>
            </a:r>
            <a:r>
              <a:rPr lang="en-US" sz="3200" dirty="0" err="1"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bằng</a:t>
            </a:r>
            <a:r>
              <a:rPr lang="en-US" sz="3200"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máy</a:t>
            </a:r>
            <a:r>
              <a:rPr lang="en-US" sz="3200"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tìm</a:t>
            </a:r>
            <a:r>
              <a:rPr lang="en-US" sz="3200"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kiếm</a:t>
            </a:r>
            <a:r>
              <a:rPr lang="en-US" sz="3200" b="1"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a:t>
            </a:r>
            <a:endParaRPr lang="en-US" sz="32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a:p>
            <a:pPr marL="176213" marR="0">
              <a:lnSpc>
                <a:spcPct val="150000"/>
              </a:lnSpc>
              <a:spcBef>
                <a:spcPts val="0"/>
              </a:spcBef>
              <a:spcAft>
                <a:spcPts val="800"/>
              </a:spcAft>
            </a:pPr>
            <a:r>
              <a:rPr lang="en-US" sz="3200"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B1</a:t>
            </a:r>
            <a:r>
              <a:rPr lang="en-US" sz="32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Truy</a:t>
            </a:r>
            <a:r>
              <a:rPr lang="en-US" sz="32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cập</a:t>
            </a:r>
            <a:r>
              <a:rPr lang="en-US" sz="32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vào</a:t>
            </a:r>
            <a:r>
              <a:rPr lang="en-US" sz="32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máy</a:t>
            </a:r>
            <a:r>
              <a:rPr lang="en-US" sz="32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tìm</a:t>
            </a:r>
            <a:r>
              <a:rPr lang="en-US" sz="32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kiếm</a:t>
            </a:r>
            <a:r>
              <a:rPr lang="en-US" sz="32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p>
          <a:p>
            <a:pPr marL="176213" marR="0">
              <a:lnSpc>
                <a:spcPct val="150000"/>
              </a:lnSpc>
              <a:spcBef>
                <a:spcPts val="0"/>
              </a:spcBef>
              <a:spcAft>
                <a:spcPts val="800"/>
              </a:spcAft>
            </a:pPr>
            <a:r>
              <a:rPr lang="en-US" sz="3200"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B2</a:t>
            </a:r>
            <a:r>
              <a:rPr lang="en-US" sz="32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Gõ</a:t>
            </a:r>
            <a:r>
              <a:rPr lang="en-US" sz="32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từ</a:t>
            </a:r>
            <a:r>
              <a:rPr lang="en-US" sz="32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khoá</a:t>
            </a:r>
            <a:r>
              <a:rPr lang="en-US" sz="32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vào</a:t>
            </a:r>
            <a:r>
              <a:rPr lang="en-US" sz="32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ô </a:t>
            </a:r>
            <a:r>
              <a:rPr lang="en-US" sz="32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dành</a:t>
            </a:r>
            <a:r>
              <a:rPr lang="en-US" sz="32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để</a:t>
            </a:r>
            <a:r>
              <a:rPr lang="en-US" sz="32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nhập</a:t>
            </a:r>
            <a:r>
              <a:rPr lang="en-US" sz="32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từ</a:t>
            </a:r>
            <a:r>
              <a:rPr lang="en-US" sz="32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khoá</a:t>
            </a:r>
            <a:endParaRPr lang="en-US" sz="32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a:p>
            <a:pPr marL="176213" marR="0">
              <a:lnSpc>
                <a:spcPct val="150000"/>
              </a:lnSpc>
              <a:spcBef>
                <a:spcPts val="0"/>
              </a:spcBef>
              <a:spcAft>
                <a:spcPts val="800"/>
              </a:spcAft>
            </a:pPr>
            <a:r>
              <a:rPr lang="en-US" sz="3200"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B3</a:t>
            </a:r>
            <a:r>
              <a:rPr lang="en-US" sz="32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Nhấn</a:t>
            </a:r>
            <a:r>
              <a:rPr lang="en-US" sz="32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phím</a:t>
            </a:r>
            <a:r>
              <a:rPr lang="en-US" sz="32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Enter </a:t>
            </a:r>
            <a:r>
              <a:rPr lang="en-US" sz="32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hoặc</a:t>
            </a:r>
            <a:r>
              <a:rPr lang="en-US" sz="32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nháy</a:t>
            </a:r>
            <a:r>
              <a:rPr lang="en-US" sz="32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nút</a:t>
            </a:r>
            <a:r>
              <a:rPr lang="en-US" sz="32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Tìm</a:t>
            </a:r>
            <a:r>
              <a:rPr lang="en-US" sz="32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kiếm</a:t>
            </a:r>
            <a:r>
              <a:rPr lang="en-US" sz="3200"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a:t>
            </a:r>
            <a:endParaRPr lang="en-US" sz="32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61724193"/>
      </p:ext>
    </p:extLst>
  </p:cSld>
  <p:clrMapOvr>
    <a:masterClrMapping/>
  </p:clrMapOvr>
  <p:transition>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7" name="Rectangle 3"/>
          <p:cNvSpPr>
            <a:spLocks noGrp="1" noChangeArrowheads="1"/>
          </p:cNvSpPr>
          <p:nvPr>
            <p:ph idx="4294967295"/>
          </p:nvPr>
        </p:nvSpPr>
        <p:spPr bwMode="auto">
          <a:xfrm>
            <a:off x="512865" y="1371600"/>
            <a:ext cx="8392626" cy="38179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25602" rIns="0" bIns="0">
            <a:spAutoFit/>
          </a:bodyPr>
          <a:lstStyle/>
          <a:p>
            <a:pPr marL="609600" indent="-609600" algn="just" eaLnBrk="1" hangingPunct="1">
              <a:buFontTx/>
              <a:buNone/>
            </a:pPr>
            <a:r>
              <a:rPr lang="nl-NL" altLang="en-US" sz="2800" b="1" dirty="0" smtClean="0">
                <a:solidFill>
                  <a:srgbClr val="FF0000"/>
                </a:solidFill>
                <a:latin typeface="Times New Roman" panose="02020603050405020304" pitchFamily="18" charset="0"/>
              </a:rPr>
              <a:t>Siêu văn bản (hypertext) là?</a:t>
            </a:r>
          </a:p>
          <a:p>
            <a:pPr marL="609600" indent="-609600" algn="just" eaLnBrk="1" hangingPunct="1">
              <a:buClrTx/>
              <a:buFont typeface="Times New Roman" panose="02020603050405020304" pitchFamily="18" charset="0"/>
              <a:buAutoNum type="alphaUcPeriod"/>
            </a:pPr>
            <a:r>
              <a:rPr lang="nl-NL" altLang="en-US" sz="2800" b="1" dirty="0" smtClean="0">
                <a:latin typeface="Times New Roman" panose="02020603050405020304" pitchFamily="18" charset="0"/>
              </a:rPr>
              <a:t>Loại văn bản tích hợp </a:t>
            </a:r>
          </a:p>
          <a:p>
            <a:pPr marL="609600" indent="-609600" algn="just" eaLnBrk="1" hangingPunct="1">
              <a:buClrTx/>
              <a:buFont typeface="Times New Roman" panose="02020603050405020304" pitchFamily="18" charset="0"/>
              <a:buAutoNum type="alphaUcPeriod"/>
            </a:pPr>
            <a:r>
              <a:rPr lang="nl-NL" altLang="en-US" sz="2800" b="1" dirty="0" smtClean="0">
                <a:latin typeface="Times New Roman" panose="02020603050405020304" pitchFamily="18" charset="0"/>
              </a:rPr>
              <a:t>Loại văn bản tích hợp một dạng dữ liệu</a:t>
            </a:r>
          </a:p>
          <a:p>
            <a:pPr marL="609600" indent="-609600" algn="just" eaLnBrk="1" hangingPunct="1">
              <a:buClrTx/>
              <a:buFont typeface="Times New Roman" panose="02020603050405020304" pitchFamily="18" charset="0"/>
              <a:buAutoNum type="alphaUcPeriod"/>
            </a:pPr>
            <a:r>
              <a:rPr lang="nl-NL" altLang="en-US" sz="2800" b="1" dirty="0" smtClean="0">
                <a:latin typeface="Times New Roman" panose="02020603050405020304" pitchFamily="18" charset="0"/>
              </a:rPr>
              <a:t>Loại văn bản tích hợp nhiều dạng dữ liệu khác nhau </a:t>
            </a:r>
          </a:p>
          <a:p>
            <a:pPr marL="609600" indent="-609600" algn="just" eaLnBrk="1" hangingPunct="1">
              <a:buClrTx/>
              <a:buFont typeface="Times New Roman" panose="02020603050405020304" pitchFamily="18" charset="0"/>
              <a:buAutoNum type="alphaUcPeriod"/>
            </a:pPr>
            <a:r>
              <a:rPr lang="nl-NL" altLang="en-US" sz="2800" b="1" dirty="0" smtClean="0">
                <a:latin typeface="Times New Roman" panose="02020603050405020304" pitchFamily="18" charset="0"/>
              </a:rPr>
              <a:t>Loại văn bản tích hợp nhiều dạng dữ liệu khác nhau như văn bản, hình ảnh, âm thanh... và siêu liên kết (hyperlink) tới các siêu văn bản khác</a:t>
            </a:r>
            <a:endParaRPr lang="en-US" altLang="en-US" sz="2800" b="1" dirty="0" smtClean="0">
              <a:latin typeface="Times New Roman" panose="02020603050405020304" pitchFamily="18" charset="0"/>
            </a:endParaRPr>
          </a:p>
        </p:txBody>
      </p:sp>
      <p:sp>
        <p:nvSpPr>
          <p:cNvPr id="79876" name="Oval 4"/>
          <p:cNvSpPr>
            <a:spLocks noChangeArrowheads="1"/>
          </p:cNvSpPr>
          <p:nvPr/>
        </p:nvSpPr>
        <p:spPr bwMode="auto">
          <a:xfrm>
            <a:off x="304800" y="3801185"/>
            <a:ext cx="611188" cy="681308"/>
          </a:xfrm>
          <a:prstGeom prst="ellipse">
            <a:avLst/>
          </a:prstGeom>
          <a:noFill/>
          <a:ln w="57150">
            <a:solidFill>
              <a:srgbClr val="FF0000"/>
            </a:solidFill>
            <a:round/>
            <a:headEnd/>
            <a:tailEnd/>
          </a:ln>
          <a:extLst>
            <a:ext uri="{909E8E84-426E-40DD-AFC4-6F175D3DCCD1}">
              <a14:hiddenFill xmlns:a14="http://schemas.microsoft.com/office/drawing/2010/main">
                <a:solidFill>
                  <a:srgbClr val="FFFFFF"/>
                </a:solidFill>
              </a14:hiddenFill>
            </a:ext>
          </a:extLst>
        </p:spPr>
        <p:txBody>
          <a:bodyPr lIns="82945" tIns="41473" rIns="82945" bIns="41473" anchor="ctr">
            <a:spAutoFit/>
          </a:bodyPr>
          <a:lstStyle>
            <a:lvl1pPr defTabSz="828675">
              <a:defRPr>
                <a:solidFill>
                  <a:schemeClr val="tx1"/>
                </a:solidFill>
                <a:latin typeface="Arial" panose="020B0604020202020204" pitchFamily="34" charset="0"/>
                <a:cs typeface="Arial" panose="020B0604020202020204" pitchFamily="34" charset="0"/>
              </a:defRPr>
            </a:lvl1pPr>
            <a:lvl2pPr marL="742950" indent="-285750" defTabSz="828675">
              <a:defRPr>
                <a:solidFill>
                  <a:schemeClr val="tx1"/>
                </a:solidFill>
                <a:latin typeface="Arial" panose="020B0604020202020204" pitchFamily="34" charset="0"/>
                <a:cs typeface="Arial" panose="020B0604020202020204" pitchFamily="34" charset="0"/>
              </a:defRPr>
            </a:lvl2pPr>
            <a:lvl3pPr marL="1143000" indent="-228600" defTabSz="828675">
              <a:defRPr>
                <a:solidFill>
                  <a:schemeClr val="tx1"/>
                </a:solidFill>
                <a:latin typeface="Arial" panose="020B0604020202020204" pitchFamily="34" charset="0"/>
                <a:cs typeface="Arial" panose="020B0604020202020204" pitchFamily="34" charset="0"/>
              </a:defRPr>
            </a:lvl3pPr>
            <a:lvl4pPr marL="1600200" indent="-228600" defTabSz="828675">
              <a:defRPr>
                <a:solidFill>
                  <a:schemeClr val="tx1"/>
                </a:solidFill>
                <a:latin typeface="Arial" panose="020B0604020202020204" pitchFamily="34" charset="0"/>
                <a:cs typeface="Arial" panose="020B0604020202020204" pitchFamily="34" charset="0"/>
              </a:defRPr>
            </a:lvl4pPr>
            <a:lvl5pPr marL="2057400" indent="-228600" defTabSz="828675">
              <a:defRPr>
                <a:solidFill>
                  <a:schemeClr val="tx1"/>
                </a:solidFill>
                <a:latin typeface="Arial" panose="020B0604020202020204" pitchFamily="34" charset="0"/>
                <a:cs typeface="Arial" panose="020B0604020202020204" pitchFamily="34" charset="0"/>
              </a:defRPr>
            </a:lvl5pPr>
            <a:lvl6pPr marL="2514600" indent="-228600" defTabSz="82867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2867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2867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2867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a:lnSpc>
                <a:spcPct val="93000"/>
              </a:lnSpc>
              <a:buClr>
                <a:srgbClr val="000000"/>
              </a:buClr>
              <a:buSzPct val="100000"/>
              <a:buFont typeface="Times New Roman" panose="02020603050405020304" pitchFamily="18" charset="0"/>
              <a:buNone/>
            </a:pPr>
            <a:endParaRPr lang="vi-VN" altLang="en-US" sz="2800">
              <a:solidFill>
                <a:srgbClr val="FF0000"/>
              </a:solidFill>
              <a:latin typeface="Times New Roman" panose="02020603050405020304" pitchFamily="18" charset="0"/>
            </a:endParaRPr>
          </a:p>
        </p:txBody>
      </p:sp>
    </p:spTree>
    <p:extLst>
      <p:ext uri="{BB962C8B-B14F-4D97-AF65-F5344CB8AC3E}">
        <p14:creationId xmlns:p14="http://schemas.microsoft.com/office/powerpoint/2010/main" val="2822689810"/>
      </p:ext>
    </p:extLst>
  </p:cSld>
  <p:clrMapOvr>
    <a:masterClrMapping/>
  </p:clrMapOvr>
  <p:transition>
    <p:split orient="ver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withEffect">
                                  <p:stCondLst>
                                    <p:cond delay="30000"/>
                                  </p:stCondLst>
                                  <p:childTnLst>
                                    <p:set>
                                      <p:cBhvr>
                                        <p:cTn id="6" dur="1" fill="hold">
                                          <p:stCondLst>
                                            <p:cond delay="0"/>
                                          </p:stCondLst>
                                        </p:cTn>
                                        <p:tgtEl>
                                          <p:spTgt spid="79876"/>
                                        </p:tgtEl>
                                        <p:attrNameLst>
                                          <p:attrName>style.visibility</p:attrName>
                                        </p:attrNameLst>
                                      </p:cBhvr>
                                      <p:to>
                                        <p:strVal val="visible"/>
                                      </p:to>
                                    </p:set>
                                    <p:animEffect transition="in" filter="blinds(horizontal)">
                                      <p:cBhvr>
                                        <p:cTn id="7" dur="500"/>
                                        <p:tgtEl>
                                          <p:spTgt spid="798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876"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3"/>
          <p:cNvSpPr txBox="1">
            <a:spLocks noChangeArrowheads="1"/>
          </p:cNvSpPr>
          <p:nvPr/>
        </p:nvSpPr>
        <p:spPr bwMode="auto">
          <a:xfrm>
            <a:off x="1219200" y="2203875"/>
            <a:ext cx="5867400" cy="469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25602" rIns="0" bIns="0">
            <a:spAutoFit/>
          </a:bodyPr>
          <a:lstStyle>
            <a:lvl1pPr>
              <a:defRPr>
                <a:solidFill>
                  <a:schemeClr val="tx1"/>
                </a:solidFill>
                <a:latin typeface="Arial" panose="020B0604020202020204" pitchFamily="34" charset="0"/>
                <a:cs typeface="Arial" panose="020B0604020202020204" pitchFamily="34" charset="0"/>
              </a:defRPr>
            </a:lvl1pPr>
            <a:lvl2pPr marL="685800" indent="-22860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0000"/>
              </a:lnSpc>
              <a:spcBef>
                <a:spcPts val="1000"/>
              </a:spcBef>
              <a:buFont typeface="Arial" panose="020B0604020202020204" pitchFamily="34" charset="0"/>
              <a:buNone/>
            </a:pPr>
            <a:r>
              <a:rPr lang="nl-NL" altLang="en-US" sz="3200" b="1" dirty="0" smtClean="0">
                <a:latin typeface="Calibri" panose="020F0502020204030204" pitchFamily="34" charset="0"/>
              </a:rPr>
              <a:t>A. uml</a:t>
            </a:r>
            <a:endParaRPr lang="en-US" altLang="en-US" sz="3200" b="1" dirty="0">
              <a:latin typeface="Calibri" panose="020F0502020204030204" pitchFamily="34" charset="0"/>
            </a:endParaRPr>
          </a:p>
        </p:txBody>
      </p:sp>
      <p:sp>
        <p:nvSpPr>
          <p:cNvPr id="68611" name="Rectangle 3"/>
          <p:cNvSpPr txBox="1">
            <a:spLocks noChangeArrowheads="1"/>
          </p:cNvSpPr>
          <p:nvPr/>
        </p:nvSpPr>
        <p:spPr bwMode="auto">
          <a:xfrm>
            <a:off x="1209677" y="4146975"/>
            <a:ext cx="5876925" cy="469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25602" rIns="0" bIns="0">
            <a:spAutoFit/>
          </a:bodyPr>
          <a:lstStyle>
            <a:lvl1pPr marL="609600" indent="-609600">
              <a:defRPr>
                <a:solidFill>
                  <a:schemeClr val="tx1"/>
                </a:solidFill>
                <a:latin typeface="Arial" panose="020B0604020202020204" pitchFamily="34" charset="0"/>
                <a:cs typeface="Arial" panose="020B0604020202020204" pitchFamily="34" charset="0"/>
              </a:defRPr>
            </a:lvl1pPr>
            <a:lvl2pPr marL="685800" indent="-22860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0000"/>
              </a:lnSpc>
              <a:spcBef>
                <a:spcPts val="1000"/>
              </a:spcBef>
            </a:pPr>
            <a:r>
              <a:rPr lang="nl-NL" altLang="en-US" sz="3200" b="1" dirty="0" smtClean="0">
                <a:latin typeface="Calibri" panose="020F0502020204030204" pitchFamily="34" charset="0"/>
              </a:rPr>
              <a:t>C. hml</a:t>
            </a:r>
            <a:endParaRPr lang="en-US" altLang="en-US" sz="3200" b="1" dirty="0">
              <a:latin typeface="Calibri" panose="020F0502020204030204" pitchFamily="34" charset="0"/>
            </a:endParaRPr>
          </a:p>
        </p:txBody>
      </p:sp>
      <p:sp>
        <p:nvSpPr>
          <p:cNvPr id="68612" name="Rectangle 3"/>
          <p:cNvSpPr txBox="1">
            <a:spLocks noChangeArrowheads="1"/>
          </p:cNvSpPr>
          <p:nvPr/>
        </p:nvSpPr>
        <p:spPr bwMode="auto">
          <a:xfrm>
            <a:off x="457200" y="790268"/>
            <a:ext cx="8222479" cy="1133848"/>
          </a:xfrm>
          <a:prstGeom prst="rect">
            <a:avLst/>
          </a:prstGeom>
          <a:solidFill>
            <a:srgbClr val="FFFFCC"/>
          </a:solidFill>
          <a:ln>
            <a:noFill/>
          </a:ln>
          <a:extLst/>
        </p:spPr>
        <p:txBody>
          <a:bodyPr wrap="square" lIns="0" tIns="25602" rIns="0" bIns="0">
            <a:spAutoFit/>
          </a:bodyPr>
          <a:lstStyle>
            <a:lvl1pPr marL="609600" indent="-609600">
              <a:defRPr>
                <a:solidFill>
                  <a:schemeClr val="tx1"/>
                </a:solidFill>
                <a:latin typeface="Arial" panose="020B0604020202020204" pitchFamily="34" charset="0"/>
                <a:cs typeface="Arial" panose="020B0604020202020204" pitchFamily="34" charset="0"/>
              </a:defRPr>
            </a:lvl1pPr>
            <a:lvl2pPr marL="685800" indent="-22860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lnSpc>
                <a:spcPct val="90000"/>
              </a:lnSpc>
              <a:spcBef>
                <a:spcPts val="1000"/>
              </a:spcBef>
            </a:pPr>
            <a:r>
              <a:rPr lang="nl-NL" altLang="en-US" sz="4000" b="1" dirty="0">
                <a:solidFill>
                  <a:srgbClr val="002060"/>
                </a:solidFill>
                <a:latin typeface="Times New Roman" pitchFamily="18" charset="0"/>
                <a:cs typeface="Times New Roman" pitchFamily="18" charset="0"/>
              </a:rPr>
              <a:t>Siêu văn bản thường được tạo ra bằng ngôn ngữ nào?</a:t>
            </a:r>
            <a:endParaRPr lang="en-US" altLang="en-US" sz="4000" b="1" dirty="0">
              <a:solidFill>
                <a:srgbClr val="002060"/>
              </a:solidFill>
              <a:latin typeface="Times New Roman" pitchFamily="18" charset="0"/>
              <a:cs typeface="Times New Roman" pitchFamily="18" charset="0"/>
            </a:endParaRPr>
          </a:p>
        </p:txBody>
      </p:sp>
      <p:sp>
        <p:nvSpPr>
          <p:cNvPr id="68613" name="Rectangle 3"/>
          <p:cNvSpPr txBox="1">
            <a:spLocks noChangeArrowheads="1"/>
          </p:cNvSpPr>
          <p:nvPr/>
        </p:nvSpPr>
        <p:spPr bwMode="auto">
          <a:xfrm>
            <a:off x="1228727" y="5164563"/>
            <a:ext cx="5857875" cy="469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25602" rIns="0" bIns="0">
            <a:spAutoFit/>
          </a:bodyPr>
          <a:lstStyle>
            <a:lvl1pPr marL="609600" indent="-609600">
              <a:defRPr>
                <a:solidFill>
                  <a:schemeClr val="tx1"/>
                </a:solidFill>
                <a:latin typeface="Arial" panose="020B0604020202020204" pitchFamily="34" charset="0"/>
                <a:cs typeface="Arial" panose="020B0604020202020204" pitchFamily="34" charset="0"/>
              </a:defRPr>
            </a:lvl1pPr>
            <a:lvl2pPr marL="685800" indent="-22860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0000"/>
              </a:lnSpc>
              <a:spcBef>
                <a:spcPts val="1000"/>
              </a:spcBef>
            </a:pPr>
            <a:r>
              <a:rPr lang="nl-NL" altLang="en-US" sz="3200" b="1" dirty="0" smtClean="0">
                <a:latin typeface="Calibri" panose="020F0502020204030204" pitchFamily="34" charset="0"/>
              </a:rPr>
              <a:t>D. tml</a:t>
            </a:r>
            <a:endParaRPr lang="en-US" altLang="en-US" sz="3200" b="1" dirty="0">
              <a:latin typeface="Calibri" panose="020F0502020204030204" pitchFamily="34" charset="0"/>
            </a:endParaRPr>
          </a:p>
        </p:txBody>
      </p:sp>
      <p:sp>
        <p:nvSpPr>
          <p:cNvPr id="68614" name="Rectangle 3"/>
          <p:cNvSpPr txBox="1">
            <a:spLocks noChangeArrowheads="1"/>
          </p:cNvSpPr>
          <p:nvPr/>
        </p:nvSpPr>
        <p:spPr bwMode="auto">
          <a:xfrm>
            <a:off x="1162050" y="3172251"/>
            <a:ext cx="5848350" cy="469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25602" rIns="0" bIns="0">
            <a:spAutoFit/>
          </a:bodyPr>
          <a:lstStyle>
            <a:lvl1pPr marL="609600" indent="-609600">
              <a:defRPr>
                <a:solidFill>
                  <a:schemeClr val="tx1"/>
                </a:solidFill>
                <a:latin typeface="Arial" panose="020B0604020202020204" pitchFamily="34" charset="0"/>
                <a:cs typeface="Arial" panose="020B0604020202020204" pitchFamily="34" charset="0"/>
              </a:defRPr>
            </a:lvl1pPr>
            <a:lvl2pPr marL="685800" indent="-22860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0000"/>
              </a:lnSpc>
              <a:spcBef>
                <a:spcPts val="1000"/>
              </a:spcBef>
            </a:pPr>
            <a:r>
              <a:rPr lang="nl-NL" altLang="en-US" sz="3200" b="1" dirty="0" smtClean="0">
                <a:latin typeface="Calibri" panose="020F0502020204030204" pitchFamily="34" charset="0"/>
              </a:rPr>
              <a:t>B. html</a:t>
            </a:r>
            <a:r>
              <a:rPr lang="nl-NL" altLang="en-US" sz="3200" b="1" dirty="0">
                <a:latin typeface="Calibri" panose="020F0502020204030204" pitchFamily="34" charset="0"/>
              </a:rPr>
              <a:t>			</a:t>
            </a:r>
          </a:p>
        </p:txBody>
      </p:sp>
      <p:sp>
        <p:nvSpPr>
          <p:cNvPr id="9" name="Oval 4"/>
          <p:cNvSpPr>
            <a:spLocks noChangeArrowheads="1"/>
          </p:cNvSpPr>
          <p:nvPr/>
        </p:nvSpPr>
        <p:spPr bwMode="auto">
          <a:xfrm>
            <a:off x="923133" y="3066122"/>
            <a:ext cx="611188" cy="681308"/>
          </a:xfrm>
          <a:prstGeom prst="ellipse">
            <a:avLst/>
          </a:prstGeom>
          <a:noFill/>
          <a:ln w="57150">
            <a:solidFill>
              <a:srgbClr val="FF0000"/>
            </a:solidFill>
            <a:round/>
            <a:headEnd/>
            <a:tailEnd/>
          </a:ln>
          <a:extLst>
            <a:ext uri="{909E8E84-426E-40DD-AFC4-6F175D3DCCD1}">
              <a14:hiddenFill xmlns:a14="http://schemas.microsoft.com/office/drawing/2010/main">
                <a:solidFill>
                  <a:srgbClr val="FFFFFF"/>
                </a:solidFill>
              </a14:hiddenFill>
            </a:ext>
          </a:extLst>
        </p:spPr>
        <p:txBody>
          <a:bodyPr lIns="82945" tIns="41473" rIns="82945" bIns="41473" anchor="ctr">
            <a:spAutoFit/>
          </a:bodyPr>
          <a:lstStyle>
            <a:lvl1pPr defTabSz="828675">
              <a:defRPr>
                <a:solidFill>
                  <a:schemeClr val="tx1"/>
                </a:solidFill>
                <a:latin typeface="Arial" panose="020B0604020202020204" pitchFamily="34" charset="0"/>
                <a:cs typeface="Arial" panose="020B0604020202020204" pitchFamily="34" charset="0"/>
              </a:defRPr>
            </a:lvl1pPr>
            <a:lvl2pPr marL="742950" indent="-285750" defTabSz="828675">
              <a:defRPr>
                <a:solidFill>
                  <a:schemeClr val="tx1"/>
                </a:solidFill>
                <a:latin typeface="Arial" panose="020B0604020202020204" pitchFamily="34" charset="0"/>
                <a:cs typeface="Arial" panose="020B0604020202020204" pitchFamily="34" charset="0"/>
              </a:defRPr>
            </a:lvl2pPr>
            <a:lvl3pPr marL="1143000" indent="-228600" defTabSz="828675">
              <a:defRPr>
                <a:solidFill>
                  <a:schemeClr val="tx1"/>
                </a:solidFill>
                <a:latin typeface="Arial" panose="020B0604020202020204" pitchFamily="34" charset="0"/>
                <a:cs typeface="Arial" panose="020B0604020202020204" pitchFamily="34" charset="0"/>
              </a:defRPr>
            </a:lvl3pPr>
            <a:lvl4pPr marL="1600200" indent="-228600" defTabSz="828675">
              <a:defRPr>
                <a:solidFill>
                  <a:schemeClr val="tx1"/>
                </a:solidFill>
                <a:latin typeface="Arial" panose="020B0604020202020204" pitchFamily="34" charset="0"/>
                <a:cs typeface="Arial" panose="020B0604020202020204" pitchFamily="34" charset="0"/>
              </a:defRPr>
            </a:lvl4pPr>
            <a:lvl5pPr marL="2057400" indent="-228600" defTabSz="828675">
              <a:defRPr>
                <a:solidFill>
                  <a:schemeClr val="tx1"/>
                </a:solidFill>
                <a:latin typeface="Arial" panose="020B0604020202020204" pitchFamily="34" charset="0"/>
                <a:cs typeface="Arial" panose="020B0604020202020204" pitchFamily="34" charset="0"/>
              </a:defRPr>
            </a:lvl5pPr>
            <a:lvl6pPr marL="2514600" indent="-228600" defTabSz="82867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2867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2867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2867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a:lnSpc>
                <a:spcPct val="93000"/>
              </a:lnSpc>
              <a:buClr>
                <a:srgbClr val="000000"/>
              </a:buClr>
              <a:buSzPct val="100000"/>
              <a:buFont typeface="Times New Roman" panose="02020603050405020304" pitchFamily="18" charset="0"/>
              <a:buNone/>
            </a:pPr>
            <a:endParaRPr lang="vi-VN" altLang="en-US" sz="2800">
              <a:solidFill>
                <a:srgbClr val="FF0000"/>
              </a:solidFill>
              <a:latin typeface="Times New Roman" panose="02020603050405020304" pitchFamily="18" charset="0"/>
            </a:endParaRPr>
          </a:p>
        </p:txBody>
      </p:sp>
    </p:spTree>
    <p:extLst>
      <p:ext uri="{BB962C8B-B14F-4D97-AF65-F5344CB8AC3E}">
        <p14:creationId xmlns:p14="http://schemas.microsoft.com/office/powerpoint/2010/main" val="694186125"/>
      </p:ext>
    </p:extLst>
  </p:cSld>
  <p:clrMapOvr>
    <a:masterClrMapping/>
  </p:clrMapOvr>
  <p:transition>
    <p:split orient="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3000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3"/>
          <p:cNvSpPr txBox="1">
            <a:spLocks noChangeArrowheads="1"/>
          </p:cNvSpPr>
          <p:nvPr/>
        </p:nvSpPr>
        <p:spPr bwMode="auto">
          <a:xfrm>
            <a:off x="1905000" y="2180739"/>
            <a:ext cx="5867400" cy="469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25602" rIns="0" bIns="0">
            <a:spAutoFit/>
          </a:bodyPr>
          <a:lstStyle>
            <a:lvl1pPr>
              <a:defRPr>
                <a:solidFill>
                  <a:schemeClr val="tx1"/>
                </a:solidFill>
                <a:latin typeface="Arial" panose="020B0604020202020204" pitchFamily="34" charset="0"/>
                <a:cs typeface="Arial" panose="020B0604020202020204" pitchFamily="34" charset="0"/>
              </a:defRPr>
            </a:lvl1pPr>
            <a:lvl2pPr marL="685800" indent="-22860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0000"/>
              </a:lnSpc>
              <a:spcBef>
                <a:spcPts val="1000"/>
              </a:spcBef>
              <a:buFont typeface="Arial" panose="020B0604020202020204" pitchFamily="34" charset="0"/>
              <a:buNone/>
            </a:pPr>
            <a:r>
              <a:rPr lang="nl-NL" altLang="en-US" sz="3200" b="1" dirty="0" smtClean="0">
                <a:latin typeface="Times New Roman" pitchFamily="18" charset="0"/>
                <a:cs typeface="Times New Roman" pitchFamily="18" charset="0"/>
              </a:rPr>
              <a:t>A. Địa </a:t>
            </a:r>
            <a:r>
              <a:rPr lang="nl-NL" altLang="en-US" sz="3200" b="1" dirty="0">
                <a:latin typeface="Times New Roman" pitchFamily="18" charset="0"/>
                <a:cs typeface="Times New Roman" pitchFamily="18" charset="0"/>
              </a:rPr>
              <a:t>chỉ trang chủ</a:t>
            </a:r>
            <a:endParaRPr lang="en-US" altLang="en-US" sz="3200" b="1" dirty="0">
              <a:latin typeface="Times New Roman" pitchFamily="18" charset="0"/>
              <a:cs typeface="Times New Roman" pitchFamily="18" charset="0"/>
            </a:endParaRPr>
          </a:p>
        </p:txBody>
      </p:sp>
      <p:sp>
        <p:nvSpPr>
          <p:cNvPr id="69635" name="Rectangle 3"/>
          <p:cNvSpPr txBox="1">
            <a:spLocks noChangeArrowheads="1"/>
          </p:cNvSpPr>
          <p:nvPr/>
        </p:nvSpPr>
        <p:spPr bwMode="auto">
          <a:xfrm>
            <a:off x="1924050" y="4104174"/>
            <a:ext cx="5876925" cy="469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25602" rIns="0" bIns="0">
            <a:spAutoFit/>
          </a:bodyPr>
          <a:lstStyle>
            <a:lvl1pPr marL="609600" indent="-609600">
              <a:defRPr>
                <a:solidFill>
                  <a:schemeClr val="tx1"/>
                </a:solidFill>
                <a:latin typeface="Arial" panose="020B0604020202020204" pitchFamily="34" charset="0"/>
                <a:cs typeface="Arial" panose="020B0604020202020204" pitchFamily="34" charset="0"/>
              </a:defRPr>
            </a:lvl1pPr>
            <a:lvl2pPr marL="685800" indent="-22860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0000"/>
              </a:lnSpc>
              <a:spcBef>
                <a:spcPts val="1000"/>
              </a:spcBef>
            </a:pPr>
            <a:r>
              <a:rPr lang="nl-NL" altLang="en-US" sz="3200" b="1" dirty="0" smtClean="0">
                <a:latin typeface="Times New Roman" pitchFamily="18" charset="0"/>
                <a:cs typeface="Times New Roman" pitchFamily="18" charset="0"/>
              </a:rPr>
              <a:t>C. Trang </a:t>
            </a:r>
            <a:r>
              <a:rPr lang="nl-NL" altLang="en-US" sz="3200" b="1" dirty="0">
                <a:latin typeface="Times New Roman" pitchFamily="18" charset="0"/>
                <a:cs typeface="Times New Roman" pitchFamily="18" charset="0"/>
              </a:rPr>
              <a:t>chủ</a:t>
            </a:r>
            <a:endParaRPr lang="en-US" altLang="en-US" sz="3200" b="1" dirty="0">
              <a:latin typeface="Times New Roman" pitchFamily="18" charset="0"/>
              <a:cs typeface="Times New Roman" pitchFamily="18" charset="0"/>
            </a:endParaRPr>
          </a:p>
        </p:txBody>
      </p:sp>
      <p:sp>
        <p:nvSpPr>
          <p:cNvPr id="69636" name="Rectangle 3"/>
          <p:cNvSpPr txBox="1">
            <a:spLocks noChangeArrowheads="1"/>
          </p:cNvSpPr>
          <p:nvPr/>
        </p:nvSpPr>
        <p:spPr bwMode="auto">
          <a:xfrm>
            <a:off x="353686" y="838200"/>
            <a:ext cx="8485514" cy="912249"/>
          </a:xfrm>
          <a:prstGeom prst="rect">
            <a:avLst/>
          </a:prstGeom>
          <a:noFill/>
          <a:ln>
            <a:noFill/>
          </a:ln>
          <a:extLst/>
        </p:spPr>
        <p:txBody>
          <a:bodyPr wrap="square" lIns="0" tIns="25602" rIns="0" bIns="0">
            <a:spAutoFit/>
          </a:bodyPr>
          <a:lstStyle>
            <a:lvl1pPr>
              <a:defRPr>
                <a:solidFill>
                  <a:schemeClr val="tx1"/>
                </a:solidFill>
                <a:latin typeface="Arial" panose="020B0604020202020204" pitchFamily="34" charset="0"/>
                <a:cs typeface="Arial" panose="020B0604020202020204" pitchFamily="34" charset="0"/>
              </a:defRPr>
            </a:lvl1pPr>
            <a:lvl2pPr marL="685800" indent="-22860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a:lnSpc>
                <a:spcPct val="90000"/>
              </a:lnSpc>
              <a:spcBef>
                <a:spcPts val="1000"/>
              </a:spcBef>
              <a:buFont typeface="Arial" panose="020B0604020202020204" pitchFamily="34" charset="0"/>
              <a:buNone/>
            </a:pPr>
            <a:r>
              <a:rPr lang="nl-NL" altLang="en-US" sz="3200" b="1" dirty="0">
                <a:solidFill>
                  <a:srgbClr val="FF0000"/>
                </a:solidFill>
                <a:latin typeface="Times New Roman" pitchFamily="18" charset="0"/>
                <a:cs typeface="Times New Roman" pitchFamily="18" charset="0"/>
              </a:rPr>
              <a:t>Một hoặc nhiều trang web liên quan được tổ chức dưới 1 địa chỉ truy cập chung tạo thành?</a:t>
            </a:r>
            <a:endParaRPr lang="en-US" altLang="en-US" sz="3200" b="1" dirty="0">
              <a:solidFill>
                <a:srgbClr val="FF0000"/>
              </a:solidFill>
              <a:latin typeface="Times New Roman" pitchFamily="18" charset="0"/>
              <a:cs typeface="Times New Roman" pitchFamily="18" charset="0"/>
            </a:endParaRPr>
          </a:p>
        </p:txBody>
      </p:sp>
      <p:sp>
        <p:nvSpPr>
          <p:cNvPr id="69637" name="Rectangle 3"/>
          <p:cNvSpPr txBox="1">
            <a:spLocks noChangeArrowheads="1"/>
          </p:cNvSpPr>
          <p:nvPr/>
        </p:nvSpPr>
        <p:spPr bwMode="auto">
          <a:xfrm>
            <a:off x="1902542" y="4915900"/>
            <a:ext cx="5857875" cy="469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25602" rIns="0" bIns="0">
            <a:spAutoFit/>
          </a:bodyPr>
          <a:lstStyle>
            <a:lvl1pPr marL="609600" indent="-609600">
              <a:defRPr>
                <a:solidFill>
                  <a:schemeClr val="tx1"/>
                </a:solidFill>
                <a:latin typeface="Arial" panose="020B0604020202020204" pitchFamily="34" charset="0"/>
                <a:cs typeface="Arial" panose="020B0604020202020204" pitchFamily="34" charset="0"/>
              </a:defRPr>
            </a:lvl1pPr>
            <a:lvl2pPr marL="685800" indent="-22860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0000"/>
              </a:lnSpc>
              <a:spcBef>
                <a:spcPts val="1000"/>
              </a:spcBef>
            </a:pPr>
            <a:r>
              <a:rPr lang="nl-NL" altLang="en-US" sz="3200" b="1" dirty="0" smtClean="0">
                <a:latin typeface="Times New Roman" pitchFamily="18" charset="0"/>
                <a:cs typeface="Times New Roman" pitchFamily="18" charset="0"/>
              </a:rPr>
              <a:t>D. Website </a:t>
            </a:r>
            <a:endParaRPr lang="en-US" altLang="en-US" sz="3200" b="1" dirty="0">
              <a:latin typeface="Times New Roman" pitchFamily="18" charset="0"/>
              <a:cs typeface="Times New Roman" pitchFamily="18" charset="0"/>
            </a:endParaRPr>
          </a:p>
        </p:txBody>
      </p:sp>
      <p:sp>
        <p:nvSpPr>
          <p:cNvPr id="69638" name="Rectangle 3"/>
          <p:cNvSpPr txBox="1">
            <a:spLocks noChangeArrowheads="1"/>
          </p:cNvSpPr>
          <p:nvPr/>
        </p:nvSpPr>
        <p:spPr bwMode="auto">
          <a:xfrm>
            <a:off x="1924050" y="3129450"/>
            <a:ext cx="5848350" cy="469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25602" rIns="0" bIns="0">
            <a:spAutoFit/>
          </a:bodyPr>
          <a:lstStyle>
            <a:lvl1pPr marL="609600" indent="-609600">
              <a:defRPr>
                <a:solidFill>
                  <a:schemeClr val="tx1"/>
                </a:solidFill>
                <a:latin typeface="Arial" panose="020B0604020202020204" pitchFamily="34" charset="0"/>
                <a:cs typeface="Arial" panose="020B0604020202020204" pitchFamily="34" charset="0"/>
              </a:defRPr>
            </a:lvl1pPr>
            <a:lvl2pPr marL="685800" indent="-22860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0000"/>
              </a:lnSpc>
              <a:spcBef>
                <a:spcPts val="1000"/>
              </a:spcBef>
            </a:pPr>
            <a:r>
              <a:rPr lang="nl-NL" altLang="en-US" sz="3200" b="1" dirty="0" smtClean="0">
                <a:latin typeface="Times New Roman" pitchFamily="18" charset="0"/>
                <a:cs typeface="Times New Roman" pitchFamily="18" charset="0"/>
              </a:rPr>
              <a:t>B. Địa </a:t>
            </a:r>
            <a:r>
              <a:rPr lang="nl-NL" altLang="en-US" sz="3200" b="1" dirty="0">
                <a:latin typeface="Times New Roman" pitchFamily="18" charset="0"/>
                <a:cs typeface="Times New Roman" pitchFamily="18" charset="0"/>
              </a:rPr>
              <a:t>chỉ của website</a:t>
            </a:r>
          </a:p>
        </p:txBody>
      </p:sp>
      <p:sp>
        <p:nvSpPr>
          <p:cNvPr id="9" name="Oval 4"/>
          <p:cNvSpPr>
            <a:spLocks noChangeArrowheads="1"/>
          </p:cNvSpPr>
          <p:nvPr/>
        </p:nvSpPr>
        <p:spPr bwMode="auto">
          <a:xfrm>
            <a:off x="1752600" y="4809771"/>
            <a:ext cx="611188" cy="681308"/>
          </a:xfrm>
          <a:prstGeom prst="ellipse">
            <a:avLst/>
          </a:prstGeom>
          <a:noFill/>
          <a:ln w="57150">
            <a:solidFill>
              <a:srgbClr val="FF0000"/>
            </a:solidFill>
            <a:round/>
            <a:headEnd/>
            <a:tailEnd/>
          </a:ln>
          <a:extLst>
            <a:ext uri="{909E8E84-426E-40DD-AFC4-6F175D3DCCD1}">
              <a14:hiddenFill xmlns:a14="http://schemas.microsoft.com/office/drawing/2010/main">
                <a:solidFill>
                  <a:srgbClr val="FFFFFF"/>
                </a:solidFill>
              </a14:hiddenFill>
            </a:ext>
          </a:extLst>
        </p:spPr>
        <p:txBody>
          <a:bodyPr lIns="82945" tIns="41473" rIns="82945" bIns="41473" anchor="ctr">
            <a:spAutoFit/>
          </a:bodyPr>
          <a:lstStyle>
            <a:lvl1pPr defTabSz="828675">
              <a:defRPr>
                <a:solidFill>
                  <a:schemeClr val="tx1"/>
                </a:solidFill>
                <a:latin typeface="Arial" panose="020B0604020202020204" pitchFamily="34" charset="0"/>
                <a:cs typeface="Arial" panose="020B0604020202020204" pitchFamily="34" charset="0"/>
              </a:defRPr>
            </a:lvl1pPr>
            <a:lvl2pPr marL="742950" indent="-285750" defTabSz="828675">
              <a:defRPr>
                <a:solidFill>
                  <a:schemeClr val="tx1"/>
                </a:solidFill>
                <a:latin typeface="Arial" panose="020B0604020202020204" pitchFamily="34" charset="0"/>
                <a:cs typeface="Arial" panose="020B0604020202020204" pitchFamily="34" charset="0"/>
              </a:defRPr>
            </a:lvl2pPr>
            <a:lvl3pPr marL="1143000" indent="-228600" defTabSz="828675">
              <a:defRPr>
                <a:solidFill>
                  <a:schemeClr val="tx1"/>
                </a:solidFill>
                <a:latin typeface="Arial" panose="020B0604020202020204" pitchFamily="34" charset="0"/>
                <a:cs typeface="Arial" panose="020B0604020202020204" pitchFamily="34" charset="0"/>
              </a:defRPr>
            </a:lvl3pPr>
            <a:lvl4pPr marL="1600200" indent="-228600" defTabSz="828675">
              <a:defRPr>
                <a:solidFill>
                  <a:schemeClr val="tx1"/>
                </a:solidFill>
                <a:latin typeface="Arial" panose="020B0604020202020204" pitchFamily="34" charset="0"/>
                <a:cs typeface="Arial" panose="020B0604020202020204" pitchFamily="34" charset="0"/>
              </a:defRPr>
            </a:lvl4pPr>
            <a:lvl5pPr marL="2057400" indent="-228600" defTabSz="828675">
              <a:defRPr>
                <a:solidFill>
                  <a:schemeClr val="tx1"/>
                </a:solidFill>
                <a:latin typeface="Arial" panose="020B0604020202020204" pitchFamily="34" charset="0"/>
                <a:cs typeface="Arial" panose="020B0604020202020204" pitchFamily="34" charset="0"/>
              </a:defRPr>
            </a:lvl5pPr>
            <a:lvl6pPr marL="2514600" indent="-228600" defTabSz="82867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2867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2867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2867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a:lnSpc>
                <a:spcPct val="93000"/>
              </a:lnSpc>
              <a:buClr>
                <a:srgbClr val="000000"/>
              </a:buClr>
              <a:buSzPct val="100000"/>
              <a:buFont typeface="Times New Roman" panose="02020603050405020304" pitchFamily="18" charset="0"/>
              <a:buNone/>
            </a:pPr>
            <a:endParaRPr lang="vi-VN" altLang="en-US" sz="280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1746374004"/>
      </p:ext>
    </p:extLst>
  </p:cSld>
  <p:clrMapOvr>
    <a:masterClrMapping/>
  </p:clrMapOvr>
  <p:transition>
    <p:split orient="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3000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3"/>
          <p:cNvSpPr txBox="1">
            <a:spLocks noChangeArrowheads="1"/>
          </p:cNvSpPr>
          <p:nvPr/>
        </p:nvSpPr>
        <p:spPr bwMode="auto">
          <a:xfrm>
            <a:off x="549428" y="3475296"/>
            <a:ext cx="7644588" cy="469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25602" rIns="0" bIns="0">
            <a:spAutoFit/>
          </a:bodyPr>
          <a:lstStyle>
            <a:lvl1pPr>
              <a:defRPr>
                <a:solidFill>
                  <a:schemeClr val="tx1"/>
                </a:solidFill>
                <a:latin typeface="Arial" panose="020B0604020202020204" pitchFamily="34" charset="0"/>
                <a:cs typeface="Arial" panose="020B0604020202020204" pitchFamily="34" charset="0"/>
              </a:defRPr>
            </a:lvl1pPr>
            <a:lvl2pPr marL="685800" indent="-22860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0000"/>
              </a:lnSpc>
              <a:spcBef>
                <a:spcPts val="1000"/>
              </a:spcBef>
              <a:buFont typeface="Arial" panose="020B0604020202020204" pitchFamily="34" charset="0"/>
              <a:buNone/>
            </a:pPr>
            <a:r>
              <a:rPr lang="nl-NL" altLang="en-US" sz="3200" b="1" dirty="0">
                <a:latin typeface="Times New Roman" pitchFamily="18" charset="0"/>
                <a:cs typeface="Times New Roman" pitchFamily="18" charset="0"/>
              </a:rPr>
              <a:t>B</a:t>
            </a:r>
            <a:r>
              <a:rPr lang="nl-NL" altLang="en-US" sz="3200" b="1" dirty="0" smtClean="0">
                <a:latin typeface="Times New Roman" pitchFamily="18" charset="0"/>
                <a:cs typeface="Times New Roman" pitchFamily="18" charset="0"/>
              </a:rPr>
              <a:t>. Truy </a:t>
            </a:r>
            <a:r>
              <a:rPr lang="nl-NL" altLang="en-US" sz="3200" b="1" dirty="0">
                <a:latin typeface="Times New Roman" pitchFamily="18" charset="0"/>
                <a:cs typeface="Times New Roman" pitchFamily="18" charset="0"/>
              </a:rPr>
              <a:t>cập máy tìm kiếm</a:t>
            </a:r>
            <a:endParaRPr lang="en-US" altLang="en-US" sz="3200" b="1" dirty="0">
              <a:latin typeface="Times New Roman" pitchFamily="18" charset="0"/>
              <a:cs typeface="Times New Roman" pitchFamily="18" charset="0"/>
            </a:endParaRPr>
          </a:p>
        </p:txBody>
      </p:sp>
      <p:sp>
        <p:nvSpPr>
          <p:cNvPr id="73731" name="Rectangle 3"/>
          <p:cNvSpPr txBox="1">
            <a:spLocks noChangeArrowheads="1"/>
          </p:cNvSpPr>
          <p:nvPr/>
        </p:nvSpPr>
        <p:spPr bwMode="auto">
          <a:xfrm>
            <a:off x="569093" y="2559496"/>
            <a:ext cx="8153400" cy="469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25602" rIns="0" bIns="0">
            <a:spAutoFit/>
          </a:bodyPr>
          <a:lstStyle>
            <a:lvl1pPr>
              <a:defRPr>
                <a:solidFill>
                  <a:schemeClr val="tx1"/>
                </a:solidFill>
                <a:latin typeface="Arial" panose="020B0604020202020204" pitchFamily="34" charset="0"/>
                <a:cs typeface="Arial" panose="020B0604020202020204" pitchFamily="34" charset="0"/>
              </a:defRPr>
            </a:lvl1pPr>
            <a:lvl2pPr marL="685800" indent="-22860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nSpc>
                <a:spcPct val="90000"/>
              </a:lnSpc>
              <a:spcBef>
                <a:spcPts val="1000"/>
              </a:spcBef>
              <a:buFont typeface="Arial" panose="020B0604020202020204" pitchFamily="34" charset="0"/>
              <a:buNone/>
            </a:pPr>
            <a:r>
              <a:rPr lang="nl-NL" altLang="en-US" sz="3200" b="1" dirty="0">
                <a:latin typeface="Times New Roman" pitchFamily="18" charset="0"/>
                <a:cs typeface="Times New Roman" pitchFamily="18" charset="0"/>
              </a:rPr>
              <a:t>A</a:t>
            </a:r>
            <a:r>
              <a:rPr lang="nl-NL" altLang="en-US" sz="3200" b="1" dirty="0" smtClean="0">
                <a:latin typeface="Times New Roman" pitchFamily="18" charset="0"/>
                <a:cs typeface="Times New Roman" pitchFamily="18" charset="0"/>
              </a:rPr>
              <a:t>. Nhấn </a:t>
            </a:r>
            <a:r>
              <a:rPr lang="nl-NL" altLang="en-US" sz="3200" b="1" dirty="0">
                <a:latin typeface="Times New Roman" pitchFamily="18" charset="0"/>
                <a:cs typeface="Times New Roman" pitchFamily="18" charset="0"/>
              </a:rPr>
              <a:t>phím Enter hoặc nháy nút Tìm kiếm</a:t>
            </a:r>
            <a:endParaRPr lang="en-US" altLang="en-US" sz="3200" b="1" dirty="0">
              <a:latin typeface="Times New Roman" pitchFamily="18" charset="0"/>
              <a:cs typeface="Times New Roman" pitchFamily="18" charset="0"/>
            </a:endParaRPr>
          </a:p>
        </p:txBody>
      </p:sp>
      <p:sp>
        <p:nvSpPr>
          <p:cNvPr id="73732" name="Rectangle 3"/>
          <p:cNvSpPr txBox="1">
            <a:spLocks noChangeArrowheads="1"/>
          </p:cNvSpPr>
          <p:nvPr/>
        </p:nvSpPr>
        <p:spPr bwMode="auto">
          <a:xfrm>
            <a:off x="503903" y="989831"/>
            <a:ext cx="8030497" cy="912249"/>
          </a:xfrm>
          <a:prstGeom prst="rect">
            <a:avLst/>
          </a:prstGeom>
          <a:noFill/>
          <a:ln>
            <a:noFill/>
          </a:ln>
          <a:extLst/>
        </p:spPr>
        <p:txBody>
          <a:bodyPr wrap="square" lIns="0" tIns="25602" rIns="0" bIns="0">
            <a:spAutoFit/>
          </a:bodyPr>
          <a:lstStyle>
            <a:lvl1pPr>
              <a:defRPr>
                <a:solidFill>
                  <a:schemeClr val="tx1"/>
                </a:solidFill>
                <a:latin typeface="Arial" panose="020B0604020202020204" pitchFamily="34" charset="0"/>
                <a:cs typeface="Arial" panose="020B0604020202020204" pitchFamily="34" charset="0"/>
              </a:defRPr>
            </a:lvl1pPr>
            <a:lvl2pPr marL="685800" indent="-22860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lnSpc>
                <a:spcPct val="90000"/>
              </a:lnSpc>
              <a:spcBef>
                <a:spcPts val="1000"/>
              </a:spcBef>
              <a:buFont typeface="Arial" panose="020B0604020202020204" pitchFamily="34" charset="0"/>
              <a:buNone/>
            </a:pPr>
            <a:r>
              <a:rPr lang="nl-NL" altLang="en-US" sz="3200" b="1" dirty="0">
                <a:solidFill>
                  <a:srgbClr val="FF0000"/>
                </a:solidFill>
                <a:latin typeface="Times New Roman" pitchFamily="18" charset="0"/>
                <a:cs typeface="Times New Roman" pitchFamily="18" charset="0"/>
              </a:rPr>
              <a:t>Em hãy sắp </a:t>
            </a:r>
            <a:r>
              <a:rPr lang="nl-NL" altLang="en-US" sz="3200" b="1" dirty="0" smtClean="0">
                <a:solidFill>
                  <a:srgbClr val="FF0000"/>
                </a:solidFill>
                <a:latin typeface="Times New Roman" pitchFamily="18" charset="0"/>
                <a:cs typeface="Times New Roman" pitchFamily="18" charset="0"/>
              </a:rPr>
              <a:t>xếp các </a:t>
            </a:r>
            <a:r>
              <a:rPr lang="nl-NL" altLang="en-US" sz="3200" b="1" dirty="0">
                <a:solidFill>
                  <a:srgbClr val="FF0000"/>
                </a:solidFill>
                <a:latin typeface="Times New Roman" pitchFamily="18" charset="0"/>
                <a:cs typeface="Times New Roman" pitchFamily="18" charset="0"/>
              </a:rPr>
              <a:t>bước tìm kiếm thông tin trên Internet theo thứ tự </a:t>
            </a:r>
            <a:r>
              <a:rPr lang="nl-NL" altLang="en-US" sz="3200" b="1" dirty="0" smtClean="0">
                <a:solidFill>
                  <a:srgbClr val="FF0000"/>
                </a:solidFill>
                <a:latin typeface="Times New Roman" pitchFamily="18" charset="0"/>
                <a:cs typeface="Times New Roman" pitchFamily="18" charset="0"/>
              </a:rPr>
              <a:t>các b</a:t>
            </a:r>
            <a:r>
              <a:rPr lang="vi-VN" altLang="en-US" sz="3200" b="1" dirty="0" smtClean="0">
                <a:solidFill>
                  <a:srgbClr val="FF0000"/>
                </a:solidFill>
                <a:latin typeface="Times New Roman" pitchFamily="18" charset="0"/>
                <a:cs typeface="Times New Roman" pitchFamily="18" charset="0"/>
              </a:rPr>
              <a:t>ướ</a:t>
            </a:r>
            <a:r>
              <a:rPr lang="en-US" altLang="en-US" sz="3200" b="1" dirty="0" smtClean="0">
                <a:solidFill>
                  <a:srgbClr val="FF0000"/>
                </a:solidFill>
                <a:latin typeface="Times New Roman" pitchFamily="18" charset="0"/>
                <a:cs typeface="Times New Roman" pitchFamily="18" charset="0"/>
              </a:rPr>
              <a:t>c</a:t>
            </a:r>
            <a:r>
              <a:rPr lang="nl-NL" altLang="en-US" sz="3200" b="1" dirty="0" smtClean="0">
                <a:solidFill>
                  <a:srgbClr val="FF0000"/>
                </a:solidFill>
                <a:latin typeface="Times New Roman" pitchFamily="18" charset="0"/>
                <a:cs typeface="Times New Roman" pitchFamily="18" charset="0"/>
              </a:rPr>
              <a:t>?</a:t>
            </a:r>
            <a:endParaRPr lang="en-US" altLang="en-US" sz="3200" dirty="0">
              <a:solidFill>
                <a:srgbClr val="FF0000"/>
              </a:solidFill>
              <a:latin typeface="Times New Roman" pitchFamily="18" charset="0"/>
              <a:cs typeface="Times New Roman" pitchFamily="18" charset="0"/>
            </a:endParaRPr>
          </a:p>
        </p:txBody>
      </p:sp>
      <p:sp>
        <p:nvSpPr>
          <p:cNvPr id="73734" name="Rectangle 3"/>
          <p:cNvSpPr txBox="1">
            <a:spLocks noChangeArrowheads="1"/>
          </p:cNvSpPr>
          <p:nvPr/>
        </p:nvSpPr>
        <p:spPr bwMode="auto">
          <a:xfrm>
            <a:off x="533400" y="4375541"/>
            <a:ext cx="8140990" cy="469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25602" rIns="0" bIns="0">
            <a:spAutoFit/>
          </a:bodyPr>
          <a:lstStyle>
            <a:lvl1pPr>
              <a:defRPr>
                <a:solidFill>
                  <a:schemeClr val="tx1"/>
                </a:solidFill>
                <a:latin typeface="Arial" panose="020B0604020202020204" pitchFamily="34" charset="0"/>
                <a:cs typeface="Arial" panose="020B0604020202020204" pitchFamily="34" charset="0"/>
              </a:defRPr>
            </a:lvl1pPr>
            <a:lvl2pPr marL="685800" indent="-22860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nSpc>
                <a:spcPct val="90000"/>
              </a:lnSpc>
              <a:spcBef>
                <a:spcPts val="1000"/>
              </a:spcBef>
              <a:buFont typeface="Arial" panose="020B0604020202020204" pitchFamily="34" charset="0"/>
              <a:buNone/>
            </a:pPr>
            <a:r>
              <a:rPr lang="nl-NL" altLang="en-US" sz="3200" b="1" dirty="0">
                <a:latin typeface="Times New Roman" pitchFamily="18" charset="0"/>
                <a:cs typeface="Times New Roman" pitchFamily="18" charset="0"/>
              </a:rPr>
              <a:t>C</a:t>
            </a:r>
            <a:r>
              <a:rPr lang="nl-NL" altLang="en-US" sz="3200" b="1" dirty="0" smtClean="0">
                <a:latin typeface="Times New Roman" pitchFamily="18" charset="0"/>
                <a:cs typeface="Times New Roman" pitchFamily="18" charset="0"/>
              </a:rPr>
              <a:t>. Gõ </a:t>
            </a:r>
            <a:r>
              <a:rPr lang="nl-NL" altLang="en-US" sz="3200" b="1" dirty="0">
                <a:latin typeface="Times New Roman" pitchFamily="18" charset="0"/>
                <a:cs typeface="Times New Roman" pitchFamily="18" charset="0"/>
              </a:rPr>
              <a:t>từ khóa vào ô dành để nhập từ khóa</a:t>
            </a:r>
            <a:r>
              <a:rPr lang="en-US" altLang="en-US" sz="3200" dirty="0">
                <a:latin typeface="Times New Roman" pitchFamily="18" charset="0"/>
                <a:cs typeface="Times New Roman" pitchFamily="18" charset="0"/>
              </a:rPr>
              <a:t> </a:t>
            </a:r>
          </a:p>
        </p:txBody>
      </p:sp>
      <p:sp>
        <p:nvSpPr>
          <p:cNvPr id="9" name="Rectangle 3"/>
          <p:cNvSpPr txBox="1">
            <a:spLocks noChangeArrowheads="1"/>
          </p:cNvSpPr>
          <p:nvPr/>
        </p:nvSpPr>
        <p:spPr bwMode="auto">
          <a:xfrm>
            <a:off x="601048" y="5257800"/>
            <a:ext cx="8140990" cy="469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25602" rIns="0" bIns="0">
            <a:spAutoFit/>
          </a:bodyPr>
          <a:lstStyle>
            <a:lvl1pPr>
              <a:defRPr>
                <a:solidFill>
                  <a:schemeClr val="tx1"/>
                </a:solidFill>
                <a:latin typeface="Arial" panose="020B0604020202020204" pitchFamily="34" charset="0"/>
                <a:cs typeface="Arial" panose="020B0604020202020204" pitchFamily="34" charset="0"/>
              </a:defRPr>
            </a:lvl1pPr>
            <a:lvl2pPr marL="685800" indent="-22860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nSpc>
                <a:spcPct val="90000"/>
              </a:lnSpc>
              <a:spcBef>
                <a:spcPts val="1000"/>
              </a:spcBef>
              <a:buFont typeface="Arial" panose="020B0604020202020204" pitchFamily="34" charset="0"/>
              <a:buNone/>
            </a:pPr>
            <a:r>
              <a:rPr lang="en-US" altLang="en-US" sz="3200" b="1" dirty="0" err="1" smtClean="0">
                <a:solidFill>
                  <a:srgbClr val="C00000"/>
                </a:solidFill>
                <a:latin typeface="Times New Roman" pitchFamily="18" charset="0"/>
                <a:cs typeface="Times New Roman" pitchFamily="18" charset="0"/>
              </a:rPr>
              <a:t>Đáp</a:t>
            </a:r>
            <a:r>
              <a:rPr lang="en-US" altLang="en-US" sz="3200" b="1" dirty="0">
                <a:solidFill>
                  <a:srgbClr val="C00000"/>
                </a:solidFill>
                <a:latin typeface="Times New Roman" pitchFamily="18" charset="0"/>
                <a:cs typeface="Times New Roman" pitchFamily="18" charset="0"/>
              </a:rPr>
              <a:t> </a:t>
            </a:r>
            <a:r>
              <a:rPr lang="en-US" altLang="en-US" sz="3200" b="1" dirty="0" err="1" smtClean="0">
                <a:solidFill>
                  <a:srgbClr val="C00000"/>
                </a:solidFill>
                <a:latin typeface="Times New Roman" pitchFamily="18" charset="0"/>
                <a:cs typeface="Times New Roman" pitchFamily="18" charset="0"/>
              </a:rPr>
              <a:t>án</a:t>
            </a:r>
            <a:r>
              <a:rPr lang="en-US" altLang="en-US" sz="3200" b="1" dirty="0" smtClean="0">
                <a:solidFill>
                  <a:srgbClr val="C00000"/>
                </a:solidFill>
                <a:latin typeface="Times New Roman" pitchFamily="18" charset="0"/>
                <a:cs typeface="Times New Roman" pitchFamily="18" charset="0"/>
              </a:rPr>
              <a:t>: B </a:t>
            </a:r>
            <a:r>
              <a:rPr lang="en-US" altLang="en-US" sz="3200" b="1" dirty="0" smtClean="0">
                <a:solidFill>
                  <a:srgbClr val="C00000"/>
                </a:solidFill>
                <a:latin typeface="Times New Roman" pitchFamily="18" charset="0"/>
                <a:cs typeface="Times New Roman" pitchFamily="18" charset="0"/>
                <a:sym typeface="Wingdings" pitchFamily="2" charset="2"/>
              </a:rPr>
              <a:t> C  A</a:t>
            </a:r>
            <a:endParaRPr lang="en-US" altLang="en-US" sz="3200" b="1" dirty="0">
              <a:solidFill>
                <a:srgbClr val="C00000"/>
              </a:solidFill>
              <a:latin typeface="Times New Roman" pitchFamily="18" charset="0"/>
              <a:cs typeface="Times New Roman" pitchFamily="18" charset="0"/>
            </a:endParaRPr>
          </a:p>
        </p:txBody>
      </p:sp>
    </p:spTree>
    <p:extLst>
      <p:ext uri="{BB962C8B-B14F-4D97-AF65-F5344CB8AC3E}">
        <p14:creationId xmlns:p14="http://schemas.microsoft.com/office/powerpoint/2010/main" val="4006805501"/>
      </p:ext>
    </p:extLst>
  </p:cSld>
  <p:clrMapOvr>
    <a:masterClrMapping/>
  </p:clrMapOvr>
  <p:transition>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99882" y="1030658"/>
            <a:ext cx="6629400" cy="584775"/>
          </a:xfrm>
          <a:prstGeom prst="rect">
            <a:avLst/>
          </a:prstGeom>
          <a:noFill/>
        </p:spPr>
        <p:txBody>
          <a:bodyPr wrap="square" rtlCol="0">
            <a:spAutoFit/>
          </a:bodyPr>
          <a:lstStyle/>
          <a:p>
            <a:r>
              <a:rPr lang="en-US" sz="3200" b="1" dirty="0" smtClean="0">
                <a:solidFill>
                  <a:srgbClr val="FF0000"/>
                </a:solidFill>
                <a:latin typeface="Times New Roman" pitchFamily="18" charset="0"/>
                <a:cs typeface="Times New Roman" pitchFamily="18" charset="0"/>
              </a:rPr>
              <a:t>1. </a:t>
            </a:r>
            <a:r>
              <a:rPr lang="en-US" sz="3200" b="1" dirty="0" err="1" smtClean="0">
                <a:solidFill>
                  <a:srgbClr val="FF0000"/>
                </a:solidFill>
                <a:latin typeface="Times New Roman" pitchFamily="18" charset="0"/>
                <a:cs typeface="Times New Roman" pitchFamily="18" charset="0"/>
              </a:rPr>
              <a:t>Tổ</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chức</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thông</a:t>
            </a:r>
            <a:r>
              <a:rPr lang="en-US" sz="3200" b="1" dirty="0" smtClean="0">
                <a:solidFill>
                  <a:srgbClr val="FF0000"/>
                </a:solidFill>
                <a:latin typeface="Times New Roman" pitchFamily="18" charset="0"/>
                <a:cs typeface="Times New Roman" pitchFamily="18" charset="0"/>
              </a:rPr>
              <a:t> tin </a:t>
            </a:r>
            <a:r>
              <a:rPr lang="en-US" sz="3200" b="1" dirty="0" err="1" smtClean="0">
                <a:solidFill>
                  <a:srgbClr val="FF0000"/>
                </a:solidFill>
                <a:latin typeface="Times New Roman" pitchFamily="18" charset="0"/>
                <a:cs typeface="Times New Roman" pitchFamily="18" charset="0"/>
              </a:rPr>
              <a:t>trên</a:t>
            </a:r>
            <a:r>
              <a:rPr lang="en-US" sz="3200" b="1" dirty="0" smtClean="0">
                <a:solidFill>
                  <a:srgbClr val="FF0000"/>
                </a:solidFill>
                <a:latin typeface="Times New Roman" pitchFamily="18" charset="0"/>
                <a:cs typeface="Times New Roman" pitchFamily="18" charset="0"/>
              </a:rPr>
              <a:t> internet</a:t>
            </a:r>
            <a:endParaRPr lang="en-US" sz="3200" b="1" dirty="0">
              <a:solidFill>
                <a:srgbClr val="FF0000"/>
              </a:solidFill>
              <a:latin typeface="Times New Roman" pitchFamily="18" charset="0"/>
              <a:cs typeface="Times New Roman" pitchFamily="18" charset="0"/>
            </a:endParaRPr>
          </a:p>
        </p:txBody>
      </p:sp>
      <p:sp>
        <p:nvSpPr>
          <p:cNvPr id="5" name="TextBox 4"/>
          <p:cNvSpPr txBox="1"/>
          <p:nvPr/>
        </p:nvSpPr>
        <p:spPr>
          <a:xfrm>
            <a:off x="641292" y="1556441"/>
            <a:ext cx="6248400" cy="584775"/>
          </a:xfrm>
          <a:prstGeom prst="rect">
            <a:avLst/>
          </a:prstGeom>
          <a:noFill/>
        </p:spPr>
        <p:txBody>
          <a:bodyPr wrap="square" rtlCol="0">
            <a:spAutoFit/>
          </a:bodyPr>
          <a:lstStyle/>
          <a:p>
            <a:r>
              <a:rPr lang="en-US" sz="3200" b="1" dirty="0" smtClean="0">
                <a:solidFill>
                  <a:srgbClr val="002060"/>
                </a:solidFill>
                <a:latin typeface="Times New Roman" pitchFamily="18" charset="0"/>
                <a:cs typeface="Times New Roman" pitchFamily="18" charset="0"/>
              </a:rPr>
              <a:t>a. </a:t>
            </a:r>
            <a:r>
              <a:rPr lang="en-US" sz="3200" b="1" dirty="0" err="1" smtClean="0">
                <a:solidFill>
                  <a:srgbClr val="002060"/>
                </a:solidFill>
                <a:latin typeface="Times New Roman" pitchFamily="18" charset="0"/>
                <a:cs typeface="Times New Roman" pitchFamily="18" charset="0"/>
              </a:rPr>
              <a:t>Siêu</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văn</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bản</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và</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trang</a:t>
            </a:r>
            <a:r>
              <a:rPr lang="en-US" sz="3200" b="1" dirty="0" smtClean="0">
                <a:solidFill>
                  <a:srgbClr val="002060"/>
                </a:solidFill>
                <a:latin typeface="Times New Roman" pitchFamily="18" charset="0"/>
                <a:cs typeface="Times New Roman" pitchFamily="18" charset="0"/>
              </a:rPr>
              <a:t> web</a:t>
            </a:r>
            <a:endParaRPr lang="en-US" sz="3200" b="1" dirty="0">
              <a:solidFill>
                <a:srgbClr val="002060"/>
              </a:solidFill>
              <a:latin typeface="Times New Roman" pitchFamily="18" charset="0"/>
              <a:cs typeface="Times New Roman" pitchFamily="18" charset="0"/>
            </a:endParaRPr>
          </a:p>
        </p:txBody>
      </p:sp>
      <p:sp>
        <p:nvSpPr>
          <p:cNvPr id="7" name="TextBox 6"/>
          <p:cNvSpPr txBox="1"/>
          <p:nvPr/>
        </p:nvSpPr>
        <p:spPr>
          <a:xfrm>
            <a:off x="609339" y="2200208"/>
            <a:ext cx="8382000" cy="584775"/>
          </a:xfrm>
          <a:prstGeom prst="rect">
            <a:avLst/>
          </a:prstGeom>
          <a:noFill/>
        </p:spPr>
        <p:txBody>
          <a:bodyPr wrap="square" rtlCol="0">
            <a:spAutoFit/>
          </a:bodyPr>
          <a:lstStyle/>
          <a:p>
            <a:r>
              <a:rPr lang="en-US" sz="3200" b="1" dirty="0">
                <a:solidFill>
                  <a:srgbClr val="002060"/>
                </a:solidFill>
                <a:latin typeface="Times New Roman" pitchFamily="18" charset="0"/>
                <a:cs typeface="Times New Roman" pitchFamily="18" charset="0"/>
              </a:rPr>
              <a:t>b</a:t>
            </a:r>
            <a:r>
              <a:rPr lang="en-US" sz="3200" b="1" dirty="0" smtClean="0">
                <a:solidFill>
                  <a:srgbClr val="002060"/>
                </a:solidFill>
                <a:latin typeface="Times New Roman" pitchFamily="18" charset="0"/>
                <a:cs typeface="Times New Roman" pitchFamily="18" charset="0"/>
              </a:rPr>
              <a:t>. Website, </a:t>
            </a:r>
            <a:r>
              <a:rPr lang="en-US" sz="3200" b="1" dirty="0" err="1" smtClean="0">
                <a:solidFill>
                  <a:srgbClr val="002060"/>
                </a:solidFill>
                <a:latin typeface="Times New Roman" pitchFamily="18" charset="0"/>
                <a:cs typeface="Times New Roman" pitchFamily="18" charset="0"/>
              </a:rPr>
              <a:t>địa</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chỉ</a:t>
            </a:r>
            <a:r>
              <a:rPr lang="en-US" sz="3200" b="1" dirty="0" smtClean="0">
                <a:solidFill>
                  <a:srgbClr val="002060"/>
                </a:solidFill>
                <a:latin typeface="Times New Roman" pitchFamily="18" charset="0"/>
                <a:cs typeface="Times New Roman" pitchFamily="18" charset="0"/>
              </a:rPr>
              <a:t> website </a:t>
            </a:r>
            <a:r>
              <a:rPr lang="en-US" sz="3200" b="1" dirty="0" err="1" smtClean="0">
                <a:solidFill>
                  <a:srgbClr val="002060"/>
                </a:solidFill>
                <a:latin typeface="Times New Roman" pitchFamily="18" charset="0"/>
                <a:cs typeface="Times New Roman" pitchFamily="18" charset="0"/>
              </a:rPr>
              <a:t>và</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trang</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chủ</a:t>
            </a:r>
            <a:endParaRPr lang="en-US" sz="3200" b="1" dirty="0">
              <a:solidFill>
                <a:srgbClr val="002060"/>
              </a:solidFill>
              <a:latin typeface="Times New Roman" pitchFamily="18" charset="0"/>
              <a:cs typeface="Times New Roman" pitchFamily="18" charset="0"/>
            </a:endParaRPr>
          </a:p>
        </p:txBody>
      </p:sp>
      <p:sp>
        <p:nvSpPr>
          <p:cNvPr id="8" name="TextBox 7"/>
          <p:cNvSpPr txBox="1"/>
          <p:nvPr/>
        </p:nvSpPr>
        <p:spPr>
          <a:xfrm>
            <a:off x="272844" y="2814479"/>
            <a:ext cx="6629400" cy="584775"/>
          </a:xfrm>
          <a:prstGeom prst="rect">
            <a:avLst/>
          </a:prstGeom>
          <a:noFill/>
        </p:spPr>
        <p:txBody>
          <a:bodyPr wrap="square" rtlCol="0">
            <a:spAutoFit/>
          </a:bodyPr>
          <a:lstStyle/>
          <a:p>
            <a:r>
              <a:rPr lang="en-US" sz="3200" b="1" dirty="0" smtClean="0">
                <a:solidFill>
                  <a:srgbClr val="FF0000"/>
                </a:solidFill>
                <a:latin typeface="Times New Roman" pitchFamily="18" charset="0"/>
                <a:cs typeface="Times New Roman" pitchFamily="18" charset="0"/>
              </a:rPr>
              <a:t>2. </a:t>
            </a:r>
            <a:r>
              <a:rPr lang="en-US" sz="3200" b="1" dirty="0" err="1" smtClean="0">
                <a:solidFill>
                  <a:srgbClr val="FF0000"/>
                </a:solidFill>
                <a:latin typeface="Times New Roman" pitchFamily="18" charset="0"/>
                <a:cs typeface="Times New Roman" pitchFamily="18" charset="0"/>
              </a:rPr>
              <a:t>Truy</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cập</a:t>
            </a:r>
            <a:r>
              <a:rPr lang="en-US" sz="3200" b="1" dirty="0" smtClean="0">
                <a:solidFill>
                  <a:srgbClr val="FF0000"/>
                </a:solidFill>
                <a:latin typeface="Times New Roman" pitchFamily="18" charset="0"/>
                <a:cs typeface="Times New Roman" pitchFamily="18" charset="0"/>
              </a:rPr>
              <a:t> web</a:t>
            </a:r>
            <a:endParaRPr lang="en-US" sz="3200" b="1" dirty="0">
              <a:solidFill>
                <a:srgbClr val="FF0000"/>
              </a:solidFill>
              <a:latin typeface="Times New Roman" pitchFamily="18" charset="0"/>
              <a:cs typeface="Times New Roman" pitchFamily="18" charset="0"/>
            </a:endParaRPr>
          </a:p>
        </p:txBody>
      </p:sp>
      <p:sp>
        <p:nvSpPr>
          <p:cNvPr id="9" name="TextBox 8"/>
          <p:cNvSpPr txBox="1"/>
          <p:nvPr/>
        </p:nvSpPr>
        <p:spPr>
          <a:xfrm>
            <a:off x="574926" y="3450755"/>
            <a:ext cx="6248400" cy="584775"/>
          </a:xfrm>
          <a:prstGeom prst="rect">
            <a:avLst/>
          </a:prstGeom>
          <a:noFill/>
        </p:spPr>
        <p:txBody>
          <a:bodyPr wrap="square" rtlCol="0">
            <a:spAutoFit/>
          </a:bodyPr>
          <a:lstStyle/>
          <a:p>
            <a:r>
              <a:rPr lang="en-US" sz="3200" b="1" dirty="0" smtClean="0">
                <a:solidFill>
                  <a:srgbClr val="002060"/>
                </a:solidFill>
                <a:latin typeface="Times New Roman" pitchFamily="18" charset="0"/>
                <a:cs typeface="Times New Roman" pitchFamily="18" charset="0"/>
              </a:rPr>
              <a:t>a. </a:t>
            </a:r>
            <a:r>
              <a:rPr lang="en-US" sz="3200" b="1" dirty="0" err="1" smtClean="0">
                <a:solidFill>
                  <a:srgbClr val="002060"/>
                </a:solidFill>
                <a:latin typeface="Times New Roman" pitchFamily="18" charset="0"/>
                <a:cs typeface="Times New Roman" pitchFamily="18" charset="0"/>
              </a:rPr>
              <a:t>Trình</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duyệt</a:t>
            </a:r>
            <a:r>
              <a:rPr lang="en-US" sz="3200" b="1" dirty="0" smtClean="0">
                <a:solidFill>
                  <a:srgbClr val="002060"/>
                </a:solidFill>
                <a:latin typeface="Times New Roman" pitchFamily="18" charset="0"/>
                <a:cs typeface="Times New Roman" pitchFamily="18" charset="0"/>
              </a:rPr>
              <a:t> web</a:t>
            </a:r>
            <a:endParaRPr lang="en-US" sz="3200" b="1" dirty="0">
              <a:solidFill>
                <a:srgbClr val="002060"/>
              </a:solidFill>
              <a:latin typeface="Times New Roman" pitchFamily="18" charset="0"/>
              <a:cs typeface="Times New Roman" pitchFamily="18" charset="0"/>
            </a:endParaRPr>
          </a:p>
        </p:txBody>
      </p:sp>
      <p:sp>
        <p:nvSpPr>
          <p:cNvPr id="10" name="TextBox 9"/>
          <p:cNvSpPr txBox="1"/>
          <p:nvPr/>
        </p:nvSpPr>
        <p:spPr>
          <a:xfrm>
            <a:off x="606881" y="4079774"/>
            <a:ext cx="6248400" cy="584775"/>
          </a:xfrm>
          <a:prstGeom prst="rect">
            <a:avLst/>
          </a:prstGeom>
          <a:noFill/>
        </p:spPr>
        <p:txBody>
          <a:bodyPr wrap="square" rtlCol="0">
            <a:spAutoFit/>
          </a:bodyPr>
          <a:lstStyle/>
          <a:p>
            <a:r>
              <a:rPr lang="en-US" sz="3200" b="1" dirty="0">
                <a:solidFill>
                  <a:srgbClr val="002060"/>
                </a:solidFill>
                <a:latin typeface="Times New Roman" pitchFamily="18" charset="0"/>
                <a:cs typeface="Times New Roman" pitchFamily="18" charset="0"/>
              </a:rPr>
              <a:t>b</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Truy</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cập</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trang</a:t>
            </a:r>
            <a:r>
              <a:rPr lang="en-US" sz="3200" b="1" dirty="0" smtClean="0">
                <a:solidFill>
                  <a:srgbClr val="002060"/>
                </a:solidFill>
                <a:latin typeface="Times New Roman" pitchFamily="18" charset="0"/>
                <a:cs typeface="Times New Roman" pitchFamily="18" charset="0"/>
              </a:rPr>
              <a:t> web</a:t>
            </a:r>
            <a:endParaRPr lang="en-US" sz="3200" b="1" dirty="0">
              <a:solidFill>
                <a:srgbClr val="002060"/>
              </a:solidFill>
              <a:latin typeface="Times New Roman" pitchFamily="18" charset="0"/>
              <a:cs typeface="Times New Roman" pitchFamily="18" charset="0"/>
            </a:endParaRPr>
          </a:p>
        </p:txBody>
      </p:sp>
      <p:sp>
        <p:nvSpPr>
          <p:cNvPr id="11" name="TextBox 10"/>
          <p:cNvSpPr txBox="1"/>
          <p:nvPr/>
        </p:nvSpPr>
        <p:spPr>
          <a:xfrm>
            <a:off x="228600" y="4813012"/>
            <a:ext cx="8915400" cy="584775"/>
          </a:xfrm>
          <a:prstGeom prst="rect">
            <a:avLst/>
          </a:prstGeom>
          <a:noFill/>
        </p:spPr>
        <p:txBody>
          <a:bodyPr wrap="square" rtlCol="0">
            <a:spAutoFit/>
          </a:bodyPr>
          <a:lstStyle/>
          <a:p>
            <a:r>
              <a:rPr lang="en-US" sz="3200" b="1" dirty="0">
                <a:solidFill>
                  <a:srgbClr val="FF0000"/>
                </a:solidFill>
                <a:latin typeface="Times New Roman" pitchFamily="18" charset="0"/>
                <a:cs typeface="Times New Roman" pitchFamily="18" charset="0"/>
              </a:rPr>
              <a:t>3</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Tìm</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kiếm</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thông</a:t>
            </a:r>
            <a:r>
              <a:rPr lang="en-US" sz="3200" b="1" dirty="0" smtClean="0">
                <a:solidFill>
                  <a:srgbClr val="FF0000"/>
                </a:solidFill>
                <a:latin typeface="Times New Roman" pitchFamily="18" charset="0"/>
                <a:cs typeface="Times New Roman" pitchFamily="18" charset="0"/>
              </a:rPr>
              <a:t> tin </a:t>
            </a:r>
            <a:r>
              <a:rPr lang="en-US" sz="3200" b="1" dirty="0" err="1" smtClean="0">
                <a:solidFill>
                  <a:srgbClr val="FF0000"/>
                </a:solidFill>
                <a:latin typeface="Times New Roman" pitchFamily="18" charset="0"/>
                <a:cs typeface="Times New Roman" pitchFamily="18" charset="0"/>
              </a:rPr>
              <a:t>trên</a:t>
            </a:r>
            <a:r>
              <a:rPr lang="en-US" sz="3200" b="1" dirty="0" smtClean="0">
                <a:solidFill>
                  <a:srgbClr val="FF0000"/>
                </a:solidFill>
                <a:latin typeface="Times New Roman" pitchFamily="18" charset="0"/>
                <a:cs typeface="Times New Roman" pitchFamily="18" charset="0"/>
              </a:rPr>
              <a:t> internet</a:t>
            </a:r>
            <a:endParaRPr lang="en-US" sz="3200" b="1" dirty="0">
              <a:solidFill>
                <a:srgbClr val="FF0000"/>
              </a:solidFill>
              <a:latin typeface="Times New Roman" pitchFamily="18" charset="0"/>
              <a:cs typeface="Times New Roman" pitchFamily="18" charset="0"/>
            </a:endParaRPr>
          </a:p>
        </p:txBody>
      </p:sp>
      <p:sp>
        <p:nvSpPr>
          <p:cNvPr id="12" name="TextBox 11"/>
          <p:cNvSpPr txBox="1"/>
          <p:nvPr/>
        </p:nvSpPr>
        <p:spPr>
          <a:xfrm>
            <a:off x="533400" y="5397787"/>
            <a:ext cx="6248400" cy="584775"/>
          </a:xfrm>
          <a:prstGeom prst="rect">
            <a:avLst/>
          </a:prstGeom>
          <a:noFill/>
        </p:spPr>
        <p:txBody>
          <a:bodyPr wrap="square" rtlCol="0">
            <a:spAutoFit/>
          </a:bodyPr>
          <a:lstStyle/>
          <a:p>
            <a:r>
              <a:rPr lang="en-US" sz="3200" b="1" dirty="0" smtClean="0">
                <a:solidFill>
                  <a:srgbClr val="002060"/>
                </a:solidFill>
                <a:latin typeface="Times New Roman" pitchFamily="18" charset="0"/>
                <a:cs typeface="Times New Roman" pitchFamily="18" charset="0"/>
              </a:rPr>
              <a:t>a. </a:t>
            </a:r>
            <a:r>
              <a:rPr lang="en-US" sz="3200" b="1" dirty="0" err="1" smtClean="0">
                <a:solidFill>
                  <a:srgbClr val="002060"/>
                </a:solidFill>
                <a:latin typeface="Times New Roman" pitchFamily="18" charset="0"/>
                <a:cs typeface="Times New Roman" pitchFamily="18" charset="0"/>
              </a:rPr>
              <a:t>Máy</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tìm</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kiếm</a:t>
            </a:r>
            <a:endParaRPr lang="en-US" sz="3200" b="1" dirty="0">
              <a:solidFill>
                <a:srgbClr val="002060"/>
              </a:solidFill>
              <a:latin typeface="Times New Roman" pitchFamily="18" charset="0"/>
              <a:cs typeface="Times New Roman" pitchFamily="18" charset="0"/>
            </a:endParaRPr>
          </a:p>
        </p:txBody>
      </p:sp>
      <p:sp>
        <p:nvSpPr>
          <p:cNvPr id="13" name="TextBox 12"/>
          <p:cNvSpPr txBox="1"/>
          <p:nvPr/>
        </p:nvSpPr>
        <p:spPr>
          <a:xfrm>
            <a:off x="533400" y="6019800"/>
            <a:ext cx="6248400" cy="584775"/>
          </a:xfrm>
          <a:prstGeom prst="rect">
            <a:avLst/>
          </a:prstGeom>
          <a:noFill/>
        </p:spPr>
        <p:txBody>
          <a:bodyPr wrap="square" rtlCol="0">
            <a:spAutoFit/>
          </a:bodyPr>
          <a:lstStyle/>
          <a:p>
            <a:r>
              <a:rPr lang="en-US" sz="3200" b="1" dirty="0">
                <a:solidFill>
                  <a:srgbClr val="002060"/>
                </a:solidFill>
                <a:latin typeface="Times New Roman" pitchFamily="18" charset="0"/>
                <a:cs typeface="Times New Roman" pitchFamily="18" charset="0"/>
              </a:rPr>
              <a:t>b</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Sử</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dụng</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máy</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tìm</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kiếm</a:t>
            </a:r>
            <a:endParaRPr lang="en-US" sz="3200" b="1" dirty="0">
              <a:solidFill>
                <a:srgbClr val="002060"/>
              </a:solidFill>
              <a:latin typeface="Times New Roman" pitchFamily="18" charset="0"/>
              <a:cs typeface="Times New Roman" pitchFamily="18" charset="0"/>
            </a:endParaRPr>
          </a:p>
        </p:txBody>
      </p:sp>
      <p:sp>
        <p:nvSpPr>
          <p:cNvPr id="2" name="Rectangle 1"/>
          <p:cNvSpPr/>
          <p:nvPr/>
        </p:nvSpPr>
        <p:spPr>
          <a:xfrm>
            <a:off x="819321" y="152400"/>
            <a:ext cx="7478329" cy="707886"/>
          </a:xfrm>
          <a:prstGeom prst="rect">
            <a:avLst/>
          </a:prstGeom>
          <a:noFill/>
        </p:spPr>
        <p:txBody>
          <a:bodyPr wrap="none" lIns="91440" tIns="45720" rIns="91440" bIns="45720">
            <a:spAutoFit/>
          </a:bodyPr>
          <a:lstStyle/>
          <a:p>
            <a:pPr algn="ctr"/>
            <a:r>
              <a:rPr lang="en-US" sz="4000" b="1" dirty="0">
                <a:ln w="18000">
                  <a:solidFill>
                    <a:srgbClr val="C00000"/>
                  </a:solidFill>
                  <a:prstDash val="solid"/>
                  <a:miter lim="800000"/>
                </a:ln>
                <a:solidFill>
                  <a:srgbClr val="FFC000"/>
                </a:solidFill>
                <a:effectLst>
                  <a:outerShdw blurRad="25500" dist="23000" dir="7020000" algn="tl">
                    <a:srgbClr val="000000">
                      <a:alpha val="50000"/>
                    </a:srgbClr>
                  </a:outerShdw>
                </a:effectLst>
              </a:rPr>
              <a:t>TÓM TẮT NỘI DUNG BÀI </a:t>
            </a:r>
            <a:r>
              <a:rPr lang="en-US" sz="4000" b="1" dirty="0" smtClean="0">
                <a:ln w="18000">
                  <a:solidFill>
                    <a:srgbClr val="C00000"/>
                  </a:solidFill>
                  <a:prstDash val="solid"/>
                  <a:miter lim="800000"/>
                </a:ln>
                <a:solidFill>
                  <a:srgbClr val="FFC000"/>
                </a:solidFill>
                <a:effectLst>
                  <a:outerShdw blurRad="25500" dist="23000" dir="7020000" algn="tl">
                    <a:srgbClr val="000000">
                      <a:alpha val="50000"/>
                    </a:srgbClr>
                  </a:outerShdw>
                </a:effectLst>
              </a:rPr>
              <a:t>HỌC</a:t>
            </a:r>
            <a:endParaRPr lang="en-US" sz="4000" b="1" cap="none" spc="0" dirty="0">
              <a:ln w="18000">
                <a:solidFill>
                  <a:srgbClr val="C00000"/>
                </a:solidFill>
                <a:prstDash val="solid"/>
                <a:miter lim="800000"/>
              </a:ln>
              <a:solidFill>
                <a:srgbClr val="FFC000"/>
              </a:solidFill>
              <a:effectLst>
                <a:outerShdw blurRad="25500" dist="23000" dir="7020000" algn="tl">
                  <a:srgbClr val="000000">
                    <a:alpha val="50000"/>
                  </a:srgbClr>
                </a:outerShdw>
              </a:effectLst>
            </a:endParaRPr>
          </a:p>
        </p:txBody>
      </p:sp>
    </p:spTree>
    <p:extLst>
      <p:ext uri="{BB962C8B-B14F-4D97-AF65-F5344CB8AC3E}">
        <p14:creationId xmlns:p14="http://schemas.microsoft.com/office/powerpoint/2010/main" val="2294663316"/>
      </p:ext>
    </p:extLst>
  </p:cSld>
  <p:clrMapOvr>
    <a:masterClrMapping/>
  </p:clrMapOvr>
  <p:transition>
    <p:split orient="ver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4"/>
          <p:cNvSpPr>
            <a:spLocks noChangeArrowheads="1"/>
          </p:cNvSpPr>
          <p:nvPr/>
        </p:nvSpPr>
        <p:spPr bwMode="gray">
          <a:xfrm>
            <a:off x="617022" y="387460"/>
            <a:ext cx="7917377" cy="1471493"/>
          </a:xfrm>
          <a:prstGeom prst="roundRect">
            <a:avLst>
              <a:gd name="adj" fmla="val 50000"/>
            </a:avLst>
          </a:prstGeom>
          <a:noFill/>
          <a:ln w="57150" algn="ctr">
            <a:solidFill>
              <a:srgbClr val="FF99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76200" dir="10800000" kx="-3284103" algn="br" rotWithShape="0">
                    <a:schemeClr val="bg2">
                      <a:alpha val="50000"/>
                    </a:schemeClr>
                  </a:outerShdw>
                </a:effectLst>
              </a14:hiddenEffects>
            </a:ext>
          </a:extLst>
        </p:spPr>
        <p:txBody>
          <a:bodyPr wrap="square" anchor="ct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eaLnBrk="1" hangingPunct="1">
              <a:spcBef>
                <a:spcPct val="20000"/>
              </a:spcBef>
            </a:pPr>
            <a:r>
              <a:rPr lang="en-US" altLang="en-US" sz="3000" b="1" dirty="0">
                <a:solidFill>
                  <a:srgbClr val="FF0000"/>
                </a:solidFill>
                <a:cs typeface="Times New Roman" pitchFamily="18" charset="0"/>
              </a:rPr>
              <a:t>2. </a:t>
            </a:r>
            <a:r>
              <a:rPr lang="en-US" altLang="en-US" sz="2800" b="1" dirty="0">
                <a:solidFill>
                  <a:srgbClr val="FF0000"/>
                </a:solidFill>
                <a:cs typeface="Times New Roman" pitchFamily="18" charset="0"/>
              </a:rPr>
              <a:t>(</a:t>
            </a:r>
            <a:r>
              <a:rPr lang="en-US" altLang="en-US" sz="2800" b="1" dirty="0" err="1">
                <a:solidFill>
                  <a:srgbClr val="FF0000"/>
                </a:solidFill>
                <a:cs typeface="Times New Roman" pitchFamily="18" charset="0"/>
              </a:rPr>
              <a:t>trang</a:t>
            </a:r>
            <a:r>
              <a:rPr lang="en-US" altLang="en-US" sz="2800" b="1" dirty="0">
                <a:solidFill>
                  <a:srgbClr val="FF0000"/>
                </a:solidFill>
                <a:cs typeface="Times New Roman" pitchFamily="18" charset="0"/>
              </a:rPr>
              <a:t> 19/SGK) </a:t>
            </a:r>
            <a:r>
              <a:rPr lang="nl-NL" altLang="en-US" sz="3000" b="1" dirty="0" smtClean="0">
                <a:solidFill>
                  <a:srgbClr val="FF0000"/>
                </a:solidFill>
              </a:rPr>
              <a:t>Một </a:t>
            </a:r>
            <a:r>
              <a:rPr lang="nl-NL" altLang="en-US" sz="3000" b="1" dirty="0">
                <a:solidFill>
                  <a:srgbClr val="FF0000"/>
                </a:solidFill>
              </a:rPr>
              <a:t>số dịch vụ trên </a:t>
            </a:r>
            <a:r>
              <a:rPr lang="en-US" altLang="en-US" sz="3000" b="1" dirty="0">
                <a:solidFill>
                  <a:srgbClr val="FF0000"/>
                </a:solidFill>
              </a:rPr>
              <a:t>Internet.</a:t>
            </a:r>
            <a:endParaRPr lang="nl-NL" altLang="en-US" sz="3000" b="1" dirty="0">
              <a:solidFill>
                <a:srgbClr val="FF0000"/>
              </a:solidFill>
            </a:endParaRPr>
          </a:p>
        </p:txBody>
      </p:sp>
      <p:sp>
        <p:nvSpPr>
          <p:cNvPr id="3" name="TextBox 2"/>
          <p:cNvSpPr txBox="1"/>
          <p:nvPr/>
        </p:nvSpPr>
        <p:spPr>
          <a:xfrm>
            <a:off x="642832" y="1905000"/>
            <a:ext cx="8250494" cy="584775"/>
          </a:xfrm>
          <a:prstGeom prst="rect">
            <a:avLst/>
          </a:prstGeom>
          <a:noFill/>
        </p:spPr>
        <p:txBody>
          <a:bodyPr wrap="square" rtlCol="0">
            <a:spAutoFit/>
          </a:bodyPr>
          <a:lstStyle/>
          <a:p>
            <a:r>
              <a:rPr lang="en-US" sz="3200" b="1" dirty="0" smtClean="0">
                <a:solidFill>
                  <a:srgbClr val="002060"/>
                </a:solidFill>
              </a:rPr>
              <a:t>- </a:t>
            </a:r>
            <a:r>
              <a:rPr lang="en-US" sz="3200" b="1" dirty="0" err="1" smtClean="0">
                <a:solidFill>
                  <a:srgbClr val="002060"/>
                </a:solidFill>
              </a:rPr>
              <a:t>Tổ</a:t>
            </a:r>
            <a:r>
              <a:rPr lang="en-US" sz="3200" b="1" dirty="0" smtClean="0">
                <a:solidFill>
                  <a:srgbClr val="002060"/>
                </a:solidFill>
              </a:rPr>
              <a:t> </a:t>
            </a:r>
            <a:r>
              <a:rPr lang="en-US" sz="3200" b="1" dirty="0" err="1" smtClean="0">
                <a:solidFill>
                  <a:srgbClr val="002060"/>
                </a:solidFill>
              </a:rPr>
              <a:t>chức</a:t>
            </a:r>
            <a:r>
              <a:rPr lang="en-US" sz="3200" b="1" dirty="0" smtClean="0">
                <a:solidFill>
                  <a:srgbClr val="002060"/>
                </a:solidFill>
              </a:rPr>
              <a:t> </a:t>
            </a:r>
            <a:r>
              <a:rPr lang="en-US" sz="3200" b="1" dirty="0" err="1" smtClean="0">
                <a:solidFill>
                  <a:srgbClr val="002060"/>
                </a:solidFill>
              </a:rPr>
              <a:t>và</a:t>
            </a:r>
            <a:r>
              <a:rPr lang="en-US" sz="3200" b="1" dirty="0" smtClean="0">
                <a:solidFill>
                  <a:srgbClr val="002060"/>
                </a:solidFill>
              </a:rPr>
              <a:t> </a:t>
            </a:r>
            <a:r>
              <a:rPr lang="en-US" sz="3200" b="1" dirty="0" err="1" smtClean="0">
                <a:solidFill>
                  <a:srgbClr val="002060"/>
                </a:solidFill>
              </a:rPr>
              <a:t>khai</a:t>
            </a:r>
            <a:r>
              <a:rPr lang="en-US" sz="3200" b="1" dirty="0" smtClean="0">
                <a:solidFill>
                  <a:srgbClr val="002060"/>
                </a:solidFill>
              </a:rPr>
              <a:t> </a:t>
            </a:r>
            <a:r>
              <a:rPr lang="en-US" sz="3200" b="1" dirty="0" err="1" smtClean="0">
                <a:solidFill>
                  <a:srgbClr val="002060"/>
                </a:solidFill>
              </a:rPr>
              <a:t>thác</a:t>
            </a:r>
            <a:r>
              <a:rPr lang="en-US" sz="3200" b="1" dirty="0" smtClean="0">
                <a:solidFill>
                  <a:srgbClr val="002060"/>
                </a:solidFill>
              </a:rPr>
              <a:t> </a:t>
            </a:r>
            <a:r>
              <a:rPr lang="en-US" sz="3200" b="1" dirty="0" err="1" smtClean="0">
                <a:solidFill>
                  <a:srgbClr val="002060"/>
                </a:solidFill>
              </a:rPr>
              <a:t>thông</a:t>
            </a:r>
            <a:r>
              <a:rPr lang="en-US" sz="3200" b="1" dirty="0" smtClean="0">
                <a:solidFill>
                  <a:srgbClr val="002060"/>
                </a:solidFill>
              </a:rPr>
              <a:t> tin </a:t>
            </a:r>
            <a:r>
              <a:rPr lang="en-US" sz="3200" b="1" dirty="0" err="1" smtClean="0">
                <a:solidFill>
                  <a:srgbClr val="002060"/>
                </a:solidFill>
              </a:rPr>
              <a:t>trên</a:t>
            </a:r>
            <a:r>
              <a:rPr lang="en-US" sz="3200" b="1" dirty="0" smtClean="0">
                <a:solidFill>
                  <a:srgbClr val="002060"/>
                </a:solidFill>
              </a:rPr>
              <a:t> web</a:t>
            </a:r>
            <a:endParaRPr lang="en-US" sz="3200" b="1" dirty="0">
              <a:solidFill>
                <a:srgbClr val="002060"/>
              </a:solidFill>
            </a:endParaRPr>
          </a:p>
        </p:txBody>
      </p:sp>
      <p:sp>
        <p:nvSpPr>
          <p:cNvPr id="4" name="TextBox 3"/>
          <p:cNvSpPr txBox="1"/>
          <p:nvPr/>
        </p:nvSpPr>
        <p:spPr>
          <a:xfrm>
            <a:off x="642832" y="2802438"/>
            <a:ext cx="8305800" cy="584775"/>
          </a:xfrm>
          <a:prstGeom prst="rect">
            <a:avLst/>
          </a:prstGeom>
          <a:noFill/>
        </p:spPr>
        <p:txBody>
          <a:bodyPr wrap="square" rtlCol="0">
            <a:spAutoFit/>
          </a:bodyPr>
          <a:lstStyle/>
          <a:p>
            <a:r>
              <a:rPr lang="en-US" sz="3200" b="1" dirty="0" smtClean="0">
                <a:solidFill>
                  <a:srgbClr val="002060"/>
                </a:solidFill>
              </a:rPr>
              <a:t>- </a:t>
            </a:r>
            <a:r>
              <a:rPr lang="en-US" sz="3200" b="1" dirty="0" err="1" smtClean="0">
                <a:solidFill>
                  <a:srgbClr val="002060"/>
                </a:solidFill>
              </a:rPr>
              <a:t>Tìm</a:t>
            </a:r>
            <a:r>
              <a:rPr lang="en-US" sz="3200" b="1" dirty="0" smtClean="0">
                <a:solidFill>
                  <a:srgbClr val="002060"/>
                </a:solidFill>
              </a:rPr>
              <a:t> </a:t>
            </a:r>
            <a:r>
              <a:rPr lang="en-US" sz="3200" b="1" dirty="0" err="1" smtClean="0">
                <a:solidFill>
                  <a:srgbClr val="002060"/>
                </a:solidFill>
              </a:rPr>
              <a:t>kiếm</a:t>
            </a:r>
            <a:r>
              <a:rPr lang="en-US" sz="3200" b="1" dirty="0" smtClean="0">
                <a:solidFill>
                  <a:srgbClr val="002060"/>
                </a:solidFill>
              </a:rPr>
              <a:t> </a:t>
            </a:r>
            <a:r>
              <a:rPr lang="en-US" sz="3200" b="1" dirty="0" err="1" smtClean="0">
                <a:solidFill>
                  <a:srgbClr val="002060"/>
                </a:solidFill>
              </a:rPr>
              <a:t>thông</a:t>
            </a:r>
            <a:r>
              <a:rPr lang="en-US" sz="3200" b="1" dirty="0" smtClean="0">
                <a:solidFill>
                  <a:srgbClr val="002060"/>
                </a:solidFill>
              </a:rPr>
              <a:t> tin </a:t>
            </a:r>
            <a:r>
              <a:rPr lang="en-US" sz="3200" b="1" dirty="0" err="1" smtClean="0">
                <a:solidFill>
                  <a:srgbClr val="002060"/>
                </a:solidFill>
              </a:rPr>
              <a:t>trên</a:t>
            </a:r>
            <a:r>
              <a:rPr lang="en-US" sz="3200" b="1" dirty="0" smtClean="0">
                <a:solidFill>
                  <a:srgbClr val="002060"/>
                </a:solidFill>
              </a:rPr>
              <a:t> Internet</a:t>
            </a:r>
            <a:endParaRPr lang="en-US" sz="3200" b="1" dirty="0">
              <a:solidFill>
                <a:srgbClr val="002060"/>
              </a:solidFill>
            </a:endParaRPr>
          </a:p>
        </p:txBody>
      </p:sp>
      <p:sp>
        <p:nvSpPr>
          <p:cNvPr id="5" name="TextBox 4"/>
          <p:cNvSpPr txBox="1"/>
          <p:nvPr/>
        </p:nvSpPr>
        <p:spPr>
          <a:xfrm>
            <a:off x="762000" y="3657600"/>
            <a:ext cx="6781800" cy="584775"/>
          </a:xfrm>
          <a:prstGeom prst="rect">
            <a:avLst/>
          </a:prstGeom>
          <a:noFill/>
        </p:spPr>
        <p:txBody>
          <a:bodyPr wrap="square" rtlCol="0">
            <a:spAutoFit/>
          </a:bodyPr>
          <a:lstStyle/>
          <a:p>
            <a:r>
              <a:rPr lang="en-US" sz="3200" b="1" dirty="0" smtClean="0">
                <a:solidFill>
                  <a:srgbClr val="002060"/>
                </a:solidFill>
              </a:rPr>
              <a:t>- </a:t>
            </a:r>
            <a:r>
              <a:rPr lang="en-US" sz="3200" b="1" dirty="0" err="1" smtClean="0">
                <a:solidFill>
                  <a:srgbClr val="002060"/>
                </a:solidFill>
              </a:rPr>
              <a:t>Thư</a:t>
            </a:r>
            <a:r>
              <a:rPr lang="en-US" sz="3200" b="1" dirty="0" smtClean="0">
                <a:solidFill>
                  <a:srgbClr val="002060"/>
                </a:solidFill>
              </a:rPr>
              <a:t> </a:t>
            </a:r>
            <a:r>
              <a:rPr lang="en-US" sz="3200" b="1" dirty="0" err="1" smtClean="0">
                <a:solidFill>
                  <a:srgbClr val="002060"/>
                </a:solidFill>
              </a:rPr>
              <a:t>điện</a:t>
            </a:r>
            <a:r>
              <a:rPr lang="en-US" sz="3200" b="1" dirty="0" smtClean="0">
                <a:solidFill>
                  <a:srgbClr val="002060"/>
                </a:solidFill>
              </a:rPr>
              <a:t> </a:t>
            </a:r>
            <a:r>
              <a:rPr lang="en-US" sz="3200" b="1" dirty="0" err="1" smtClean="0">
                <a:solidFill>
                  <a:srgbClr val="002060"/>
                </a:solidFill>
              </a:rPr>
              <a:t>tử</a:t>
            </a:r>
            <a:r>
              <a:rPr lang="en-US" sz="3200" b="1" dirty="0" smtClean="0">
                <a:solidFill>
                  <a:srgbClr val="002060"/>
                </a:solidFill>
              </a:rPr>
              <a:t> </a:t>
            </a:r>
            <a:r>
              <a:rPr lang="en-US" altLang="en-US" sz="3200" b="1" i="1" dirty="0">
                <a:solidFill>
                  <a:srgbClr val="002060"/>
                </a:solidFill>
              </a:rPr>
              <a:t>(</a:t>
            </a:r>
            <a:r>
              <a:rPr lang="en-US" altLang="en-US" sz="3200" b="1" i="1" dirty="0" smtClean="0">
                <a:solidFill>
                  <a:srgbClr val="002060"/>
                </a:solidFill>
              </a:rPr>
              <a:t>E-mail) </a:t>
            </a:r>
            <a:endParaRPr lang="en-US" sz="3200" b="1" dirty="0">
              <a:solidFill>
                <a:srgbClr val="002060"/>
              </a:solidFill>
            </a:endParaRPr>
          </a:p>
        </p:txBody>
      </p:sp>
    </p:spTree>
    <p:extLst>
      <p:ext uri="{BB962C8B-B14F-4D97-AF65-F5344CB8AC3E}">
        <p14:creationId xmlns:p14="http://schemas.microsoft.com/office/powerpoint/2010/main" val="102914249"/>
      </p:ext>
    </p:extLst>
  </p:cSld>
  <p:clrMapOvr>
    <a:masterClrMapping/>
  </p:clrMapOvr>
  <p:transition>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barn(inVertical)">
                                      <p:cBhvr>
                                        <p:cTn id="10" dur="500"/>
                                        <p:tgtEl>
                                          <p:spTgt spid="4"/>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arn(inVertical)">
                                      <p:cBhvr>
                                        <p:cTn id="13"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4"/>
          <p:cNvSpPr>
            <a:spLocks noChangeArrowheads="1"/>
          </p:cNvSpPr>
          <p:nvPr/>
        </p:nvSpPr>
        <p:spPr bwMode="gray">
          <a:xfrm>
            <a:off x="304799" y="304800"/>
            <a:ext cx="8610600" cy="2120682"/>
          </a:xfrm>
          <a:prstGeom prst="roundRect">
            <a:avLst>
              <a:gd name="adj" fmla="val 50000"/>
            </a:avLst>
          </a:prstGeom>
          <a:noFill/>
          <a:ln w="57150" algn="ctr">
            <a:solidFill>
              <a:srgbClr val="FF99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76200" dir="10800000" kx="-3284103" algn="br" rotWithShape="0">
                    <a:schemeClr val="bg2">
                      <a:alpha val="50000"/>
                    </a:schemeClr>
                  </a:outerShdw>
                </a:effectLst>
              </a14:hiddenEffects>
            </a:ext>
          </a:extLst>
        </p:spPr>
        <p:txBody>
          <a:bodyPr wrap="square" anchor="ct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eaLnBrk="1" hangingPunct="1">
              <a:spcBef>
                <a:spcPct val="20000"/>
              </a:spcBef>
            </a:pPr>
            <a:r>
              <a:rPr lang="en-US" altLang="en-US" sz="3000" b="1" dirty="0">
                <a:solidFill>
                  <a:srgbClr val="FF0000"/>
                </a:solidFill>
                <a:cs typeface="Times New Roman" pitchFamily="18" charset="0"/>
              </a:rPr>
              <a:t>5</a:t>
            </a:r>
            <a:r>
              <a:rPr lang="en-US" altLang="en-US" sz="3000" b="1" dirty="0" smtClean="0">
                <a:solidFill>
                  <a:srgbClr val="FF0000"/>
                </a:solidFill>
                <a:cs typeface="Times New Roman" pitchFamily="18" charset="0"/>
              </a:rPr>
              <a:t>. </a:t>
            </a:r>
            <a:r>
              <a:rPr lang="en-US" altLang="en-US" sz="2800" b="1" dirty="0">
                <a:solidFill>
                  <a:srgbClr val="FF0000"/>
                </a:solidFill>
                <a:cs typeface="Times New Roman" pitchFamily="18" charset="0"/>
              </a:rPr>
              <a:t>(</a:t>
            </a:r>
            <a:r>
              <a:rPr lang="en-US" altLang="en-US" sz="2800" b="1" dirty="0" err="1">
                <a:solidFill>
                  <a:srgbClr val="FF0000"/>
                </a:solidFill>
                <a:cs typeface="Times New Roman" pitchFamily="18" charset="0"/>
              </a:rPr>
              <a:t>trang</a:t>
            </a:r>
            <a:r>
              <a:rPr lang="en-US" altLang="en-US" sz="2800" b="1" dirty="0">
                <a:solidFill>
                  <a:srgbClr val="FF0000"/>
                </a:solidFill>
                <a:cs typeface="Times New Roman" pitchFamily="18" charset="0"/>
              </a:rPr>
              <a:t> 19/SGK) </a:t>
            </a:r>
            <a:r>
              <a:rPr lang="nl-NL" altLang="en-US" sz="3000" b="1" dirty="0" smtClean="0">
                <a:solidFill>
                  <a:srgbClr val="FF0000"/>
                </a:solidFill>
              </a:rPr>
              <a:t>Dịch vụ </a:t>
            </a:r>
            <a:r>
              <a:rPr lang="en-US" altLang="en-US" sz="3000" b="1" dirty="0" smtClean="0">
                <a:solidFill>
                  <a:srgbClr val="FF0000"/>
                </a:solidFill>
              </a:rPr>
              <a:t>Internet </a:t>
            </a:r>
            <a:r>
              <a:rPr lang="vi-VN" altLang="en-US" sz="3000" b="1" dirty="0" smtClean="0">
                <a:solidFill>
                  <a:srgbClr val="FF0000"/>
                </a:solidFill>
              </a:rPr>
              <a:t>đượ</a:t>
            </a:r>
            <a:r>
              <a:rPr lang="en-US" altLang="en-US" sz="3000" b="1" dirty="0">
                <a:solidFill>
                  <a:srgbClr val="FF0000"/>
                </a:solidFill>
              </a:rPr>
              <a:t>c </a:t>
            </a:r>
            <a:r>
              <a:rPr lang="en-US" altLang="en-US" sz="3000" b="1" dirty="0" err="1" smtClean="0">
                <a:solidFill>
                  <a:srgbClr val="FF0000"/>
                </a:solidFill>
              </a:rPr>
              <a:t>nhiều</a:t>
            </a:r>
            <a:r>
              <a:rPr lang="en-US" altLang="en-US" sz="3000" b="1" dirty="0" smtClean="0">
                <a:solidFill>
                  <a:srgbClr val="FF0000"/>
                </a:solidFill>
              </a:rPr>
              <a:t> </a:t>
            </a:r>
            <a:r>
              <a:rPr lang="en-US" altLang="en-US" sz="3000" b="1" dirty="0" err="1" smtClean="0">
                <a:solidFill>
                  <a:srgbClr val="FF0000"/>
                </a:solidFill>
              </a:rPr>
              <a:t>ng</a:t>
            </a:r>
            <a:r>
              <a:rPr lang="vi-VN" altLang="en-US" sz="3000" b="1" dirty="0" smtClean="0">
                <a:solidFill>
                  <a:srgbClr val="FF0000"/>
                </a:solidFill>
              </a:rPr>
              <a:t>ườ</a:t>
            </a:r>
            <a:r>
              <a:rPr lang="en-US" altLang="en-US" sz="3000" b="1" dirty="0">
                <a:solidFill>
                  <a:srgbClr val="FF0000"/>
                </a:solidFill>
              </a:rPr>
              <a:t>i </a:t>
            </a:r>
            <a:r>
              <a:rPr lang="en-US" altLang="en-US" sz="3000" b="1" dirty="0" err="1" smtClean="0">
                <a:solidFill>
                  <a:srgbClr val="FF0000"/>
                </a:solidFill>
              </a:rPr>
              <a:t>sử</a:t>
            </a:r>
            <a:r>
              <a:rPr lang="en-US" altLang="en-US" sz="3000" b="1" dirty="0">
                <a:solidFill>
                  <a:srgbClr val="FF0000"/>
                </a:solidFill>
              </a:rPr>
              <a:t> </a:t>
            </a:r>
            <a:r>
              <a:rPr lang="en-US" altLang="en-US" sz="3000" b="1" dirty="0" err="1" smtClean="0">
                <a:solidFill>
                  <a:srgbClr val="FF0000"/>
                </a:solidFill>
              </a:rPr>
              <a:t>dụng</a:t>
            </a:r>
            <a:r>
              <a:rPr lang="en-US" altLang="en-US" sz="3000" b="1" dirty="0" smtClean="0">
                <a:solidFill>
                  <a:srgbClr val="FF0000"/>
                </a:solidFill>
              </a:rPr>
              <a:t> </a:t>
            </a:r>
            <a:r>
              <a:rPr lang="nl-NL" altLang="en-US" sz="3000" b="1" dirty="0" smtClean="0">
                <a:solidFill>
                  <a:srgbClr val="FF0000"/>
                </a:solidFill>
              </a:rPr>
              <a:t>nhất </a:t>
            </a:r>
            <a:r>
              <a:rPr lang="vi-VN" altLang="en-US" sz="3000" b="1" dirty="0" smtClean="0">
                <a:solidFill>
                  <a:srgbClr val="FF0000"/>
                </a:solidFill>
              </a:rPr>
              <a:t>để</a:t>
            </a:r>
            <a:r>
              <a:rPr lang="en-US" altLang="en-US" sz="3000" b="1" dirty="0" smtClean="0">
                <a:solidFill>
                  <a:srgbClr val="FF0000"/>
                </a:solidFill>
              </a:rPr>
              <a:t> </a:t>
            </a:r>
            <a:r>
              <a:rPr lang="en-US" altLang="en-US" sz="3000" b="1" dirty="0" err="1" smtClean="0">
                <a:solidFill>
                  <a:srgbClr val="FF0000"/>
                </a:solidFill>
              </a:rPr>
              <a:t>xem</a:t>
            </a:r>
            <a:r>
              <a:rPr lang="en-US" altLang="en-US" sz="3000" b="1" dirty="0">
                <a:solidFill>
                  <a:srgbClr val="FF0000"/>
                </a:solidFill>
              </a:rPr>
              <a:t> </a:t>
            </a:r>
            <a:r>
              <a:rPr lang="en-US" altLang="en-US" sz="3000" b="1" dirty="0" err="1" smtClean="0">
                <a:solidFill>
                  <a:srgbClr val="FF0000"/>
                </a:solidFill>
              </a:rPr>
              <a:t>thông</a:t>
            </a:r>
            <a:r>
              <a:rPr lang="en-US" altLang="en-US" sz="3000" b="1" dirty="0" smtClean="0">
                <a:solidFill>
                  <a:srgbClr val="FF0000"/>
                </a:solidFill>
              </a:rPr>
              <a:t> tin?</a:t>
            </a:r>
            <a:endParaRPr lang="nl-NL" altLang="en-US" sz="3000" b="1" dirty="0">
              <a:solidFill>
                <a:srgbClr val="FF0000"/>
              </a:solidFill>
            </a:endParaRPr>
          </a:p>
        </p:txBody>
      </p:sp>
      <p:sp>
        <p:nvSpPr>
          <p:cNvPr id="3" name="Rectangle 2"/>
          <p:cNvSpPr/>
          <p:nvPr/>
        </p:nvSpPr>
        <p:spPr>
          <a:xfrm>
            <a:off x="561691" y="2667000"/>
            <a:ext cx="8096817" cy="2246769"/>
          </a:xfrm>
          <a:prstGeom prst="rect">
            <a:avLst/>
          </a:prstGeom>
        </p:spPr>
        <p:txBody>
          <a:bodyPr wrap="square">
            <a:spAutoFit/>
          </a:bodyPr>
          <a:lstStyle/>
          <a:p>
            <a:pPr algn="just"/>
            <a:r>
              <a:rPr lang="vi-VN" sz="2800" dirty="0">
                <a:solidFill>
                  <a:srgbClr val="002060"/>
                </a:solidFill>
              </a:rPr>
              <a:t>Dịch vụ "Tổ chức và khai thác thông tin trên </a:t>
            </a:r>
            <a:r>
              <a:rPr lang="vi-VN" sz="2800" dirty="0" smtClean="0">
                <a:solidFill>
                  <a:srgbClr val="002060"/>
                </a:solidFill>
              </a:rPr>
              <a:t>web</a:t>
            </a:r>
            <a:r>
              <a:rPr lang="vi-VN" sz="2800" dirty="0">
                <a:solidFill>
                  <a:srgbClr val="002060"/>
                </a:solidFill>
              </a:rPr>
              <a:t>" của Internet được nhiều người sử dụng nhất để xem thông tin. Trên dịch vụ đó người dùng có thể dễ dàng truy cập các trang web khác nhau để xem thông tin</a:t>
            </a:r>
            <a:r>
              <a:rPr lang="vi-VN" sz="2800" dirty="0" smtClean="0">
                <a:solidFill>
                  <a:srgbClr val="002060"/>
                </a:solidFill>
              </a:rPr>
              <a:t>.</a:t>
            </a:r>
            <a:endParaRPr lang="en-US" sz="2800" dirty="0">
              <a:solidFill>
                <a:srgbClr val="002060"/>
              </a:solidFill>
            </a:endParaRPr>
          </a:p>
        </p:txBody>
      </p:sp>
    </p:spTree>
    <p:extLst>
      <p:ext uri="{BB962C8B-B14F-4D97-AF65-F5344CB8AC3E}">
        <p14:creationId xmlns:p14="http://schemas.microsoft.com/office/powerpoint/2010/main" val="2551454953"/>
      </p:ext>
    </p:extLst>
  </p:cSld>
  <p:clrMapOvr>
    <a:masterClrMapping/>
  </p:clrMapOvr>
  <p:transition>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4"/>
          <p:cNvSpPr>
            <a:spLocks noChangeArrowheads="1"/>
          </p:cNvSpPr>
          <p:nvPr/>
        </p:nvSpPr>
        <p:spPr bwMode="gray">
          <a:xfrm>
            <a:off x="611736" y="484872"/>
            <a:ext cx="7998863" cy="1341656"/>
          </a:xfrm>
          <a:prstGeom prst="roundRect">
            <a:avLst>
              <a:gd name="adj" fmla="val 50000"/>
            </a:avLst>
          </a:prstGeom>
          <a:noFill/>
          <a:ln w="57150" algn="ctr">
            <a:solidFill>
              <a:srgbClr val="FF99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76200" dir="10800000" kx="-3284103" algn="br" rotWithShape="0">
                    <a:schemeClr val="bg2">
                      <a:alpha val="50000"/>
                    </a:schemeClr>
                  </a:outerShdw>
                </a:effectLst>
              </a14:hiddenEffects>
            </a:ext>
          </a:extLst>
        </p:spPr>
        <p:txBody>
          <a:bodyPr wrap="square" anchor="ct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eaLnBrk="1" hangingPunct="1">
              <a:spcBef>
                <a:spcPct val="20000"/>
              </a:spcBef>
            </a:pPr>
            <a:r>
              <a:rPr lang="en-US" altLang="en-US" sz="2800" b="1" dirty="0">
                <a:solidFill>
                  <a:srgbClr val="FF0000"/>
                </a:solidFill>
                <a:cs typeface="Times New Roman" pitchFamily="18" charset="0"/>
              </a:rPr>
              <a:t>6</a:t>
            </a:r>
            <a:r>
              <a:rPr lang="en-US" altLang="en-US" sz="2800" b="1" dirty="0" smtClean="0">
                <a:solidFill>
                  <a:srgbClr val="FF0000"/>
                </a:solidFill>
                <a:cs typeface="Times New Roman" pitchFamily="18" charset="0"/>
              </a:rPr>
              <a:t>. </a:t>
            </a:r>
            <a:r>
              <a:rPr lang="en-US" altLang="en-US" sz="2800" b="1" dirty="0">
                <a:solidFill>
                  <a:srgbClr val="FF0000"/>
                </a:solidFill>
                <a:cs typeface="Times New Roman" pitchFamily="18" charset="0"/>
              </a:rPr>
              <a:t>(</a:t>
            </a:r>
            <a:r>
              <a:rPr lang="en-US" altLang="en-US" sz="2800" b="1" dirty="0" err="1">
                <a:solidFill>
                  <a:srgbClr val="FF0000"/>
                </a:solidFill>
                <a:cs typeface="Times New Roman" pitchFamily="18" charset="0"/>
              </a:rPr>
              <a:t>trang</a:t>
            </a:r>
            <a:r>
              <a:rPr lang="en-US" altLang="en-US" sz="2800" b="1" dirty="0">
                <a:solidFill>
                  <a:srgbClr val="FF0000"/>
                </a:solidFill>
                <a:cs typeface="Times New Roman" pitchFamily="18" charset="0"/>
              </a:rPr>
              <a:t> 19/SGK) </a:t>
            </a:r>
            <a:r>
              <a:rPr lang="en-US" altLang="en-US" sz="2800" b="1" dirty="0" err="1" smtClean="0">
                <a:solidFill>
                  <a:srgbClr val="FF0000"/>
                </a:solidFill>
              </a:rPr>
              <a:t>Làm</a:t>
            </a:r>
            <a:r>
              <a:rPr lang="en-US" altLang="en-US" sz="2800" b="1" dirty="0" smtClean="0">
                <a:solidFill>
                  <a:srgbClr val="FF0000"/>
                </a:solidFill>
              </a:rPr>
              <a:t> </a:t>
            </a:r>
            <a:r>
              <a:rPr lang="en-US" altLang="en-US" sz="2800" b="1" dirty="0" err="1">
                <a:solidFill>
                  <a:srgbClr val="FF0000"/>
                </a:solidFill>
              </a:rPr>
              <a:t>thế</a:t>
            </a:r>
            <a:r>
              <a:rPr lang="en-US" altLang="en-US" sz="2800" b="1" dirty="0">
                <a:solidFill>
                  <a:srgbClr val="FF0000"/>
                </a:solidFill>
              </a:rPr>
              <a:t> </a:t>
            </a:r>
            <a:r>
              <a:rPr lang="en-US" altLang="en-US" sz="2800" b="1" dirty="0" err="1">
                <a:solidFill>
                  <a:srgbClr val="FF0000"/>
                </a:solidFill>
              </a:rPr>
              <a:t>nào</a:t>
            </a:r>
            <a:r>
              <a:rPr lang="en-US" altLang="en-US" sz="2800" b="1" dirty="0">
                <a:solidFill>
                  <a:srgbClr val="FF0000"/>
                </a:solidFill>
              </a:rPr>
              <a:t> </a:t>
            </a:r>
            <a:r>
              <a:rPr lang="en-US" altLang="en-US" sz="2800" b="1" dirty="0" err="1" smtClean="0">
                <a:solidFill>
                  <a:srgbClr val="FF0000"/>
                </a:solidFill>
              </a:rPr>
              <a:t>máy</a:t>
            </a:r>
            <a:r>
              <a:rPr lang="en-US" altLang="en-US" sz="2800" b="1" dirty="0">
                <a:solidFill>
                  <a:srgbClr val="FF0000"/>
                </a:solidFill>
              </a:rPr>
              <a:t> </a:t>
            </a:r>
            <a:r>
              <a:rPr lang="en-US" altLang="en-US" sz="2800" b="1" dirty="0" err="1" smtClean="0">
                <a:solidFill>
                  <a:srgbClr val="FF0000"/>
                </a:solidFill>
              </a:rPr>
              <a:t>tính</a:t>
            </a:r>
            <a:r>
              <a:rPr lang="en-US" altLang="en-US" sz="2800" b="1" dirty="0">
                <a:solidFill>
                  <a:srgbClr val="FF0000"/>
                </a:solidFill>
              </a:rPr>
              <a:t> </a:t>
            </a:r>
            <a:r>
              <a:rPr lang="en-US" altLang="en-US" sz="2800" b="1" dirty="0" err="1" smtClean="0">
                <a:solidFill>
                  <a:srgbClr val="FF0000"/>
                </a:solidFill>
              </a:rPr>
              <a:t>của</a:t>
            </a:r>
            <a:r>
              <a:rPr lang="en-US" altLang="en-US" sz="2800" b="1" dirty="0" smtClean="0">
                <a:solidFill>
                  <a:srgbClr val="FF0000"/>
                </a:solidFill>
              </a:rPr>
              <a:t> </a:t>
            </a:r>
            <a:r>
              <a:rPr lang="en-US" altLang="en-US" sz="2800" b="1" dirty="0" err="1" smtClean="0">
                <a:solidFill>
                  <a:srgbClr val="FF0000"/>
                </a:solidFill>
              </a:rPr>
              <a:t>em</a:t>
            </a:r>
            <a:r>
              <a:rPr lang="en-US" altLang="en-US" sz="2800" b="1" dirty="0">
                <a:solidFill>
                  <a:srgbClr val="FF0000"/>
                </a:solidFill>
              </a:rPr>
              <a:t> </a:t>
            </a:r>
            <a:r>
              <a:rPr lang="en-US" altLang="en-US" sz="2800" b="1" dirty="0" err="1" smtClean="0">
                <a:solidFill>
                  <a:srgbClr val="FF0000"/>
                </a:solidFill>
              </a:rPr>
              <a:t>có</a:t>
            </a:r>
            <a:r>
              <a:rPr lang="en-US" altLang="en-US" sz="2800" b="1" dirty="0">
                <a:solidFill>
                  <a:srgbClr val="FF0000"/>
                </a:solidFill>
              </a:rPr>
              <a:t> </a:t>
            </a:r>
            <a:r>
              <a:rPr lang="en-US" altLang="en-US" sz="2800" b="1" dirty="0" err="1" smtClean="0">
                <a:solidFill>
                  <a:srgbClr val="FF0000"/>
                </a:solidFill>
              </a:rPr>
              <a:t>thể</a:t>
            </a:r>
            <a:r>
              <a:rPr lang="en-US" altLang="en-US" sz="2800" b="1" dirty="0" smtClean="0">
                <a:solidFill>
                  <a:srgbClr val="FF0000"/>
                </a:solidFill>
              </a:rPr>
              <a:t> </a:t>
            </a:r>
            <a:r>
              <a:rPr lang="en-US" altLang="en-US" sz="2800" b="1" dirty="0" err="1" smtClean="0">
                <a:solidFill>
                  <a:srgbClr val="FF0000"/>
                </a:solidFill>
              </a:rPr>
              <a:t>để</a:t>
            </a:r>
            <a:r>
              <a:rPr lang="en-US" altLang="en-US" sz="2800" b="1" dirty="0" smtClean="0">
                <a:solidFill>
                  <a:srgbClr val="FF0000"/>
                </a:solidFill>
              </a:rPr>
              <a:t> </a:t>
            </a:r>
            <a:r>
              <a:rPr lang="en-US" altLang="en-US" sz="2800" b="1" dirty="0" err="1">
                <a:solidFill>
                  <a:srgbClr val="FF0000"/>
                </a:solidFill>
              </a:rPr>
              <a:t>kết</a:t>
            </a:r>
            <a:r>
              <a:rPr lang="en-US" altLang="en-US" sz="2800" b="1" dirty="0">
                <a:solidFill>
                  <a:srgbClr val="FF0000"/>
                </a:solidFill>
              </a:rPr>
              <a:t> </a:t>
            </a:r>
            <a:r>
              <a:rPr lang="en-US" altLang="en-US" sz="2800" b="1" dirty="0" err="1">
                <a:solidFill>
                  <a:srgbClr val="FF0000"/>
                </a:solidFill>
              </a:rPr>
              <a:t>nối</a:t>
            </a:r>
            <a:r>
              <a:rPr lang="en-US" altLang="en-US" sz="2800" b="1" dirty="0">
                <a:solidFill>
                  <a:srgbClr val="FF0000"/>
                </a:solidFill>
              </a:rPr>
              <a:t> Internet?</a:t>
            </a:r>
            <a:endParaRPr lang="en-US" altLang="en-US" sz="2800" dirty="0">
              <a:solidFill>
                <a:srgbClr val="FF0000"/>
              </a:solidFill>
            </a:endParaRPr>
          </a:p>
        </p:txBody>
      </p:sp>
      <p:sp>
        <p:nvSpPr>
          <p:cNvPr id="3" name="Rectangle 6"/>
          <p:cNvSpPr>
            <a:spLocks noChangeArrowheads="1"/>
          </p:cNvSpPr>
          <p:nvPr/>
        </p:nvSpPr>
        <p:spPr bwMode="auto">
          <a:xfrm>
            <a:off x="157316" y="2286000"/>
            <a:ext cx="8753168" cy="2308324"/>
          </a:xfrm>
          <a:prstGeom prst="rect">
            <a:avLst/>
          </a:prstGeom>
          <a:noFill/>
          <a:ln>
            <a:solidFill>
              <a:srgbClr val="C00000"/>
            </a:solidFill>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nSpc>
                <a:spcPct val="150000"/>
              </a:lnSpc>
            </a:pPr>
            <a:r>
              <a:rPr lang="en-US" sz="3200" b="1" dirty="0"/>
              <a:t>- </a:t>
            </a:r>
            <a:r>
              <a:rPr lang="en-US" sz="3200" b="1" dirty="0" err="1" smtClean="0"/>
              <a:t>Đăng</a:t>
            </a:r>
            <a:r>
              <a:rPr lang="en-US" sz="3200" b="1" dirty="0" smtClean="0"/>
              <a:t> </a:t>
            </a:r>
            <a:r>
              <a:rPr lang="en-US" sz="3200" b="1" dirty="0" err="1" smtClean="0"/>
              <a:t>kí</a:t>
            </a:r>
            <a:r>
              <a:rPr lang="en-US" sz="3200" b="1" dirty="0" smtClean="0"/>
              <a:t> </a:t>
            </a:r>
            <a:r>
              <a:rPr lang="en-US" sz="3200" b="1" dirty="0" err="1"/>
              <a:t>với</a:t>
            </a:r>
            <a:r>
              <a:rPr lang="en-US" sz="3200" b="1" dirty="0"/>
              <a:t> </a:t>
            </a:r>
            <a:r>
              <a:rPr lang="en-US" sz="3200" b="1" dirty="0" err="1"/>
              <a:t>nhà</a:t>
            </a:r>
            <a:r>
              <a:rPr lang="en-US" sz="3200" b="1" dirty="0"/>
              <a:t> </a:t>
            </a:r>
            <a:r>
              <a:rPr lang="en-US" sz="3200" b="1" dirty="0" err="1"/>
              <a:t>cung</a:t>
            </a:r>
            <a:r>
              <a:rPr lang="en-US" sz="3200" b="1" dirty="0"/>
              <a:t> </a:t>
            </a:r>
            <a:r>
              <a:rPr lang="en-US" sz="3200" b="1" dirty="0" err="1"/>
              <a:t>cấp</a:t>
            </a:r>
            <a:r>
              <a:rPr lang="en-US" sz="3200" b="1" dirty="0"/>
              <a:t> </a:t>
            </a:r>
            <a:r>
              <a:rPr lang="en-US" sz="3200" b="1" dirty="0" err="1"/>
              <a:t>dịch</a:t>
            </a:r>
            <a:r>
              <a:rPr lang="en-US" sz="3200" b="1" dirty="0"/>
              <a:t> </a:t>
            </a:r>
            <a:r>
              <a:rPr lang="en-US" sz="3200" b="1" dirty="0" err="1"/>
              <a:t>vụ</a:t>
            </a:r>
            <a:r>
              <a:rPr lang="en-US" sz="3200" b="1" dirty="0"/>
              <a:t> Internet (</a:t>
            </a:r>
            <a:r>
              <a:rPr lang="en-US" sz="3200" b="1" i="1" dirty="0"/>
              <a:t>ISP – Internet Service Provider) </a:t>
            </a:r>
            <a:r>
              <a:rPr lang="en-US" sz="3200" b="1" dirty="0" err="1"/>
              <a:t>để</a:t>
            </a:r>
            <a:r>
              <a:rPr lang="en-US" sz="3200" b="1" dirty="0"/>
              <a:t> </a:t>
            </a:r>
            <a:r>
              <a:rPr lang="en-US" sz="3200" b="1" dirty="0" err="1"/>
              <a:t>được</a:t>
            </a:r>
            <a:r>
              <a:rPr lang="en-US" sz="3200" b="1" dirty="0"/>
              <a:t> </a:t>
            </a:r>
            <a:r>
              <a:rPr lang="en-US" sz="3200" b="1" dirty="0" err="1"/>
              <a:t>hỗ</a:t>
            </a:r>
            <a:r>
              <a:rPr lang="en-US" sz="3200" b="1" dirty="0"/>
              <a:t> </a:t>
            </a:r>
            <a:r>
              <a:rPr lang="en-US" sz="3200" b="1" dirty="0" err="1"/>
              <a:t>trợ</a:t>
            </a:r>
            <a:r>
              <a:rPr lang="en-US" sz="3200" b="1" dirty="0"/>
              <a:t> </a:t>
            </a:r>
            <a:r>
              <a:rPr lang="en-US" sz="3200" b="1" dirty="0" err="1"/>
              <a:t>cài</a:t>
            </a:r>
            <a:r>
              <a:rPr lang="en-US" sz="3200" b="1" dirty="0"/>
              <a:t> </a:t>
            </a:r>
            <a:r>
              <a:rPr lang="en-US" sz="3200" b="1" dirty="0" err="1"/>
              <a:t>đặt</a:t>
            </a:r>
            <a:r>
              <a:rPr lang="en-US" sz="3200" b="1" dirty="0"/>
              <a:t> </a:t>
            </a:r>
            <a:r>
              <a:rPr lang="en-US" sz="3200" b="1" dirty="0" err="1"/>
              <a:t>và</a:t>
            </a:r>
            <a:r>
              <a:rPr lang="en-US" sz="3200" b="1" dirty="0"/>
              <a:t> </a:t>
            </a:r>
            <a:r>
              <a:rPr lang="en-US" sz="3200" b="1" dirty="0" err="1"/>
              <a:t>cấp</a:t>
            </a:r>
            <a:r>
              <a:rPr lang="en-US" sz="3200" b="1" dirty="0"/>
              <a:t> </a:t>
            </a:r>
            <a:r>
              <a:rPr lang="en-US" sz="3200" b="1" dirty="0" err="1"/>
              <a:t>quyền</a:t>
            </a:r>
            <a:r>
              <a:rPr lang="en-US" sz="3200" b="1" dirty="0"/>
              <a:t> </a:t>
            </a:r>
            <a:r>
              <a:rPr lang="en-US" sz="3200" b="1" dirty="0" err="1"/>
              <a:t>truy</a:t>
            </a:r>
            <a:r>
              <a:rPr lang="en-US" sz="3200" b="1" dirty="0"/>
              <a:t> </a:t>
            </a:r>
            <a:r>
              <a:rPr lang="en-US" sz="3200" b="1" dirty="0" err="1"/>
              <a:t>cập</a:t>
            </a:r>
            <a:r>
              <a:rPr lang="en-US" sz="3200" b="1" dirty="0"/>
              <a:t> Internet. </a:t>
            </a:r>
          </a:p>
        </p:txBody>
      </p:sp>
    </p:spTree>
    <p:extLst>
      <p:ext uri="{BB962C8B-B14F-4D97-AF65-F5344CB8AC3E}">
        <p14:creationId xmlns:p14="http://schemas.microsoft.com/office/powerpoint/2010/main" val="292991671"/>
      </p:ext>
    </p:extLst>
  </p:cSld>
  <p:clrMapOvr>
    <a:masterClrMapping/>
  </p:clrMapOvr>
  <p:transition>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randombar(horizont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Flowchart: Terminator 4">
            <a:extLst>
              <a:ext uri="{FF2B5EF4-FFF2-40B4-BE49-F238E27FC236}">
                <a16:creationId xmlns:a16="http://schemas.microsoft.com/office/drawing/2014/main" xmlns="" id="{879832E9-8C4F-4D1D-98E3-77B368F0FA3E}"/>
              </a:ext>
            </a:extLst>
          </p:cNvPr>
          <p:cNvSpPr/>
          <p:nvPr/>
        </p:nvSpPr>
        <p:spPr>
          <a:xfrm>
            <a:off x="85318" y="56597"/>
            <a:ext cx="3424011" cy="1033862"/>
          </a:xfrm>
          <a:prstGeom prst="flowChartTerminator">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pic>
        <p:nvPicPr>
          <p:cNvPr id="8" name="Picture 7">
            <a:extLst>
              <a:ext uri="{FF2B5EF4-FFF2-40B4-BE49-F238E27FC236}">
                <a16:creationId xmlns:a16="http://schemas.microsoft.com/office/drawing/2014/main" xmlns="" id="{6CAF0172-E561-4477-9242-D97A65689385}"/>
              </a:ext>
            </a:extLst>
          </p:cNvPr>
          <p:cNvPicPr>
            <a:picLocks noChangeAspect="1"/>
          </p:cNvPicPr>
          <p:nvPr/>
        </p:nvPicPr>
        <p:blipFill>
          <a:blip r:embed="rId2"/>
          <a:stretch>
            <a:fillRect/>
          </a:stretch>
        </p:blipFill>
        <p:spPr>
          <a:xfrm>
            <a:off x="2785469" y="212558"/>
            <a:ext cx="680793" cy="907724"/>
          </a:xfrm>
          <a:prstGeom prst="ellipse">
            <a:avLst/>
          </a:prstGeom>
          <a:ln>
            <a:noFill/>
          </a:ln>
          <a:effectLst>
            <a:softEdge rad="112500"/>
          </a:effectLst>
        </p:spPr>
      </p:pic>
      <p:sp>
        <p:nvSpPr>
          <p:cNvPr id="9" name="TextBox 8">
            <a:extLst>
              <a:ext uri="{FF2B5EF4-FFF2-40B4-BE49-F238E27FC236}">
                <a16:creationId xmlns:a16="http://schemas.microsoft.com/office/drawing/2014/main" xmlns="" id="{2205C799-0D18-4B81-AE91-33D88E1176D7}"/>
              </a:ext>
            </a:extLst>
          </p:cNvPr>
          <p:cNvSpPr txBox="1"/>
          <p:nvPr/>
        </p:nvSpPr>
        <p:spPr>
          <a:xfrm>
            <a:off x="115288" y="189656"/>
            <a:ext cx="3760362" cy="861774"/>
          </a:xfrm>
          <a:prstGeom prst="rect">
            <a:avLst/>
          </a:prstGeom>
          <a:noFill/>
        </p:spPr>
        <p:txBody>
          <a:bodyPr wrap="square" rtlCol="0">
            <a:spAutoFit/>
          </a:bodyPr>
          <a:lstStyle/>
          <a:p>
            <a:r>
              <a:rPr lang="en-US" sz="5000" b="1" dirty="0">
                <a:solidFill>
                  <a:srgbClr val="006600"/>
                </a:solidFill>
                <a:latin typeface="VNI-Fato" pitchFamily="2" charset="0"/>
              </a:rPr>
              <a:t>TIN HOÏC</a:t>
            </a:r>
          </a:p>
        </p:txBody>
      </p:sp>
      <p:sp>
        <p:nvSpPr>
          <p:cNvPr id="10" name="TextBox 9">
            <a:extLst>
              <a:ext uri="{FF2B5EF4-FFF2-40B4-BE49-F238E27FC236}">
                <a16:creationId xmlns:a16="http://schemas.microsoft.com/office/drawing/2014/main" xmlns="" id="{374D664E-1A51-4FE6-9E08-907BE7CC3BFD}"/>
              </a:ext>
            </a:extLst>
          </p:cNvPr>
          <p:cNvSpPr txBox="1"/>
          <p:nvPr/>
        </p:nvSpPr>
        <p:spPr>
          <a:xfrm>
            <a:off x="51577" y="1045277"/>
            <a:ext cx="8863215" cy="784830"/>
          </a:xfrm>
          <a:prstGeom prst="rect">
            <a:avLst/>
          </a:prstGeom>
          <a:noFill/>
        </p:spPr>
        <p:txBody>
          <a:bodyPr wrap="square" rtlCol="0">
            <a:spAutoFit/>
          </a:bodyPr>
          <a:lstStyle/>
          <a:p>
            <a:pPr algn="ctr"/>
            <a:r>
              <a:rPr lang="en-US" sz="4500" dirty="0" smtClean="0">
                <a:solidFill>
                  <a:srgbClr val="FF0000"/>
                </a:solidFill>
                <a:latin typeface="VNI-Fato" pitchFamily="2" charset="0"/>
              </a:rPr>
              <a:t>BAØI 3 </a:t>
            </a:r>
            <a:endParaRPr lang="en-US" sz="4500" dirty="0">
              <a:solidFill>
                <a:srgbClr val="FF0000"/>
              </a:solidFill>
              <a:latin typeface="VNI-Fato" pitchFamily="2" charset="0"/>
            </a:endParaRPr>
          </a:p>
        </p:txBody>
      </p:sp>
      <p:sp>
        <p:nvSpPr>
          <p:cNvPr id="11" name="TextBox 10">
            <a:extLst>
              <a:ext uri="{FF2B5EF4-FFF2-40B4-BE49-F238E27FC236}">
                <a16:creationId xmlns:a16="http://schemas.microsoft.com/office/drawing/2014/main" xmlns="" id="{374D664E-1A51-4FE6-9E08-907BE7CC3BFD}"/>
              </a:ext>
            </a:extLst>
          </p:cNvPr>
          <p:cNvSpPr txBox="1"/>
          <p:nvPr/>
        </p:nvSpPr>
        <p:spPr>
          <a:xfrm>
            <a:off x="-70185" y="2108537"/>
            <a:ext cx="9296400" cy="1015663"/>
          </a:xfrm>
          <a:prstGeom prst="rect">
            <a:avLst/>
          </a:prstGeom>
          <a:noFill/>
        </p:spPr>
        <p:txBody>
          <a:bodyPr wrap="square" rtlCol="0">
            <a:spAutoFit/>
          </a:bodyPr>
          <a:lstStyle/>
          <a:p>
            <a:pPr algn="ctr"/>
            <a:r>
              <a:rPr lang="en-US" sz="3000" dirty="0" smtClean="0">
                <a:solidFill>
                  <a:srgbClr val="C00000"/>
                </a:solidFill>
                <a:latin typeface="VNI-Bodon-Poster" pitchFamily="2" charset="0"/>
              </a:rPr>
              <a:t>TOÅ CHÖÙC VAØ TRUY CAÄP THOÂNG TIN TREÂN INTERNET </a:t>
            </a:r>
            <a:endParaRPr lang="en-US" sz="3000" dirty="0">
              <a:solidFill>
                <a:srgbClr val="C00000"/>
              </a:solidFill>
              <a:latin typeface="VNI-Bodon-Poster" pitchFamily="2" charset="0"/>
            </a:endParaRPr>
          </a:p>
        </p:txBody>
      </p:sp>
      <p:pic>
        <p:nvPicPr>
          <p:cNvPr id="1028" name="Picture 4" descr="World Wide Web Là Gì? Tổng Quan Và Lịch Sử Hình Thành Www Là Gì"/>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894123" y="3124200"/>
            <a:ext cx="5367783" cy="33528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500"/>
                                        <p:tgtEl>
                                          <p:spTgt spid="11"/>
                                        </p:tgtEl>
                                      </p:cBhvr>
                                    </p:animEffect>
                                  </p:childTnLst>
                                </p:cTn>
                              </p:par>
                            </p:childTnLst>
                          </p:cTn>
                        </p:par>
                        <p:par>
                          <p:cTn id="13" fill="hold">
                            <p:stCondLst>
                              <p:cond delay="500"/>
                            </p:stCondLst>
                            <p:childTnLst>
                              <p:par>
                                <p:cTn id="14" presetID="10" presetClass="entr" presetSubtype="0" fill="hold" nodeType="afterEffect">
                                  <p:stCondLst>
                                    <p:cond delay="0"/>
                                  </p:stCondLst>
                                  <p:childTnLst>
                                    <p:set>
                                      <p:cBhvr>
                                        <p:cTn id="15" dur="1" fill="hold">
                                          <p:stCondLst>
                                            <p:cond delay="0"/>
                                          </p:stCondLst>
                                        </p:cTn>
                                        <p:tgtEl>
                                          <p:spTgt spid="1028"/>
                                        </p:tgtEl>
                                        <p:attrNameLst>
                                          <p:attrName>style.visibility</p:attrName>
                                        </p:attrNameLst>
                                      </p:cBhvr>
                                      <p:to>
                                        <p:strVal val="visible"/>
                                      </p:to>
                                    </p:set>
                                    <p:animEffect transition="in" filter="fade">
                                      <p:cBhvr>
                                        <p:cTn id="16" dur="500"/>
                                        <p:tgtEl>
                                          <p:spTgt spid="10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252" y="-4256"/>
            <a:ext cx="9144000" cy="6858000"/>
          </a:xfrm>
          <a:prstGeom prst="rect">
            <a:avLst/>
          </a:prstGeom>
        </p:spPr>
      </p:pic>
      <p:sp>
        <p:nvSpPr>
          <p:cNvPr id="37891" name="AutoShape 4"/>
          <p:cNvSpPr>
            <a:spLocks noChangeArrowheads="1"/>
          </p:cNvSpPr>
          <p:nvPr/>
        </p:nvSpPr>
        <p:spPr bwMode="gray">
          <a:xfrm>
            <a:off x="1020993" y="2612925"/>
            <a:ext cx="8078199" cy="822305"/>
          </a:xfrm>
          <a:prstGeom prst="roundRect">
            <a:avLst>
              <a:gd name="adj" fmla="val 50000"/>
            </a:avLst>
          </a:prstGeom>
          <a:noFill/>
          <a:ln w="57150" algn="ctr">
            <a:solidFill>
              <a:srgbClr val="FF99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76200" dir="10800000" kx="-3284103" algn="br" rotWithShape="0">
                    <a:schemeClr val="bg2">
                      <a:alpha val="50000"/>
                    </a:schemeClr>
                  </a:outerShdw>
                </a:effectLst>
              </a14:hiddenEffects>
            </a:ext>
          </a:extLst>
        </p:spPr>
        <p:txBody>
          <a:bodyPr wrap="square"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3200" b="1" dirty="0">
                <a:solidFill>
                  <a:srgbClr val="CC00FF"/>
                </a:solidFill>
                <a:latin typeface="+mj-lt"/>
              </a:rPr>
              <a:t>Website, </a:t>
            </a:r>
            <a:r>
              <a:rPr lang="en-US" altLang="en-US" sz="3200" b="1" dirty="0" err="1">
                <a:solidFill>
                  <a:srgbClr val="CC00FF"/>
                </a:solidFill>
                <a:latin typeface="+mj-lt"/>
              </a:rPr>
              <a:t>địa</a:t>
            </a:r>
            <a:r>
              <a:rPr lang="en-US" altLang="en-US" sz="3200" b="1" dirty="0">
                <a:solidFill>
                  <a:srgbClr val="CC00FF"/>
                </a:solidFill>
                <a:latin typeface="+mj-lt"/>
              </a:rPr>
              <a:t> </a:t>
            </a:r>
            <a:r>
              <a:rPr lang="en-US" altLang="en-US" sz="3200" b="1" dirty="0" err="1">
                <a:solidFill>
                  <a:srgbClr val="CC00FF"/>
                </a:solidFill>
                <a:latin typeface="+mj-lt"/>
              </a:rPr>
              <a:t>chỉ</a:t>
            </a:r>
            <a:r>
              <a:rPr lang="en-US" altLang="en-US" sz="3200" b="1" dirty="0">
                <a:solidFill>
                  <a:srgbClr val="CC00FF"/>
                </a:solidFill>
                <a:latin typeface="+mj-lt"/>
              </a:rPr>
              <a:t> web</a:t>
            </a:r>
            <a:endParaRPr lang="en-US" altLang="en-US" sz="3200" dirty="0">
              <a:solidFill>
                <a:srgbClr val="CC00FF"/>
              </a:solidFill>
              <a:latin typeface="+mj-lt"/>
            </a:endParaRPr>
          </a:p>
        </p:txBody>
      </p:sp>
      <p:sp>
        <p:nvSpPr>
          <p:cNvPr id="37892" name="AutoShape 5"/>
          <p:cNvSpPr>
            <a:spLocks noChangeArrowheads="1"/>
          </p:cNvSpPr>
          <p:nvPr/>
        </p:nvSpPr>
        <p:spPr bwMode="gray">
          <a:xfrm>
            <a:off x="992030" y="1644563"/>
            <a:ext cx="8107162" cy="735747"/>
          </a:xfrm>
          <a:prstGeom prst="roundRect">
            <a:avLst>
              <a:gd name="adj" fmla="val 50000"/>
            </a:avLst>
          </a:prstGeom>
          <a:noFill/>
          <a:ln w="57150" algn="ctr">
            <a:solidFill>
              <a:schemeClr val="hlink"/>
            </a:solidFill>
            <a:round/>
            <a:headEnd/>
            <a:tailEnd/>
          </a:ln>
          <a:effectLst/>
          <a:extLst>
            <a:ext uri="{909E8E84-426E-40DD-AFC4-6F175D3DCCD1}">
              <a14:hiddenFill xmlns:a14="http://schemas.microsoft.com/office/drawing/2010/main">
                <a:solidFill>
                  <a:srgbClr val="FF9900"/>
                </a:solidFill>
              </a14:hiddenFill>
            </a:ext>
            <a:ext uri="{AF507438-7753-43E0-B8FC-AC1667EBCBE1}">
              <a14:hiddenEffects xmlns:a14="http://schemas.microsoft.com/office/drawing/2010/main">
                <a:effectLst>
                  <a:outerShdw dist="17961" dir="13500000" algn="ctr" rotWithShape="0">
                    <a:srgbClr val="033B74"/>
                  </a:outerShdw>
                </a:effectLst>
              </a14:hiddenEffects>
            </a:ext>
          </a:extLst>
        </p:spPr>
        <p:txBody>
          <a:bodyPr wrap="square"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800" b="1" dirty="0" err="1">
                <a:solidFill>
                  <a:srgbClr val="000099"/>
                </a:solidFill>
                <a:latin typeface="+mj-lt"/>
              </a:rPr>
              <a:t>Khái</a:t>
            </a:r>
            <a:r>
              <a:rPr lang="en-US" altLang="en-US" sz="2800" b="1" dirty="0">
                <a:solidFill>
                  <a:srgbClr val="000099"/>
                </a:solidFill>
                <a:latin typeface="+mj-lt"/>
              </a:rPr>
              <a:t> </a:t>
            </a:r>
            <a:r>
              <a:rPr lang="en-US" altLang="en-US" sz="2800" b="1" dirty="0" err="1">
                <a:solidFill>
                  <a:srgbClr val="000099"/>
                </a:solidFill>
                <a:latin typeface="+mj-lt"/>
              </a:rPr>
              <a:t>niệm</a:t>
            </a:r>
            <a:r>
              <a:rPr lang="en-US" altLang="en-US" sz="2800" b="1" dirty="0">
                <a:solidFill>
                  <a:srgbClr val="000099"/>
                </a:solidFill>
                <a:latin typeface="+mj-lt"/>
              </a:rPr>
              <a:t> w</a:t>
            </a:r>
            <a:r>
              <a:rPr lang="en-US" altLang="en-US" sz="2800" b="1" dirty="0" smtClean="0">
                <a:solidFill>
                  <a:srgbClr val="000099"/>
                </a:solidFill>
                <a:latin typeface="+mj-lt"/>
              </a:rPr>
              <a:t>eb, </a:t>
            </a:r>
            <a:r>
              <a:rPr lang="en-US" altLang="en-US" sz="2800" b="1" dirty="0" err="1">
                <a:solidFill>
                  <a:srgbClr val="000099"/>
                </a:solidFill>
                <a:latin typeface="+mj-lt"/>
              </a:rPr>
              <a:t>trang</a:t>
            </a:r>
            <a:r>
              <a:rPr lang="en-US" altLang="en-US" sz="2800" b="1" dirty="0">
                <a:solidFill>
                  <a:srgbClr val="000099"/>
                </a:solidFill>
                <a:latin typeface="+mj-lt"/>
              </a:rPr>
              <a:t> web, </a:t>
            </a:r>
            <a:r>
              <a:rPr lang="en-US" altLang="en-US" sz="2800" b="1" dirty="0" err="1">
                <a:solidFill>
                  <a:srgbClr val="000099"/>
                </a:solidFill>
                <a:latin typeface="+mj-lt"/>
              </a:rPr>
              <a:t>siêu</a:t>
            </a:r>
            <a:r>
              <a:rPr lang="en-US" altLang="en-US" sz="2800" b="1" dirty="0">
                <a:solidFill>
                  <a:srgbClr val="000099"/>
                </a:solidFill>
                <a:latin typeface="+mj-lt"/>
              </a:rPr>
              <a:t> </a:t>
            </a:r>
            <a:r>
              <a:rPr lang="en-US" altLang="en-US" sz="2800" b="1" dirty="0" err="1">
                <a:solidFill>
                  <a:srgbClr val="000099"/>
                </a:solidFill>
                <a:latin typeface="+mj-lt"/>
              </a:rPr>
              <a:t>văn</a:t>
            </a:r>
            <a:r>
              <a:rPr lang="en-US" altLang="en-US" sz="2800" b="1" dirty="0">
                <a:solidFill>
                  <a:srgbClr val="000099"/>
                </a:solidFill>
                <a:latin typeface="+mj-lt"/>
              </a:rPr>
              <a:t> </a:t>
            </a:r>
            <a:r>
              <a:rPr lang="en-US" altLang="en-US" sz="2800" b="1" dirty="0" err="1">
                <a:solidFill>
                  <a:srgbClr val="000099"/>
                </a:solidFill>
                <a:latin typeface="+mj-lt"/>
              </a:rPr>
              <a:t>bản</a:t>
            </a:r>
            <a:r>
              <a:rPr lang="en-US" altLang="en-US" sz="2800" b="1" dirty="0">
                <a:solidFill>
                  <a:srgbClr val="000099"/>
                </a:solidFill>
                <a:latin typeface="+mj-lt"/>
              </a:rPr>
              <a:t>.</a:t>
            </a:r>
          </a:p>
        </p:txBody>
      </p:sp>
      <p:sp>
        <p:nvSpPr>
          <p:cNvPr id="37896" name="AutoShape 21"/>
          <p:cNvSpPr>
            <a:spLocks noChangeArrowheads="1"/>
          </p:cNvSpPr>
          <p:nvPr/>
        </p:nvSpPr>
        <p:spPr bwMode="gray">
          <a:xfrm>
            <a:off x="1024306" y="3728541"/>
            <a:ext cx="8074886" cy="822305"/>
          </a:xfrm>
          <a:prstGeom prst="roundRect">
            <a:avLst>
              <a:gd name="adj" fmla="val 50000"/>
            </a:avLst>
          </a:prstGeom>
          <a:noFill/>
          <a:ln w="57150" algn="ctr">
            <a:solidFill>
              <a:schemeClr val="tx2">
                <a:lumMod val="75000"/>
                <a:lumOff val="25000"/>
              </a:schemeClr>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76200" dir="10800000" kx="-3284103" algn="br" rotWithShape="0">
                    <a:schemeClr val="bg2">
                      <a:alpha val="50000"/>
                    </a:schemeClr>
                  </a:outerShdw>
                </a:effectLst>
              </a14:hiddenEffects>
            </a:ext>
          </a:extLst>
        </p:spPr>
        <p:txBody>
          <a:bodyPr wrap="square"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20000"/>
              </a:spcBef>
            </a:pPr>
            <a:r>
              <a:rPr lang="en-US" altLang="en-US" sz="3200" b="1" dirty="0" err="1">
                <a:solidFill>
                  <a:srgbClr val="FF0000"/>
                </a:solidFill>
                <a:latin typeface="+mj-lt"/>
              </a:rPr>
              <a:t>Tìm</a:t>
            </a:r>
            <a:r>
              <a:rPr lang="en-US" altLang="en-US" sz="3200" b="1" dirty="0">
                <a:solidFill>
                  <a:srgbClr val="FF0000"/>
                </a:solidFill>
                <a:latin typeface="+mj-lt"/>
              </a:rPr>
              <a:t> </a:t>
            </a:r>
            <a:r>
              <a:rPr lang="en-US" altLang="en-US" sz="3200" b="1" dirty="0" err="1">
                <a:solidFill>
                  <a:srgbClr val="FF0000"/>
                </a:solidFill>
                <a:latin typeface="+mj-lt"/>
              </a:rPr>
              <a:t>kiếm</a:t>
            </a:r>
            <a:r>
              <a:rPr lang="en-US" altLang="en-US" sz="3200" b="1" dirty="0">
                <a:solidFill>
                  <a:srgbClr val="FF0000"/>
                </a:solidFill>
                <a:latin typeface="+mj-lt"/>
              </a:rPr>
              <a:t> </a:t>
            </a:r>
            <a:r>
              <a:rPr lang="en-US" altLang="en-US" sz="3200" b="1" dirty="0" err="1">
                <a:solidFill>
                  <a:srgbClr val="FF0000"/>
                </a:solidFill>
                <a:latin typeface="+mj-lt"/>
              </a:rPr>
              <a:t>thông</a:t>
            </a:r>
            <a:r>
              <a:rPr lang="en-US" altLang="en-US" sz="3200" b="1" dirty="0">
                <a:solidFill>
                  <a:srgbClr val="FF0000"/>
                </a:solidFill>
                <a:latin typeface="+mj-lt"/>
              </a:rPr>
              <a:t> tin </a:t>
            </a:r>
            <a:r>
              <a:rPr lang="en-US" altLang="en-US" sz="3200" b="1" dirty="0" err="1">
                <a:solidFill>
                  <a:srgbClr val="FF0000"/>
                </a:solidFill>
                <a:latin typeface="+mj-lt"/>
              </a:rPr>
              <a:t>trên</a:t>
            </a:r>
            <a:r>
              <a:rPr lang="en-US" altLang="en-US" sz="3200" b="1" dirty="0">
                <a:solidFill>
                  <a:srgbClr val="FF0000"/>
                </a:solidFill>
                <a:latin typeface="+mj-lt"/>
              </a:rPr>
              <a:t> Internet.</a:t>
            </a:r>
          </a:p>
        </p:txBody>
      </p:sp>
      <p:sp>
        <p:nvSpPr>
          <p:cNvPr id="29" name="Rectangle 20"/>
          <p:cNvSpPr txBox="1">
            <a:spLocks noChangeArrowheads="1"/>
          </p:cNvSpPr>
          <p:nvPr/>
        </p:nvSpPr>
        <p:spPr bwMode="auto">
          <a:xfrm>
            <a:off x="1371600" y="457199"/>
            <a:ext cx="6576143"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0000"/>
              </a:lnSpc>
            </a:pPr>
            <a:r>
              <a:rPr lang="en-US" altLang="en-US" sz="4000" b="1" dirty="0">
                <a:solidFill>
                  <a:srgbClr val="6600CC"/>
                </a:solidFill>
                <a:latin typeface="+mn-lt"/>
              </a:rPr>
              <a:t>NỘI DUNG BÀI </a:t>
            </a:r>
            <a:r>
              <a:rPr lang="en-US" altLang="en-US" sz="4000" b="1" dirty="0" smtClean="0">
                <a:solidFill>
                  <a:srgbClr val="6600CC"/>
                </a:solidFill>
                <a:latin typeface="+mn-lt"/>
              </a:rPr>
              <a:t>HỌC</a:t>
            </a:r>
            <a:endParaRPr lang="en-US" altLang="en-US" sz="4000" b="1" dirty="0">
              <a:solidFill>
                <a:srgbClr val="6600CC"/>
              </a:solidFill>
              <a:latin typeface="+mn-lt"/>
            </a:endParaRPr>
          </a:p>
        </p:txBody>
      </p:sp>
      <p:sp>
        <p:nvSpPr>
          <p:cNvPr id="30" name="Oval 29"/>
          <p:cNvSpPr/>
          <p:nvPr/>
        </p:nvSpPr>
        <p:spPr>
          <a:xfrm>
            <a:off x="440780" y="1808764"/>
            <a:ext cx="580213" cy="506988"/>
          </a:xfrm>
          <a:prstGeom prst="ellipse">
            <a:avLst/>
          </a:prstGeom>
          <a:solidFill>
            <a:srgbClr val="FF0000">
              <a:alpha val="68000"/>
            </a:srgbClr>
          </a:solidFill>
          <a:effectLst>
            <a:outerShdw blurRad="50800" dist="50800" dir="5400000" algn="ctr" rotWithShape="0">
              <a:srgbClr val="000000">
                <a:alpha val="88000"/>
              </a:srgbClr>
            </a:outerShdw>
          </a:effectLst>
          <a:scene3d>
            <a:camera prst="orthographicFront"/>
            <a:lightRig rig="threePt" dir="t"/>
          </a:scene3d>
          <a:sp3d extrusionH="76200" contourW="12700">
            <a:bevelT prst="slope"/>
            <a:extrusionClr>
              <a:srgbClr val="00B0F0"/>
            </a:extrusionClr>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4" name="Oval 33"/>
          <p:cNvSpPr/>
          <p:nvPr/>
        </p:nvSpPr>
        <p:spPr>
          <a:xfrm>
            <a:off x="469742" y="2803289"/>
            <a:ext cx="522288" cy="506988"/>
          </a:xfrm>
          <a:prstGeom prst="ellipse">
            <a:avLst/>
          </a:prstGeom>
          <a:solidFill>
            <a:srgbClr val="FF0000">
              <a:alpha val="68000"/>
            </a:srgbClr>
          </a:solidFill>
          <a:effectLst>
            <a:outerShdw blurRad="50800" dist="50800" dir="5400000" algn="ctr" rotWithShape="0">
              <a:srgbClr val="000000">
                <a:alpha val="88000"/>
              </a:srgbClr>
            </a:outerShdw>
          </a:effectLst>
          <a:scene3d>
            <a:camera prst="orthographicFront"/>
            <a:lightRig rig="threePt" dir="t"/>
          </a:scene3d>
          <a:sp3d extrusionH="76200" contourW="12700">
            <a:bevelT prst="slope"/>
            <a:extrusionClr>
              <a:srgbClr val="00B0F0"/>
            </a:extrusionClr>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endParaRPr lang="en-US"/>
          </a:p>
        </p:txBody>
      </p:sp>
      <p:sp>
        <p:nvSpPr>
          <p:cNvPr id="35" name="Oval 34"/>
          <p:cNvSpPr/>
          <p:nvPr/>
        </p:nvSpPr>
        <p:spPr>
          <a:xfrm>
            <a:off x="482140" y="3886200"/>
            <a:ext cx="522288" cy="506988"/>
          </a:xfrm>
          <a:prstGeom prst="ellipse">
            <a:avLst/>
          </a:prstGeom>
          <a:solidFill>
            <a:srgbClr val="FF0000">
              <a:alpha val="68000"/>
            </a:srgbClr>
          </a:solidFill>
          <a:effectLst>
            <a:outerShdw blurRad="50800" dist="50800" dir="5400000" algn="ctr" rotWithShape="0">
              <a:srgbClr val="000000">
                <a:alpha val="88000"/>
              </a:srgbClr>
            </a:outerShdw>
          </a:effectLst>
          <a:scene3d>
            <a:camera prst="orthographicFront"/>
            <a:lightRig rig="threePt" dir="t"/>
          </a:scene3d>
          <a:sp3d extrusionH="76200" contourW="12700">
            <a:bevelT prst="slope"/>
            <a:extrusionClr>
              <a:srgbClr val="00B0F0"/>
            </a:extrusionClr>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7892"/>
                                        </p:tgtEl>
                                        <p:attrNameLst>
                                          <p:attrName>style.visibility</p:attrName>
                                        </p:attrNameLst>
                                      </p:cBhvr>
                                      <p:to>
                                        <p:strVal val="visible"/>
                                      </p:to>
                                    </p:set>
                                    <p:animEffect transition="in" filter="fade">
                                      <p:cBhvr>
                                        <p:cTn id="7" dur="500"/>
                                        <p:tgtEl>
                                          <p:spTgt spid="3789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7891"/>
                                        </p:tgtEl>
                                        <p:attrNameLst>
                                          <p:attrName>style.visibility</p:attrName>
                                        </p:attrNameLst>
                                      </p:cBhvr>
                                      <p:to>
                                        <p:strVal val="visible"/>
                                      </p:to>
                                    </p:set>
                                    <p:animEffect transition="in" filter="fade">
                                      <p:cBhvr>
                                        <p:cTn id="12" dur="500"/>
                                        <p:tgtEl>
                                          <p:spTgt spid="3789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7896"/>
                                        </p:tgtEl>
                                        <p:attrNameLst>
                                          <p:attrName>style.visibility</p:attrName>
                                        </p:attrNameLst>
                                      </p:cBhvr>
                                      <p:to>
                                        <p:strVal val="visible"/>
                                      </p:to>
                                    </p:set>
                                    <p:animEffect transition="in" filter="fade">
                                      <p:cBhvr>
                                        <p:cTn id="17" dur="500"/>
                                        <p:tgtEl>
                                          <p:spTgt spid="3789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1" grpId="0" animBg="1"/>
      <p:bldP spid="37892" grpId="0" animBg="1"/>
      <p:bldP spid="37896" grpId="0" animBg="1"/>
    </p:bld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62" name="Content Placeholder 2"/>
          <p:cNvSpPr>
            <a:spLocks noGrp="1"/>
          </p:cNvSpPr>
          <p:nvPr>
            <p:ph idx="4294967295"/>
          </p:nvPr>
        </p:nvSpPr>
        <p:spPr bwMode="auto">
          <a:xfrm>
            <a:off x="419100" y="304800"/>
            <a:ext cx="8305800" cy="64325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273050" indent="-273050" eaLnBrk="1" hangingPunct="1">
              <a:buFontTx/>
              <a:buNone/>
            </a:pPr>
            <a:r>
              <a:rPr lang="en-US" altLang="en-US" b="1" dirty="0" smtClean="0">
                <a:solidFill>
                  <a:srgbClr val="FF0000"/>
                </a:solidFill>
                <a:cs typeface="Segoe UI Semilight" panose="020B0402040204020203" pitchFamily="34" charset="0"/>
              </a:rPr>
              <a:t>1. </a:t>
            </a:r>
            <a:r>
              <a:rPr lang="en-US" altLang="en-US" b="1" dirty="0" err="1" smtClean="0">
                <a:solidFill>
                  <a:srgbClr val="FF0000"/>
                </a:solidFill>
                <a:cs typeface="Segoe UI Semilight" panose="020B0402040204020203" pitchFamily="34" charset="0"/>
              </a:rPr>
              <a:t>Tổ</a:t>
            </a:r>
            <a:r>
              <a:rPr lang="en-US" altLang="en-US" b="1" dirty="0" smtClean="0">
                <a:solidFill>
                  <a:srgbClr val="FF0000"/>
                </a:solidFill>
                <a:cs typeface="Segoe UI Semilight" panose="020B0402040204020203" pitchFamily="34" charset="0"/>
              </a:rPr>
              <a:t> </a:t>
            </a:r>
            <a:r>
              <a:rPr lang="en-US" altLang="en-US" b="1" dirty="0" err="1" smtClean="0">
                <a:solidFill>
                  <a:srgbClr val="FF0000"/>
                </a:solidFill>
                <a:cs typeface="Segoe UI Semilight" panose="020B0402040204020203" pitchFamily="34" charset="0"/>
              </a:rPr>
              <a:t>chức</a:t>
            </a:r>
            <a:r>
              <a:rPr lang="en-US" altLang="en-US" b="1" dirty="0" smtClean="0">
                <a:solidFill>
                  <a:srgbClr val="FF0000"/>
                </a:solidFill>
                <a:cs typeface="Segoe UI Semilight" panose="020B0402040204020203" pitchFamily="34" charset="0"/>
              </a:rPr>
              <a:t> </a:t>
            </a:r>
            <a:r>
              <a:rPr lang="en-US" altLang="en-US" b="1" dirty="0" err="1" smtClean="0">
                <a:solidFill>
                  <a:srgbClr val="FF0000"/>
                </a:solidFill>
                <a:cs typeface="Segoe UI Semilight" panose="020B0402040204020203" pitchFamily="34" charset="0"/>
              </a:rPr>
              <a:t>thông</a:t>
            </a:r>
            <a:r>
              <a:rPr lang="en-US" altLang="en-US" b="1" dirty="0" smtClean="0">
                <a:solidFill>
                  <a:srgbClr val="FF0000"/>
                </a:solidFill>
                <a:cs typeface="Segoe UI Semilight" panose="020B0402040204020203" pitchFamily="34" charset="0"/>
              </a:rPr>
              <a:t> tin </a:t>
            </a:r>
            <a:r>
              <a:rPr lang="en-US" altLang="en-US" b="1" dirty="0" err="1" smtClean="0">
                <a:solidFill>
                  <a:srgbClr val="FF0000"/>
                </a:solidFill>
                <a:cs typeface="Segoe UI Semilight" panose="020B0402040204020203" pitchFamily="34" charset="0"/>
              </a:rPr>
              <a:t>trên</a:t>
            </a:r>
            <a:r>
              <a:rPr lang="en-US" altLang="en-US" b="1" dirty="0" smtClean="0">
                <a:solidFill>
                  <a:srgbClr val="FF0000"/>
                </a:solidFill>
                <a:cs typeface="Segoe UI Semilight" panose="020B0402040204020203" pitchFamily="34" charset="0"/>
              </a:rPr>
              <a:t> Internet</a:t>
            </a:r>
          </a:p>
        </p:txBody>
      </p:sp>
      <p:sp>
        <p:nvSpPr>
          <p:cNvPr id="6" name="Rectangle 1"/>
          <p:cNvSpPr>
            <a:spLocks noChangeArrowheads="1"/>
          </p:cNvSpPr>
          <p:nvPr/>
        </p:nvSpPr>
        <p:spPr bwMode="auto">
          <a:xfrm>
            <a:off x="429304" y="939225"/>
            <a:ext cx="66802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US" altLang="en-US" sz="3200" b="1" dirty="0">
                <a:solidFill>
                  <a:srgbClr val="0070C0"/>
                </a:solidFill>
                <a:latin typeface="+mn-lt"/>
                <a:cs typeface="Segoe UI Semilight" panose="020B0402040204020203" pitchFamily="34" charset="0"/>
              </a:rPr>
              <a:t>a. </a:t>
            </a:r>
            <a:r>
              <a:rPr lang="en-US" altLang="en-US" sz="3200" b="1" dirty="0" err="1">
                <a:solidFill>
                  <a:srgbClr val="0070C0"/>
                </a:solidFill>
                <a:latin typeface="+mn-lt"/>
                <a:cs typeface="Segoe UI Semilight" panose="020B0402040204020203" pitchFamily="34" charset="0"/>
              </a:rPr>
              <a:t>Siêu</a:t>
            </a:r>
            <a:r>
              <a:rPr lang="en-US" altLang="en-US" sz="3200" b="1" dirty="0">
                <a:solidFill>
                  <a:srgbClr val="0070C0"/>
                </a:solidFill>
                <a:latin typeface="+mn-lt"/>
                <a:cs typeface="Segoe UI Semilight" panose="020B0402040204020203" pitchFamily="34" charset="0"/>
              </a:rPr>
              <a:t> </a:t>
            </a:r>
            <a:r>
              <a:rPr lang="en-US" altLang="en-US" sz="3200" b="1" dirty="0" err="1">
                <a:solidFill>
                  <a:srgbClr val="0070C0"/>
                </a:solidFill>
                <a:latin typeface="+mn-lt"/>
                <a:cs typeface="Segoe UI Semilight" panose="020B0402040204020203" pitchFamily="34" charset="0"/>
              </a:rPr>
              <a:t>văn</a:t>
            </a:r>
            <a:r>
              <a:rPr lang="en-US" altLang="en-US" sz="3200" b="1" dirty="0">
                <a:solidFill>
                  <a:srgbClr val="0070C0"/>
                </a:solidFill>
                <a:latin typeface="+mn-lt"/>
                <a:cs typeface="Segoe UI Semilight" panose="020B0402040204020203" pitchFamily="34" charset="0"/>
              </a:rPr>
              <a:t> </a:t>
            </a:r>
            <a:r>
              <a:rPr lang="en-US" altLang="en-US" sz="3200" b="1" dirty="0" err="1">
                <a:solidFill>
                  <a:srgbClr val="0070C0"/>
                </a:solidFill>
                <a:latin typeface="+mn-lt"/>
                <a:cs typeface="Segoe UI Semilight" panose="020B0402040204020203" pitchFamily="34" charset="0"/>
              </a:rPr>
              <a:t>bản</a:t>
            </a:r>
            <a:r>
              <a:rPr lang="en-US" altLang="en-US" sz="3200" b="1" dirty="0">
                <a:solidFill>
                  <a:srgbClr val="0070C0"/>
                </a:solidFill>
                <a:latin typeface="+mn-lt"/>
                <a:cs typeface="Segoe UI Semilight" panose="020B0402040204020203" pitchFamily="34" charset="0"/>
              </a:rPr>
              <a:t> </a:t>
            </a:r>
            <a:r>
              <a:rPr lang="en-US" altLang="en-US" sz="3200" b="1" dirty="0" err="1">
                <a:solidFill>
                  <a:srgbClr val="0070C0"/>
                </a:solidFill>
                <a:latin typeface="+mn-lt"/>
                <a:cs typeface="Segoe UI Semilight" panose="020B0402040204020203" pitchFamily="34" charset="0"/>
              </a:rPr>
              <a:t>và</a:t>
            </a:r>
            <a:r>
              <a:rPr lang="en-US" altLang="en-US" sz="3200" b="1" dirty="0">
                <a:solidFill>
                  <a:srgbClr val="0070C0"/>
                </a:solidFill>
                <a:latin typeface="+mn-lt"/>
                <a:cs typeface="Segoe UI Semilight" panose="020B0402040204020203" pitchFamily="34" charset="0"/>
              </a:rPr>
              <a:t> </a:t>
            </a:r>
            <a:r>
              <a:rPr lang="en-US" altLang="en-US" sz="3200" b="1" dirty="0" err="1">
                <a:solidFill>
                  <a:srgbClr val="0070C0"/>
                </a:solidFill>
                <a:latin typeface="+mn-lt"/>
                <a:cs typeface="Segoe UI Semilight" panose="020B0402040204020203" pitchFamily="34" charset="0"/>
              </a:rPr>
              <a:t>trang</a:t>
            </a:r>
            <a:r>
              <a:rPr lang="en-US" altLang="en-US" sz="3200" b="1" dirty="0">
                <a:solidFill>
                  <a:srgbClr val="0070C0"/>
                </a:solidFill>
                <a:latin typeface="+mn-lt"/>
                <a:cs typeface="Segoe UI Semilight" panose="020B0402040204020203" pitchFamily="34" charset="0"/>
              </a:rPr>
              <a:t> web</a:t>
            </a:r>
            <a:endParaRPr lang="en-US" altLang="en-US" sz="3200" dirty="0">
              <a:solidFill>
                <a:srgbClr val="0070C0"/>
              </a:solidFill>
              <a:latin typeface="+mn-lt"/>
              <a:cs typeface="Segoe UI Semilight" panose="020B0402040204020203" pitchFamily="34" charset="0"/>
            </a:endParaRPr>
          </a:p>
        </p:txBody>
      </p:sp>
      <p:pic>
        <p:nvPicPr>
          <p:cNvPr id="1026" name="Picture 2" descr="Website trực tuyến đầu tiên trên thế giới bước sang tuổi thứ 2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1563330"/>
            <a:ext cx="7121871" cy="3449656"/>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1"/>
          <p:cNvSpPr>
            <a:spLocks noChangeArrowheads="1"/>
          </p:cNvSpPr>
          <p:nvPr/>
        </p:nvSpPr>
        <p:spPr bwMode="auto">
          <a:xfrm>
            <a:off x="860323" y="5257800"/>
            <a:ext cx="7696200"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3000" b="1" i="1" dirty="0" err="1" smtClean="0">
                <a:solidFill>
                  <a:srgbClr val="002060"/>
                </a:solidFill>
                <a:latin typeface="+mn-lt"/>
                <a:cs typeface="Segoe UI Semilight" panose="020B0402040204020203" pitchFamily="34" charset="0"/>
              </a:rPr>
              <a:t>Siêu</a:t>
            </a:r>
            <a:r>
              <a:rPr lang="en-US" altLang="en-US" sz="3000" b="1" i="1" dirty="0" smtClean="0">
                <a:solidFill>
                  <a:srgbClr val="002060"/>
                </a:solidFill>
                <a:latin typeface="+mn-lt"/>
                <a:cs typeface="Segoe UI Semilight" panose="020B0402040204020203" pitchFamily="34" charset="0"/>
              </a:rPr>
              <a:t> </a:t>
            </a:r>
            <a:r>
              <a:rPr lang="en-US" altLang="en-US" sz="3000" b="1" i="1" dirty="0" err="1">
                <a:solidFill>
                  <a:srgbClr val="002060"/>
                </a:solidFill>
                <a:latin typeface="+mn-lt"/>
                <a:cs typeface="Segoe UI Semilight" panose="020B0402040204020203" pitchFamily="34" charset="0"/>
              </a:rPr>
              <a:t>văn</a:t>
            </a:r>
            <a:r>
              <a:rPr lang="en-US" altLang="en-US" sz="3000" b="1" i="1" dirty="0">
                <a:solidFill>
                  <a:srgbClr val="002060"/>
                </a:solidFill>
                <a:latin typeface="+mn-lt"/>
                <a:cs typeface="Segoe UI Semilight" panose="020B0402040204020203" pitchFamily="34" charset="0"/>
              </a:rPr>
              <a:t> </a:t>
            </a:r>
            <a:r>
              <a:rPr lang="en-US" altLang="en-US" sz="3000" b="1" i="1" dirty="0" err="1">
                <a:solidFill>
                  <a:srgbClr val="002060"/>
                </a:solidFill>
                <a:latin typeface="+mn-lt"/>
                <a:cs typeface="Segoe UI Semilight" panose="020B0402040204020203" pitchFamily="34" charset="0"/>
              </a:rPr>
              <a:t>bản</a:t>
            </a:r>
            <a:r>
              <a:rPr lang="en-US" altLang="en-US" sz="3000" b="1" i="1" dirty="0">
                <a:solidFill>
                  <a:srgbClr val="002060"/>
                </a:solidFill>
                <a:latin typeface="+mn-lt"/>
                <a:cs typeface="Segoe UI Semilight" panose="020B0402040204020203" pitchFamily="34" charset="0"/>
              </a:rPr>
              <a:t> </a:t>
            </a:r>
            <a:r>
              <a:rPr lang="en-US" altLang="en-US" sz="3000" b="1" i="1" dirty="0" err="1" smtClean="0">
                <a:solidFill>
                  <a:srgbClr val="002060"/>
                </a:solidFill>
                <a:latin typeface="+mn-lt"/>
                <a:cs typeface="Segoe UI Semilight" panose="020B0402040204020203" pitchFamily="34" charset="0"/>
              </a:rPr>
              <a:t>là</a:t>
            </a:r>
            <a:r>
              <a:rPr lang="en-US" altLang="en-US" sz="3000" b="1" i="1" dirty="0">
                <a:solidFill>
                  <a:srgbClr val="002060"/>
                </a:solidFill>
                <a:latin typeface="+mn-lt"/>
                <a:cs typeface="Segoe UI Semilight" panose="020B0402040204020203" pitchFamily="34" charset="0"/>
              </a:rPr>
              <a:t> </a:t>
            </a:r>
            <a:r>
              <a:rPr lang="en-US" altLang="en-US" sz="3000" b="1" i="1" dirty="0" err="1" smtClean="0">
                <a:solidFill>
                  <a:srgbClr val="002060"/>
                </a:solidFill>
                <a:latin typeface="+mn-lt"/>
                <a:cs typeface="Segoe UI Semilight" panose="020B0402040204020203" pitchFamily="34" charset="0"/>
              </a:rPr>
              <a:t>gì</a:t>
            </a:r>
            <a:r>
              <a:rPr lang="en-US" altLang="en-US" sz="3000" b="1" i="1" dirty="0" smtClean="0">
                <a:solidFill>
                  <a:srgbClr val="002060"/>
                </a:solidFill>
                <a:latin typeface="+mn-lt"/>
                <a:cs typeface="Segoe UI Semilight" panose="020B0402040204020203" pitchFamily="34" charset="0"/>
              </a:rPr>
              <a:t>?</a:t>
            </a:r>
            <a:r>
              <a:rPr lang="en-US" sz="3000" b="1" dirty="0">
                <a:solidFill>
                  <a:srgbClr val="002060"/>
                </a:solidFill>
                <a:cs typeface="Times New Roman" panose="02020603050405020304" pitchFamily="18" charset="0"/>
              </a:rPr>
              <a:t> </a:t>
            </a:r>
            <a:r>
              <a:rPr lang="en-US" sz="3000" b="1" dirty="0" err="1">
                <a:solidFill>
                  <a:srgbClr val="002060"/>
                </a:solidFill>
                <a:cs typeface="Times New Roman" panose="02020603050405020304" pitchFamily="18" charset="0"/>
              </a:rPr>
              <a:t>Siêu</a:t>
            </a:r>
            <a:r>
              <a:rPr lang="en-US" sz="3000" b="1" dirty="0">
                <a:solidFill>
                  <a:srgbClr val="002060"/>
                </a:solidFill>
                <a:cs typeface="Times New Roman" panose="02020603050405020304" pitchFamily="18" charset="0"/>
              </a:rPr>
              <a:t> v</a:t>
            </a:r>
            <a:r>
              <a:rPr lang="vi-VN" sz="3000" b="1" dirty="0">
                <a:solidFill>
                  <a:srgbClr val="002060"/>
                </a:solidFill>
                <a:cs typeface="Times New Roman" panose="02020603050405020304" pitchFamily="18" charset="0"/>
              </a:rPr>
              <a:t>ă</a:t>
            </a:r>
            <a:r>
              <a:rPr lang="en-US" sz="3000" b="1" dirty="0">
                <a:solidFill>
                  <a:srgbClr val="002060"/>
                </a:solidFill>
                <a:cs typeface="Times New Roman" panose="02020603050405020304" pitchFamily="18" charset="0"/>
              </a:rPr>
              <a:t>n </a:t>
            </a:r>
            <a:r>
              <a:rPr lang="en-US" sz="3000" b="1" dirty="0" err="1">
                <a:solidFill>
                  <a:srgbClr val="002060"/>
                </a:solidFill>
                <a:cs typeface="Times New Roman" panose="02020603050405020304" pitchFamily="18" charset="0"/>
              </a:rPr>
              <a:t>bản</a:t>
            </a:r>
            <a:r>
              <a:rPr lang="en-US" sz="3000" b="1" dirty="0">
                <a:solidFill>
                  <a:srgbClr val="002060"/>
                </a:solidFill>
                <a:cs typeface="Times New Roman" panose="02020603050405020304" pitchFamily="18" charset="0"/>
              </a:rPr>
              <a:t> </a:t>
            </a:r>
            <a:r>
              <a:rPr lang="en-US" sz="3000" b="1" dirty="0" err="1">
                <a:solidFill>
                  <a:srgbClr val="002060"/>
                </a:solidFill>
                <a:cs typeface="Times New Roman" panose="02020603050405020304" pitchFamily="18" charset="0"/>
              </a:rPr>
              <a:t>có</a:t>
            </a:r>
            <a:r>
              <a:rPr lang="en-US" sz="3000" b="1" dirty="0">
                <a:solidFill>
                  <a:srgbClr val="002060"/>
                </a:solidFill>
                <a:cs typeface="Times New Roman" panose="02020603050405020304" pitchFamily="18" charset="0"/>
              </a:rPr>
              <a:t> </a:t>
            </a:r>
            <a:r>
              <a:rPr lang="en-US" sz="3000" b="1" dirty="0" err="1">
                <a:solidFill>
                  <a:srgbClr val="002060"/>
                </a:solidFill>
                <a:cs typeface="Times New Roman" panose="02020603050405020304" pitchFamily="18" charset="0"/>
              </a:rPr>
              <a:t>gì</a:t>
            </a:r>
            <a:r>
              <a:rPr lang="en-US" sz="3000" b="1" dirty="0">
                <a:solidFill>
                  <a:srgbClr val="002060"/>
                </a:solidFill>
                <a:cs typeface="Times New Roman" panose="02020603050405020304" pitchFamily="18" charset="0"/>
              </a:rPr>
              <a:t> </a:t>
            </a:r>
            <a:r>
              <a:rPr lang="en-US" sz="3000" b="1" dirty="0" err="1">
                <a:solidFill>
                  <a:srgbClr val="002060"/>
                </a:solidFill>
                <a:cs typeface="Times New Roman" panose="02020603050405020304" pitchFamily="18" charset="0"/>
              </a:rPr>
              <a:t>khác</a:t>
            </a:r>
            <a:r>
              <a:rPr lang="en-US" sz="3000" b="1" dirty="0">
                <a:solidFill>
                  <a:srgbClr val="002060"/>
                </a:solidFill>
                <a:cs typeface="Times New Roman" panose="02020603050405020304" pitchFamily="18" charset="0"/>
              </a:rPr>
              <a:t> so </a:t>
            </a:r>
            <a:r>
              <a:rPr lang="en-US" sz="3000" b="1" dirty="0" err="1">
                <a:solidFill>
                  <a:srgbClr val="002060"/>
                </a:solidFill>
                <a:cs typeface="Times New Roman" panose="02020603050405020304" pitchFamily="18" charset="0"/>
              </a:rPr>
              <a:t>với</a:t>
            </a:r>
            <a:r>
              <a:rPr lang="en-US" sz="3000" b="1" dirty="0">
                <a:solidFill>
                  <a:srgbClr val="002060"/>
                </a:solidFill>
                <a:cs typeface="Times New Roman" panose="02020603050405020304" pitchFamily="18" charset="0"/>
              </a:rPr>
              <a:t> v</a:t>
            </a:r>
            <a:r>
              <a:rPr lang="vi-VN" sz="3000" b="1" dirty="0">
                <a:solidFill>
                  <a:srgbClr val="002060"/>
                </a:solidFill>
                <a:cs typeface="Times New Roman" panose="02020603050405020304" pitchFamily="18" charset="0"/>
              </a:rPr>
              <a:t>ă</a:t>
            </a:r>
            <a:r>
              <a:rPr lang="en-US" sz="3000" b="1" dirty="0">
                <a:solidFill>
                  <a:srgbClr val="002060"/>
                </a:solidFill>
                <a:cs typeface="Times New Roman" panose="02020603050405020304" pitchFamily="18" charset="0"/>
              </a:rPr>
              <a:t>n </a:t>
            </a:r>
            <a:r>
              <a:rPr lang="en-US" sz="3000" b="1" dirty="0" err="1" smtClean="0">
                <a:solidFill>
                  <a:srgbClr val="002060"/>
                </a:solidFill>
                <a:cs typeface="Times New Roman" panose="02020603050405020304" pitchFamily="18" charset="0"/>
              </a:rPr>
              <a:t>bản</a:t>
            </a:r>
            <a:r>
              <a:rPr lang="en-US" sz="3000" b="1" dirty="0">
                <a:solidFill>
                  <a:srgbClr val="002060"/>
                </a:solidFill>
                <a:cs typeface="Times New Roman" panose="02020603050405020304" pitchFamily="18" charset="0"/>
              </a:rPr>
              <a:t> </a:t>
            </a:r>
            <a:r>
              <a:rPr lang="en-US" sz="3000" b="1" dirty="0" err="1" smtClean="0">
                <a:solidFill>
                  <a:srgbClr val="002060"/>
                </a:solidFill>
                <a:cs typeface="Times New Roman" panose="02020603050405020304" pitchFamily="18" charset="0"/>
              </a:rPr>
              <a:t>bình</a:t>
            </a:r>
            <a:r>
              <a:rPr lang="en-US" sz="3000" b="1" dirty="0" smtClean="0">
                <a:solidFill>
                  <a:srgbClr val="002060"/>
                </a:solidFill>
                <a:cs typeface="Times New Roman" panose="02020603050405020304" pitchFamily="18" charset="0"/>
              </a:rPr>
              <a:t> </a:t>
            </a:r>
            <a:r>
              <a:rPr lang="en-US" sz="3000" b="1" dirty="0" err="1" smtClean="0">
                <a:solidFill>
                  <a:srgbClr val="002060"/>
                </a:solidFill>
                <a:cs typeface="Times New Roman" panose="02020603050405020304" pitchFamily="18" charset="0"/>
              </a:rPr>
              <a:t>th</a:t>
            </a:r>
            <a:r>
              <a:rPr lang="vi-VN" sz="3000" b="1" dirty="0" smtClean="0">
                <a:solidFill>
                  <a:srgbClr val="002060"/>
                </a:solidFill>
                <a:cs typeface="Times New Roman" panose="02020603050405020304" pitchFamily="18" charset="0"/>
              </a:rPr>
              <a:t>ườ</a:t>
            </a:r>
            <a:r>
              <a:rPr lang="en-US" sz="3000" b="1" dirty="0" err="1" smtClean="0">
                <a:solidFill>
                  <a:srgbClr val="002060"/>
                </a:solidFill>
                <a:cs typeface="Times New Roman" panose="02020603050405020304" pitchFamily="18" charset="0"/>
              </a:rPr>
              <a:t>ng</a:t>
            </a:r>
            <a:r>
              <a:rPr lang="en-US" sz="3000" b="1" dirty="0" smtClean="0">
                <a:solidFill>
                  <a:srgbClr val="002060"/>
                </a:solidFill>
                <a:cs typeface="Times New Roman" panose="02020603050405020304" pitchFamily="18" charset="0"/>
              </a:rPr>
              <a:t>?</a:t>
            </a:r>
            <a:endParaRPr lang="en-US" altLang="en-US" sz="3000" b="1" i="1" dirty="0">
              <a:solidFill>
                <a:srgbClr val="002060"/>
              </a:solidFill>
              <a:latin typeface="+mn-lt"/>
              <a:cs typeface="Segoe UI Semilight" panose="020B0402040204020203" pitchFamily="34" charset="0"/>
            </a:endParaRPr>
          </a:p>
        </p:txBody>
      </p:sp>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026"/>
                                        </p:tgtEl>
                                        <p:attrNameLst>
                                          <p:attrName>style.visibility</p:attrName>
                                        </p:attrNameLst>
                                      </p:cBhvr>
                                      <p:to>
                                        <p:strVal val="visible"/>
                                      </p:to>
                                    </p:set>
                                    <p:animEffect transition="in" filter="fade">
                                      <p:cBhvr>
                                        <p:cTn id="12" dur="500"/>
                                        <p:tgtEl>
                                          <p:spTgt spid="102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04091" y="201561"/>
            <a:ext cx="6629400" cy="584775"/>
          </a:xfrm>
          <a:prstGeom prst="rect">
            <a:avLst/>
          </a:prstGeom>
          <a:noFill/>
        </p:spPr>
        <p:txBody>
          <a:bodyPr wrap="square" rtlCol="0">
            <a:spAutoFit/>
          </a:bodyPr>
          <a:lstStyle/>
          <a:p>
            <a:r>
              <a:rPr lang="en-US" sz="3200" b="1" dirty="0" smtClean="0">
                <a:solidFill>
                  <a:srgbClr val="FF0000"/>
                </a:solidFill>
                <a:latin typeface="Times New Roman" pitchFamily="18" charset="0"/>
                <a:cs typeface="Times New Roman" pitchFamily="18" charset="0"/>
              </a:rPr>
              <a:t>1. </a:t>
            </a:r>
            <a:r>
              <a:rPr lang="en-US" sz="3200" b="1" dirty="0" err="1" smtClean="0">
                <a:solidFill>
                  <a:srgbClr val="FF0000"/>
                </a:solidFill>
                <a:latin typeface="Times New Roman" pitchFamily="18" charset="0"/>
                <a:cs typeface="Times New Roman" pitchFamily="18" charset="0"/>
              </a:rPr>
              <a:t>Tổ</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chức</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thông</a:t>
            </a:r>
            <a:r>
              <a:rPr lang="en-US" sz="3200" b="1" dirty="0" smtClean="0">
                <a:solidFill>
                  <a:srgbClr val="FF0000"/>
                </a:solidFill>
                <a:latin typeface="Times New Roman" pitchFamily="18" charset="0"/>
                <a:cs typeface="Times New Roman" pitchFamily="18" charset="0"/>
              </a:rPr>
              <a:t> tin </a:t>
            </a:r>
            <a:r>
              <a:rPr lang="en-US" sz="3200" b="1" dirty="0" err="1" smtClean="0">
                <a:solidFill>
                  <a:srgbClr val="FF0000"/>
                </a:solidFill>
                <a:latin typeface="Times New Roman" pitchFamily="18" charset="0"/>
                <a:cs typeface="Times New Roman" pitchFamily="18" charset="0"/>
              </a:rPr>
              <a:t>trên</a:t>
            </a:r>
            <a:r>
              <a:rPr lang="en-US" sz="3200" b="1" dirty="0" smtClean="0">
                <a:solidFill>
                  <a:srgbClr val="FF0000"/>
                </a:solidFill>
                <a:latin typeface="Times New Roman" pitchFamily="18" charset="0"/>
                <a:cs typeface="Times New Roman" pitchFamily="18" charset="0"/>
              </a:rPr>
              <a:t> internet</a:t>
            </a:r>
            <a:endParaRPr lang="en-US" sz="3200" b="1" dirty="0">
              <a:solidFill>
                <a:srgbClr val="FF0000"/>
              </a:solidFill>
              <a:latin typeface="Times New Roman" pitchFamily="18" charset="0"/>
              <a:cs typeface="Times New Roman" pitchFamily="18" charset="0"/>
            </a:endParaRPr>
          </a:p>
        </p:txBody>
      </p:sp>
      <p:sp>
        <p:nvSpPr>
          <p:cNvPr id="5" name="TextBox 4"/>
          <p:cNvSpPr txBox="1"/>
          <p:nvPr/>
        </p:nvSpPr>
        <p:spPr>
          <a:xfrm>
            <a:off x="594591" y="933816"/>
            <a:ext cx="6248400" cy="584775"/>
          </a:xfrm>
          <a:prstGeom prst="rect">
            <a:avLst/>
          </a:prstGeom>
          <a:noFill/>
        </p:spPr>
        <p:txBody>
          <a:bodyPr wrap="square" rtlCol="0">
            <a:spAutoFit/>
          </a:bodyPr>
          <a:lstStyle/>
          <a:p>
            <a:r>
              <a:rPr lang="en-US" sz="3200" b="1" dirty="0" smtClean="0">
                <a:solidFill>
                  <a:srgbClr val="0000FF"/>
                </a:solidFill>
                <a:latin typeface="Times New Roman" pitchFamily="18" charset="0"/>
                <a:cs typeface="Times New Roman" pitchFamily="18" charset="0"/>
              </a:rPr>
              <a:t>a. </a:t>
            </a:r>
            <a:r>
              <a:rPr lang="en-US" sz="3200" b="1" dirty="0" err="1" smtClean="0">
                <a:solidFill>
                  <a:srgbClr val="0000FF"/>
                </a:solidFill>
                <a:latin typeface="Times New Roman" pitchFamily="18" charset="0"/>
                <a:cs typeface="Times New Roman" pitchFamily="18" charset="0"/>
              </a:rPr>
              <a:t>Siêu</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văn</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bản</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và</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trang</a:t>
            </a:r>
            <a:r>
              <a:rPr lang="en-US" sz="3200" b="1" dirty="0" smtClean="0">
                <a:solidFill>
                  <a:srgbClr val="0000FF"/>
                </a:solidFill>
                <a:latin typeface="Times New Roman" pitchFamily="18" charset="0"/>
                <a:cs typeface="Times New Roman" pitchFamily="18" charset="0"/>
              </a:rPr>
              <a:t> web</a:t>
            </a:r>
            <a:endParaRPr lang="en-US" sz="3200" b="1" dirty="0">
              <a:solidFill>
                <a:srgbClr val="0000FF"/>
              </a:solidFill>
              <a:latin typeface="Times New Roman" pitchFamily="18" charset="0"/>
              <a:cs typeface="Times New Roman" pitchFamily="18" charset="0"/>
            </a:endParaRPr>
          </a:p>
        </p:txBody>
      </p:sp>
      <p:sp>
        <p:nvSpPr>
          <p:cNvPr id="6" name="TextBox 5"/>
          <p:cNvSpPr txBox="1"/>
          <p:nvPr/>
        </p:nvSpPr>
        <p:spPr>
          <a:xfrm>
            <a:off x="152400" y="1828800"/>
            <a:ext cx="8686800" cy="3046988"/>
          </a:xfrm>
          <a:prstGeom prst="rect">
            <a:avLst/>
          </a:prstGeom>
          <a:noFill/>
        </p:spPr>
        <p:txBody>
          <a:bodyPr wrap="square" rtlCol="0">
            <a:spAutoFit/>
          </a:bodyPr>
          <a:lstStyle/>
          <a:p>
            <a:pPr algn="just">
              <a:lnSpc>
                <a:spcPct val="150000"/>
              </a:lnSpc>
            </a:pPr>
            <a:r>
              <a:rPr lang="vi-VN" sz="3200" dirty="0" smtClean="0">
                <a:solidFill>
                  <a:srgbClr val="002060"/>
                </a:solidFill>
                <a:latin typeface="Times New Roman" pitchFamily="18" charset="0"/>
                <a:cs typeface="Times New Roman" pitchFamily="18" charset="0"/>
                <a:sym typeface="Wingdings" panose="05000000000000000000" pitchFamily="2" charset="2"/>
              </a:rPr>
              <a:t></a:t>
            </a:r>
            <a:r>
              <a:rPr lang="en-US" sz="3200" dirty="0" smtClean="0">
                <a:solidFill>
                  <a:srgbClr val="002060"/>
                </a:solidFill>
                <a:latin typeface="Times New Roman" pitchFamily="18" charset="0"/>
                <a:cs typeface="Times New Roman" pitchFamily="18" charset="0"/>
              </a:rPr>
              <a:t> - </a:t>
            </a:r>
            <a:r>
              <a:rPr lang="en-US" sz="3200" dirty="0" err="1" smtClean="0">
                <a:solidFill>
                  <a:srgbClr val="002060"/>
                </a:solidFill>
                <a:latin typeface="Times New Roman" pitchFamily="18" charset="0"/>
                <a:cs typeface="Times New Roman" pitchFamily="18" charset="0"/>
              </a:rPr>
              <a:t>Siêu</a:t>
            </a:r>
            <a:r>
              <a:rPr lang="en-US" sz="3200" dirty="0" smtClean="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văn</a:t>
            </a:r>
            <a:r>
              <a:rPr lang="en-US" sz="3200" dirty="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bản</a:t>
            </a:r>
            <a:r>
              <a:rPr lang="en-US" sz="3200" dirty="0" smtClean="0">
                <a:solidFill>
                  <a:srgbClr val="002060"/>
                </a:solidFill>
                <a:latin typeface="Times New Roman" pitchFamily="18" charset="0"/>
                <a:cs typeface="Times New Roman" pitchFamily="18" charset="0"/>
              </a:rPr>
              <a:t> (Hypertext) </a:t>
            </a:r>
            <a:r>
              <a:rPr lang="en-US" sz="3200" dirty="0" err="1">
                <a:solidFill>
                  <a:srgbClr val="002060"/>
                </a:solidFill>
                <a:latin typeface="Times New Roman" pitchFamily="18" charset="0"/>
                <a:cs typeface="Times New Roman" pitchFamily="18" charset="0"/>
              </a:rPr>
              <a:t>là</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loại</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văn</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bản</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tích</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hợp</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nhiều</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dạng</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dữ</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liệu</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khác</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nhau</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như</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văn</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bản</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hình</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ảnh</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âm</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thanh</a:t>
            </a:r>
            <a:r>
              <a:rPr lang="en-US" sz="3200" dirty="0">
                <a:solidFill>
                  <a:srgbClr val="002060"/>
                </a:solidFill>
                <a:latin typeface="Times New Roman" pitchFamily="18" charset="0"/>
                <a:cs typeface="Times New Roman" pitchFamily="18" charset="0"/>
              </a:rPr>
              <a:t>, video …</a:t>
            </a:r>
            <a:r>
              <a:rPr lang="en-US" sz="3200" dirty="0" err="1">
                <a:solidFill>
                  <a:srgbClr val="002060"/>
                </a:solidFill>
                <a:latin typeface="Times New Roman" pitchFamily="18" charset="0"/>
                <a:cs typeface="Times New Roman" pitchFamily="18" charset="0"/>
              </a:rPr>
              <a:t>và</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các</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siêu</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liên</a:t>
            </a:r>
            <a:r>
              <a:rPr lang="en-US" sz="3200" dirty="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kết</a:t>
            </a:r>
            <a:r>
              <a:rPr lang="en-US" sz="3200" dirty="0" smtClean="0">
                <a:solidFill>
                  <a:srgbClr val="002060"/>
                </a:solidFill>
                <a:latin typeface="Times New Roman" pitchFamily="18" charset="0"/>
                <a:cs typeface="Times New Roman" pitchFamily="18" charset="0"/>
              </a:rPr>
              <a:t> (Hyperlink) </a:t>
            </a:r>
            <a:r>
              <a:rPr lang="en-US" sz="3200" dirty="0" err="1">
                <a:solidFill>
                  <a:srgbClr val="002060"/>
                </a:solidFill>
                <a:latin typeface="Times New Roman" pitchFamily="18" charset="0"/>
                <a:cs typeface="Times New Roman" pitchFamily="18" charset="0"/>
              </a:rPr>
              <a:t>đến</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các</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siêu</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văn</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bản</a:t>
            </a:r>
            <a:r>
              <a:rPr lang="en-US" sz="3200" dirty="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khác</a:t>
            </a:r>
            <a:endParaRPr lang="en-US" sz="3200"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1265140767"/>
      </p:ext>
    </p:extLst>
  </p:cSld>
  <p:clrMapOvr>
    <a:masterClrMapping/>
  </p:clrMapOvr>
  <p:transition>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quot;/&gt;&lt;property id=&quot;20307&quot; value=&quot;305&quot;/&gt;&lt;/object&gt;&lt;object type=&quot;3&quot; unique_id=&quot;10005&quot;&gt;&lt;property id=&quot;20148&quot; value=&quot;5&quot;/&gt;&lt;property id=&quot;20300&quot; value=&quot;Slide 2&quot;/&gt;&lt;property id=&quot;20307&quot; value=&quot;292&quot;/&gt;&lt;/object&gt;&lt;object type=&quot;3&quot; unique_id=&quot;10006&quot;&gt;&lt;property id=&quot;20148&quot; value=&quot;5&quot;/&gt;&lt;property id=&quot;20300&quot; value=&quot;Slide 3&quot;/&gt;&lt;property id=&quot;20307&quot; value=&quot;293&quot;/&gt;&lt;/object&gt;&lt;object type=&quot;3&quot; unique_id=&quot;10007&quot;&gt;&lt;property id=&quot;20148&quot; value=&quot;5&quot;/&gt;&lt;property id=&quot;20300&quot; value=&quot;Slide 4&quot;/&gt;&lt;property id=&quot;20307&quot; value=&quot;294&quot;/&gt;&lt;/object&gt;&lt;object type=&quot;3&quot; unique_id=&quot;10008&quot;&gt;&lt;property id=&quot;20148&quot; value=&quot;5&quot;/&gt;&lt;property id=&quot;20300&quot; value=&quot;Slide 5&quot;/&gt;&lt;property id=&quot;20307&quot; value=&quot;257&quot;/&gt;&lt;/object&gt;&lt;object type=&quot;3&quot; unique_id=&quot;10009&quot;&gt;&lt;property id=&quot;20148&quot; value=&quot;5&quot;/&gt;&lt;property id=&quot;20300&quot; value=&quot;Slide 6&quot;/&gt;&lt;property id=&quot;20307&quot; value=&quot;259&quot;/&gt;&lt;/object&gt;&lt;object type=&quot;3&quot; unique_id=&quot;10010&quot;&gt;&lt;property id=&quot;20148&quot; value=&quot;5&quot;/&gt;&lt;property id=&quot;20300&quot; value=&quot;Slide 7&quot;/&gt;&lt;property id=&quot;20307&quot; value=&quot;296&quot;/&gt;&lt;/object&gt;&lt;object type=&quot;3&quot; unique_id=&quot;10011&quot;&gt;&lt;property id=&quot;20148&quot; value=&quot;5&quot;/&gt;&lt;property id=&quot;20300&quot; value=&quot;Slide 8&quot;/&gt;&lt;property id=&quot;20307&quot; value=&quot;295&quot;/&gt;&lt;/object&gt;&lt;object type=&quot;3&quot; unique_id=&quot;10012&quot;&gt;&lt;property id=&quot;20148&quot; value=&quot;5&quot;/&gt;&lt;property id=&quot;20300&quot; value=&quot;Slide 9&quot;/&gt;&lt;property id=&quot;20307&quot; value=&quot;272&quot;/&gt;&lt;/object&gt;&lt;object type=&quot;3&quot; unique_id=&quot;10013&quot;&gt;&lt;property id=&quot;20148&quot; value=&quot;5&quot;/&gt;&lt;property id=&quot;20300&quot; value=&quot;Slide 10&quot;/&gt;&lt;property id=&quot;20307&quot; value=&quot;274&quot;/&gt;&lt;/object&gt;&lt;object type=&quot;3&quot; unique_id=&quot;10014&quot;&gt;&lt;property id=&quot;20148&quot; value=&quot;5&quot;/&gt;&lt;property id=&quot;20300&quot; value=&quot;Slide 11&quot;/&gt;&lt;property id=&quot;20307&quot; value=&quot;297&quot;/&gt;&lt;/object&gt;&lt;object type=&quot;3&quot; unique_id=&quot;10015&quot;&gt;&lt;property id=&quot;20148&quot; value=&quot;5&quot;/&gt;&lt;property id=&quot;20300&quot; value=&quot;Slide 12&quot;/&gt;&lt;property id=&quot;20307&quot; value=&quot;275&quot;/&gt;&lt;/object&gt;&lt;object type=&quot;3&quot; unique_id=&quot;10016&quot;&gt;&lt;property id=&quot;20148&quot; value=&quot;5&quot;/&gt;&lt;property id=&quot;20300&quot; value=&quot;Slide 13&quot;/&gt;&lt;property id=&quot;20307&quot; value=&quot;273&quot;/&gt;&lt;/object&gt;&lt;object type=&quot;3&quot; unique_id=&quot;10017&quot;&gt;&lt;property id=&quot;20148&quot; value=&quot;5&quot;/&gt;&lt;property id=&quot;20300&quot; value=&quot;Slide 14&quot;/&gt;&lt;property id=&quot;20307&quot; value=&quot;277&quot;/&gt;&lt;/object&gt;&lt;object type=&quot;3&quot; unique_id=&quot;10018&quot;&gt;&lt;property id=&quot;20148&quot; value=&quot;5&quot;/&gt;&lt;property id=&quot;20300&quot; value=&quot;Slide 15&quot;/&gt;&lt;property id=&quot;20307&quot; value=&quot;298&quot;/&gt;&lt;/object&gt;&lt;object type=&quot;3&quot; unique_id=&quot;10019&quot;&gt;&lt;property id=&quot;20148&quot; value=&quot;5&quot;/&gt;&lt;property id=&quot;20300&quot; value=&quot;Slide 16&quot;/&gt;&lt;property id=&quot;20307&quot; value=&quot;301&quot;/&gt;&lt;/object&gt;&lt;object type=&quot;3&quot; unique_id=&quot;10020&quot;&gt;&lt;property id=&quot;20148&quot; value=&quot;5&quot;/&gt;&lt;property id=&quot;20300&quot; value=&quot;Slide 17&quot;/&gt;&lt;property id=&quot;20307&quot; value=&quot;302&quot;/&gt;&lt;/object&gt;&lt;object type=&quot;3&quot; unique_id=&quot;10021&quot;&gt;&lt;property id=&quot;20148&quot; value=&quot;5&quot;/&gt;&lt;property id=&quot;20300&quot; value=&quot;Slide 18&quot;/&gt;&lt;property id=&quot;20307&quot; value=&quot;303&quot;/&gt;&lt;/object&gt;&lt;object type=&quot;3&quot; unique_id=&quot;10022&quot;&gt;&lt;property id=&quot;20148&quot; value=&quot;5&quot;/&gt;&lt;property id=&quot;20300&quot; value=&quot;Slide 19&quot;/&gt;&lt;property id=&quot;20307&quot; value=&quot;278&quot;/&gt;&lt;/object&gt;&lt;object type=&quot;3&quot; unique_id=&quot;10023&quot;&gt;&lt;property id=&quot;20148&quot; value=&quot;5&quot;/&gt;&lt;property id=&quot;20300&quot; value=&quot;Slide 20&quot;/&gt;&lt;property id=&quot;20307&quot; value=&quot;279&quot;/&gt;&lt;/object&gt;&lt;object type=&quot;3&quot; unique_id=&quot;10024&quot;&gt;&lt;property id=&quot;20148&quot; value=&quot;5&quot;/&gt;&lt;property id=&quot;20300&quot; value=&quot;Slide 21&quot;/&gt;&lt;property id=&quot;20307&quot; value=&quot;289&quot;/&gt;&lt;/object&gt;&lt;object type=&quot;3&quot; unique_id=&quot;10025&quot;&gt;&lt;property id=&quot;20148&quot; value=&quot;5&quot;/&gt;&lt;property id=&quot;20300&quot; value=&quot;Slide 22&quot;/&gt;&lt;property id=&quot;20307&quot; value=&quot;290&quot;/&gt;&lt;/object&gt;&lt;object type=&quot;3&quot; unique_id=&quot;10026&quot;&gt;&lt;property id=&quot;20148&quot; value=&quot;5&quot;/&gt;&lt;property id=&quot;20300&quot; value=&quot;Slide 23&quot;/&gt;&lt;property id=&quot;20307&quot; value=&quot;281&quot;/&gt;&lt;/object&gt;&lt;object type=&quot;3&quot; unique_id=&quot;10027&quot;&gt;&lt;property id=&quot;20148&quot; value=&quot;5&quot;/&gt;&lt;property id=&quot;20300&quot; value=&quot;Slide 24&quot;/&gt;&lt;property id=&quot;20307&quot; value=&quot;304&quot;/&gt;&lt;/object&gt;&lt;object type=&quot;3&quot; unique_id=&quot;10028&quot;&gt;&lt;property id=&quot;20148&quot; value=&quot;5&quot;/&gt;&lt;property id=&quot;20300&quot; value=&quot;Slide 25&quot;/&gt;&lt;property id=&quot;20307&quot; value=&quot;282&quot;/&gt;&lt;/object&gt;&lt;object type=&quot;3&quot; unique_id=&quot;10029&quot;&gt;&lt;property id=&quot;20148&quot; value=&quot;5&quot;/&gt;&lt;property id=&quot;20300&quot; value=&quot;Slide 26&quot;/&gt;&lt;property id=&quot;20307&quot; value=&quot;283&quot;/&gt;&lt;/object&gt;&lt;object type=&quot;3&quot; unique_id=&quot;10030&quot;&gt;&lt;property id=&quot;20148&quot; value=&quot;5&quot;/&gt;&lt;property id=&quot;20300&quot; value=&quot;Slide 27&quot;/&gt;&lt;property id=&quot;20307&quot; value=&quot;284&quot;/&gt;&lt;/object&gt;&lt;object type=&quot;3&quot; unique_id=&quot;10031&quot;&gt;&lt;property id=&quot;20148&quot; value=&quot;5&quot;/&gt;&lt;property id=&quot;20300&quot; value=&quot;Slide 28&quot;/&gt;&lt;property id=&quot;20307&quot; value=&quot;286&quot;/&gt;&lt;/object&gt;&lt;object type=&quot;3&quot; unique_id=&quot;10032&quot;&gt;&lt;property id=&quot;20148&quot; value=&quot;5&quot;/&gt;&lt;property id=&quot;20300&quot; value=&quot;Slide 29&quot;/&gt;&lt;property id=&quot;20307&quot; value=&quot;287&quot;/&gt;&lt;/object&gt;&lt;object type=&quot;3&quot; unique_id=&quot;10033&quot;&gt;&lt;property id=&quot;20148&quot; value=&quot;5&quot;/&gt;&lt;property id=&quot;20300&quot; value=&quot;Slide 30&quot;/&gt;&lt;property id=&quot;20307&quot; value=&quot;288&quot;/&gt;&lt;/object&gt;&lt;object type=&quot;3&quot; unique_id=&quot;10034&quot;&gt;&lt;property id=&quot;20148&quot; value=&quot;5&quot;/&gt;&lt;property id=&quot;20300&quot; value=&quot;Slide 31&quot;/&gt;&lt;property id=&quot;20307&quot; value=&quot;299&quot;/&gt;&lt;/object&gt;&lt;object type=&quot;3&quot; unique_id=&quot;10035&quot;&gt;&lt;property id=&quot;20148&quot; value=&quot;5&quot;/&gt;&lt;property id=&quot;20300&quot; value=&quot;Slide 32&quot;/&gt;&lt;property id=&quot;20307&quot; value=&quot;285&quot;/&gt;&lt;/object&gt;&lt;object type=&quot;3&quot; unique_id=&quot;10036&quot;&gt;&lt;property id=&quot;20148&quot; value=&quot;5&quot;/&gt;&lt;property id=&quot;20300&quot; value=&quot;Slide 33 - &amp;quot;CỦNG CỐ&amp;quot;&quot;/&gt;&lt;property id=&quot;20307&quot; value=&quot;300&quot;/&gt;&lt;/object&gt;&lt;object type=&quot;3&quot; unique_id=&quot;10037&quot;&gt;&lt;property id=&quot;20148&quot; value=&quot;5&quot;/&gt;&lt;property id=&quot;20300&quot; value=&quot;Slide 34&quot;/&gt;&lt;property id=&quot;20307&quot; value=&quot;271&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TIMING" val="|7.9"/>
</p:tagLst>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2.jpeg"/></Relationships>
</file>

<file path=ppt/theme/_rels/theme4.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27_MAU">
  <a:themeElements>
    <a:clrScheme name="27_MAU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7_MAU">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27_MAU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7_MAU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7_MAU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7_MAU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7_MAU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7_MAU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7_MAU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7_MAU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7_MAU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7_MAU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7_MAU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7_MAU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3.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4.xml><?xml version="1.0" encoding="utf-8"?>
<a:theme xmlns:a="http://schemas.openxmlformats.org/drawingml/2006/main" name="1_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1111</TotalTime>
  <Words>1198</Words>
  <Application>Microsoft Office PowerPoint</Application>
  <PresentationFormat>On-screen Show (4:3)</PresentationFormat>
  <Paragraphs>120</Paragraphs>
  <Slides>28</Slides>
  <Notes>0</Notes>
  <HiddenSlides>0</HiddenSlides>
  <MMClips>0</MMClips>
  <ScaleCrop>false</ScaleCrop>
  <HeadingPairs>
    <vt:vector size="4" baseType="variant">
      <vt:variant>
        <vt:lpstr>Theme</vt:lpstr>
      </vt:variant>
      <vt:variant>
        <vt:i4>4</vt:i4>
      </vt:variant>
      <vt:variant>
        <vt:lpstr>Slide Titles</vt:lpstr>
      </vt:variant>
      <vt:variant>
        <vt:i4>28</vt:i4>
      </vt:variant>
    </vt:vector>
  </HeadingPairs>
  <TitlesOfParts>
    <vt:vector size="32" baseType="lpstr">
      <vt:lpstr>27_MAU</vt:lpstr>
      <vt:lpstr>Clarity</vt:lpstr>
      <vt:lpstr>Aspect</vt:lpstr>
      <vt:lpstr>1_Clarity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Sunrise.tqb@hotmail.com</dc:creator>
  <cp:lastModifiedBy>PC</cp:lastModifiedBy>
  <cp:revision>74</cp:revision>
  <dcterms:created xsi:type="dcterms:W3CDTF">2018-09-09T01:35:14Z</dcterms:created>
  <dcterms:modified xsi:type="dcterms:W3CDTF">2021-09-25T04:09:41Z</dcterms:modified>
</cp:coreProperties>
</file>