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26" r:id="rId2"/>
    <p:sldId id="327" r:id="rId3"/>
    <p:sldId id="329" r:id="rId4"/>
    <p:sldId id="328" r:id="rId5"/>
    <p:sldId id="331" r:id="rId6"/>
    <p:sldId id="333" r:id="rId7"/>
    <p:sldId id="334" r:id="rId8"/>
    <p:sldId id="332" r:id="rId9"/>
    <p:sldId id="335" r:id="rId10"/>
    <p:sldId id="337" r:id="rId11"/>
    <p:sldId id="330" r:id="rId12"/>
    <p:sldId id="341" r:id="rId13"/>
    <p:sldId id="340" r:id="rId14"/>
    <p:sldId id="342" r:id="rId15"/>
    <p:sldId id="343" r:id="rId16"/>
    <p:sldId id="344" r:id="rId17"/>
    <p:sldId id="345" r:id="rId18"/>
    <p:sldId id="346" r:id="rId19"/>
    <p:sldId id="338" r:id="rId20"/>
    <p:sldId id="348" r:id="rId21"/>
    <p:sldId id="257" r:id="rId22"/>
    <p:sldId id="349" r:id="rId23"/>
    <p:sldId id="351" r:id="rId24"/>
    <p:sldId id="350" r:id="rId25"/>
    <p:sldId id="352" r:id="rId26"/>
    <p:sldId id="354" r:id="rId27"/>
    <p:sldId id="339" r:id="rId28"/>
    <p:sldId id="355" r:id="rId29"/>
    <p:sldId id="258" r:id="rId30"/>
  </p:sldIdLst>
  <p:sldSz cx="16778288" cy="9475788"/>
  <p:notesSz cx="6858000" cy="9144000"/>
  <p:custDataLst>
    <p:tags r:id="rId32"/>
  </p:custDataLst>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SimSun" panose="02010600030101010101" pitchFamily="2" charset="-122"/>
      </a:defRPr>
    </a:lvl9pPr>
  </p:defaultTextStyle>
  <p:extLst>
    <p:ext uri="{EFAFB233-063F-42B5-8137-9DF3F51BA10A}">
      <p15:sldGuideLst xmlns:p15="http://schemas.microsoft.com/office/powerpoint/2012/main" xmlns="">
        <p15:guide id="1" orient="horz" pos="2984">
          <p15:clr>
            <a:srgbClr val="A4A3A4"/>
          </p15:clr>
        </p15:guide>
        <p15:guide id="2"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99FF"/>
    <a:srgbClr val="FFFFFF"/>
    <a:srgbClr val="663300"/>
    <a:srgbClr val="FF0066"/>
    <a:srgbClr val="FFEB71"/>
    <a:srgbClr val="FFEFAB"/>
    <a:srgbClr val="FFD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5" autoAdjust="0"/>
    <p:restoredTop sz="94987" autoAdjust="0"/>
  </p:normalViewPr>
  <p:slideViewPr>
    <p:cSldViewPr showGuides="1">
      <p:cViewPr varScale="1">
        <p:scale>
          <a:sx n="47" d="100"/>
          <a:sy n="47" d="100"/>
        </p:scale>
        <p:origin x="-816" y="-68"/>
      </p:cViewPr>
      <p:guideLst>
        <p:guide orient="horz" pos="2984"/>
        <p:guide pos="52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1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390975179"/>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SimSun"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82665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p:sp>
      <p:sp>
        <p:nvSpPr>
          <p:cNvPr id="25603" name="文本占位符 256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23</a:t>
            </a:fld>
            <a:endParaRPr 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24577"/>
          <p:cNvSpPr>
            <a:spLocks noGrp="1" noRot="1" noChangeAspect="1" noTextEdit="1"/>
          </p:cNvSpPr>
          <p:nvPr>
            <p:ph type="sldImg"/>
          </p:nvPr>
        </p:nvSpPr>
        <p:spPr/>
      </p:sp>
      <p:sp>
        <p:nvSpPr>
          <p:cNvPr id="24579" name="文本占位符 245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27</a:t>
            </a:fld>
            <a:endParaRPr 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p:sp>
      <p:sp>
        <p:nvSpPr>
          <p:cNvPr id="19459" name="文本占位符 194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29</a:t>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p:sp>
      <p:sp>
        <p:nvSpPr>
          <p:cNvPr id="25603" name="文本占位符 256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25601"/>
          <p:cNvSpPr>
            <a:spLocks noGrp="1" noRot="1" noChangeAspect="1" noTextEdit="1"/>
          </p:cNvSpPr>
          <p:nvPr>
            <p:ph type="sldImg"/>
          </p:nvPr>
        </p:nvSpPr>
        <p:spPr/>
      </p:sp>
      <p:sp>
        <p:nvSpPr>
          <p:cNvPr id="25603" name="文本占位符 2560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63036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63036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178;p1:notes">
            <a:extLst>
              <a:ext uri="{FF2B5EF4-FFF2-40B4-BE49-F238E27FC236}">
                <a16:creationId xmlns:a16="http://schemas.microsoft.com/office/drawing/2014/main" xmlns="" id="{1DD99539-5ECA-41E6-800D-F657774B0B6D}"/>
              </a:ext>
            </a:extLst>
          </p:cNvPr>
          <p:cNvSpPr>
            <a:spLocks noGrp="1" noRot="1" noChangeAspect="1" noTextEdit="1"/>
          </p:cNvSpPr>
          <p:nvPr>
            <p:ph type="sldImg" idx="2"/>
          </p:nvPr>
        </p:nvSpPr>
        <p:spPr bwMode="auto">
          <a:xfrm>
            <a:off x="393700" y="685800"/>
            <a:ext cx="60706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69635" name="Google Shape;179;p1:notes">
            <a:extLst>
              <a:ext uri="{FF2B5EF4-FFF2-40B4-BE49-F238E27FC236}">
                <a16:creationId xmlns:a16="http://schemas.microsoft.com/office/drawing/2014/main" xmlns="" id="{9FABA649-686D-42CF-BDE8-3A2B5F7D21D3}"/>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buSzPts val="1100"/>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20AD0C29-217F-4361-8E80-7465E78B1322}"/>
              </a:ext>
            </a:extLst>
          </p:cNvPr>
          <p:cNvPicPr>
            <a:picLocks noChangeAspect="1"/>
          </p:cNvPicPr>
          <p:nvPr userDrawn="1"/>
        </p:nvPicPr>
        <p:blipFill>
          <a:blip r:embed="rId2"/>
          <a:stretch>
            <a:fillRect/>
          </a:stretch>
        </p:blipFill>
        <p:spPr>
          <a:xfrm>
            <a:off x="393242" y="118448"/>
            <a:ext cx="15978698" cy="9238893"/>
          </a:xfrm>
          <a:prstGeom prst="rect">
            <a:avLst/>
          </a:prstGeom>
        </p:spPr>
      </p:pic>
      <p:pic>
        <p:nvPicPr>
          <p:cNvPr id="7" name="图片 6">
            <a:extLst>
              <a:ext uri="{FF2B5EF4-FFF2-40B4-BE49-F238E27FC236}">
                <a16:creationId xmlns="" xmlns:a16="http://schemas.microsoft.com/office/drawing/2014/main" id="{52372D81-DD6F-46C0-89FD-3F7395D2DE78}"/>
              </a:ext>
            </a:extLst>
          </p:cNvPr>
          <p:cNvPicPr>
            <a:picLocks noChangeAspect="1"/>
          </p:cNvPicPr>
          <p:nvPr userDrawn="1"/>
        </p:nvPicPr>
        <p:blipFill>
          <a:blip r:embed="rId3"/>
          <a:stretch>
            <a:fillRect/>
          </a:stretch>
        </p:blipFill>
        <p:spPr>
          <a:xfrm>
            <a:off x="15817243" y="1292620"/>
            <a:ext cx="1451447" cy="6890548"/>
          </a:xfrm>
          <a:prstGeom prst="rect">
            <a:avLst/>
          </a:prstGeom>
        </p:spPr>
      </p:pic>
      <p:pic>
        <p:nvPicPr>
          <p:cNvPr id="8" name="图片 7">
            <a:extLst>
              <a:ext uri="{FF2B5EF4-FFF2-40B4-BE49-F238E27FC236}">
                <a16:creationId xmlns="" xmlns:a16="http://schemas.microsoft.com/office/drawing/2014/main" id="{5D0669E6-D5C2-4FC1-8B78-AF25BC97265E}"/>
              </a:ext>
            </a:extLst>
          </p:cNvPr>
          <p:cNvPicPr>
            <a:picLocks noChangeAspect="1"/>
          </p:cNvPicPr>
          <p:nvPr userDrawn="1"/>
        </p:nvPicPr>
        <p:blipFill>
          <a:blip r:embed="rId4"/>
          <a:stretch>
            <a:fillRect/>
          </a:stretch>
        </p:blipFill>
        <p:spPr>
          <a:xfrm>
            <a:off x="665651" y="7690817"/>
            <a:ext cx="2560611" cy="1904654"/>
          </a:xfrm>
          <a:prstGeom prst="rect">
            <a:avLst/>
          </a:prstGeom>
        </p:spPr>
      </p:pic>
      <p:pic>
        <p:nvPicPr>
          <p:cNvPr id="9" name="图片 8">
            <a:extLst>
              <a:ext uri="{FF2B5EF4-FFF2-40B4-BE49-F238E27FC236}">
                <a16:creationId xmlns="" xmlns:a16="http://schemas.microsoft.com/office/drawing/2014/main" id="{429536A4-CF62-4AF6-A9D3-6682247631F2}"/>
              </a:ext>
            </a:extLst>
          </p:cNvPr>
          <p:cNvPicPr>
            <a:picLocks noChangeAspect="1"/>
          </p:cNvPicPr>
          <p:nvPr userDrawn="1"/>
        </p:nvPicPr>
        <p:blipFill>
          <a:blip r:embed="rId5"/>
          <a:stretch>
            <a:fillRect/>
          </a:stretch>
        </p:blipFill>
        <p:spPr>
          <a:xfrm>
            <a:off x="13370198" y="7656066"/>
            <a:ext cx="2640376" cy="1974154"/>
          </a:xfrm>
          <a:prstGeom prst="rect">
            <a:avLst/>
          </a:prstGeom>
        </p:spPr>
      </p:pic>
    </p:spTree>
    <p:extLst>
      <p:ext uri="{BB962C8B-B14F-4D97-AF65-F5344CB8AC3E}">
        <p14:creationId xmlns:p14="http://schemas.microsoft.com/office/powerpoint/2010/main" val="1029273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588" y="1588"/>
            <a:ext cx="16775112" cy="94726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B949A565-F083-4ED1-A28E-C3C22692CFCA}"/>
              </a:ext>
            </a:extLst>
          </p:cNvPr>
          <p:cNvGrpSpPr/>
          <p:nvPr/>
        </p:nvGrpSpPr>
        <p:grpSpPr>
          <a:xfrm>
            <a:off x="1343893" y="1255658"/>
            <a:ext cx="14374857" cy="7337698"/>
            <a:chOff x="341926" y="208486"/>
            <a:chExt cx="11441759" cy="5883467"/>
          </a:xfrm>
        </p:grpSpPr>
        <p:pic>
          <p:nvPicPr>
            <p:cNvPr id="135" name="图片 134">
              <a:extLst>
                <a:ext uri="{FF2B5EF4-FFF2-40B4-BE49-F238E27FC236}">
                  <a16:creationId xmlns=""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 xmlns:a16="http://schemas.microsoft.com/office/drawing/2014/main" id="{1BAFA7BC-5608-4A87-BF91-9451441194CD}"/>
              </a:ext>
            </a:extLst>
          </p:cNvPr>
          <p:cNvPicPr>
            <a:picLocks noChangeAspect="1"/>
          </p:cNvPicPr>
          <p:nvPr/>
        </p:nvPicPr>
        <p:blipFill rotWithShape="1">
          <a:blip r:embed="rId7"/>
          <a:srcRect r="59575"/>
          <a:stretch/>
        </p:blipFill>
        <p:spPr>
          <a:xfrm>
            <a:off x="12438973" y="708122"/>
            <a:ext cx="3038872" cy="1095075"/>
          </a:xfrm>
          <a:prstGeom prst="rect">
            <a:avLst/>
          </a:prstGeom>
        </p:spPr>
      </p:pic>
      <p:pic>
        <p:nvPicPr>
          <p:cNvPr id="139" name="图片 138">
            <a:extLst>
              <a:ext uri="{FF2B5EF4-FFF2-40B4-BE49-F238E27FC236}">
                <a16:creationId xmlns="" xmlns:a16="http://schemas.microsoft.com/office/drawing/2014/main" id="{71603CBD-0EC2-4849-94D8-02CE7759B6BD}"/>
              </a:ext>
            </a:extLst>
          </p:cNvPr>
          <p:cNvPicPr>
            <a:picLocks noChangeAspect="1"/>
          </p:cNvPicPr>
          <p:nvPr/>
        </p:nvPicPr>
        <p:blipFill>
          <a:blip r:embed="rId8"/>
          <a:stretch>
            <a:fillRect/>
          </a:stretch>
        </p:blipFill>
        <p:spPr>
          <a:xfrm>
            <a:off x="12530599" y="6427696"/>
            <a:ext cx="3188151" cy="1752120"/>
          </a:xfrm>
          <a:prstGeom prst="rect">
            <a:avLst/>
          </a:prstGeom>
        </p:spPr>
      </p:pic>
      <p:pic>
        <p:nvPicPr>
          <p:cNvPr id="140" name="图片 139">
            <a:extLst>
              <a:ext uri="{FF2B5EF4-FFF2-40B4-BE49-F238E27FC236}">
                <a16:creationId xmlns="" xmlns:a16="http://schemas.microsoft.com/office/drawing/2014/main" id="{956C086E-2C2F-4A37-806D-C7AC01E835BE}"/>
              </a:ext>
            </a:extLst>
          </p:cNvPr>
          <p:cNvPicPr>
            <a:picLocks noChangeAspect="1"/>
          </p:cNvPicPr>
          <p:nvPr/>
        </p:nvPicPr>
        <p:blipFill>
          <a:blip r:embed="rId9"/>
          <a:stretch>
            <a:fillRect/>
          </a:stretch>
        </p:blipFill>
        <p:spPr>
          <a:xfrm>
            <a:off x="12978721" y="2872338"/>
            <a:ext cx="3473407" cy="3462121"/>
          </a:xfrm>
          <a:prstGeom prst="rect">
            <a:avLst/>
          </a:prstGeom>
        </p:spPr>
      </p:pic>
      <p:pic>
        <p:nvPicPr>
          <p:cNvPr id="141" name="图片 140">
            <a:extLst>
              <a:ext uri="{FF2B5EF4-FFF2-40B4-BE49-F238E27FC236}">
                <a16:creationId xmlns="" xmlns:a16="http://schemas.microsoft.com/office/drawing/2014/main" id="{C7841B54-9F73-4DED-A8BA-EC1305A0BB9C}"/>
              </a:ext>
            </a:extLst>
          </p:cNvPr>
          <p:cNvPicPr>
            <a:picLocks noChangeAspect="1"/>
          </p:cNvPicPr>
          <p:nvPr/>
        </p:nvPicPr>
        <p:blipFill>
          <a:blip r:embed="rId10"/>
          <a:stretch>
            <a:fillRect/>
          </a:stretch>
        </p:blipFill>
        <p:spPr>
          <a:xfrm>
            <a:off x="2073340" y="5823534"/>
            <a:ext cx="4329174" cy="3462121"/>
          </a:xfrm>
          <a:prstGeom prst="rect">
            <a:avLst/>
          </a:prstGeom>
        </p:spPr>
      </p:pic>
      <p:pic>
        <p:nvPicPr>
          <p:cNvPr id="142" name="图片 141">
            <a:extLst>
              <a:ext uri="{FF2B5EF4-FFF2-40B4-BE49-F238E27FC236}">
                <a16:creationId xmlns="" xmlns:a16="http://schemas.microsoft.com/office/drawing/2014/main" id="{6A9AAE3E-8C65-49C5-8093-BFCE4DB36291}"/>
              </a:ext>
            </a:extLst>
          </p:cNvPr>
          <p:cNvPicPr>
            <a:picLocks noChangeAspect="1"/>
          </p:cNvPicPr>
          <p:nvPr/>
        </p:nvPicPr>
        <p:blipFill>
          <a:blip r:embed="rId11"/>
          <a:stretch>
            <a:fillRect/>
          </a:stretch>
        </p:blipFill>
        <p:spPr>
          <a:xfrm>
            <a:off x="13003517" y="2586153"/>
            <a:ext cx="1199752" cy="1196159"/>
          </a:xfrm>
          <a:prstGeom prst="rect">
            <a:avLst/>
          </a:prstGeom>
        </p:spPr>
      </p:pic>
      <p:pic>
        <p:nvPicPr>
          <p:cNvPr id="148" name="图片 147">
            <a:extLst>
              <a:ext uri="{FF2B5EF4-FFF2-40B4-BE49-F238E27FC236}">
                <a16:creationId xmlns="" xmlns:a16="http://schemas.microsoft.com/office/drawing/2014/main" id="{65303F87-9F21-44CB-9E31-B19C35B8D171}"/>
              </a:ext>
            </a:extLst>
          </p:cNvPr>
          <p:cNvPicPr>
            <a:picLocks noChangeAspect="1"/>
          </p:cNvPicPr>
          <p:nvPr/>
        </p:nvPicPr>
        <p:blipFill>
          <a:blip r:embed="rId12"/>
          <a:stretch>
            <a:fillRect/>
          </a:stretch>
        </p:blipFill>
        <p:spPr>
          <a:xfrm>
            <a:off x="3810847" y="2450306"/>
            <a:ext cx="629241" cy="665469"/>
          </a:xfrm>
          <a:prstGeom prst="rect">
            <a:avLst/>
          </a:prstGeom>
        </p:spPr>
      </p:pic>
      <p:pic>
        <p:nvPicPr>
          <p:cNvPr id="149" name="图片 148">
            <a:extLst>
              <a:ext uri="{FF2B5EF4-FFF2-40B4-BE49-F238E27FC236}">
                <a16:creationId xmlns="" xmlns:a16="http://schemas.microsoft.com/office/drawing/2014/main" id="{9D8778BF-9B1C-41EA-B558-7D67D5A0FA86}"/>
              </a:ext>
            </a:extLst>
          </p:cNvPr>
          <p:cNvPicPr>
            <a:picLocks noChangeAspect="1"/>
          </p:cNvPicPr>
          <p:nvPr/>
        </p:nvPicPr>
        <p:blipFill>
          <a:blip r:embed="rId13"/>
          <a:stretch>
            <a:fillRect/>
          </a:stretch>
        </p:blipFill>
        <p:spPr>
          <a:xfrm>
            <a:off x="3424483" y="3192283"/>
            <a:ext cx="1417888" cy="1415174"/>
          </a:xfrm>
          <a:prstGeom prst="rect">
            <a:avLst/>
          </a:prstGeom>
        </p:spPr>
      </p:pic>
      <p:grpSp>
        <p:nvGrpSpPr>
          <p:cNvPr id="7" name="组合 6">
            <a:extLst>
              <a:ext uri="{FF2B5EF4-FFF2-40B4-BE49-F238E27FC236}">
                <a16:creationId xmlns="" xmlns:a16="http://schemas.microsoft.com/office/drawing/2014/main" id="{0106CC76-29AA-4155-BE1F-91F89FF8C09C}"/>
              </a:ext>
            </a:extLst>
          </p:cNvPr>
          <p:cNvGrpSpPr/>
          <p:nvPr/>
        </p:nvGrpSpPr>
        <p:grpSpPr>
          <a:xfrm>
            <a:off x="5799119" y="1330330"/>
            <a:ext cx="1233312" cy="1398327"/>
            <a:chOff x="4312426" y="962812"/>
            <a:chExt cx="896190" cy="1012024"/>
          </a:xfrm>
        </p:grpSpPr>
        <p:pic>
          <p:nvPicPr>
            <p:cNvPr id="144" name="图片 143">
              <a:extLst>
                <a:ext uri="{FF2B5EF4-FFF2-40B4-BE49-F238E27FC236}">
                  <a16:creationId xmlns=""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6100" b="1" dirty="0">
                  <a:solidFill>
                    <a:schemeClr val="bg1"/>
                  </a:solidFill>
                </a:rPr>
                <a:t>G</a:t>
              </a:r>
              <a:endParaRPr lang="zh-CN" altLang="en-US" sz="6100" b="1" dirty="0">
                <a:solidFill>
                  <a:schemeClr val="bg1"/>
                </a:solidFill>
              </a:endParaRPr>
            </a:p>
          </p:txBody>
        </p:sp>
      </p:grpSp>
      <p:grpSp>
        <p:nvGrpSpPr>
          <p:cNvPr id="6" name="组合 5">
            <a:extLst>
              <a:ext uri="{FF2B5EF4-FFF2-40B4-BE49-F238E27FC236}">
                <a16:creationId xmlns="" xmlns:a16="http://schemas.microsoft.com/office/drawing/2014/main" id="{EB637EEC-697A-4846-99CE-4EE5F3398728}"/>
              </a:ext>
            </a:extLst>
          </p:cNvPr>
          <p:cNvGrpSpPr/>
          <p:nvPr/>
        </p:nvGrpSpPr>
        <p:grpSpPr>
          <a:xfrm>
            <a:off x="7212988" y="1262928"/>
            <a:ext cx="1333989" cy="1507834"/>
            <a:chOff x="5339818" y="914030"/>
            <a:chExt cx="969348" cy="1091279"/>
          </a:xfrm>
        </p:grpSpPr>
        <p:pic>
          <p:nvPicPr>
            <p:cNvPr id="147" name="图片 146">
              <a:extLst>
                <a:ext uri="{FF2B5EF4-FFF2-40B4-BE49-F238E27FC236}">
                  <a16:creationId xmlns=""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6100" b="1" dirty="0">
                  <a:solidFill>
                    <a:schemeClr val="bg1"/>
                  </a:solidFill>
                </a:rPr>
                <a:t>D</a:t>
              </a:r>
              <a:endParaRPr lang="zh-CN" altLang="en-US" sz="6100" b="1" dirty="0">
                <a:solidFill>
                  <a:schemeClr val="bg1"/>
                </a:solidFill>
              </a:endParaRPr>
            </a:p>
          </p:txBody>
        </p:sp>
      </p:grpSp>
      <p:grpSp>
        <p:nvGrpSpPr>
          <p:cNvPr id="5" name="组合 4">
            <a:extLst>
              <a:ext uri="{FF2B5EF4-FFF2-40B4-BE49-F238E27FC236}">
                <a16:creationId xmlns="" xmlns:a16="http://schemas.microsoft.com/office/drawing/2014/main" id="{25609BCC-87D3-4013-97A3-D3C4BE105AA4}"/>
              </a:ext>
            </a:extLst>
          </p:cNvPr>
          <p:cNvGrpSpPr/>
          <p:nvPr/>
        </p:nvGrpSpPr>
        <p:grpSpPr>
          <a:xfrm>
            <a:off x="8782481" y="1438819"/>
            <a:ext cx="1057124" cy="1221430"/>
            <a:chOff x="6480295" y="1041329"/>
            <a:chExt cx="768163" cy="883997"/>
          </a:xfrm>
        </p:grpSpPr>
        <p:pic>
          <p:nvPicPr>
            <p:cNvPr id="146" name="图片 145">
              <a:extLst>
                <a:ext uri="{FF2B5EF4-FFF2-40B4-BE49-F238E27FC236}">
                  <a16:creationId xmlns=""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6100" b="1" dirty="0">
                  <a:solidFill>
                    <a:schemeClr val="bg1"/>
                  </a:solidFill>
                </a:rPr>
                <a:t>C</a:t>
              </a:r>
              <a:endParaRPr lang="zh-CN" altLang="en-US" sz="6100" b="1" dirty="0">
                <a:solidFill>
                  <a:schemeClr val="bg1"/>
                </a:solidFill>
              </a:endParaRPr>
            </a:p>
          </p:txBody>
        </p:sp>
      </p:grpSp>
      <p:grpSp>
        <p:nvGrpSpPr>
          <p:cNvPr id="4" name="组合 3">
            <a:extLst>
              <a:ext uri="{FF2B5EF4-FFF2-40B4-BE49-F238E27FC236}">
                <a16:creationId xmlns="" xmlns:a16="http://schemas.microsoft.com/office/drawing/2014/main" id="{6D212787-0927-44F6-9A76-ACBE4F7329D1}"/>
              </a:ext>
            </a:extLst>
          </p:cNvPr>
          <p:cNvGrpSpPr/>
          <p:nvPr/>
        </p:nvGrpSpPr>
        <p:grpSpPr>
          <a:xfrm>
            <a:off x="10244304" y="1404587"/>
            <a:ext cx="1057124" cy="1229853"/>
            <a:chOff x="7542534" y="1016554"/>
            <a:chExt cx="768163" cy="890093"/>
          </a:xfrm>
        </p:grpSpPr>
        <p:pic>
          <p:nvPicPr>
            <p:cNvPr id="145" name="图片 144">
              <a:extLst>
                <a:ext uri="{FF2B5EF4-FFF2-40B4-BE49-F238E27FC236}">
                  <a16:creationId xmlns=""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r>
                <a:rPr lang="en-US" altLang="zh-CN" sz="6100" b="1" dirty="0">
                  <a:solidFill>
                    <a:schemeClr val="bg1"/>
                  </a:solidFill>
                </a:rPr>
                <a:t>D</a:t>
              </a:r>
              <a:endParaRPr lang="zh-CN" altLang="en-US" sz="6100" b="1" dirty="0">
                <a:solidFill>
                  <a:schemeClr val="bg1"/>
                </a:solidFill>
              </a:endParaRPr>
            </a:p>
          </p:txBody>
        </p:sp>
      </p:grpSp>
      <p:sp>
        <p:nvSpPr>
          <p:cNvPr id="114" name="文本框 113">
            <a:extLst>
              <a:ext uri="{FF2B5EF4-FFF2-40B4-BE49-F238E27FC236}">
                <a16:creationId xmlns="" xmlns:a16="http://schemas.microsoft.com/office/drawing/2014/main" id="{20209AAE-7B10-467B-B114-249EE1FF1EE3}"/>
              </a:ext>
            </a:extLst>
          </p:cNvPr>
          <p:cNvSpPr txBox="1"/>
          <p:nvPr/>
        </p:nvSpPr>
        <p:spPr>
          <a:xfrm>
            <a:off x="4218312" y="2777618"/>
            <a:ext cx="9207397" cy="3717395"/>
          </a:xfrm>
          <a:prstGeom prst="rect">
            <a:avLst/>
          </a:prstGeom>
          <a:noFill/>
        </p:spPr>
        <p:txBody>
          <a:bodyPr wrap="square" lIns="126013" tIns="63007" rIns="126013" bIns="63007" rtlCol="0">
            <a:spAutoFit/>
          </a:bodyPr>
          <a:lstStyle/>
          <a:p>
            <a:pPr algn="ctr">
              <a:lnSpc>
                <a:spcPct val="150000"/>
              </a:lnSpc>
            </a:pPr>
            <a:r>
              <a:rPr lang="en-US" altLang="zh-CN" sz="5400" b="1" dirty="0" smtClean="0">
                <a:solidFill>
                  <a:srgbClr val="FF0000"/>
                </a:solidFill>
                <a:latin typeface="Times New Roman" pitchFamily="18" charset="0"/>
                <a:ea typeface="汉仪夏日体W" panose="00020600040101010101" pitchFamily="18" charset="-122"/>
                <a:cs typeface="Times New Roman" pitchFamily="18" charset="0"/>
              </a:rPr>
              <a:t>BÀI GIẢNG ONLINE</a:t>
            </a:r>
          </a:p>
          <a:p>
            <a:pPr algn="ctr">
              <a:lnSpc>
                <a:spcPct val="150000"/>
              </a:lnSpc>
            </a:pPr>
            <a:r>
              <a:rPr lang="en-US" altLang="zh-CN" sz="54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MÔN GDCD6</a:t>
            </a:r>
          </a:p>
          <a:p>
            <a:pPr algn="ctr">
              <a:lnSpc>
                <a:spcPct val="150000"/>
              </a:lnSpc>
            </a:pPr>
            <a:r>
              <a:rPr lang="en-US" altLang="zh-CN" sz="5400" b="1" dirty="0" smtClean="0">
                <a:solidFill>
                  <a:srgbClr val="3399FF"/>
                </a:solidFill>
                <a:latin typeface="Times New Roman" pitchFamily="18" charset="0"/>
                <a:ea typeface="汉仪夏日体W" panose="00020600040101010101" pitchFamily="18" charset="-122"/>
                <a:cs typeface="Times New Roman" pitchFamily="18" charset="0"/>
              </a:rPr>
              <a:t>NĂM HỌC: 2021-2022</a:t>
            </a:r>
            <a:endParaRPr lang="zh-CN" altLang="en-US" sz="5400" b="1" dirty="0">
              <a:solidFill>
                <a:srgbClr val="3399FF"/>
              </a:solidFill>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2547747" y="1055378"/>
            <a:ext cx="1677829" cy="799253"/>
          </a:xfrm>
          <a:prstGeom prst="rect">
            <a:avLst/>
          </a:prstGeom>
        </p:spPr>
      </p:pic>
    </p:spTree>
    <p:extLst>
      <p:ext uri="{BB962C8B-B14F-4D97-AF65-F5344CB8AC3E}">
        <p14:creationId xmlns:p14="http://schemas.microsoft.com/office/powerpoint/2010/main" val="26655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5" name="文本框 4"/>
          <p:cNvSpPr txBox="1"/>
          <p:nvPr/>
        </p:nvSpPr>
        <p:spPr>
          <a:xfrm>
            <a:off x="3348584" y="2793678"/>
            <a:ext cx="6714566" cy="3416320"/>
          </a:xfrm>
          <a:prstGeom prst="rect">
            <a:avLst/>
          </a:prstGeom>
          <a:noFill/>
        </p:spPr>
        <p:txBody>
          <a:bodyPr wrap="square" rtlCol="0">
            <a:spAutoFit/>
          </a:bodyPr>
          <a:lstStyle/>
          <a:p>
            <a:pPr algn="ctr">
              <a:lnSpc>
                <a:spcPct val="150000"/>
              </a:lnSpc>
            </a:pPr>
            <a:r>
              <a:rPr lang="en-US" altLang="zh-CN" sz="4800" b="1" i="1" dirty="0" smtClean="0">
                <a:solidFill>
                  <a:srgbClr val="FF0000"/>
                </a:solidFill>
                <a:latin typeface="Times New Roman" pitchFamily="18" charset="0"/>
                <a:cs typeface="Times New Roman" pitchFamily="18" charset="0"/>
              </a:rPr>
              <a:t>Qua </a:t>
            </a:r>
            <a:r>
              <a:rPr lang="en-US" altLang="zh-CN" sz="4800" b="1" i="1" dirty="0" err="1" smtClean="0">
                <a:solidFill>
                  <a:srgbClr val="FF0000"/>
                </a:solidFill>
                <a:latin typeface="Times New Roman" pitchFamily="18" charset="0"/>
                <a:cs typeface="Times New Roman" pitchFamily="18" charset="0"/>
              </a:rPr>
              <a:t>phần</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phân</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tích</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truyện</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đọc</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em</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hiểu</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thế</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nào</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là</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tôn</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trọng</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sự</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thật</a:t>
            </a:r>
            <a:r>
              <a:rPr lang="en-US" altLang="zh-CN" sz="4800" b="1" i="1" dirty="0" smtClean="0">
                <a:solidFill>
                  <a:srgbClr val="FF0000"/>
                </a:solidFill>
                <a:latin typeface="Times New Roman" pitchFamily="18" charset="0"/>
                <a:cs typeface="Times New Roman" pitchFamily="18" charset="0"/>
              </a:rPr>
              <a:t>?</a:t>
            </a:r>
            <a:endParaRPr lang="zh-CN" altLang="en-US" sz="4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4326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462676" y="0"/>
            <a:ext cx="17240964" cy="9475788"/>
          </a:xfrm>
          <a:prstGeom prst="rect">
            <a:avLst/>
          </a:prstGeom>
        </p:spPr>
      </p:pic>
      <p:sp>
        <p:nvSpPr>
          <p:cNvPr id="5" name="Rectangle 4"/>
          <p:cNvSpPr/>
          <p:nvPr/>
        </p:nvSpPr>
        <p:spPr>
          <a:xfrm>
            <a:off x="2353840" y="3297734"/>
            <a:ext cx="12601399" cy="4708981"/>
          </a:xfrm>
          <a:prstGeom prst="rect">
            <a:avLst/>
          </a:prstGeom>
        </p:spPr>
        <p:txBody>
          <a:bodyPr wrap="square">
            <a:spAutoFit/>
          </a:bodyPr>
          <a:lstStyle/>
          <a:p>
            <a:pPr>
              <a:lnSpc>
                <a:spcPct val="150000"/>
              </a:lnSpc>
            </a:pPr>
            <a:r>
              <a:rPr lang="en-US" altLang="en-US" sz="4000" b="1" dirty="0" smtClean="0">
                <a:solidFill>
                  <a:srgbClr val="0070C0"/>
                </a:solidFill>
                <a:latin typeface="Times New Roman" pitchFamily="18" charset="0"/>
                <a:cs typeface="Times New Roman" pitchFamily="18" charset="0"/>
              </a:rPr>
              <a:t>I/ </a:t>
            </a:r>
            <a:r>
              <a:rPr lang="en-US" altLang="en-US" sz="4000" b="1" dirty="0" err="1" smtClean="0">
                <a:solidFill>
                  <a:srgbClr val="0070C0"/>
                </a:solidFill>
                <a:latin typeface="Times New Roman" pitchFamily="18" charset="0"/>
                <a:cs typeface="Times New Roman" pitchFamily="18" charset="0"/>
              </a:rPr>
              <a:t>Khởi</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động</a:t>
            </a:r>
            <a:r>
              <a:rPr lang="en-US" altLang="en-US" sz="4000" b="1" dirty="0" smtClean="0">
                <a:solidFill>
                  <a:srgbClr val="0070C0"/>
                </a:solidFill>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Tìm</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hiểu</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thông</a:t>
            </a:r>
            <a:r>
              <a:rPr lang="en-US" altLang="en-US" sz="4000" dirty="0" smtClean="0">
                <a:latin typeface="Times New Roman" pitchFamily="18" charset="0"/>
                <a:cs typeface="Times New Roman" pitchFamily="18" charset="0"/>
              </a:rPr>
              <a:t> tin </a:t>
            </a:r>
            <a:r>
              <a:rPr lang="en-US" altLang="en-US" sz="4000" dirty="0" err="1" smtClean="0">
                <a:latin typeface="Times New Roman" pitchFamily="18" charset="0"/>
                <a:cs typeface="Times New Roman" pitchFamily="18" charset="0"/>
              </a:rPr>
              <a:t>SGk</a:t>
            </a:r>
            <a:r>
              <a:rPr lang="en-US" altLang="en-US" sz="4000" dirty="0" smtClean="0">
                <a:latin typeface="Times New Roman" pitchFamily="18" charset="0"/>
                <a:cs typeface="Times New Roman" pitchFamily="18" charset="0"/>
              </a:rPr>
              <a:t>/20</a:t>
            </a:r>
          </a:p>
          <a:p>
            <a:pPr>
              <a:lnSpc>
                <a:spcPct val="150000"/>
              </a:lnSpc>
            </a:pPr>
            <a:r>
              <a:rPr lang="en-US" altLang="en-US" sz="4000" b="1" dirty="0" smtClean="0">
                <a:solidFill>
                  <a:srgbClr val="0070C0"/>
                </a:solidFill>
                <a:latin typeface="Times New Roman" pitchFamily="18" charset="0"/>
                <a:cs typeface="Times New Roman" pitchFamily="18" charset="0"/>
              </a:rPr>
              <a:t>II/ </a:t>
            </a:r>
            <a:r>
              <a:rPr lang="en-US" altLang="en-US" sz="4000" b="1" dirty="0" err="1" smtClean="0">
                <a:solidFill>
                  <a:srgbClr val="0070C0"/>
                </a:solidFill>
                <a:latin typeface="Times New Roman" pitchFamily="18" charset="0"/>
                <a:cs typeface="Times New Roman" pitchFamily="18" charset="0"/>
              </a:rPr>
              <a:t>Khám</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phá</a:t>
            </a:r>
            <a:r>
              <a:rPr lang="en-US" altLang="en-US" sz="4000" b="1" dirty="0" smtClean="0">
                <a:solidFill>
                  <a:srgbClr val="0070C0"/>
                </a:solidFill>
                <a:latin typeface="Times New Roman" pitchFamily="18" charset="0"/>
                <a:cs typeface="Times New Roman" pitchFamily="18" charset="0"/>
              </a:rPr>
              <a:t>:</a:t>
            </a:r>
          </a:p>
          <a:p>
            <a:pPr>
              <a:lnSpc>
                <a:spcPct val="150000"/>
              </a:lnSpc>
            </a:pPr>
            <a:r>
              <a:rPr lang="en-US" altLang="en-US" sz="4000" b="1" dirty="0" smtClean="0">
                <a:solidFill>
                  <a:srgbClr val="7030A0"/>
                </a:solidFill>
                <a:latin typeface="Times New Roman" pitchFamily="18" charset="0"/>
                <a:cs typeface="Times New Roman" pitchFamily="18" charset="0"/>
              </a:rPr>
              <a:t>1/ </a:t>
            </a:r>
            <a:r>
              <a:rPr lang="en-US" altLang="en-US" sz="4000" b="1" dirty="0" err="1" smtClean="0">
                <a:solidFill>
                  <a:srgbClr val="7030A0"/>
                </a:solidFill>
                <a:latin typeface="Times New Roman" pitchFamily="18" charset="0"/>
                <a:cs typeface="Times New Roman" pitchFamily="18" charset="0"/>
              </a:rPr>
              <a:t>Thế</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nào</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là</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tôn</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trọng</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sự</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thật</a:t>
            </a:r>
            <a:r>
              <a:rPr lang="en-US" altLang="en-US" sz="4000" b="1" dirty="0" smtClean="0">
                <a:solidFill>
                  <a:srgbClr val="7030A0"/>
                </a:solidFill>
                <a:latin typeface="Times New Roman" pitchFamily="18" charset="0"/>
                <a:cs typeface="Times New Roman" pitchFamily="18" charset="0"/>
              </a:rPr>
              <a:t>?</a:t>
            </a:r>
          </a:p>
          <a:p>
            <a:pPr>
              <a:lnSpc>
                <a:spcPct val="150000"/>
              </a:lnSpc>
            </a:pPr>
            <a:r>
              <a:rPr lang="en-US" altLang="en-US" sz="4000" dirty="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Tôn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trọng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là</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suy</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nghĩ</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nói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và</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làm</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theo</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đúng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bảo</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vệ</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a:t>
            </a:r>
            <a:endParaRPr lang="en-US" altLang="en-US" sz="4000" dirty="0">
              <a:latin typeface="Times New Roman" pitchFamily="18" charset="0"/>
              <a:cs typeface="Times New Roman" pitchFamily="18" charset="0"/>
            </a:endParaRPr>
          </a:p>
        </p:txBody>
      </p:sp>
      <p:sp>
        <p:nvSpPr>
          <p:cNvPr id="6" name="Rounded Rectangle 5"/>
          <p:cNvSpPr/>
          <p:nvPr/>
        </p:nvSpPr>
        <p:spPr>
          <a:xfrm>
            <a:off x="4325921" y="2135774"/>
            <a:ext cx="8657236" cy="1161960"/>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400" b="1" dirty="0">
                <a:solidFill>
                  <a:srgbClr val="FF0000"/>
                </a:solidFill>
                <a:latin typeface="Times New Roman" pitchFamily="18" charset="0"/>
                <a:cs typeface="Times New Roman" pitchFamily="18" charset="0"/>
              </a:rPr>
              <a:t>BÀI 4: TÔN TRỌNG SỰ THÂT</a:t>
            </a:r>
            <a:endParaRPr lang="en-US"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46610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oogle Shape;248;p1">
            <a:extLst>
              <a:ext uri="{FF2B5EF4-FFF2-40B4-BE49-F238E27FC236}">
                <a16:creationId xmlns:a16="http://schemas.microsoft.com/office/drawing/2014/main" xmlns="" id="{1D6DF348-3DB2-479A-9711-EE6BD6BBC0AB}"/>
              </a:ext>
            </a:extLst>
          </p:cNvPr>
          <p:cNvGrpSpPr>
            <a:grpSpLocks/>
          </p:cNvGrpSpPr>
          <p:nvPr/>
        </p:nvGrpSpPr>
        <p:grpSpPr bwMode="auto">
          <a:xfrm>
            <a:off x="-361199" y="6767585"/>
            <a:ext cx="3740160" cy="3331150"/>
            <a:chOff x="16163" y="3293658"/>
            <a:chExt cx="2037973" cy="1808257"/>
          </a:xfrm>
        </p:grpSpPr>
        <p:grpSp>
          <p:nvGrpSpPr>
            <p:cNvPr id="52228" name="Google Shape;249;p1">
              <a:extLst>
                <a:ext uri="{FF2B5EF4-FFF2-40B4-BE49-F238E27FC236}">
                  <a16:creationId xmlns:a16="http://schemas.microsoft.com/office/drawing/2014/main" xmlns="" id="{A3AE0A22-7338-485B-8B49-79F8F7F8C45F}"/>
                </a:ext>
              </a:extLst>
            </p:cNvPr>
            <p:cNvGrpSpPr>
              <a:grpSpLocks/>
            </p:cNvGrpSpPr>
            <p:nvPr/>
          </p:nvGrpSpPr>
          <p:grpSpPr bwMode="auto">
            <a:xfrm>
              <a:off x="80275" y="3293658"/>
              <a:ext cx="1131948" cy="1473660"/>
              <a:chOff x="192850" y="3436021"/>
              <a:chExt cx="1131948" cy="1473660"/>
            </a:xfrm>
          </p:grpSpPr>
          <p:sp>
            <p:nvSpPr>
              <p:cNvPr id="250" name="Google Shape;250;p1">
                <a:extLst>
                  <a:ext uri="{FF2B5EF4-FFF2-40B4-BE49-F238E27FC236}">
                    <a16:creationId xmlns:a16="http://schemas.microsoft.com/office/drawing/2014/main" xmlns="" id="{92D5E122-6F26-4B0F-A8F9-21D5B9E6D572}"/>
                  </a:ext>
                </a:extLst>
              </p:cNvPr>
              <p:cNvSpPr/>
              <p:nvPr/>
            </p:nvSpPr>
            <p:spPr>
              <a:xfrm>
                <a:off x="679499" y="3523339"/>
                <a:ext cx="284110" cy="863645"/>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1" name="Google Shape;251;p1">
                <a:extLst>
                  <a:ext uri="{FF2B5EF4-FFF2-40B4-BE49-F238E27FC236}">
                    <a16:creationId xmlns:a16="http://schemas.microsoft.com/office/drawing/2014/main" xmlns="" id="{FC6A7ABA-B291-4A7E-A2F1-53981A254713}"/>
                  </a:ext>
                </a:extLst>
              </p:cNvPr>
              <p:cNvSpPr/>
              <p:nvPr/>
            </p:nvSpPr>
            <p:spPr>
              <a:xfrm>
                <a:off x="708069" y="3694798"/>
                <a:ext cx="115866" cy="622333"/>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2" name="Google Shape;252;p1">
                <a:extLst>
                  <a:ext uri="{FF2B5EF4-FFF2-40B4-BE49-F238E27FC236}">
                    <a16:creationId xmlns:a16="http://schemas.microsoft.com/office/drawing/2014/main" xmlns="" id="{C7B73393-D0B3-4A76-94F3-FE662E66455D}"/>
                  </a:ext>
                </a:extLst>
              </p:cNvPr>
              <p:cNvSpPr/>
              <p:nvPr/>
            </p:nvSpPr>
            <p:spPr>
              <a:xfrm>
                <a:off x="812825" y="3685272"/>
                <a:ext cx="107930" cy="627095"/>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3" name="Google Shape;253;p1">
                <a:extLst>
                  <a:ext uri="{FF2B5EF4-FFF2-40B4-BE49-F238E27FC236}">
                    <a16:creationId xmlns:a16="http://schemas.microsoft.com/office/drawing/2014/main" xmlns="" id="{E1D990FB-CC62-496C-BE83-8FDB4A4C1F36}"/>
                  </a:ext>
                </a:extLst>
              </p:cNvPr>
              <p:cNvSpPr/>
              <p:nvPr/>
            </p:nvSpPr>
            <p:spPr>
              <a:xfrm>
                <a:off x="676325" y="3480473"/>
                <a:ext cx="228558" cy="288940"/>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4" name="Google Shape;254;p1">
                <a:extLst>
                  <a:ext uri="{FF2B5EF4-FFF2-40B4-BE49-F238E27FC236}">
                    <a16:creationId xmlns:a16="http://schemas.microsoft.com/office/drawing/2014/main" xmlns="" id="{567DED5F-C6D4-4474-B6B6-05F3F3EA5A84}"/>
                  </a:ext>
                </a:extLst>
              </p:cNvPr>
              <p:cNvSpPr/>
              <p:nvPr/>
            </p:nvSpPr>
            <p:spPr>
              <a:xfrm>
                <a:off x="714418" y="3436021"/>
                <a:ext cx="122214" cy="147646"/>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5" name="Google Shape;255;p1">
                <a:extLst>
                  <a:ext uri="{FF2B5EF4-FFF2-40B4-BE49-F238E27FC236}">
                    <a16:creationId xmlns:a16="http://schemas.microsoft.com/office/drawing/2014/main" xmlns="" id="{288EBB3E-8DFE-40E7-9DE1-B223B0D03F93}"/>
                  </a:ext>
                </a:extLst>
              </p:cNvPr>
              <p:cNvSpPr/>
              <p:nvPr/>
            </p:nvSpPr>
            <p:spPr>
              <a:xfrm>
                <a:off x="727115" y="4299666"/>
                <a:ext cx="234907" cy="152408"/>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6" name="Google Shape;256;p1">
                <a:extLst>
                  <a:ext uri="{FF2B5EF4-FFF2-40B4-BE49-F238E27FC236}">
                    <a16:creationId xmlns:a16="http://schemas.microsoft.com/office/drawing/2014/main" xmlns="" id="{ACA9D055-1DD6-45FB-AFF9-B8DFCE58E851}"/>
                  </a:ext>
                </a:extLst>
              </p:cNvPr>
              <p:cNvSpPr/>
              <p:nvPr/>
            </p:nvSpPr>
            <p:spPr>
              <a:xfrm>
                <a:off x="727115" y="4290141"/>
                <a:ext cx="226970" cy="55566"/>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7" name="Google Shape;257;p1">
                <a:extLst>
                  <a:ext uri="{FF2B5EF4-FFF2-40B4-BE49-F238E27FC236}">
                    <a16:creationId xmlns:a16="http://schemas.microsoft.com/office/drawing/2014/main" xmlns="" id="{C4FF6591-CAA2-45B4-BA66-D5C5E0D93933}"/>
                  </a:ext>
                </a:extLst>
              </p:cNvPr>
              <p:cNvSpPr/>
              <p:nvPr/>
            </p:nvSpPr>
            <p:spPr>
              <a:xfrm>
                <a:off x="815999" y="3740837"/>
                <a:ext cx="246017" cy="439761"/>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8" name="Google Shape;258;p1">
                <a:extLst>
                  <a:ext uri="{FF2B5EF4-FFF2-40B4-BE49-F238E27FC236}">
                    <a16:creationId xmlns:a16="http://schemas.microsoft.com/office/drawing/2014/main" xmlns="" id="{B245E789-B7A5-4C95-9036-4CDF3F2480BF}"/>
                  </a:ext>
                </a:extLst>
              </p:cNvPr>
              <p:cNvSpPr/>
              <p:nvPr/>
            </p:nvSpPr>
            <p:spPr>
              <a:xfrm>
                <a:off x="914406" y="3731311"/>
                <a:ext cx="158721" cy="16669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59" name="Google Shape;259;p1">
                <a:extLst>
                  <a:ext uri="{FF2B5EF4-FFF2-40B4-BE49-F238E27FC236}">
                    <a16:creationId xmlns:a16="http://schemas.microsoft.com/office/drawing/2014/main" xmlns="" id="{487B8A44-60A8-4A2C-9D20-27FB1ACA3CD8}"/>
                  </a:ext>
                </a:extLst>
              </p:cNvPr>
              <p:cNvSpPr/>
              <p:nvPr/>
            </p:nvSpPr>
            <p:spPr>
              <a:xfrm>
                <a:off x="947737" y="3480473"/>
                <a:ext cx="214273" cy="301641"/>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0" name="Google Shape;260;p1">
                <a:extLst>
                  <a:ext uri="{FF2B5EF4-FFF2-40B4-BE49-F238E27FC236}">
                    <a16:creationId xmlns:a16="http://schemas.microsoft.com/office/drawing/2014/main" xmlns="" id="{BD4DED2E-613C-4507-AA17-73F804BCB320}"/>
                  </a:ext>
                </a:extLst>
              </p:cNvPr>
              <p:cNvSpPr/>
              <p:nvPr/>
            </p:nvSpPr>
            <p:spPr>
              <a:xfrm>
                <a:off x="1006464" y="3470948"/>
                <a:ext cx="149197" cy="201624"/>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1" name="Google Shape;261;p1">
                <a:extLst>
                  <a:ext uri="{FF2B5EF4-FFF2-40B4-BE49-F238E27FC236}">
                    <a16:creationId xmlns:a16="http://schemas.microsoft.com/office/drawing/2014/main" xmlns="" id="{ACC8494E-E402-465A-B357-C4DC4BA5E179}"/>
                  </a:ext>
                </a:extLst>
              </p:cNvPr>
              <p:cNvSpPr/>
              <p:nvPr/>
            </p:nvSpPr>
            <p:spPr>
              <a:xfrm>
                <a:off x="422372" y="3564616"/>
                <a:ext cx="406325" cy="839831"/>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2" name="Google Shape;262;p1">
                <a:extLst>
                  <a:ext uri="{FF2B5EF4-FFF2-40B4-BE49-F238E27FC236}">
                    <a16:creationId xmlns:a16="http://schemas.microsoft.com/office/drawing/2014/main" xmlns="" id="{7A0848EF-C2E5-436E-AC7E-705139E7BBA6}"/>
                  </a:ext>
                </a:extLst>
              </p:cNvPr>
              <p:cNvSpPr/>
              <p:nvPr/>
            </p:nvSpPr>
            <p:spPr>
              <a:xfrm>
                <a:off x="447767" y="3737662"/>
                <a:ext cx="242842" cy="59851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3" name="Google Shape;263;p1">
                <a:extLst>
                  <a:ext uri="{FF2B5EF4-FFF2-40B4-BE49-F238E27FC236}">
                    <a16:creationId xmlns:a16="http://schemas.microsoft.com/office/drawing/2014/main" xmlns="" id="{AD1A07FF-0FBB-429B-BBA9-BE65DC8E96B1}"/>
                  </a:ext>
                </a:extLst>
              </p:cNvPr>
              <p:cNvSpPr/>
              <p:nvPr/>
            </p:nvSpPr>
            <p:spPr>
              <a:xfrm>
                <a:off x="546174" y="3704323"/>
                <a:ext cx="238081" cy="606457"/>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4" name="Google Shape;264;p1">
                <a:extLst>
                  <a:ext uri="{FF2B5EF4-FFF2-40B4-BE49-F238E27FC236}">
                    <a16:creationId xmlns:a16="http://schemas.microsoft.com/office/drawing/2014/main" xmlns="" id="{C547ADDD-32A8-4179-BDE1-8DB0FD97C2F1}"/>
                  </a:ext>
                </a:extLst>
              </p:cNvPr>
              <p:cNvSpPr/>
              <p:nvPr/>
            </p:nvSpPr>
            <p:spPr>
              <a:xfrm>
                <a:off x="416023" y="3521750"/>
                <a:ext cx="233319" cy="292115"/>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5" name="Google Shape;265;p1">
                <a:extLst>
                  <a:ext uri="{FF2B5EF4-FFF2-40B4-BE49-F238E27FC236}">
                    <a16:creationId xmlns:a16="http://schemas.microsoft.com/office/drawing/2014/main" xmlns="" id="{13A23D54-9D98-4DC8-BF7F-0494CDF4AD7F}"/>
                  </a:ext>
                </a:extLst>
              </p:cNvPr>
              <p:cNvSpPr/>
              <p:nvPr/>
            </p:nvSpPr>
            <p:spPr>
              <a:xfrm>
                <a:off x="428720" y="3478886"/>
                <a:ext cx="115866" cy="155583"/>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6" name="Google Shape;266;p1">
                <a:extLst>
                  <a:ext uri="{FF2B5EF4-FFF2-40B4-BE49-F238E27FC236}">
                    <a16:creationId xmlns:a16="http://schemas.microsoft.com/office/drawing/2014/main" xmlns="" id="{3818EFAC-A04D-46FC-8D86-C36B26AD32DD}"/>
                  </a:ext>
                </a:extLst>
              </p:cNvPr>
              <p:cNvSpPr/>
              <p:nvPr/>
            </p:nvSpPr>
            <p:spPr>
              <a:xfrm>
                <a:off x="598551" y="4285378"/>
                <a:ext cx="249192" cy="192097"/>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7" name="Google Shape;267;p1">
                <a:extLst>
                  <a:ext uri="{FF2B5EF4-FFF2-40B4-BE49-F238E27FC236}">
                    <a16:creationId xmlns:a16="http://schemas.microsoft.com/office/drawing/2014/main" xmlns="" id="{E1D19D5C-4C80-4B3E-90BB-EE87D00F37AE}"/>
                  </a:ext>
                </a:extLst>
              </p:cNvPr>
              <p:cNvSpPr/>
              <p:nvPr/>
            </p:nvSpPr>
            <p:spPr>
              <a:xfrm>
                <a:off x="595377" y="4275853"/>
                <a:ext cx="225383" cy="98430"/>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8" name="Google Shape;268;p1">
                <a:extLst>
                  <a:ext uri="{FF2B5EF4-FFF2-40B4-BE49-F238E27FC236}">
                    <a16:creationId xmlns:a16="http://schemas.microsoft.com/office/drawing/2014/main" xmlns="" id="{43F1D3DE-4CA1-42D6-9EF2-B30A5B870569}"/>
                  </a:ext>
                </a:extLst>
              </p:cNvPr>
              <p:cNvSpPr/>
              <p:nvPr/>
            </p:nvSpPr>
            <p:spPr>
              <a:xfrm>
                <a:off x="416023" y="3955161"/>
                <a:ext cx="699958" cy="954137"/>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69" name="Google Shape;269;p1">
                <a:extLst>
                  <a:ext uri="{FF2B5EF4-FFF2-40B4-BE49-F238E27FC236}">
                    <a16:creationId xmlns:a16="http://schemas.microsoft.com/office/drawing/2014/main" xmlns="" id="{814374E1-C8E5-4C00-AD60-B835951FE8AA}"/>
                  </a:ext>
                </a:extLst>
              </p:cNvPr>
              <p:cNvSpPr/>
              <p:nvPr/>
            </p:nvSpPr>
            <p:spPr>
              <a:xfrm>
                <a:off x="192226" y="4086930"/>
                <a:ext cx="584092" cy="558829"/>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0" name="Google Shape;270;p1">
                <a:extLst>
                  <a:ext uri="{FF2B5EF4-FFF2-40B4-BE49-F238E27FC236}">
                    <a16:creationId xmlns:a16="http://schemas.microsoft.com/office/drawing/2014/main" xmlns="" id="{B520C0DD-6BBB-4A76-9297-83EFE69B6904}"/>
                  </a:ext>
                </a:extLst>
              </p:cNvPr>
              <p:cNvSpPr/>
              <p:nvPr/>
            </p:nvSpPr>
            <p:spPr>
              <a:xfrm>
                <a:off x="750923" y="4077405"/>
                <a:ext cx="574569" cy="568355"/>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1" name="Google Shape;271;p1">
                <a:extLst>
                  <a:ext uri="{FF2B5EF4-FFF2-40B4-BE49-F238E27FC236}">
                    <a16:creationId xmlns:a16="http://schemas.microsoft.com/office/drawing/2014/main" xmlns="" id="{7EEE31A6-AA5B-4634-BDAB-2D92EA56FAFF}"/>
                  </a:ext>
                </a:extLst>
              </p:cNvPr>
              <p:cNvSpPr/>
              <p:nvPr/>
            </p:nvSpPr>
            <p:spPr>
              <a:xfrm>
                <a:off x="589028" y="4086930"/>
                <a:ext cx="326965" cy="331805"/>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2" name="Google Shape;272;p1">
                <a:extLst>
                  <a:ext uri="{FF2B5EF4-FFF2-40B4-BE49-F238E27FC236}">
                    <a16:creationId xmlns:a16="http://schemas.microsoft.com/office/drawing/2014/main" xmlns="" id="{919CEB98-A3BB-430E-91DD-8A7A1423A98F}"/>
                  </a:ext>
                </a:extLst>
              </p:cNvPr>
              <p:cNvSpPr/>
              <p:nvPr/>
            </p:nvSpPr>
            <p:spPr>
              <a:xfrm>
                <a:off x="963609" y="4005964"/>
                <a:ext cx="77774" cy="258776"/>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3" name="Google Shape;273;p1">
                <a:extLst>
                  <a:ext uri="{FF2B5EF4-FFF2-40B4-BE49-F238E27FC236}">
                    <a16:creationId xmlns:a16="http://schemas.microsoft.com/office/drawing/2014/main" xmlns="" id="{9C587853-C936-4F9D-AA5D-371927388622}"/>
                  </a:ext>
                </a:extLst>
              </p:cNvPr>
              <p:cNvSpPr/>
              <p:nvPr/>
            </p:nvSpPr>
            <p:spPr>
              <a:xfrm>
                <a:off x="952499" y="4288554"/>
                <a:ext cx="77773" cy="174634"/>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grpSp>
        <p:grpSp>
          <p:nvGrpSpPr>
            <p:cNvPr id="52229" name="Google Shape;274;p1">
              <a:extLst>
                <a:ext uri="{FF2B5EF4-FFF2-40B4-BE49-F238E27FC236}">
                  <a16:creationId xmlns:a16="http://schemas.microsoft.com/office/drawing/2014/main" xmlns="" id="{DC6E5DE3-39FD-46AD-AFAB-72F66F690835}"/>
                </a:ext>
              </a:extLst>
            </p:cNvPr>
            <p:cNvGrpSpPr>
              <a:grpSpLocks/>
            </p:cNvGrpSpPr>
            <p:nvPr/>
          </p:nvGrpSpPr>
          <p:grpSpPr bwMode="auto">
            <a:xfrm>
              <a:off x="16163" y="4745561"/>
              <a:ext cx="1260144" cy="336199"/>
              <a:chOff x="7827651" y="4820448"/>
              <a:chExt cx="1260144" cy="336199"/>
            </a:xfrm>
          </p:grpSpPr>
          <p:sp>
            <p:nvSpPr>
              <p:cNvPr id="275" name="Google Shape;275;p1">
                <a:extLst>
                  <a:ext uri="{FF2B5EF4-FFF2-40B4-BE49-F238E27FC236}">
                    <a16:creationId xmlns:a16="http://schemas.microsoft.com/office/drawing/2014/main" xmlns="" id="{50D82FEA-7EE9-422A-8661-D5D822A0A1E9}"/>
                  </a:ext>
                </a:extLst>
              </p:cNvPr>
              <p:cNvSpPr/>
              <p:nvPr/>
            </p:nvSpPr>
            <p:spPr>
              <a:xfrm>
                <a:off x="7827651" y="4821183"/>
                <a:ext cx="1260242" cy="334979"/>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6" name="Google Shape;276;p1">
                <a:extLst>
                  <a:ext uri="{FF2B5EF4-FFF2-40B4-BE49-F238E27FC236}">
                    <a16:creationId xmlns:a16="http://schemas.microsoft.com/office/drawing/2014/main" xmlns="" id="{FDD008A1-573B-43E4-9006-580172B54249}"/>
                  </a:ext>
                </a:extLst>
              </p:cNvPr>
              <p:cNvSpPr/>
              <p:nvPr/>
            </p:nvSpPr>
            <p:spPr>
              <a:xfrm>
                <a:off x="7932407" y="4881511"/>
                <a:ext cx="1155486" cy="201622"/>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7" name="Google Shape;277;p1">
                <a:extLst>
                  <a:ext uri="{FF2B5EF4-FFF2-40B4-BE49-F238E27FC236}">
                    <a16:creationId xmlns:a16="http://schemas.microsoft.com/office/drawing/2014/main" xmlns="" id="{566080BF-435C-4AA5-A5E2-739C693EDC5E}"/>
                  </a:ext>
                </a:extLst>
              </p:cNvPr>
              <p:cNvSpPr/>
              <p:nvPr/>
            </p:nvSpPr>
            <p:spPr>
              <a:xfrm>
                <a:off x="8026052" y="4922788"/>
                <a:ext cx="1049143" cy="17463"/>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8" name="Google Shape;278;p1">
                <a:extLst>
                  <a:ext uri="{FF2B5EF4-FFF2-40B4-BE49-F238E27FC236}">
                    <a16:creationId xmlns:a16="http://schemas.microsoft.com/office/drawing/2014/main" xmlns="" id="{AD4B7BB3-31B1-4B89-B05A-F1CA15E74C15}"/>
                  </a:ext>
                </a:extLst>
              </p:cNvPr>
              <p:cNvSpPr/>
              <p:nvPr/>
            </p:nvSpPr>
            <p:spPr>
              <a:xfrm>
                <a:off x="7995895" y="4978353"/>
                <a:ext cx="1082475" cy="20639"/>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79" name="Google Shape;279;p1">
                <a:extLst>
                  <a:ext uri="{FF2B5EF4-FFF2-40B4-BE49-F238E27FC236}">
                    <a16:creationId xmlns:a16="http://schemas.microsoft.com/office/drawing/2014/main" xmlns="" id="{C46C16B7-00B7-4706-A53D-3DC6025795A1}"/>
                  </a:ext>
                </a:extLst>
              </p:cNvPr>
              <p:cNvSpPr/>
              <p:nvPr/>
            </p:nvSpPr>
            <p:spPr>
              <a:xfrm>
                <a:off x="8010179" y="5025980"/>
                <a:ext cx="1052318" cy="26989"/>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sp>
            <p:nvSpPr>
              <p:cNvPr id="280" name="Google Shape;280;p1">
                <a:extLst>
                  <a:ext uri="{FF2B5EF4-FFF2-40B4-BE49-F238E27FC236}">
                    <a16:creationId xmlns:a16="http://schemas.microsoft.com/office/drawing/2014/main" xmlns="" id="{5E04EA1C-8244-44AE-AEBA-2ACAE02839A5}"/>
                  </a:ext>
                </a:extLst>
              </p:cNvPr>
              <p:cNvSpPr/>
              <p:nvPr/>
            </p:nvSpPr>
            <p:spPr>
              <a:xfrm>
                <a:off x="7827651" y="4821183"/>
                <a:ext cx="1241196" cy="334979"/>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grpSp>
        <p:sp>
          <p:nvSpPr>
            <p:cNvPr id="281" name="Google Shape;281;p1">
              <a:extLst>
                <a:ext uri="{FF2B5EF4-FFF2-40B4-BE49-F238E27FC236}">
                  <a16:creationId xmlns:a16="http://schemas.microsoft.com/office/drawing/2014/main" xmlns="" id="{110AEDD6-E6E5-4F38-A278-FCCA1237F0DE}"/>
                </a:ext>
              </a:extLst>
            </p:cNvPr>
            <p:cNvSpPr/>
            <p:nvPr/>
          </p:nvSpPr>
          <p:spPr>
            <a:xfrm flipH="1">
              <a:off x="1082766" y="3749295"/>
              <a:ext cx="971370" cy="1352620"/>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lIns="91425" tIns="91425" rIns="91425" bIns="91425" anchor="ctr"/>
            <a:lstStyle/>
            <a:p>
              <a:pPr fontAlgn="auto">
                <a:spcBef>
                  <a:spcPts val="0"/>
                </a:spcBef>
                <a:spcAft>
                  <a:spcPts val="0"/>
                </a:spcAft>
                <a:buClr>
                  <a:srgbClr val="000000"/>
                </a:buClr>
                <a:buSzPts val="1400"/>
                <a:defRPr/>
              </a:pPr>
              <a:endParaRPr sz="2600" kern="0">
                <a:solidFill>
                  <a:srgbClr val="000000"/>
                </a:solidFill>
                <a:latin typeface="Arial"/>
                <a:cs typeface="Arial"/>
                <a:sym typeface="Arial"/>
              </a:endParaRPr>
            </a:p>
          </p:txBody>
        </p:sp>
      </p:grpSp>
      <p:grpSp>
        <p:nvGrpSpPr>
          <p:cNvPr id="37" name="Group 36">
            <a:extLst>
              <a:ext uri="{FF2B5EF4-FFF2-40B4-BE49-F238E27FC236}">
                <a16:creationId xmlns="" xmlns:a16="http://schemas.microsoft.com/office/drawing/2014/main" id="{0C57E4EC-259F-475D-93D5-8C29CC7C9F08}"/>
              </a:ext>
            </a:extLst>
          </p:cNvPr>
          <p:cNvGrpSpPr>
            <a:grpSpLocks/>
          </p:cNvGrpSpPr>
          <p:nvPr/>
        </p:nvGrpSpPr>
        <p:grpSpPr bwMode="auto">
          <a:xfrm>
            <a:off x="2487614" y="1874947"/>
            <a:ext cx="12094217" cy="5129534"/>
            <a:chOff x="1061987" y="3336412"/>
            <a:chExt cx="9890493" cy="3087115"/>
          </a:xfrm>
        </p:grpSpPr>
        <p:sp>
          <p:nvSpPr>
            <p:cNvPr id="38" name="Rounded Rectangle 37">
              <a:extLst>
                <a:ext uri="{FF2B5EF4-FFF2-40B4-BE49-F238E27FC236}">
                  <a16:creationId xmlns="" xmlns:a16="http://schemas.microsoft.com/office/drawing/2014/main" id="{C3CF497B-7712-4320-AE09-F89203D7006D}"/>
                </a:ext>
              </a:extLst>
            </p:cNvPr>
            <p:cNvSpPr/>
            <p:nvPr/>
          </p:nvSpPr>
          <p:spPr>
            <a:xfrm>
              <a:off x="1117420" y="3387658"/>
              <a:ext cx="9774261" cy="2972253"/>
            </a:xfrm>
            <a:prstGeom prst="roundRect">
              <a:avLst>
                <a:gd name="adj" fmla="val 11362"/>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defRPr/>
              </a:pPr>
              <a:r>
                <a:rPr lang="en-US" altLang="en-US" sz="4800" b="1" dirty="0" err="1">
                  <a:solidFill>
                    <a:srgbClr val="FF0000"/>
                  </a:solidFill>
                  <a:latin typeface="Times New Roman" pitchFamily="18" charset="0"/>
                  <a:cs typeface="Times New Roman" pitchFamily="18" charset="0"/>
                </a:rPr>
                <a:t>Em</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hãy</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tìm</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những</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biểu</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hiện</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hành</a:t>
              </a:r>
              <a:r>
                <a:rPr lang="en-US" altLang="en-US" sz="4800" b="1" dirty="0">
                  <a:solidFill>
                    <a:srgbClr val="FF0000"/>
                  </a:solidFill>
                  <a:latin typeface="Times New Roman" pitchFamily="18" charset="0"/>
                  <a:cs typeface="Times New Roman" pitchFamily="18" charset="0"/>
                </a:rPr>
                <a:t> vi, </a:t>
              </a:r>
              <a:r>
                <a:rPr lang="en-US" altLang="en-US" sz="4800" b="1" dirty="0" err="1">
                  <a:solidFill>
                    <a:srgbClr val="FF0000"/>
                  </a:solidFill>
                  <a:latin typeface="Times New Roman" pitchFamily="18" charset="0"/>
                  <a:cs typeface="Times New Roman" pitchFamily="18" charset="0"/>
                </a:rPr>
                <a:t>việc</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làm</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thể</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hiện</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biết</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tôn</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trọng</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sự</a:t>
              </a:r>
              <a:r>
                <a:rPr lang="en-US" altLang="en-US" sz="4800" b="1" dirty="0">
                  <a:solidFill>
                    <a:srgbClr val="FF0000"/>
                  </a:solidFill>
                  <a:latin typeface="Times New Roman" pitchFamily="18" charset="0"/>
                  <a:cs typeface="Times New Roman" pitchFamily="18" charset="0"/>
                </a:rPr>
                <a:t> </a:t>
              </a:r>
              <a:r>
                <a:rPr lang="en-US" altLang="en-US" sz="4800" b="1" dirty="0" err="1">
                  <a:solidFill>
                    <a:srgbClr val="FF0000"/>
                  </a:solidFill>
                  <a:latin typeface="Times New Roman" pitchFamily="18" charset="0"/>
                  <a:cs typeface="Times New Roman" pitchFamily="18" charset="0"/>
                </a:rPr>
                <a:t>thật</a:t>
              </a:r>
              <a:r>
                <a:rPr lang="en-US" altLang="en-US" sz="4800" b="1" dirty="0">
                  <a:solidFill>
                    <a:srgbClr val="FF0000"/>
                  </a:solidFill>
                  <a:latin typeface="Times New Roman" pitchFamily="18" charset="0"/>
                  <a:cs typeface="Times New Roman" pitchFamily="18" charset="0"/>
                </a:rPr>
                <a:t> </a:t>
              </a:r>
              <a:r>
                <a:rPr lang="en-US" altLang="en-US" sz="4800" b="1" dirty="0" err="1" smtClean="0">
                  <a:solidFill>
                    <a:srgbClr val="FF0000"/>
                  </a:solidFill>
                  <a:latin typeface="Times New Roman" pitchFamily="18" charset="0"/>
                  <a:cs typeface="Times New Roman" pitchFamily="18" charset="0"/>
                </a:rPr>
                <a:t>và</a:t>
              </a:r>
              <a:r>
                <a:rPr lang="en-US" altLang="en-US" sz="4800" b="1" dirty="0" smtClean="0">
                  <a:solidFill>
                    <a:srgbClr val="FF0000"/>
                  </a:solidFill>
                  <a:latin typeface="Times New Roman" pitchFamily="18" charset="0"/>
                  <a:cs typeface="Times New Roman" pitchFamily="18" charset="0"/>
                </a:rPr>
                <a:t> </a:t>
              </a:r>
              <a:r>
                <a:rPr lang="en-US" altLang="en-US" sz="4800" b="1" dirty="0" err="1" smtClean="0">
                  <a:solidFill>
                    <a:srgbClr val="FF0000"/>
                  </a:solidFill>
                  <a:latin typeface="Times New Roman" pitchFamily="18" charset="0"/>
                  <a:cs typeface="Times New Roman" pitchFamily="18" charset="0"/>
                </a:rPr>
                <a:t>chưa</a:t>
              </a:r>
              <a:r>
                <a:rPr lang="en-US" altLang="en-US" sz="4800" b="1" dirty="0" smtClean="0">
                  <a:solidFill>
                    <a:srgbClr val="FF0000"/>
                  </a:solidFill>
                  <a:latin typeface="Times New Roman" pitchFamily="18" charset="0"/>
                  <a:cs typeface="Times New Roman" pitchFamily="18" charset="0"/>
                </a:rPr>
                <a:t> </a:t>
              </a:r>
              <a:r>
                <a:rPr lang="en-US" altLang="en-US" sz="4800" b="1" dirty="0" err="1" smtClean="0">
                  <a:solidFill>
                    <a:srgbClr val="FF0000"/>
                  </a:solidFill>
                  <a:latin typeface="Times New Roman" pitchFamily="18" charset="0"/>
                  <a:cs typeface="Times New Roman" pitchFamily="18" charset="0"/>
                </a:rPr>
                <a:t>biết</a:t>
              </a:r>
              <a:r>
                <a:rPr lang="en-US" altLang="en-US" sz="4800" b="1" dirty="0" smtClean="0">
                  <a:solidFill>
                    <a:srgbClr val="FF0000"/>
                  </a:solidFill>
                  <a:latin typeface="Times New Roman" pitchFamily="18" charset="0"/>
                  <a:cs typeface="Times New Roman" pitchFamily="18" charset="0"/>
                </a:rPr>
                <a:t> </a:t>
              </a:r>
              <a:r>
                <a:rPr lang="en-US" altLang="en-US" sz="4800" b="1" dirty="0" err="1" smtClean="0">
                  <a:solidFill>
                    <a:srgbClr val="FF0000"/>
                  </a:solidFill>
                  <a:latin typeface="Times New Roman" pitchFamily="18" charset="0"/>
                  <a:cs typeface="Times New Roman" pitchFamily="18" charset="0"/>
                </a:rPr>
                <a:t>tôn</a:t>
              </a:r>
              <a:r>
                <a:rPr lang="en-US" altLang="en-US" sz="4800" b="1" dirty="0" smtClean="0">
                  <a:solidFill>
                    <a:srgbClr val="FF0000"/>
                  </a:solidFill>
                  <a:latin typeface="Times New Roman" pitchFamily="18" charset="0"/>
                  <a:cs typeface="Times New Roman" pitchFamily="18" charset="0"/>
                </a:rPr>
                <a:t> </a:t>
              </a:r>
              <a:r>
                <a:rPr lang="en-US" altLang="en-US" sz="4800" b="1" dirty="0" err="1" smtClean="0">
                  <a:solidFill>
                    <a:srgbClr val="FF0000"/>
                  </a:solidFill>
                  <a:latin typeface="Times New Roman" pitchFamily="18" charset="0"/>
                  <a:cs typeface="Times New Roman" pitchFamily="18" charset="0"/>
                </a:rPr>
                <a:t>trọng</a:t>
              </a:r>
              <a:r>
                <a:rPr lang="en-US" altLang="en-US" sz="4800" b="1" dirty="0" smtClean="0">
                  <a:solidFill>
                    <a:srgbClr val="FF0000"/>
                  </a:solidFill>
                  <a:latin typeface="Times New Roman" pitchFamily="18" charset="0"/>
                  <a:cs typeface="Times New Roman" pitchFamily="18" charset="0"/>
                </a:rPr>
                <a:t> </a:t>
              </a:r>
              <a:r>
                <a:rPr lang="en-US" altLang="en-US" sz="4800" b="1" dirty="0" err="1" smtClean="0">
                  <a:solidFill>
                    <a:srgbClr val="FF0000"/>
                  </a:solidFill>
                  <a:latin typeface="Times New Roman" pitchFamily="18" charset="0"/>
                  <a:cs typeface="Times New Roman" pitchFamily="18" charset="0"/>
                </a:rPr>
                <a:t>sự</a:t>
              </a:r>
              <a:r>
                <a:rPr lang="en-US" altLang="en-US" sz="4800" b="1" dirty="0" smtClean="0">
                  <a:solidFill>
                    <a:srgbClr val="FF0000"/>
                  </a:solidFill>
                  <a:latin typeface="Times New Roman" pitchFamily="18" charset="0"/>
                  <a:cs typeface="Times New Roman" pitchFamily="18" charset="0"/>
                </a:rPr>
                <a:t> </a:t>
              </a:r>
              <a:r>
                <a:rPr lang="en-US" altLang="en-US" sz="4800" b="1" dirty="0" err="1" smtClean="0">
                  <a:solidFill>
                    <a:srgbClr val="FF0000"/>
                  </a:solidFill>
                  <a:latin typeface="Times New Roman" pitchFamily="18" charset="0"/>
                  <a:cs typeface="Times New Roman" pitchFamily="18" charset="0"/>
                </a:rPr>
                <a:t>thật</a:t>
              </a:r>
              <a:r>
                <a:rPr lang="en-US" altLang="en-US" sz="4800" b="1" dirty="0" smtClean="0">
                  <a:solidFill>
                    <a:srgbClr val="FF0000"/>
                  </a:solidFill>
                  <a:latin typeface="Times New Roman" pitchFamily="18" charset="0"/>
                  <a:cs typeface="Times New Roman" pitchFamily="18" charset="0"/>
                </a:rPr>
                <a:t>.</a:t>
              </a:r>
              <a:endParaRPr lang="en-US" altLang="en-US" sz="4800" b="1" dirty="0">
                <a:solidFill>
                  <a:srgbClr val="FF0000"/>
                </a:solidFill>
                <a:latin typeface="Times New Roman" pitchFamily="18" charset="0"/>
                <a:cs typeface="Times New Roman" pitchFamily="18" charset="0"/>
              </a:endParaRPr>
            </a:p>
          </p:txBody>
        </p:sp>
        <p:sp>
          <p:nvSpPr>
            <p:cNvPr id="39" name="Rounded Rectangle 38">
              <a:extLst>
                <a:ext uri="{FF2B5EF4-FFF2-40B4-BE49-F238E27FC236}">
                  <a16:creationId xmlns="" xmlns:a16="http://schemas.microsoft.com/office/drawing/2014/main" id="{522B3B9B-75E2-4CBC-A869-3F838439EA42}"/>
                </a:ext>
              </a:extLst>
            </p:cNvPr>
            <p:cNvSpPr/>
            <p:nvPr/>
          </p:nvSpPr>
          <p:spPr>
            <a:xfrm>
              <a:off x="1061987" y="3336412"/>
              <a:ext cx="9890493" cy="3087115"/>
            </a:xfrm>
            <a:prstGeom prst="roundRect">
              <a:avLst>
                <a:gd name="adj" fmla="val 12729"/>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defRPr/>
              </a:pPr>
              <a:endParaRPr lang="en-US" sz="1400" kern="0">
                <a:solidFill>
                  <a:srgbClr val="FFFFFF"/>
                </a:solidFill>
                <a:sym typeface="Arial"/>
              </a:endParaRPr>
            </a:p>
          </p:txBody>
        </p:sp>
      </p:grpSp>
    </p:spTree>
    <p:extLst>
      <p:ext uri="{BB962C8B-B14F-4D97-AF65-F5344CB8AC3E}">
        <p14:creationId xmlns:p14="http://schemas.microsoft.com/office/powerpoint/2010/main" val="2211183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out)">
                                      <p:cBhvr>
                                        <p:cTn id="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80" y="489422"/>
            <a:ext cx="15697744" cy="8568952"/>
          </a:xfrm>
          <a:prstGeom prst="rect">
            <a:avLst/>
          </a:prstGeom>
          <a:ln>
            <a:noFill/>
          </a:ln>
          <a:effectLst>
            <a:softEdge rad="112500"/>
          </a:effectLst>
        </p:spPr>
      </p:pic>
      <p:sp>
        <p:nvSpPr>
          <p:cNvPr id="6" name="Rectangle 5"/>
          <p:cNvSpPr/>
          <p:nvPr/>
        </p:nvSpPr>
        <p:spPr>
          <a:xfrm>
            <a:off x="3204568" y="1180271"/>
            <a:ext cx="10369152" cy="7571303"/>
          </a:xfrm>
          <a:prstGeom prst="rect">
            <a:avLst/>
          </a:prstGeom>
        </p:spPr>
        <p:txBody>
          <a:bodyPr wrap="square">
            <a:spAutoFit/>
          </a:bodyPr>
          <a:lstStyle/>
          <a:p>
            <a:pPr>
              <a:lnSpc>
                <a:spcPct val="150000"/>
              </a:lnSpc>
              <a:defRPr/>
            </a:pPr>
            <a:r>
              <a:rPr lang="vi-VN" sz="3600" dirty="0">
                <a:latin typeface="Times New Roman" pitchFamily="18" charset="0"/>
                <a:cs typeface="Times New Roman" pitchFamily="18" charset="0"/>
              </a:rPr>
              <a:t>+ Dám chỉ ra việc làm sai của người khác.</a:t>
            </a:r>
          </a:p>
          <a:p>
            <a:pPr>
              <a:lnSpc>
                <a:spcPct val="150000"/>
              </a:lnSpc>
              <a:defRPr/>
            </a:pPr>
            <a:r>
              <a:rPr lang="vi-VN" sz="3600" dirty="0">
                <a:latin typeface="Times New Roman" pitchFamily="18" charset="0"/>
                <a:cs typeface="Times New Roman" pitchFamily="18" charset="0"/>
              </a:rPr>
              <a:t>+ Luôn dũng cảm nói lên sự thật.</a:t>
            </a:r>
          </a:p>
          <a:p>
            <a:pPr>
              <a:lnSpc>
                <a:spcPct val="150000"/>
              </a:lnSpc>
              <a:defRPr/>
            </a:pPr>
            <a:r>
              <a:rPr lang="vi-VN" sz="3600" dirty="0">
                <a:latin typeface="Times New Roman" pitchFamily="18" charset="0"/>
                <a:cs typeface="Times New Roman" pitchFamily="18" charset="0"/>
              </a:rPr>
              <a:t>+ Suy nghĩ, nói và làm theo đúng sự thật. </a:t>
            </a:r>
            <a:endParaRPr lang="en-US" sz="3600" dirty="0">
              <a:latin typeface="Century Schoolbook" pitchFamily="18" charset="0"/>
              <a:cs typeface="Times New Roman" pitchFamily="18" charset="0"/>
            </a:endParaRPr>
          </a:p>
          <a:p>
            <a:pPr>
              <a:lnSpc>
                <a:spcPct val="150000"/>
              </a:lnSpc>
              <a:defRPr/>
            </a:pPr>
            <a:r>
              <a:rPr lang="vi-VN" sz="3600" dirty="0">
                <a:latin typeface="Times New Roman" pitchFamily="18" charset="0"/>
                <a:cs typeface="Times New Roman" pitchFamily="18" charset="0"/>
              </a:rPr>
              <a:t>+ Dám nhận lỗi khi làm sai</a:t>
            </a:r>
            <a:endParaRPr lang="en-US" sz="3600" dirty="0">
              <a:latin typeface="Century Schoolbook" pitchFamily="18" charset="0"/>
              <a:cs typeface="Times New Roman" pitchFamily="18" charset="0"/>
            </a:endParaRPr>
          </a:p>
          <a:p>
            <a:pPr>
              <a:lnSpc>
                <a:spcPct val="150000"/>
              </a:lnSpc>
              <a:defRPr/>
            </a:pPr>
            <a:r>
              <a:rPr lang="vi-VN" sz="3600" dirty="0">
                <a:latin typeface="Times New Roman" pitchFamily="18" charset="0"/>
                <a:cs typeface="Times New Roman" pitchFamily="18" charset="0"/>
              </a:rPr>
              <a:t>+ Không che dấu, bao che cho các hành động sai trái </a:t>
            </a:r>
            <a:endParaRPr lang="en-US" sz="3600" dirty="0">
              <a:latin typeface="Century Schoolbook" pitchFamily="18" charset="0"/>
              <a:cs typeface="Times New Roman" pitchFamily="18" charset="0"/>
            </a:endParaRPr>
          </a:p>
          <a:p>
            <a:pPr>
              <a:lnSpc>
                <a:spcPct val="150000"/>
              </a:lnSpc>
              <a:defRPr/>
            </a:pPr>
            <a:r>
              <a:rPr lang="vi-VN" sz="3600" dirty="0">
                <a:latin typeface="Times New Roman" pitchFamily="18" charset="0"/>
                <a:cs typeface="Times New Roman" pitchFamily="18" charset="0"/>
              </a:rPr>
              <a:t>+ Chấp nhận mọi hậu quả khi sự thật được sáng tỏ </a:t>
            </a:r>
            <a:endParaRPr lang="en-US" sz="3600" dirty="0">
              <a:latin typeface="Century Schoolbook" pitchFamily="18" charset="0"/>
              <a:cs typeface="Times New Roman" pitchFamily="18" charset="0"/>
            </a:endParaRPr>
          </a:p>
          <a:p>
            <a:pPr>
              <a:lnSpc>
                <a:spcPct val="150000"/>
              </a:lnSpc>
              <a:defRPr/>
            </a:pPr>
            <a:r>
              <a:rPr lang="vi-VN" sz="3600" dirty="0">
                <a:latin typeface="Times New Roman" pitchFamily="18" charset="0"/>
                <a:cs typeface="Times New Roman" pitchFamily="18" charset="0"/>
              </a:rPr>
              <a:t>+ Đấu tranh để bảo vệ sự thật </a:t>
            </a:r>
            <a:endParaRPr lang="en-US" sz="3600" dirty="0">
              <a:latin typeface="Century Schoolbook" pitchFamily="18" charset="0"/>
              <a:cs typeface="Times New Roman" pitchFamily="18" charset="0"/>
            </a:endParaRPr>
          </a:p>
          <a:p>
            <a:pPr>
              <a:lnSpc>
                <a:spcPct val="150000"/>
              </a:lnSpc>
              <a:defRPr/>
            </a:pPr>
            <a:r>
              <a:rPr lang="vi-VN" sz="3600" dirty="0">
                <a:latin typeface="Times New Roman" pitchFamily="18" charset="0"/>
                <a:cs typeface="Times New Roman" pitchFamily="18" charset="0"/>
              </a:rPr>
              <a:t>+ Có ý thức bảo vệ, gìn giữ sự thật</a:t>
            </a:r>
            <a:endParaRPr lang="en-US" sz="3600" dirty="0">
              <a:latin typeface="Century Schoolbook" pitchFamily="18" charset="0"/>
              <a:cs typeface="Times New Roman" pitchFamily="18" charset="0"/>
            </a:endParaRPr>
          </a:p>
          <a:p>
            <a:pPr>
              <a:lnSpc>
                <a:spcPct val="150000"/>
              </a:lnSpc>
              <a:defRPr/>
            </a:pP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Lên án, bài trừ những sự việc sai </a:t>
            </a:r>
            <a:r>
              <a:rPr lang="vi-VN" sz="3600" dirty="0" smtClean="0">
                <a:latin typeface="Times New Roman" pitchFamily="18" charset="0"/>
                <a:cs typeface="Times New Roman" pitchFamily="18" charset="0"/>
              </a:rPr>
              <a:t>trái</a:t>
            </a:r>
            <a:r>
              <a:rPr lang="en-US" sz="3600" dirty="0" smtClean="0">
                <a:latin typeface="Century Schoolbook" pitchFamily="18" charset="0"/>
                <a:cs typeface="Times New Roman" pitchFamily="18" charset="0"/>
              </a:rPr>
              <a:t>……</a:t>
            </a:r>
            <a:endParaRPr lang="vi-VN" sz="3600"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04" y="72049"/>
            <a:ext cx="15697744" cy="1088504"/>
          </a:xfrm>
          <a:prstGeom prst="rect">
            <a:avLst/>
          </a:prstGeom>
          <a:ln>
            <a:noFill/>
          </a:ln>
          <a:effectLst>
            <a:softEdge rad="112500"/>
          </a:effectLst>
        </p:spPr>
      </p:pic>
      <p:sp>
        <p:nvSpPr>
          <p:cNvPr id="5" name="Rectangle 4"/>
          <p:cNvSpPr/>
          <p:nvPr/>
        </p:nvSpPr>
        <p:spPr>
          <a:xfrm>
            <a:off x="828304" y="37214"/>
            <a:ext cx="15337703" cy="904415"/>
          </a:xfrm>
          <a:prstGeom prst="rect">
            <a:avLst/>
          </a:prstGeom>
        </p:spPr>
        <p:txBody>
          <a:bodyPr wrap="square">
            <a:spAutoFit/>
          </a:bodyPr>
          <a:lstStyle/>
          <a:p>
            <a:pPr algn="ctr">
              <a:lnSpc>
                <a:spcPct val="150000"/>
              </a:lnSpc>
            </a:pPr>
            <a:r>
              <a:rPr lang="en-US" altLang="en-US" sz="4000" b="1" dirty="0" err="1" smtClean="0">
                <a:solidFill>
                  <a:srgbClr val="FF0000"/>
                </a:solidFill>
                <a:latin typeface="Times New Roman" pitchFamily="18" charset="0"/>
                <a:cs typeface="Times New Roman" pitchFamily="18" charset="0"/>
              </a:rPr>
              <a:t>Những</a:t>
            </a:r>
            <a:r>
              <a:rPr lang="en-US" altLang="en-US" sz="4000" b="1" dirty="0" smtClean="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biểu</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hiện</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hành</a:t>
            </a:r>
            <a:r>
              <a:rPr lang="en-US" altLang="en-US" sz="4000" b="1" dirty="0">
                <a:solidFill>
                  <a:srgbClr val="FF0000"/>
                </a:solidFill>
                <a:latin typeface="Times New Roman" pitchFamily="18" charset="0"/>
                <a:cs typeface="Times New Roman" pitchFamily="18" charset="0"/>
              </a:rPr>
              <a:t> vi, </a:t>
            </a:r>
            <a:r>
              <a:rPr lang="en-US" altLang="en-US" sz="4000" b="1" dirty="0" err="1">
                <a:solidFill>
                  <a:srgbClr val="FF0000"/>
                </a:solidFill>
                <a:latin typeface="Times New Roman" pitchFamily="18" charset="0"/>
                <a:cs typeface="Times New Roman" pitchFamily="18" charset="0"/>
              </a:rPr>
              <a:t>việc</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làm</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thể</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hiện</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biết</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tôn</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trọng</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sự</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thật</a:t>
            </a:r>
            <a:r>
              <a:rPr lang="en-US" altLang="en-US" sz="4000" b="1" dirty="0">
                <a:solidFill>
                  <a:srgbClr val="FF0000"/>
                </a:solidFill>
                <a:latin typeface="Times New Roman" pitchFamily="18" charset="0"/>
                <a:cs typeface="Times New Roman" pitchFamily="18" charset="0"/>
              </a:rPr>
              <a:t> </a:t>
            </a:r>
            <a:endParaRPr lang="en-US" sz="4000" dirty="0"/>
          </a:p>
        </p:txBody>
      </p:sp>
    </p:spTree>
    <p:extLst>
      <p:ext uri="{BB962C8B-B14F-4D97-AF65-F5344CB8AC3E}">
        <p14:creationId xmlns:p14="http://schemas.microsoft.com/office/powerpoint/2010/main" val="1390355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80" y="489422"/>
            <a:ext cx="15697744" cy="8568952"/>
          </a:xfrm>
          <a:prstGeom prst="rect">
            <a:avLst/>
          </a:prstGeom>
          <a:ln>
            <a:noFill/>
          </a:ln>
          <a:effectLst>
            <a:softEdge rad="112500"/>
          </a:effectLst>
        </p:spPr>
      </p:pic>
      <p:sp>
        <p:nvSpPr>
          <p:cNvPr id="6" name="Rectangle 5"/>
          <p:cNvSpPr/>
          <p:nvPr/>
        </p:nvSpPr>
        <p:spPr>
          <a:xfrm>
            <a:off x="2052440" y="2361630"/>
            <a:ext cx="12493388" cy="4760278"/>
          </a:xfrm>
          <a:prstGeom prst="rect">
            <a:avLst/>
          </a:prstGeom>
        </p:spPr>
        <p:txBody>
          <a:bodyPr wrap="square">
            <a:spAutoFit/>
          </a:bodyPr>
          <a:lstStyle/>
          <a:p>
            <a:pPr>
              <a:lnSpc>
                <a:spcPct val="150000"/>
              </a:lnSpc>
              <a:spcBef>
                <a:spcPts val="1000"/>
              </a:spcBef>
            </a:pPr>
            <a:r>
              <a:rPr lang="vi-VN" altLang="en-US" sz="3600" dirty="0">
                <a:solidFill>
                  <a:srgbClr val="3F3F3C"/>
                </a:solidFill>
                <a:latin typeface="Times New Roman"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Bao</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che</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cho</a:t>
            </a:r>
            <a:r>
              <a:rPr lang="en-US" altLang="en-US" sz="3600" dirty="0">
                <a:solidFill>
                  <a:srgbClr val="3F3F3C"/>
                </a:solidFill>
                <a:latin typeface="Century Schoolbook" pitchFamily="18" charset="0"/>
                <a:cs typeface="Times New Roman" pitchFamily="18" charset="0"/>
              </a:rPr>
              <a:t> </a:t>
            </a:r>
            <a:r>
              <a:rPr lang="vi-VN" altLang="en-US" sz="3600" dirty="0">
                <a:solidFill>
                  <a:srgbClr val="3F3F3C"/>
                </a:solidFill>
                <a:latin typeface="Times New Roman" pitchFamily="18" charset="0"/>
                <a:cs typeface="Times New Roman" pitchFamily="18" charset="0"/>
              </a:rPr>
              <a:t>việc làm</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hành</a:t>
            </a:r>
            <a:r>
              <a:rPr lang="en-US" altLang="en-US" sz="3600" dirty="0">
                <a:solidFill>
                  <a:srgbClr val="3F3F3C"/>
                </a:solidFill>
                <a:latin typeface="Century Schoolbook" pitchFamily="18" charset="0"/>
                <a:cs typeface="Times New Roman" pitchFamily="18" charset="0"/>
              </a:rPr>
              <a:t> vi, </a:t>
            </a:r>
            <a:r>
              <a:rPr lang="en-US" altLang="en-US" sz="3600" dirty="0" err="1">
                <a:solidFill>
                  <a:srgbClr val="3F3F3C"/>
                </a:solidFill>
                <a:latin typeface="Century Schoolbook" pitchFamily="18" charset="0"/>
                <a:cs typeface="Times New Roman" pitchFamily="18" charset="0"/>
              </a:rPr>
              <a:t>thái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độ</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sai</a:t>
            </a:r>
            <a:r>
              <a:rPr lang="vi-VN" altLang="en-US" sz="3600" dirty="0">
                <a:solidFill>
                  <a:srgbClr val="3F3F3C"/>
                </a:solidFill>
                <a:latin typeface="Times New Roman" pitchFamily="18" charset="0"/>
                <a:cs typeface="Times New Roman" pitchFamily="18" charset="0"/>
              </a:rPr>
              <a:t> của người khác.</a:t>
            </a:r>
          </a:p>
          <a:p>
            <a:pPr>
              <a:lnSpc>
                <a:spcPct val="150000"/>
              </a:lnSpc>
              <a:spcBef>
                <a:spcPts val="1000"/>
              </a:spcBef>
            </a:pPr>
            <a:r>
              <a:rPr lang="vi-VN" altLang="en-US" sz="3600" dirty="0">
                <a:solidFill>
                  <a:srgbClr val="3F3F3C"/>
                </a:solidFill>
                <a:latin typeface="Times New Roman"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Khi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làm</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sai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chưa</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biết</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tự</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nhận</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lỗi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của</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mình</a:t>
            </a:r>
            <a:r>
              <a:rPr lang="en-US" altLang="en-US" sz="3600" dirty="0">
                <a:solidFill>
                  <a:srgbClr val="3F3F3C"/>
                </a:solidFill>
                <a:latin typeface="Century Schoolbook" pitchFamily="18" charset="0"/>
                <a:cs typeface="Times New Roman" pitchFamily="18" charset="0"/>
              </a:rPr>
              <a:t>.</a:t>
            </a:r>
          </a:p>
          <a:p>
            <a:pPr>
              <a:lnSpc>
                <a:spcPct val="150000"/>
              </a:lnSpc>
              <a:spcBef>
                <a:spcPts val="1000"/>
              </a:spcBef>
            </a:pPr>
            <a:r>
              <a:rPr lang="vi-VN" altLang="en-US" sz="3600" dirty="0">
                <a:solidFill>
                  <a:srgbClr val="3F3F3C"/>
                </a:solidFill>
                <a:latin typeface="Times New Roman"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Sợ</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thiệt</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thòi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về</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mình</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khi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nói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ra</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sự</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thật</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nên</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chỉ</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im</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lặng</a:t>
            </a:r>
            <a:r>
              <a:rPr lang="en-US" altLang="en-US" sz="3600" dirty="0">
                <a:solidFill>
                  <a:srgbClr val="3F3F3C"/>
                </a:solidFill>
                <a:latin typeface="Century Schoolbook" pitchFamily="18" charset="0"/>
                <a:cs typeface="Times New Roman" pitchFamily="18" charset="0"/>
              </a:rPr>
              <a:t>.</a:t>
            </a:r>
            <a:r>
              <a:rPr lang="vi-VN" altLang="en-US" sz="3600" dirty="0">
                <a:solidFill>
                  <a:srgbClr val="3F3F3C"/>
                </a:solidFill>
                <a:latin typeface="Times New Roman" pitchFamily="18" charset="0"/>
                <a:cs typeface="Times New Roman" pitchFamily="18" charset="0"/>
              </a:rPr>
              <a:t> </a:t>
            </a:r>
            <a:endParaRPr lang="en-US" altLang="en-US" sz="3600" dirty="0">
              <a:solidFill>
                <a:srgbClr val="3F3F3C"/>
              </a:solidFill>
              <a:latin typeface="Century Schoolbook" pitchFamily="18" charset="0"/>
              <a:cs typeface="Times New Roman" pitchFamily="18" charset="0"/>
            </a:endParaRPr>
          </a:p>
          <a:p>
            <a:pPr>
              <a:lnSpc>
                <a:spcPct val="150000"/>
              </a:lnSpc>
              <a:spcBef>
                <a:spcPts val="1000"/>
              </a:spcBef>
            </a:pPr>
            <a:r>
              <a:rPr lang="vi-VN" altLang="en-US" sz="3600" dirty="0">
                <a:solidFill>
                  <a:srgbClr val="3F3F3C"/>
                </a:solidFill>
                <a:latin typeface="Times New Roman"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Không</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dám</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lên</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án</a:t>
            </a:r>
            <a:r>
              <a:rPr lang="en-US" altLang="en-US" sz="3600" dirty="0">
                <a:solidFill>
                  <a:srgbClr val="3F3F3C"/>
                </a:solidFill>
                <a:latin typeface="Century Schoolbook" pitchFamily="18" charset="0"/>
                <a:cs typeface="Times New Roman" pitchFamily="18" charset="0"/>
              </a:rPr>
              <a:t> hay </a:t>
            </a:r>
            <a:r>
              <a:rPr lang="en-US" altLang="en-US" sz="3600" dirty="0" err="1">
                <a:solidFill>
                  <a:srgbClr val="3F3F3C"/>
                </a:solidFill>
                <a:latin typeface="Century Schoolbook" pitchFamily="18" charset="0"/>
                <a:cs typeface="Times New Roman" pitchFamily="18" charset="0"/>
              </a:rPr>
              <a:t>đứng</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lên</a:t>
            </a:r>
            <a:r>
              <a:rPr lang="en-US" altLang="en-US" sz="3600" dirty="0">
                <a:solidFill>
                  <a:srgbClr val="3F3F3C"/>
                </a:solidFill>
                <a:latin typeface="Century Schoolbook" pitchFamily="18" charset="0"/>
                <a:cs typeface="Times New Roman" pitchFamily="18" charset="0"/>
              </a:rPr>
              <a:t> đ</a:t>
            </a:r>
            <a:r>
              <a:rPr lang="vi-VN" altLang="en-US" sz="3600" dirty="0">
                <a:solidFill>
                  <a:srgbClr val="3F3F3C"/>
                </a:solidFill>
                <a:latin typeface="Times New Roman" pitchFamily="18" charset="0"/>
                <a:cs typeface="Times New Roman" pitchFamily="18" charset="0"/>
              </a:rPr>
              <a:t>ấu tranh để bảo vệ sự thật</a:t>
            </a:r>
            <a:r>
              <a:rPr lang="en-US" altLang="en-US" sz="3600" dirty="0">
                <a:solidFill>
                  <a:srgbClr val="3F3F3C"/>
                </a:solidFill>
                <a:latin typeface="Century Schoolbook" pitchFamily="18" charset="0"/>
                <a:cs typeface="Times New Roman" pitchFamily="18" charset="0"/>
              </a:rPr>
              <a:t>.</a:t>
            </a:r>
          </a:p>
          <a:p>
            <a:pPr>
              <a:lnSpc>
                <a:spcPct val="150000"/>
              </a:lnSpc>
              <a:spcBef>
                <a:spcPts val="1000"/>
              </a:spcBef>
            </a:pP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Luôn</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đồng</a:t>
            </a:r>
            <a:r>
              <a:rPr lang="en-US" altLang="en-US" sz="3600" dirty="0">
                <a:solidFill>
                  <a:srgbClr val="3F3F3C"/>
                </a:solidFill>
                <a:latin typeface="Century Schoolbook" pitchFamily="18" charset="0"/>
                <a:cs typeface="Times New Roman" pitchFamily="18" charset="0"/>
              </a:rPr>
              <a:t> ý </a:t>
            </a:r>
            <a:r>
              <a:rPr lang="en-US" altLang="en-US" sz="3600" dirty="0" err="1">
                <a:solidFill>
                  <a:srgbClr val="3F3F3C"/>
                </a:solidFill>
                <a:latin typeface="Century Schoolbook" pitchFamily="18" charset="0"/>
                <a:cs typeface="Times New Roman" pitchFamily="18" charset="0"/>
              </a:rPr>
              <a:t>và</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nói</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theo</a:t>
            </a:r>
            <a:r>
              <a:rPr lang="en-US" altLang="en-US" sz="3600" dirty="0">
                <a:solidFill>
                  <a:srgbClr val="3F3F3C"/>
                </a:solidFill>
                <a:latin typeface="Century Schoolbook" pitchFamily="18" charset="0"/>
                <a:cs typeface="Times New Roman" pitchFamily="18" charset="0"/>
              </a:rPr>
              <a:t> ý </a:t>
            </a:r>
            <a:r>
              <a:rPr lang="en-US" altLang="en-US" sz="3600" dirty="0" err="1">
                <a:solidFill>
                  <a:srgbClr val="3F3F3C"/>
                </a:solidFill>
                <a:latin typeface="Century Schoolbook" pitchFamily="18" charset="0"/>
                <a:cs typeface="Times New Roman" pitchFamily="18" charset="0"/>
              </a:rPr>
              <a:t>kiến</a:t>
            </a:r>
            <a:r>
              <a:rPr lang="en-US" altLang="en-US" sz="3600" dirty="0">
                <a:solidFill>
                  <a:srgbClr val="3F3F3C"/>
                </a:solidFill>
                <a:latin typeface="Century Schoolbook" pitchFamily="18" charset="0"/>
                <a:cs typeface="Times New Roman" pitchFamily="18" charset="0"/>
              </a:rPr>
              <a:t> </a:t>
            </a:r>
            <a:r>
              <a:rPr lang="en-US" altLang="en-US" sz="3600" dirty="0" err="1">
                <a:solidFill>
                  <a:srgbClr val="3F3F3C"/>
                </a:solidFill>
                <a:latin typeface="Century Schoolbook" pitchFamily="18" charset="0"/>
                <a:cs typeface="Times New Roman" pitchFamily="18" charset="0"/>
              </a:rPr>
              <a:t>số</a:t>
            </a:r>
            <a:r>
              <a:rPr lang="en-US" altLang="en-US" sz="3600" dirty="0">
                <a:solidFill>
                  <a:srgbClr val="3F3F3C"/>
                </a:solidFill>
                <a:latin typeface="Century Schoolbook" pitchFamily="18" charset="0"/>
                <a:cs typeface="Times New Roman" pitchFamily="18" charset="0"/>
              </a:rPr>
              <a:t> </a:t>
            </a:r>
            <a:r>
              <a:rPr lang="en-US" altLang="en-US" sz="3600" dirty="0" err="1" smtClean="0">
                <a:solidFill>
                  <a:srgbClr val="3F3F3C"/>
                </a:solidFill>
                <a:latin typeface="Century Schoolbook" pitchFamily="18" charset="0"/>
                <a:cs typeface="Times New Roman" pitchFamily="18" charset="0"/>
              </a:rPr>
              <a:t>đông</a:t>
            </a:r>
            <a:r>
              <a:rPr lang="en-US" altLang="en-US" sz="3600" dirty="0" smtClean="0">
                <a:solidFill>
                  <a:srgbClr val="3F3F3C"/>
                </a:solidFill>
                <a:latin typeface="Century Schoolbook" pitchFamily="18" charset="0"/>
                <a:cs typeface="Times New Roman" pitchFamily="18" charset="0"/>
              </a:rPr>
              <a:t>……</a:t>
            </a:r>
            <a:endParaRPr lang="en-US" altLang="en-US" sz="3600" dirty="0">
              <a:solidFill>
                <a:srgbClr val="3F3F3C"/>
              </a:solidFill>
              <a:latin typeface="Century Schoolbook" pitchFamily="18" charset="0"/>
              <a:cs typeface="Times New Roman" pitchFamily="18" charset="0"/>
            </a:endParaRPr>
          </a:p>
        </p:txBody>
      </p:sp>
      <p:sp>
        <p:nvSpPr>
          <p:cNvPr id="5" name="Rectangle 4"/>
          <p:cNvSpPr/>
          <p:nvPr/>
        </p:nvSpPr>
        <p:spPr>
          <a:xfrm>
            <a:off x="684288" y="921470"/>
            <a:ext cx="15553727" cy="1015663"/>
          </a:xfrm>
          <a:prstGeom prst="rect">
            <a:avLst/>
          </a:prstGeom>
        </p:spPr>
        <p:txBody>
          <a:bodyPr wrap="square">
            <a:spAutoFit/>
          </a:bodyPr>
          <a:lstStyle/>
          <a:p>
            <a:pPr algn="ctr">
              <a:lnSpc>
                <a:spcPct val="150000"/>
              </a:lnSpc>
            </a:pPr>
            <a:r>
              <a:rPr lang="en-US" altLang="en-US" sz="4000" b="1" dirty="0" err="1" smtClean="0">
                <a:solidFill>
                  <a:srgbClr val="FF0000"/>
                </a:solidFill>
                <a:latin typeface="Times New Roman" pitchFamily="18" charset="0"/>
                <a:cs typeface="Times New Roman" pitchFamily="18" charset="0"/>
              </a:rPr>
              <a:t>Những</a:t>
            </a:r>
            <a:r>
              <a:rPr lang="en-US" altLang="en-US" sz="4000" b="1" dirty="0" smtClean="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biểu</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hiện</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hành</a:t>
            </a:r>
            <a:r>
              <a:rPr lang="en-US" altLang="en-US" sz="4000" b="1" dirty="0">
                <a:solidFill>
                  <a:srgbClr val="FF0000"/>
                </a:solidFill>
                <a:latin typeface="Times New Roman" pitchFamily="18" charset="0"/>
                <a:cs typeface="Times New Roman" pitchFamily="18" charset="0"/>
              </a:rPr>
              <a:t> vi, </a:t>
            </a:r>
            <a:r>
              <a:rPr lang="en-US" altLang="en-US" sz="4000" b="1" dirty="0" err="1">
                <a:solidFill>
                  <a:srgbClr val="FF0000"/>
                </a:solidFill>
                <a:latin typeface="Times New Roman" pitchFamily="18" charset="0"/>
                <a:cs typeface="Times New Roman" pitchFamily="18" charset="0"/>
              </a:rPr>
              <a:t>việc</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làm</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thể</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hiện</a:t>
            </a:r>
            <a:r>
              <a:rPr lang="en-US" altLang="en-US" sz="4000" b="1" dirty="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chưa</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biết</a:t>
            </a:r>
            <a:r>
              <a:rPr lang="en-US" altLang="en-US" sz="4000" b="1" dirty="0" smtClean="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tôn</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trọng</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sự</a:t>
            </a:r>
            <a:r>
              <a:rPr lang="en-US" altLang="en-US" sz="4000" b="1" dirty="0">
                <a:solidFill>
                  <a:srgbClr val="FF0000"/>
                </a:solidFill>
                <a:latin typeface="Times New Roman" pitchFamily="18" charset="0"/>
                <a:cs typeface="Times New Roman" pitchFamily="18" charset="0"/>
              </a:rPr>
              <a:t> </a:t>
            </a:r>
            <a:r>
              <a:rPr lang="en-US" altLang="en-US" sz="4000" b="1" dirty="0" err="1">
                <a:solidFill>
                  <a:srgbClr val="FF0000"/>
                </a:solidFill>
                <a:latin typeface="Times New Roman" pitchFamily="18" charset="0"/>
                <a:cs typeface="Times New Roman" pitchFamily="18" charset="0"/>
              </a:rPr>
              <a:t>thật</a:t>
            </a:r>
            <a:r>
              <a:rPr lang="en-US" altLang="en-US" sz="4000" b="1" dirty="0">
                <a:solidFill>
                  <a:srgbClr val="FF0000"/>
                </a:solidFill>
                <a:latin typeface="Times New Roman" pitchFamily="18" charset="0"/>
                <a:cs typeface="Times New Roman" pitchFamily="18" charset="0"/>
              </a:rPr>
              <a:t> </a:t>
            </a:r>
            <a:endParaRPr lang="en-US" sz="4000" dirty="0"/>
          </a:p>
        </p:txBody>
      </p:sp>
    </p:spTree>
    <p:extLst>
      <p:ext uri="{BB962C8B-B14F-4D97-AF65-F5344CB8AC3E}">
        <p14:creationId xmlns:p14="http://schemas.microsoft.com/office/powerpoint/2010/main" val="4047913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6156896" y="273398"/>
            <a:ext cx="5544616" cy="110656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rPr>
              <a:t>QUAN SÁT ẢNH</a:t>
            </a:r>
            <a:endParaRPr lang="en-US" sz="48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64" y="1497534"/>
            <a:ext cx="15697744" cy="7898096"/>
          </a:xfrm>
          <a:prstGeom prst="rect">
            <a:avLst/>
          </a:prstGeom>
          <a:ln>
            <a:noFill/>
          </a:ln>
          <a:effectLst>
            <a:softEdge rad="112500"/>
          </a:effectLst>
        </p:spPr>
      </p:pic>
      <p:pic>
        <p:nvPicPr>
          <p:cNvPr id="4" name="Picture 4" descr="Nhà bác học Ga-li-lê đã tôn trọng sự thật như thế nà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04" y="2613889"/>
            <a:ext cx="6577397" cy="52923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Nhà bác học Ga-li-lê đã tôn trọng sự thật như thế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7176" y="2649662"/>
            <a:ext cx="6766501" cy="5256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015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6156896" y="273398"/>
            <a:ext cx="5544616" cy="110656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rPr>
              <a:t>QUAN SÁT ẢNH</a:t>
            </a:r>
            <a:endParaRPr lang="en-US" sz="48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64" y="1497534"/>
            <a:ext cx="15697744" cy="7898096"/>
          </a:xfrm>
          <a:prstGeom prst="rect">
            <a:avLst/>
          </a:prstGeom>
          <a:ln>
            <a:noFill/>
          </a:ln>
          <a:effectLst>
            <a:softEdge rad="112500"/>
          </a:effectLst>
        </p:spPr>
      </p:pic>
      <p:pic>
        <p:nvPicPr>
          <p:cNvPr id="6" name="Picture 2" descr="Nhà bác học Ga-li-lê đã tôn trọng sự thật như thế nà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72" y="2577654"/>
            <a:ext cx="7071712" cy="468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0383" y="2793678"/>
            <a:ext cx="7595980" cy="446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714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6156896" y="273398"/>
            <a:ext cx="5544616" cy="110656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rPr>
              <a:t>QUAN SÁT ẢNH</a:t>
            </a:r>
            <a:endParaRPr lang="en-US" sz="4800"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64" y="1497534"/>
            <a:ext cx="15697744" cy="7898096"/>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328" y="2386242"/>
            <a:ext cx="11745616" cy="6120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557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462676" y="0"/>
            <a:ext cx="17240964" cy="9475788"/>
          </a:xfrm>
          <a:prstGeom prst="rect">
            <a:avLst/>
          </a:prstGeom>
        </p:spPr>
      </p:pic>
      <p:sp>
        <p:nvSpPr>
          <p:cNvPr id="5" name="Rectangle 4"/>
          <p:cNvSpPr/>
          <p:nvPr/>
        </p:nvSpPr>
        <p:spPr>
          <a:xfrm>
            <a:off x="2353840" y="3297734"/>
            <a:ext cx="12601399" cy="4708981"/>
          </a:xfrm>
          <a:prstGeom prst="rect">
            <a:avLst/>
          </a:prstGeom>
        </p:spPr>
        <p:txBody>
          <a:bodyPr wrap="square">
            <a:spAutoFit/>
          </a:bodyPr>
          <a:lstStyle/>
          <a:p>
            <a:pPr>
              <a:lnSpc>
                <a:spcPct val="150000"/>
              </a:lnSpc>
            </a:pPr>
            <a:r>
              <a:rPr lang="en-US" altLang="en-US" sz="4000" b="1" dirty="0" smtClean="0">
                <a:solidFill>
                  <a:srgbClr val="0070C0"/>
                </a:solidFill>
                <a:latin typeface="Times New Roman" pitchFamily="18" charset="0"/>
                <a:cs typeface="Times New Roman" pitchFamily="18" charset="0"/>
              </a:rPr>
              <a:t>I/ </a:t>
            </a:r>
            <a:r>
              <a:rPr lang="en-US" altLang="en-US" sz="4000" b="1" dirty="0" err="1" smtClean="0">
                <a:solidFill>
                  <a:srgbClr val="0070C0"/>
                </a:solidFill>
                <a:latin typeface="Times New Roman" pitchFamily="18" charset="0"/>
                <a:cs typeface="Times New Roman" pitchFamily="18" charset="0"/>
              </a:rPr>
              <a:t>Khởi</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động</a:t>
            </a:r>
            <a:r>
              <a:rPr lang="en-US" altLang="en-US" sz="4000" b="1" dirty="0" smtClean="0">
                <a:solidFill>
                  <a:srgbClr val="0070C0"/>
                </a:solidFill>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Tìm</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hiểu</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thông</a:t>
            </a:r>
            <a:r>
              <a:rPr lang="en-US" altLang="en-US" sz="4000" dirty="0" smtClean="0">
                <a:latin typeface="Times New Roman" pitchFamily="18" charset="0"/>
                <a:cs typeface="Times New Roman" pitchFamily="18" charset="0"/>
              </a:rPr>
              <a:t> tin SGK/20</a:t>
            </a:r>
          </a:p>
          <a:p>
            <a:pPr>
              <a:lnSpc>
                <a:spcPct val="150000"/>
              </a:lnSpc>
            </a:pPr>
            <a:r>
              <a:rPr lang="en-US" altLang="en-US" sz="4000" b="1" dirty="0" smtClean="0">
                <a:solidFill>
                  <a:srgbClr val="0070C0"/>
                </a:solidFill>
                <a:latin typeface="Times New Roman" pitchFamily="18" charset="0"/>
                <a:cs typeface="Times New Roman" pitchFamily="18" charset="0"/>
              </a:rPr>
              <a:t>II/ </a:t>
            </a:r>
            <a:r>
              <a:rPr lang="en-US" altLang="en-US" sz="4000" b="1" dirty="0" err="1" smtClean="0">
                <a:solidFill>
                  <a:srgbClr val="0070C0"/>
                </a:solidFill>
                <a:latin typeface="Times New Roman" pitchFamily="18" charset="0"/>
                <a:cs typeface="Times New Roman" pitchFamily="18" charset="0"/>
              </a:rPr>
              <a:t>Khám</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phá</a:t>
            </a:r>
            <a:r>
              <a:rPr lang="en-US" altLang="en-US" sz="4000" b="1" dirty="0" smtClean="0">
                <a:solidFill>
                  <a:srgbClr val="0070C0"/>
                </a:solidFill>
                <a:latin typeface="Times New Roman" pitchFamily="18" charset="0"/>
                <a:cs typeface="Times New Roman" pitchFamily="18" charset="0"/>
              </a:rPr>
              <a:t>:</a:t>
            </a:r>
          </a:p>
          <a:p>
            <a:pPr>
              <a:lnSpc>
                <a:spcPct val="150000"/>
              </a:lnSpc>
            </a:pPr>
            <a:r>
              <a:rPr lang="en-US" altLang="en-US" sz="4000" b="1" dirty="0" smtClean="0">
                <a:solidFill>
                  <a:srgbClr val="7030A0"/>
                </a:solidFill>
                <a:latin typeface="Times New Roman" pitchFamily="18" charset="0"/>
                <a:cs typeface="Times New Roman" pitchFamily="18" charset="0"/>
              </a:rPr>
              <a:t>2/ </a:t>
            </a:r>
            <a:r>
              <a:rPr lang="en-US" altLang="en-US" sz="4000" b="1" dirty="0" err="1" smtClean="0">
                <a:solidFill>
                  <a:srgbClr val="7030A0"/>
                </a:solidFill>
                <a:latin typeface="Times New Roman" pitchFamily="18" charset="0"/>
                <a:cs typeface="Times New Roman" pitchFamily="18" charset="0"/>
              </a:rPr>
              <a:t>Biểu</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hiện</a:t>
            </a:r>
            <a:r>
              <a:rPr lang="en-US" altLang="en-US" sz="4000" b="1" dirty="0" smtClean="0">
                <a:solidFill>
                  <a:srgbClr val="7030A0"/>
                </a:solidFill>
                <a:latin typeface="Times New Roman" pitchFamily="18" charset="0"/>
                <a:cs typeface="Times New Roman" pitchFamily="18" charset="0"/>
              </a:rPr>
              <a:t>: </a:t>
            </a:r>
          </a:p>
          <a:p>
            <a:pPr>
              <a:lnSpc>
                <a:spcPct val="150000"/>
              </a:lnSpc>
            </a:pPr>
            <a:r>
              <a:rPr lang="en-US" altLang="en-US" sz="4000" dirty="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Biểu</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hiện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của</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người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tôn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trọng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là</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người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sống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ngay</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thẳng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thà</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nhận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lỗi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khi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có</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khuyết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điểm</a:t>
            </a:r>
            <a:r>
              <a:rPr lang="en-US" altLang="en-US" sz="4000" dirty="0" smtClean="0">
                <a:latin typeface="Times New Roman" pitchFamily="18" charset="0"/>
                <a:cs typeface="Times New Roman" pitchFamily="18" charset="0"/>
              </a:rPr>
              <a:t>.</a:t>
            </a:r>
            <a:endParaRPr lang="en-US" altLang="en-US" sz="4000" dirty="0">
              <a:latin typeface="Times New Roman" pitchFamily="18" charset="0"/>
              <a:cs typeface="Times New Roman" pitchFamily="18" charset="0"/>
            </a:endParaRPr>
          </a:p>
        </p:txBody>
      </p:sp>
      <p:sp>
        <p:nvSpPr>
          <p:cNvPr id="6" name="Rounded Rectangle 5"/>
          <p:cNvSpPr/>
          <p:nvPr/>
        </p:nvSpPr>
        <p:spPr>
          <a:xfrm>
            <a:off x="4325921" y="2135774"/>
            <a:ext cx="8657236" cy="1161960"/>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400" b="1" dirty="0">
                <a:solidFill>
                  <a:srgbClr val="FF0000"/>
                </a:solidFill>
                <a:latin typeface="Times New Roman" pitchFamily="18" charset="0"/>
                <a:cs typeface="Times New Roman" pitchFamily="18" charset="0"/>
              </a:rPr>
              <a:t>BÀI 4: TÔN TRỌNG SỰ THÂT</a:t>
            </a:r>
            <a:endParaRPr lang="en-US"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04490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 y="273399"/>
            <a:ext cx="16449682" cy="8781130"/>
          </a:xfrm>
          <a:prstGeom prst="rect">
            <a:avLst/>
          </a:prstGeom>
          <a:ln>
            <a:noFill/>
          </a:ln>
          <a:effectLst>
            <a:softEdge rad="112500"/>
          </a:effec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73" t="51710" r="59905" b="10054"/>
          <a:stretch/>
        </p:blipFill>
        <p:spPr bwMode="auto">
          <a:xfrm>
            <a:off x="10837416" y="2354014"/>
            <a:ext cx="4526575" cy="28200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213" t="56219" r="12258" b="10055"/>
          <a:stretch/>
        </p:blipFill>
        <p:spPr bwMode="auto">
          <a:xfrm>
            <a:off x="10837416" y="5505040"/>
            <a:ext cx="4724256" cy="26729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4288" y="1386143"/>
            <a:ext cx="14977664" cy="7478970"/>
          </a:xfrm>
          <a:prstGeom prst="rect">
            <a:avLst/>
          </a:prstGeom>
        </p:spPr>
        <p:txBody>
          <a:bodyPr wrap="square">
            <a:spAutoFit/>
          </a:bodyPr>
          <a:lstStyle/>
          <a:p>
            <a:pPr>
              <a:lnSpc>
                <a:spcPct val="150000"/>
              </a:lnSpc>
            </a:pPr>
            <a:r>
              <a:rPr lang="en-US" altLang="en-US" sz="4000" b="1" dirty="0" smtClean="0">
                <a:solidFill>
                  <a:srgbClr val="0070C0"/>
                </a:solidFill>
                <a:latin typeface="Times New Roman" pitchFamily="18" charset="0"/>
                <a:cs typeface="Times New Roman" pitchFamily="18" charset="0"/>
              </a:rPr>
              <a:t>I/ </a:t>
            </a:r>
            <a:r>
              <a:rPr lang="en-US" altLang="en-US" sz="4000" b="1" dirty="0" err="1" smtClean="0">
                <a:solidFill>
                  <a:srgbClr val="0070C0"/>
                </a:solidFill>
                <a:latin typeface="Times New Roman" pitchFamily="18" charset="0"/>
                <a:cs typeface="Times New Roman" pitchFamily="18" charset="0"/>
              </a:rPr>
              <a:t>Khởi</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động</a:t>
            </a:r>
            <a:r>
              <a:rPr lang="en-US" altLang="en-US" sz="4000" b="1" dirty="0" smtClean="0">
                <a:solidFill>
                  <a:srgbClr val="0070C0"/>
                </a:solidFill>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Tìm</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hiểu</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thông</a:t>
            </a:r>
            <a:r>
              <a:rPr lang="en-US" altLang="en-US" sz="4000" dirty="0" smtClean="0">
                <a:latin typeface="Times New Roman" pitchFamily="18" charset="0"/>
                <a:cs typeface="Times New Roman" pitchFamily="18" charset="0"/>
              </a:rPr>
              <a:t> tin </a:t>
            </a:r>
            <a:r>
              <a:rPr lang="en-US" altLang="en-US" sz="4000" dirty="0" err="1" smtClean="0">
                <a:latin typeface="Times New Roman" pitchFamily="18" charset="0"/>
                <a:cs typeface="Times New Roman" pitchFamily="18" charset="0"/>
              </a:rPr>
              <a:t>SGk</a:t>
            </a:r>
            <a:r>
              <a:rPr lang="en-US" altLang="en-US" sz="4000" dirty="0" smtClean="0">
                <a:latin typeface="Times New Roman" pitchFamily="18" charset="0"/>
                <a:cs typeface="Times New Roman" pitchFamily="18" charset="0"/>
              </a:rPr>
              <a:t>/20</a:t>
            </a:r>
          </a:p>
          <a:p>
            <a:pPr>
              <a:lnSpc>
                <a:spcPct val="150000"/>
              </a:lnSpc>
            </a:pPr>
            <a:r>
              <a:rPr lang="en-US" altLang="en-US" sz="4000" b="1" dirty="0" smtClean="0">
                <a:solidFill>
                  <a:srgbClr val="0070C0"/>
                </a:solidFill>
                <a:latin typeface="Times New Roman" pitchFamily="18" charset="0"/>
                <a:cs typeface="Times New Roman" pitchFamily="18" charset="0"/>
              </a:rPr>
              <a:t>II/ </a:t>
            </a:r>
            <a:r>
              <a:rPr lang="en-US" altLang="en-US" sz="4000" b="1" dirty="0" err="1" smtClean="0">
                <a:solidFill>
                  <a:srgbClr val="0070C0"/>
                </a:solidFill>
                <a:latin typeface="Times New Roman" pitchFamily="18" charset="0"/>
                <a:cs typeface="Times New Roman" pitchFamily="18" charset="0"/>
              </a:rPr>
              <a:t>Khám</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phá</a:t>
            </a:r>
            <a:r>
              <a:rPr lang="en-US" altLang="en-US" sz="4000" b="1" dirty="0" smtClean="0">
                <a:solidFill>
                  <a:srgbClr val="0070C0"/>
                </a:solidFill>
                <a:latin typeface="Times New Roman" pitchFamily="18" charset="0"/>
                <a:cs typeface="Times New Roman" pitchFamily="18" charset="0"/>
              </a:rPr>
              <a:t>:</a:t>
            </a:r>
          </a:p>
          <a:p>
            <a:pPr>
              <a:lnSpc>
                <a:spcPct val="150000"/>
              </a:lnSpc>
            </a:pPr>
            <a:r>
              <a:rPr lang="en-US" altLang="en-US" sz="4000" b="1" dirty="0" smtClean="0">
                <a:solidFill>
                  <a:srgbClr val="7030A0"/>
                </a:solidFill>
                <a:latin typeface="Times New Roman" pitchFamily="18" charset="0"/>
                <a:cs typeface="Times New Roman" pitchFamily="18" charset="0"/>
              </a:rPr>
              <a:t>3/ Ý </a:t>
            </a:r>
            <a:r>
              <a:rPr lang="en-US" altLang="en-US" sz="4000" b="1" dirty="0" err="1" smtClean="0">
                <a:solidFill>
                  <a:srgbClr val="7030A0"/>
                </a:solidFill>
                <a:latin typeface="Times New Roman" pitchFamily="18" charset="0"/>
                <a:cs typeface="Times New Roman" pitchFamily="18" charset="0"/>
              </a:rPr>
              <a:t>nghĩa</a:t>
            </a:r>
            <a:r>
              <a:rPr lang="en-US" altLang="en-US" sz="4000" b="1" dirty="0" smtClean="0">
                <a:solidFill>
                  <a:srgbClr val="7030A0"/>
                </a:solidFill>
                <a:latin typeface="Times New Roman" pitchFamily="18" charset="0"/>
                <a:cs typeface="Times New Roman" pitchFamily="18" charset="0"/>
              </a:rPr>
              <a:t>:</a:t>
            </a: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Là</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đức</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tính</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cần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thiết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quý</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báu</a:t>
            </a:r>
            <a:r>
              <a:rPr lang="en-US" altLang="en-US" sz="4000" dirty="0" smtClean="0">
                <a:latin typeface="Times New Roman" pitchFamily="18" charset="0"/>
                <a:cs typeface="Times New Roman" pitchFamily="18" charset="0"/>
              </a:rPr>
              <a:t>.</a:t>
            </a: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Giúp</a:t>
            </a:r>
            <a:r>
              <a:rPr lang="en-US" altLang="en-US" sz="4000" dirty="0" smtClean="0">
                <a:latin typeface="Times New Roman" pitchFamily="18" charset="0"/>
                <a:cs typeface="Times New Roman" pitchFamily="18" charset="0"/>
              </a:rPr>
              <a:t> con </a:t>
            </a:r>
            <a:r>
              <a:rPr lang="en-US" altLang="en-US" sz="4000" dirty="0" err="1" smtClean="0">
                <a:latin typeface="Times New Roman" pitchFamily="18" charset="0"/>
                <a:cs typeface="Times New Roman" pitchFamily="18" charset="0"/>
              </a:rPr>
              <a:t>người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nâng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cao</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phẩm</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giá</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bản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thân</a:t>
            </a:r>
            <a:endParaRPr lang="en-US" altLang="en-US" sz="4000" dirty="0" smtClean="0">
              <a:latin typeface="Times New Roman" pitchFamily="18" charset="0"/>
              <a:cs typeface="Times New Roman" pitchFamily="18" charset="0"/>
            </a:endParaRP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Góp</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phần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tạo</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các</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mối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quan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hệ</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xã</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hội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tốt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đẹp</a:t>
            </a:r>
            <a:r>
              <a:rPr lang="en-US" altLang="en-US" sz="4000" dirty="0" smtClean="0">
                <a:latin typeface="Times New Roman" pitchFamily="18" charset="0"/>
                <a:cs typeface="Times New Roman" pitchFamily="18" charset="0"/>
              </a:rPr>
              <a:t>.</a:t>
            </a: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Được</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mọi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người</a:t>
            </a:r>
            <a:r>
              <a:rPr lang="en-US" altLang="en-US" sz="4000" dirty="0" smtClean="0">
                <a:latin typeface="Times New Roman" pitchFamily="18" charset="0"/>
                <a:cs typeface="Times New Roman" pitchFamily="18" charset="0"/>
              </a:rPr>
              <a:t> tin </a:t>
            </a:r>
            <a:r>
              <a:rPr lang="en-US" altLang="en-US" sz="4000" dirty="0" err="1" smtClean="0">
                <a:latin typeface="Times New Roman" pitchFamily="18" charset="0"/>
                <a:cs typeface="Times New Roman" pitchFamily="18" charset="0"/>
              </a:rPr>
              <a:t>yêu</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quý</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trọng</a:t>
            </a:r>
            <a:r>
              <a:rPr lang="en-US" altLang="en-US" sz="4000" dirty="0" smtClean="0">
                <a:latin typeface="Times New Roman" pitchFamily="18" charset="0"/>
                <a:cs typeface="Times New Roman" pitchFamily="18" charset="0"/>
              </a:rPr>
              <a:t>.</a:t>
            </a:r>
          </a:p>
          <a:p>
            <a:pPr>
              <a:lnSpc>
                <a:spcPct val="150000"/>
              </a:lnSpc>
            </a:pPr>
            <a:endParaRPr lang="en-US" altLang="en-US" sz="4000" dirty="0">
              <a:latin typeface="Times New Roman" pitchFamily="18" charset="0"/>
              <a:cs typeface="Times New Roman" pitchFamily="18" charset="0"/>
            </a:endParaRPr>
          </a:p>
        </p:txBody>
      </p:sp>
      <p:sp>
        <p:nvSpPr>
          <p:cNvPr id="13" name="Rounded Rectangle 12"/>
          <p:cNvSpPr/>
          <p:nvPr/>
        </p:nvSpPr>
        <p:spPr>
          <a:xfrm>
            <a:off x="3996656" y="290051"/>
            <a:ext cx="8657236" cy="1161960"/>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400" b="1" dirty="0">
                <a:solidFill>
                  <a:srgbClr val="FF0000"/>
                </a:solidFill>
                <a:latin typeface="Times New Roman" pitchFamily="18" charset="0"/>
                <a:cs typeface="Times New Roman" pitchFamily="18" charset="0"/>
              </a:rPr>
              <a:t>BÀI 4: TÔN TRỌNG SỰ THÂT</a:t>
            </a:r>
            <a:endParaRPr lang="en-US"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3551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 calcmode="lin" valueType="num">
                                      <p:cBhvr additive="base">
                                        <p:cTn id="1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 calcmode="lin" valueType="num">
                                      <p:cBhvr additive="base">
                                        <p:cTn id="1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346F4793-9545-4817-BAFA-50B986289D55}"/>
              </a:ext>
            </a:extLst>
          </p:cNvPr>
          <p:cNvGrpSpPr/>
          <p:nvPr/>
        </p:nvGrpSpPr>
        <p:grpSpPr>
          <a:xfrm>
            <a:off x="0" y="1131677"/>
            <a:ext cx="16778288" cy="8502761"/>
            <a:chOff x="-65032" y="149809"/>
            <a:chExt cx="11805470" cy="5905487"/>
          </a:xfrm>
        </p:grpSpPr>
        <p:pic>
          <p:nvPicPr>
            <p:cNvPr id="135" name="图片 134">
              <a:extLst>
                <a:ext uri="{FF2B5EF4-FFF2-40B4-BE49-F238E27FC236}">
                  <a16:creationId xmlns=""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 xmlns:a16="http://schemas.microsoft.com/office/drawing/2014/main" id="{1BAFA7BC-5608-4A87-BF91-9451441194CD}"/>
              </a:ext>
            </a:extLst>
          </p:cNvPr>
          <p:cNvPicPr>
            <a:picLocks noChangeAspect="1"/>
          </p:cNvPicPr>
          <p:nvPr/>
        </p:nvPicPr>
        <p:blipFill rotWithShape="1">
          <a:blip r:embed="rId7"/>
          <a:srcRect r="59575"/>
          <a:stretch/>
        </p:blipFill>
        <p:spPr>
          <a:xfrm>
            <a:off x="13542476" y="967652"/>
            <a:ext cx="2176274" cy="784233"/>
          </a:xfrm>
          <a:prstGeom prst="rect">
            <a:avLst/>
          </a:prstGeom>
        </p:spPr>
      </p:pic>
      <p:pic>
        <p:nvPicPr>
          <p:cNvPr id="139" name="图片 138">
            <a:extLst>
              <a:ext uri="{FF2B5EF4-FFF2-40B4-BE49-F238E27FC236}">
                <a16:creationId xmlns="" xmlns:a16="http://schemas.microsoft.com/office/drawing/2014/main" id="{71603CBD-0EC2-4849-94D8-02CE7759B6BD}"/>
              </a:ext>
            </a:extLst>
          </p:cNvPr>
          <p:cNvPicPr>
            <a:picLocks noChangeAspect="1"/>
          </p:cNvPicPr>
          <p:nvPr/>
        </p:nvPicPr>
        <p:blipFill>
          <a:blip r:embed="rId8"/>
          <a:stretch>
            <a:fillRect/>
          </a:stretch>
        </p:blipFill>
        <p:spPr>
          <a:xfrm>
            <a:off x="12530599" y="6427696"/>
            <a:ext cx="3188151" cy="1752120"/>
          </a:xfrm>
          <a:prstGeom prst="rect">
            <a:avLst/>
          </a:prstGeom>
        </p:spPr>
      </p:pic>
      <p:pic>
        <p:nvPicPr>
          <p:cNvPr id="150" name="图片 149">
            <a:extLst>
              <a:ext uri="{FF2B5EF4-FFF2-40B4-BE49-F238E27FC236}">
                <a16:creationId xmlns=""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2323807" y="1013736"/>
            <a:ext cx="1549556" cy="738148"/>
          </a:xfrm>
          <a:prstGeom prst="rect">
            <a:avLst/>
          </a:prstGeom>
        </p:spPr>
      </p:pic>
      <p:pic>
        <p:nvPicPr>
          <p:cNvPr id="4" name="图片 3">
            <a:extLst>
              <a:ext uri="{FF2B5EF4-FFF2-40B4-BE49-F238E27FC236}">
                <a16:creationId xmlns="" xmlns:a16="http://schemas.microsoft.com/office/drawing/2014/main" id="{85B378B0-6448-4A26-A6AC-15783BAF1CE4}"/>
              </a:ext>
            </a:extLst>
          </p:cNvPr>
          <p:cNvPicPr>
            <a:picLocks noChangeAspect="1"/>
          </p:cNvPicPr>
          <p:nvPr/>
        </p:nvPicPr>
        <p:blipFill>
          <a:blip r:embed="rId9"/>
          <a:stretch>
            <a:fillRect/>
          </a:stretch>
        </p:blipFill>
        <p:spPr>
          <a:xfrm>
            <a:off x="2192870" y="6631605"/>
            <a:ext cx="1703229" cy="1440074"/>
          </a:xfrm>
          <a:prstGeom prst="rect">
            <a:avLst/>
          </a:prstGeom>
        </p:spPr>
      </p:pic>
      <p:pic>
        <p:nvPicPr>
          <p:cNvPr id="148" name="图片 147">
            <a:extLst>
              <a:ext uri="{FF2B5EF4-FFF2-40B4-BE49-F238E27FC236}">
                <a16:creationId xmlns="" xmlns:a16="http://schemas.microsoft.com/office/drawing/2014/main" id="{65303F87-9F21-44CB-9E31-B19C35B8D171}"/>
              </a:ext>
            </a:extLst>
          </p:cNvPr>
          <p:cNvPicPr>
            <a:picLocks noChangeAspect="1"/>
          </p:cNvPicPr>
          <p:nvPr/>
        </p:nvPicPr>
        <p:blipFill>
          <a:blip r:embed="rId10"/>
          <a:stretch>
            <a:fillRect/>
          </a:stretch>
        </p:blipFill>
        <p:spPr>
          <a:xfrm>
            <a:off x="2069599" y="2837275"/>
            <a:ext cx="629241" cy="665469"/>
          </a:xfrm>
          <a:prstGeom prst="rect">
            <a:avLst/>
          </a:prstGeom>
        </p:spPr>
      </p:pic>
      <p:pic>
        <p:nvPicPr>
          <p:cNvPr id="34" name="图片 33">
            <a:extLst>
              <a:ext uri="{FF2B5EF4-FFF2-40B4-BE49-F238E27FC236}">
                <a16:creationId xmlns="" xmlns:a16="http://schemas.microsoft.com/office/drawing/2014/main" id="{AA094462-FFD7-483A-9A1B-DD38C1911FCD}"/>
              </a:ext>
            </a:extLst>
          </p:cNvPr>
          <p:cNvPicPr>
            <a:picLocks noChangeAspect="1"/>
          </p:cNvPicPr>
          <p:nvPr/>
        </p:nvPicPr>
        <p:blipFill>
          <a:blip r:embed="rId10"/>
          <a:stretch>
            <a:fillRect/>
          </a:stretch>
        </p:blipFill>
        <p:spPr>
          <a:xfrm flipH="1">
            <a:off x="14630612" y="3020831"/>
            <a:ext cx="629241" cy="665469"/>
          </a:xfrm>
          <a:prstGeom prst="rect">
            <a:avLst/>
          </a:prstGeom>
        </p:spPr>
      </p:pic>
      <p:pic>
        <p:nvPicPr>
          <p:cNvPr id="38" name="图片 37">
            <a:extLst>
              <a:ext uri="{FF2B5EF4-FFF2-40B4-BE49-F238E27FC236}">
                <a16:creationId xmlns="" xmlns:a16="http://schemas.microsoft.com/office/drawing/2014/main" id="{8D42F607-6E32-43C6-82D1-EBD028E9A169}"/>
              </a:ext>
            </a:extLst>
          </p:cNvPr>
          <p:cNvPicPr>
            <a:picLocks noChangeAspect="1"/>
          </p:cNvPicPr>
          <p:nvPr/>
        </p:nvPicPr>
        <p:blipFill>
          <a:blip r:embed="rId10"/>
          <a:stretch>
            <a:fillRect/>
          </a:stretch>
        </p:blipFill>
        <p:spPr>
          <a:xfrm>
            <a:off x="1979695" y="4884600"/>
            <a:ext cx="629241" cy="665469"/>
          </a:xfrm>
          <a:prstGeom prst="rect">
            <a:avLst/>
          </a:prstGeom>
        </p:spPr>
      </p:pic>
      <p:pic>
        <p:nvPicPr>
          <p:cNvPr id="42" name="图片 41">
            <a:extLst>
              <a:ext uri="{FF2B5EF4-FFF2-40B4-BE49-F238E27FC236}">
                <a16:creationId xmlns="" xmlns:a16="http://schemas.microsoft.com/office/drawing/2014/main" id="{A7243045-C656-4829-AEF0-7DBA8DBBDF0C}"/>
              </a:ext>
            </a:extLst>
          </p:cNvPr>
          <p:cNvPicPr>
            <a:picLocks noChangeAspect="1"/>
          </p:cNvPicPr>
          <p:nvPr/>
        </p:nvPicPr>
        <p:blipFill>
          <a:blip r:embed="rId10"/>
          <a:stretch>
            <a:fillRect/>
          </a:stretch>
        </p:blipFill>
        <p:spPr>
          <a:xfrm flipH="1">
            <a:off x="14824292" y="4902804"/>
            <a:ext cx="629241" cy="665469"/>
          </a:xfrm>
          <a:prstGeom prst="rect">
            <a:avLst/>
          </a:prstGeom>
        </p:spPr>
      </p:pic>
      <p:sp>
        <p:nvSpPr>
          <p:cNvPr id="2" name="Rounded Rectangle 1"/>
          <p:cNvSpPr/>
          <p:nvPr/>
        </p:nvSpPr>
        <p:spPr>
          <a:xfrm>
            <a:off x="4258169" y="18654"/>
            <a:ext cx="8657236" cy="1161960"/>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400" b="1" dirty="0">
                <a:solidFill>
                  <a:srgbClr val="FF0000"/>
                </a:solidFill>
                <a:latin typeface="Times New Roman" pitchFamily="18" charset="0"/>
                <a:cs typeface="Times New Roman" pitchFamily="18" charset="0"/>
              </a:rPr>
              <a:t>BÀI 4: TÔN TRỌNG SỰ THÂT</a:t>
            </a:r>
            <a:endParaRPr lang="en-US" sz="4400" b="1" dirty="0">
              <a:solidFill>
                <a:srgbClr val="0070C0"/>
              </a:solidFill>
              <a:latin typeface="Times New Roman" pitchFamily="18" charset="0"/>
              <a:cs typeface="Times New Roman" pitchFamily="18" charset="0"/>
            </a:endParaRPr>
          </a:p>
        </p:txBody>
      </p:sp>
      <p:sp>
        <p:nvSpPr>
          <p:cNvPr id="3" name="Flowchart: Alternate Process 2"/>
          <p:cNvSpPr/>
          <p:nvPr/>
        </p:nvSpPr>
        <p:spPr>
          <a:xfrm>
            <a:off x="3021366" y="1784798"/>
            <a:ext cx="4320480" cy="1468686"/>
          </a:xfrm>
          <a:prstGeom prst="flowChartAlternateProcess">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7030A0"/>
                </a:solidFill>
                <a:latin typeface="Times New Roman" pitchFamily="18" charset="0"/>
                <a:cs typeface="Times New Roman" pitchFamily="18" charset="0"/>
              </a:rPr>
              <a:t>I/ KHỞI ĐỘNG</a:t>
            </a:r>
            <a:endParaRPr lang="en-US" sz="3600" b="1" dirty="0">
              <a:solidFill>
                <a:srgbClr val="7030A0"/>
              </a:solidFill>
              <a:latin typeface="Times New Roman" pitchFamily="18" charset="0"/>
              <a:cs typeface="Times New Roman" pitchFamily="18" charset="0"/>
            </a:endParaRPr>
          </a:p>
        </p:txBody>
      </p:sp>
      <p:sp>
        <p:nvSpPr>
          <p:cNvPr id="37" name="Flowchart: Alternate Process 36"/>
          <p:cNvSpPr/>
          <p:nvPr/>
        </p:nvSpPr>
        <p:spPr>
          <a:xfrm>
            <a:off x="2989900" y="4565352"/>
            <a:ext cx="4320480" cy="1468686"/>
          </a:xfrm>
          <a:prstGeom prst="flowChartAlternateProcess">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92D050"/>
                </a:solidFill>
                <a:latin typeface="Times New Roman" pitchFamily="18" charset="0"/>
                <a:cs typeface="Times New Roman" pitchFamily="18" charset="0"/>
              </a:rPr>
              <a:t>II/ KHÁM PHÁ</a:t>
            </a:r>
            <a:endParaRPr lang="en-US" sz="3600" b="1" dirty="0">
              <a:solidFill>
                <a:srgbClr val="92D050"/>
              </a:solidFill>
              <a:latin typeface="Times New Roman" pitchFamily="18" charset="0"/>
              <a:cs typeface="Times New Roman" pitchFamily="18" charset="0"/>
            </a:endParaRPr>
          </a:p>
        </p:txBody>
      </p:sp>
      <p:sp>
        <p:nvSpPr>
          <p:cNvPr id="40" name="Flowchart: Alternate Process 39"/>
          <p:cNvSpPr/>
          <p:nvPr/>
        </p:nvSpPr>
        <p:spPr>
          <a:xfrm>
            <a:off x="3021366" y="6221536"/>
            <a:ext cx="4320480" cy="1468686"/>
          </a:xfrm>
          <a:prstGeom prst="flowChartAlternateProcess">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B0F0"/>
                </a:solidFill>
                <a:latin typeface="Times New Roman" pitchFamily="18" charset="0"/>
                <a:cs typeface="Times New Roman" pitchFamily="18" charset="0"/>
              </a:rPr>
              <a:t>III/ LUYỆN TẬP</a:t>
            </a:r>
            <a:endParaRPr lang="en-US" sz="3600" b="1" dirty="0">
              <a:solidFill>
                <a:srgbClr val="00B0F0"/>
              </a:solidFill>
              <a:latin typeface="Times New Roman" pitchFamily="18" charset="0"/>
              <a:cs typeface="Times New Roman" pitchFamily="18" charset="0"/>
            </a:endParaRPr>
          </a:p>
        </p:txBody>
      </p:sp>
      <p:sp>
        <p:nvSpPr>
          <p:cNvPr id="41" name="Flowchart: Alternate Process 40"/>
          <p:cNvSpPr/>
          <p:nvPr/>
        </p:nvSpPr>
        <p:spPr>
          <a:xfrm>
            <a:off x="2989900" y="7877720"/>
            <a:ext cx="4320480" cy="1468686"/>
          </a:xfrm>
          <a:prstGeom prst="flowChartAlternateProcess">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latin typeface="Times New Roman" pitchFamily="18" charset="0"/>
                <a:cs typeface="Times New Roman" pitchFamily="18" charset="0"/>
              </a:rPr>
              <a:t>IV/ VẬN DUNG</a:t>
            </a:r>
            <a:endParaRPr lang="en-US" sz="3600" b="1" dirty="0">
              <a:solidFill>
                <a:srgbClr val="C00000"/>
              </a:solidFill>
              <a:latin typeface="Times New Roman" pitchFamily="18" charset="0"/>
              <a:cs typeface="Times New Roman" pitchFamily="18" charset="0"/>
            </a:endParaRPr>
          </a:p>
        </p:txBody>
      </p:sp>
      <p:sp>
        <p:nvSpPr>
          <p:cNvPr id="6" name="Chevron 5"/>
          <p:cNvSpPr/>
          <p:nvPr/>
        </p:nvSpPr>
        <p:spPr>
          <a:xfrm>
            <a:off x="8245129" y="3468290"/>
            <a:ext cx="4392488" cy="664249"/>
          </a:xfrm>
          <a:prstGeom prst="chevron">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1/ </a:t>
            </a:r>
            <a:r>
              <a:rPr lang="en-US" sz="4000" dirty="0" err="1" smtClean="0">
                <a:solidFill>
                  <a:schemeClr val="tx1"/>
                </a:solidFill>
                <a:latin typeface="Times New Roman" pitchFamily="18" charset="0"/>
                <a:cs typeface="Times New Roman" pitchFamily="18" charset="0"/>
              </a:rPr>
              <a:t>Khái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niệm</a:t>
            </a:r>
            <a:endParaRPr lang="en-US" sz="4000" dirty="0">
              <a:solidFill>
                <a:schemeClr val="tx1"/>
              </a:solidFill>
              <a:latin typeface="Times New Roman" pitchFamily="18" charset="0"/>
              <a:cs typeface="Times New Roman" pitchFamily="18" charset="0"/>
            </a:endParaRPr>
          </a:p>
        </p:txBody>
      </p:sp>
      <p:sp>
        <p:nvSpPr>
          <p:cNvPr id="44" name="Chevron 43"/>
          <p:cNvSpPr/>
          <p:nvPr/>
        </p:nvSpPr>
        <p:spPr>
          <a:xfrm>
            <a:off x="8267364" y="4401694"/>
            <a:ext cx="4375343" cy="664249"/>
          </a:xfrm>
          <a:prstGeom prst="chevron">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2/ </a:t>
            </a:r>
            <a:r>
              <a:rPr lang="en-US" sz="4000" dirty="0" err="1" smtClean="0">
                <a:solidFill>
                  <a:schemeClr val="tx1"/>
                </a:solidFill>
                <a:latin typeface="Times New Roman" pitchFamily="18" charset="0"/>
                <a:cs typeface="Times New Roman" pitchFamily="18" charset="0"/>
              </a:rPr>
              <a:t>Biểu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hiện</a:t>
            </a:r>
            <a:endParaRPr lang="en-US" sz="4000" dirty="0">
              <a:solidFill>
                <a:schemeClr val="tx1"/>
              </a:solidFill>
              <a:latin typeface="Times New Roman" pitchFamily="18" charset="0"/>
              <a:cs typeface="Times New Roman" pitchFamily="18" charset="0"/>
            </a:endParaRPr>
          </a:p>
        </p:txBody>
      </p:sp>
      <p:sp>
        <p:nvSpPr>
          <p:cNvPr id="45" name="Chevron 44"/>
          <p:cNvSpPr/>
          <p:nvPr/>
        </p:nvSpPr>
        <p:spPr>
          <a:xfrm>
            <a:off x="8267364" y="5308642"/>
            <a:ext cx="4375343" cy="664249"/>
          </a:xfrm>
          <a:prstGeom prst="chevron">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3/ Ý </a:t>
            </a:r>
            <a:r>
              <a:rPr lang="en-US" sz="4000" dirty="0" err="1" smtClean="0">
                <a:solidFill>
                  <a:schemeClr val="tx1"/>
                </a:solidFill>
                <a:latin typeface="Times New Roman" pitchFamily="18" charset="0"/>
                <a:cs typeface="Times New Roman" pitchFamily="18" charset="0"/>
              </a:rPr>
              <a:t>nghĩa</a:t>
            </a:r>
            <a:endParaRPr lang="en-US" sz="4000" dirty="0">
              <a:solidFill>
                <a:schemeClr val="tx1"/>
              </a:solidFill>
              <a:latin typeface="Times New Roman" pitchFamily="18" charset="0"/>
              <a:cs typeface="Times New Roman" pitchFamily="18" charset="0"/>
            </a:endParaRPr>
          </a:p>
        </p:txBody>
      </p:sp>
      <p:sp>
        <p:nvSpPr>
          <p:cNvPr id="46" name="Chevron 45"/>
          <p:cNvSpPr/>
          <p:nvPr/>
        </p:nvSpPr>
        <p:spPr>
          <a:xfrm>
            <a:off x="8267364" y="6220771"/>
            <a:ext cx="4375343" cy="664249"/>
          </a:xfrm>
          <a:prstGeom prst="chevron">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itchFamily="18" charset="0"/>
                <a:cs typeface="Times New Roman" pitchFamily="18" charset="0"/>
              </a:rPr>
              <a:t>4/ </a:t>
            </a:r>
            <a:r>
              <a:rPr lang="en-US" sz="4000" dirty="0" err="1" smtClean="0">
                <a:solidFill>
                  <a:schemeClr val="tx1"/>
                </a:solidFill>
                <a:latin typeface="Times New Roman" pitchFamily="18" charset="0"/>
                <a:cs typeface="Times New Roman" pitchFamily="18" charset="0"/>
              </a:rPr>
              <a:t>Rèn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luyện</a:t>
            </a:r>
            <a:endParaRPr lang="en-US" sz="4000" dirty="0">
              <a:solidFill>
                <a:schemeClr val="tx1"/>
              </a:solidFill>
              <a:latin typeface="Times New Roman" pitchFamily="18" charset="0"/>
              <a:cs typeface="Times New Roman" pitchFamily="18" charset="0"/>
            </a:endParaRPr>
          </a:p>
        </p:txBody>
      </p:sp>
      <p:sp>
        <p:nvSpPr>
          <p:cNvPr id="7" name="Double Brace 6"/>
          <p:cNvSpPr/>
          <p:nvPr/>
        </p:nvSpPr>
        <p:spPr>
          <a:xfrm>
            <a:off x="7309024" y="3268443"/>
            <a:ext cx="5976664" cy="4133747"/>
          </a:xfrm>
          <a:prstGeom prst="brace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hevron 7"/>
          <p:cNvSpPr/>
          <p:nvPr/>
        </p:nvSpPr>
        <p:spPr>
          <a:xfrm>
            <a:off x="7957096" y="1784798"/>
            <a:ext cx="7848872" cy="1236033"/>
          </a:xfrm>
          <a:prstGeom prst="chevron">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uble Brace 10"/>
          <p:cNvSpPr/>
          <p:nvPr/>
        </p:nvSpPr>
        <p:spPr>
          <a:xfrm>
            <a:off x="7407216" y="1449660"/>
            <a:ext cx="8974815" cy="1787199"/>
          </a:xfrm>
          <a:prstGeom prst="bracePair">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513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additive="base">
                                        <p:cTn id="28" dur="500" fill="hold"/>
                                        <p:tgtEl>
                                          <p:spTgt spid="148"/>
                                        </p:tgtEl>
                                        <p:attrNameLst>
                                          <p:attrName>ppt_x</p:attrName>
                                        </p:attrNameLst>
                                      </p:cBhvr>
                                      <p:tavLst>
                                        <p:tav tm="0">
                                          <p:val>
                                            <p:strVal val="0-#ppt_w/2"/>
                                          </p:val>
                                        </p:tav>
                                        <p:tav tm="100000">
                                          <p:val>
                                            <p:strVal val="#ppt_x"/>
                                          </p:val>
                                        </p:tav>
                                      </p:tavLst>
                                    </p:anim>
                                    <p:anim calcmode="lin" valueType="num">
                                      <p:cBhvr additive="base">
                                        <p:cTn id="29" dur="500" fill="hold"/>
                                        <p:tgtEl>
                                          <p:spTgt spid="14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2" y="273399"/>
            <a:ext cx="16449682" cy="878113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431" y="777454"/>
            <a:ext cx="4857894" cy="3697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6815" y="4881910"/>
            <a:ext cx="5731249" cy="3744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a:off x="4788744" y="3547840"/>
            <a:ext cx="3240360" cy="2232248"/>
          </a:xfrm>
          <a:prstGeom prst="wedgeEllipseCallout">
            <a:avLst>
              <a:gd name="adj1" fmla="val 6024"/>
              <a:gd name="adj2" fmla="val 640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en-US" sz="2800" dirty="0" err="1">
                <a:solidFill>
                  <a:schemeClr val="tx1"/>
                </a:solidFill>
                <a:latin typeface="Times New Roman" pitchFamily="18" charset="0"/>
                <a:cs typeface="Times New Roman" pitchFamily="18" charset="0"/>
              </a:rPr>
              <a:t>Tớ</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không</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nghĩ</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nói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dối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lại</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ảnh</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hưởng</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như</a:t>
            </a:r>
            <a:r>
              <a:rPr lang="en-US" altLang="en-US" sz="2800" dirty="0">
                <a:solidFill>
                  <a:schemeClr val="tx1"/>
                </a:solidFill>
                <a:latin typeface="Times New Roman" pitchFamily="18" charset="0"/>
                <a:cs typeface="Times New Roman" pitchFamily="18" charset="0"/>
              </a:rPr>
              <a:t> </a:t>
            </a:r>
            <a:r>
              <a:rPr lang="en-US" altLang="en-US" sz="2800" dirty="0" err="1" smtClean="0">
                <a:solidFill>
                  <a:schemeClr val="tx1"/>
                </a:solidFill>
                <a:latin typeface="Times New Roman" pitchFamily="18" charset="0"/>
                <a:cs typeface="Times New Roman" pitchFamily="18" charset="0"/>
              </a:rPr>
              <a:t>thế</a:t>
            </a:r>
            <a:r>
              <a:rPr lang="en-US" altLang="en-US" sz="2800" dirty="0" smtClean="0">
                <a:solidFill>
                  <a:schemeClr val="tx1"/>
                </a:solidFill>
                <a:latin typeface="Times New Roman" pitchFamily="18" charset="0"/>
                <a:cs typeface="Times New Roman" pitchFamily="18" charset="0"/>
              </a:rPr>
              <a:t>?</a:t>
            </a:r>
            <a:endParaRPr lang="en-US" altLang="en-US" sz="2800" dirty="0">
              <a:solidFill>
                <a:schemeClr val="tx1"/>
              </a:solidFill>
              <a:latin typeface="Times New Roman" pitchFamily="18" charset="0"/>
              <a:cs typeface="Times New Roman" pitchFamily="18" charset="0"/>
            </a:endParaRPr>
          </a:p>
        </p:txBody>
      </p:sp>
      <p:sp>
        <p:nvSpPr>
          <p:cNvPr id="7" name="Oval Callout 6"/>
          <p:cNvSpPr/>
          <p:nvPr/>
        </p:nvSpPr>
        <p:spPr>
          <a:xfrm>
            <a:off x="8405073" y="3225726"/>
            <a:ext cx="3240360" cy="2232248"/>
          </a:xfrm>
          <a:prstGeom prst="wedgeEllipseCallout">
            <a:avLst>
              <a:gd name="adj1" fmla="val 6024"/>
              <a:gd name="adj2" fmla="val 640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altLang="en-US" sz="2800" dirty="0" err="1">
                <a:solidFill>
                  <a:schemeClr val="tx1"/>
                </a:solidFill>
                <a:latin typeface="Times New Roman" pitchFamily="18" charset="0"/>
                <a:cs typeface="Times New Roman" pitchFamily="18" charset="0"/>
              </a:rPr>
              <a:t>Tớ</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cảm</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thấy</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rất</a:t>
            </a:r>
            <a:r>
              <a:rPr lang="en-US" altLang="en-US" sz="2800" dirty="0">
                <a:solidFill>
                  <a:schemeClr val="tx1"/>
                </a:solidFill>
                <a:latin typeface="Times New Roman" pitchFamily="18" charset="0"/>
                <a:cs typeface="Times New Roman" pitchFamily="18" charset="0"/>
              </a:rPr>
              <a:t> lo </a:t>
            </a:r>
            <a:r>
              <a:rPr lang="en-US" altLang="en-US" sz="2800" dirty="0" err="1">
                <a:solidFill>
                  <a:schemeClr val="tx1"/>
                </a:solidFill>
                <a:latin typeface="Times New Roman" pitchFamily="18" charset="0"/>
                <a:cs typeface="Times New Roman" pitchFamily="18" charset="0"/>
              </a:rPr>
              <a:t>lắng</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và</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xấu</a:t>
            </a:r>
            <a:r>
              <a:rPr lang="en-US" altLang="en-US" sz="2800" dirty="0">
                <a:solidFill>
                  <a:schemeClr val="tx1"/>
                </a:solidFill>
                <a:latin typeface="Times New Roman" pitchFamily="18" charset="0"/>
                <a:cs typeface="Times New Roman" pitchFamily="18" charset="0"/>
              </a:rPr>
              <a:t> </a:t>
            </a:r>
            <a:r>
              <a:rPr lang="en-US" altLang="en-US" sz="2800" dirty="0" err="1">
                <a:solidFill>
                  <a:schemeClr val="tx1"/>
                </a:solidFill>
                <a:latin typeface="Times New Roman" pitchFamily="18" charset="0"/>
                <a:cs typeface="Times New Roman" pitchFamily="18" charset="0"/>
              </a:rPr>
              <a:t>hổ</a:t>
            </a:r>
            <a:endParaRPr lang="en-US" altLang="en-US" sz="2800" dirty="0">
              <a:solidFill>
                <a:schemeClr val="tx1"/>
              </a:solidFill>
              <a:latin typeface="Times New Roman" pitchFamily="18" charset="0"/>
              <a:cs typeface="Times New Roman" pitchFamily="18" charset="0"/>
            </a:endParaRPr>
          </a:p>
        </p:txBody>
      </p:sp>
      <p:sp>
        <p:nvSpPr>
          <p:cNvPr id="9" name="Vertical Scroll 8"/>
          <p:cNvSpPr/>
          <p:nvPr/>
        </p:nvSpPr>
        <p:spPr>
          <a:xfrm>
            <a:off x="11663646" y="561430"/>
            <a:ext cx="4966267" cy="583264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tabLst>
                <a:tab pos="838200" algn="l"/>
              </a:tabLst>
            </a:pPr>
            <a:r>
              <a:rPr lang="en-US" altLang="en-US" sz="3600" b="1" dirty="0" err="1">
                <a:solidFill>
                  <a:schemeClr val="tx1"/>
                </a:solidFill>
                <a:latin typeface="Times New Roman" pitchFamily="18" charset="0"/>
                <a:ea typeface="Arial" pitchFamily="34" charset="0"/>
                <a:cs typeface="Times New Roman" pitchFamily="18" charset="0"/>
              </a:rPr>
              <a:t>Em</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có</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nhận</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xét</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như</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thế</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nào</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về</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nội</a:t>
            </a:r>
            <a:r>
              <a:rPr lang="en-US" altLang="en-US" sz="3600" b="1" dirty="0">
                <a:solidFill>
                  <a:schemeClr val="tx1"/>
                </a:solidFill>
                <a:latin typeface="Times New Roman" pitchFamily="18" charset="0"/>
                <a:ea typeface="Arial" pitchFamily="34" charset="0"/>
                <a:cs typeface="Times New Roman" pitchFamily="18" charset="0"/>
              </a:rPr>
              <a:t> dung </a:t>
            </a:r>
            <a:r>
              <a:rPr lang="en-US" altLang="en-US" sz="3600" b="1" dirty="0" err="1">
                <a:solidFill>
                  <a:schemeClr val="tx1"/>
                </a:solidFill>
                <a:latin typeface="Times New Roman" pitchFamily="18" charset="0"/>
                <a:ea typeface="Arial" pitchFamily="34" charset="0"/>
                <a:cs typeface="Times New Roman" pitchFamily="18" charset="0"/>
              </a:rPr>
              <a:t>trao</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đổi</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của</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các</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bạn</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trong</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hai</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hình</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ảnh</a:t>
            </a:r>
            <a:r>
              <a:rPr lang="en-US" altLang="en-US" sz="3600" b="1" dirty="0">
                <a:solidFill>
                  <a:schemeClr val="tx1"/>
                </a:solidFill>
                <a:latin typeface="Times New Roman" pitchFamily="18" charset="0"/>
                <a:ea typeface="Arial" pitchFamily="34" charset="0"/>
                <a:cs typeface="Times New Roman" pitchFamily="18" charset="0"/>
              </a:rPr>
              <a:t> </a:t>
            </a:r>
            <a:r>
              <a:rPr lang="en-US" altLang="en-US" sz="3600" b="1" dirty="0" err="1">
                <a:solidFill>
                  <a:schemeClr val="tx1"/>
                </a:solidFill>
                <a:latin typeface="Times New Roman" pitchFamily="18" charset="0"/>
                <a:ea typeface="Arial" pitchFamily="34" charset="0"/>
                <a:cs typeface="Times New Roman" pitchFamily="18" charset="0"/>
              </a:rPr>
              <a:t>trên</a:t>
            </a:r>
            <a:r>
              <a:rPr lang="en-US" altLang="en-US" sz="3600" b="1" dirty="0">
                <a:solidFill>
                  <a:schemeClr val="tx1"/>
                </a:solidFill>
                <a:latin typeface="Times New Roman" pitchFamily="18" charset="0"/>
                <a:ea typeface="Arial" pitchFamily="34" charset="0"/>
                <a:cs typeface="Times New Roman" pitchFamily="18" charset="0"/>
              </a:rPr>
              <a:t>?</a:t>
            </a:r>
          </a:p>
        </p:txBody>
      </p:sp>
    </p:spTree>
    <p:extLst>
      <p:ext uri="{BB962C8B-B14F-4D97-AF65-F5344CB8AC3E}">
        <p14:creationId xmlns:p14="http://schemas.microsoft.com/office/powerpoint/2010/main" val="2049313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971550" y="273050"/>
            <a:ext cx="14978063" cy="9029700"/>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2484438" y="488950"/>
            <a:ext cx="8748712" cy="8696325"/>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9324975" y="3379788"/>
            <a:ext cx="6399213" cy="6096000"/>
          </a:xfrm>
          <a:prstGeom prst="rect">
            <a:avLst/>
          </a:prstGeom>
          <a:noFill/>
          <a:ln w="9525">
            <a:noFill/>
          </a:ln>
        </p:spPr>
      </p:pic>
      <p:sp>
        <p:nvSpPr>
          <p:cNvPr id="5" name="文本框 4"/>
          <p:cNvSpPr txBox="1"/>
          <p:nvPr/>
        </p:nvSpPr>
        <p:spPr>
          <a:xfrm>
            <a:off x="3654438" y="2793678"/>
            <a:ext cx="6408712" cy="3416320"/>
          </a:xfrm>
          <a:prstGeom prst="rect">
            <a:avLst/>
          </a:prstGeom>
          <a:noFill/>
        </p:spPr>
        <p:txBody>
          <a:bodyPr wrap="square" rtlCol="0">
            <a:spAutoFit/>
          </a:bodyPr>
          <a:lstStyle/>
          <a:p>
            <a:pPr algn="ctr">
              <a:lnSpc>
                <a:spcPct val="150000"/>
              </a:lnSpc>
            </a:pPr>
            <a:r>
              <a:rPr lang="en-US" altLang="zh-CN" sz="4800" b="1" i="1" dirty="0" err="1" smtClean="0">
                <a:solidFill>
                  <a:srgbClr val="FF0000"/>
                </a:solidFill>
                <a:latin typeface="Times New Roman" pitchFamily="18" charset="0"/>
                <a:cs typeface="Times New Roman" pitchFamily="18" charset="0"/>
              </a:rPr>
              <a:t>Để</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tôn</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trọng</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sự</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thật</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mỗi</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học</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sinh</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chúng</a:t>
            </a:r>
            <a:r>
              <a:rPr lang="en-US" altLang="zh-CN" sz="4800" b="1" i="1" dirty="0" smtClean="0">
                <a:solidFill>
                  <a:srgbClr val="FF0000"/>
                </a:solidFill>
                <a:latin typeface="Times New Roman" pitchFamily="18" charset="0"/>
                <a:cs typeface="Times New Roman" pitchFamily="18" charset="0"/>
              </a:rPr>
              <a:t> ta </a:t>
            </a:r>
            <a:r>
              <a:rPr lang="en-US" altLang="zh-CN" sz="4800" b="1" i="1" dirty="0" err="1" smtClean="0">
                <a:solidFill>
                  <a:srgbClr val="FF0000"/>
                </a:solidFill>
                <a:latin typeface="Times New Roman" pitchFamily="18" charset="0"/>
                <a:cs typeface="Times New Roman" pitchFamily="18" charset="0"/>
              </a:rPr>
              <a:t>cần</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phải</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làm</a:t>
            </a:r>
            <a:r>
              <a:rPr lang="en-US" altLang="zh-CN" sz="4800" b="1" i="1" dirty="0" smtClean="0">
                <a:solidFill>
                  <a:srgbClr val="FF0000"/>
                </a:solidFill>
                <a:latin typeface="Times New Roman" pitchFamily="18" charset="0"/>
                <a:cs typeface="Times New Roman" pitchFamily="18" charset="0"/>
              </a:rPr>
              <a:t> </a:t>
            </a:r>
            <a:r>
              <a:rPr lang="en-US" altLang="zh-CN" sz="4800" b="1" i="1" dirty="0" err="1" smtClean="0">
                <a:solidFill>
                  <a:srgbClr val="FF0000"/>
                </a:solidFill>
                <a:latin typeface="Times New Roman" pitchFamily="18" charset="0"/>
                <a:cs typeface="Times New Roman" pitchFamily="18" charset="0"/>
              </a:rPr>
              <a:t>gì</a:t>
            </a:r>
            <a:r>
              <a:rPr lang="en-US" altLang="zh-CN" sz="4800" b="1" i="1" dirty="0" smtClean="0">
                <a:solidFill>
                  <a:srgbClr val="FF0000"/>
                </a:solidFill>
                <a:latin typeface="Times New Roman" pitchFamily="18" charset="0"/>
                <a:cs typeface="Times New Roman" pitchFamily="18" charset="0"/>
              </a:rPr>
              <a:t>?</a:t>
            </a:r>
            <a:endParaRPr lang="zh-CN" altLang="en-US" sz="4800" b="1" i="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 y="273399"/>
            <a:ext cx="16449682" cy="8781130"/>
          </a:xfrm>
          <a:prstGeom prst="rect">
            <a:avLst/>
          </a:prstGeom>
          <a:ln>
            <a:noFill/>
          </a:ln>
          <a:effectLst>
            <a:softEdge rad="112500"/>
          </a:effectLst>
        </p:spPr>
      </p:pic>
      <p:sp>
        <p:nvSpPr>
          <p:cNvPr id="12" name="Rectangle 11"/>
          <p:cNvSpPr/>
          <p:nvPr/>
        </p:nvSpPr>
        <p:spPr>
          <a:xfrm>
            <a:off x="684288" y="1386143"/>
            <a:ext cx="15265696" cy="6555641"/>
          </a:xfrm>
          <a:prstGeom prst="rect">
            <a:avLst/>
          </a:prstGeom>
        </p:spPr>
        <p:txBody>
          <a:bodyPr wrap="square">
            <a:spAutoFit/>
          </a:bodyPr>
          <a:lstStyle/>
          <a:p>
            <a:pPr>
              <a:lnSpc>
                <a:spcPct val="150000"/>
              </a:lnSpc>
            </a:pPr>
            <a:r>
              <a:rPr lang="en-US" altLang="en-US" sz="4000" b="1" dirty="0" smtClean="0">
                <a:solidFill>
                  <a:srgbClr val="0070C0"/>
                </a:solidFill>
                <a:latin typeface="Times New Roman" pitchFamily="18" charset="0"/>
                <a:cs typeface="Times New Roman" pitchFamily="18" charset="0"/>
              </a:rPr>
              <a:t>I/ </a:t>
            </a:r>
            <a:r>
              <a:rPr lang="en-US" altLang="en-US" sz="4000" b="1" dirty="0" err="1" smtClean="0">
                <a:solidFill>
                  <a:srgbClr val="0070C0"/>
                </a:solidFill>
                <a:latin typeface="Times New Roman" pitchFamily="18" charset="0"/>
                <a:cs typeface="Times New Roman" pitchFamily="18" charset="0"/>
              </a:rPr>
              <a:t>Khởi</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động</a:t>
            </a:r>
            <a:r>
              <a:rPr lang="en-US" altLang="en-US" sz="4000" b="1" dirty="0" smtClean="0">
                <a:solidFill>
                  <a:srgbClr val="0070C0"/>
                </a:solidFill>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Tìm</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hiểu</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thông</a:t>
            </a:r>
            <a:r>
              <a:rPr lang="en-US" altLang="en-US" sz="4000" dirty="0" smtClean="0">
                <a:latin typeface="Times New Roman" pitchFamily="18" charset="0"/>
                <a:cs typeface="Times New Roman" pitchFamily="18" charset="0"/>
              </a:rPr>
              <a:t> tin </a:t>
            </a:r>
            <a:r>
              <a:rPr lang="en-US" altLang="en-US" sz="4000" dirty="0" err="1" smtClean="0">
                <a:latin typeface="Times New Roman" pitchFamily="18" charset="0"/>
                <a:cs typeface="Times New Roman" pitchFamily="18" charset="0"/>
              </a:rPr>
              <a:t>SGk</a:t>
            </a:r>
            <a:r>
              <a:rPr lang="en-US" altLang="en-US" sz="4000" dirty="0" smtClean="0">
                <a:latin typeface="Times New Roman" pitchFamily="18" charset="0"/>
                <a:cs typeface="Times New Roman" pitchFamily="18" charset="0"/>
              </a:rPr>
              <a:t>/20</a:t>
            </a:r>
          </a:p>
          <a:p>
            <a:pPr>
              <a:lnSpc>
                <a:spcPct val="150000"/>
              </a:lnSpc>
            </a:pPr>
            <a:r>
              <a:rPr lang="en-US" altLang="en-US" sz="4000" b="1" dirty="0" smtClean="0">
                <a:solidFill>
                  <a:srgbClr val="0070C0"/>
                </a:solidFill>
                <a:latin typeface="Times New Roman" pitchFamily="18" charset="0"/>
                <a:cs typeface="Times New Roman" pitchFamily="18" charset="0"/>
              </a:rPr>
              <a:t>II/ </a:t>
            </a:r>
            <a:r>
              <a:rPr lang="en-US" altLang="en-US" sz="4000" b="1" dirty="0" err="1" smtClean="0">
                <a:solidFill>
                  <a:srgbClr val="0070C0"/>
                </a:solidFill>
                <a:latin typeface="Times New Roman" pitchFamily="18" charset="0"/>
                <a:cs typeface="Times New Roman" pitchFamily="18" charset="0"/>
              </a:rPr>
              <a:t>Khám</a:t>
            </a:r>
            <a:r>
              <a:rPr lang="en-US" altLang="en-US" sz="4000" b="1" dirty="0" smtClean="0">
                <a:solidFill>
                  <a:srgbClr val="0070C0"/>
                </a:solidFill>
                <a:latin typeface="Times New Roman" pitchFamily="18" charset="0"/>
                <a:cs typeface="Times New Roman" pitchFamily="18" charset="0"/>
              </a:rPr>
              <a:t> </a:t>
            </a:r>
            <a:r>
              <a:rPr lang="en-US" altLang="en-US" sz="4000" b="1" dirty="0" err="1" smtClean="0">
                <a:solidFill>
                  <a:srgbClr val="0070C0"/>
                </a:solidFill>
                <a:latin typeface="Times New Roman" pitchFamily="18" charset="0"/>
                <a:cs typeface="Times New Roman" pitchFamily="18" charset="0"/>
              </a:rPr>
              <a:t>phá</a:t>
            </a:r>
            <a:r>
              <a:rPr lang="en-US" altLang="en-US" sz="4000" b="1" dirty="0" smtClean="0">
                <a:solidFill>
                  <a:srgbClr val="0070C0"/>
                </a:solidFill>
                <a:latin typeface="Times New Roman" pitchFamily="18" charset="0"/>
                <a:cs typeface="Times New Roman" pitchFamily="18" charset="0"/>
              </a:rPr>
              <a:t>:</a:t>
            </a:r>
          </a:p>
          <a:p>
            <a:pPr>
              <a:lnSpc>
                <a:spcPct val="150000"/>
              </a:lnSpc>
            </a:pPr>
            <a:r>
              <a:rPr lang="en-US" altLang="en-US" sz="4000" b="1" dirty="0" smtClean="0">
                <a:solidFill>
                  <a:srgbClr val="7030A0"/>
                </a:solidFill>
                <a:latin typeface="Times New Roman" pitchFamily="18" charset="0"/>
                <a:cs typeface="Times New Roman" pitchFamily="18" charset="0"/>
              </a:rPr>
              <a:t>4/ </a:t>
            </a:r>
            <a:r>
              <a:rPr lang="en-US" altLang="en-US" sz="4000" b="1" dirty="0" err="1" smtClean="0">
                <a:solidFill>
                  <a:srgbClr val="7030A0"/>
                </a:solidFill>
                <a:latin typeface="Times New Roman" pitchFamily="18" charset="0"/>
                <a:cs typeface="Times New Roman" pitchFamily="18" charset="0"/>
              </a:rPr>
              <a:t>Rèn</a:t>
            </a:r>
            <a:r>
              <a:rPr lang="en-US" altLang="en-US" sz="4000" b="1" dirty="0" smtClean="0">
                <a:solidFill>
                  <a:srgbClr val="7030A0"/>
                </a:solidFill>
                <a:latin typeface="Times New Roman" pitchFamily="18" charset="0"/>
                <a:cs typeface="Times New Roman" pitchFamily="18" charset="0"/>
              </a:rPr>
              <a:t> </a:t>
            </a:r>
            <a:r>
              <a:rPr lang="en-US" altLang="en-US" sz="4000" b="1" dirty="0" err="1" smtClean="0">
                <a:solidFill>
                  <a:srgbClr val="7030A0"/>
                </a:solidFill>
                <a:latin typeface="Times New Roman" pitchFamily="18" charset="0"/>
                <a:cs typeface="Times New Roman" pitchFamily="18" charset="0"/>
              </a:rPr>
              <a:t>luyện</a:t>
            </a:r>
            <a:r>
              <a:rPr lang="en-US" altLang="en-US" sz="4000" b="1" dirty="0" smtClean="0">
                <a:solidFill>
                  <a:srgbClr val="7030A0"/>
                </a:solidFill>
                <a:latin typeface="Times New Roman" pitchFamily="18" charset="0"/>
                <a:cs typeface="Times New Roman" pitchFamily="18" charset="0"/>
              </a:rPr>
              <a:t>:</a:t>
            </a: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Chúng</a:t>
            </a:r>
            <a:r>
              <a:rPr lang="en-US" altLang="en-US" sz="4000" dirty="0" smtClean="0">
                <a:latin typeface="Times New Roman" pitchFamily="18" charset="0"/>
                <a:cs typeface="Times New Roman" pitchFamily="18" charset="0"/>
              </a:rPr>
              <a:t> ta </a:t>
            </a:r>
            <a:r>
              <a:rPr lang="en-US" altLang="en-US" sz="4000" dirty="0" err="1" smtClean="0">
                <a:latin typeface="Times New Roman" pitchFamily="18" charset="0"/>
                <a:cs typeface="Times New Roman" pitchFamily="18" charset="0"/>
              </a:rPr>
              <a:t>cần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nhận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thức</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đúng</a:t>
            </a:r>
            <a:r>
              <a:rPr lang="en-US" altLang="en-US" sz="4000" dirty="0" smtClean="0">
                <a:latin typeface="Times New Roman" pitchFamily="18" charset="0"/>
                <a:cs typeface="Times New Roman" pitchFamily="18" charset="0"/>
              </a:rPr>
              <a:t>.</a:t>
            </a: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Có</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hành</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động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và</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thái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độ</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phù</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hợp</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với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a:t>
            </a: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Biết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bảo</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vệ</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a:latin typeface="Times New Roman" pitchFamily="18" charset="0"/>
                <a:cs typeface="Times New Roman" pitchFamily="18" charset="0"/>
              </a:rPr>
              <a:t>.</a:t>
            </a:r>
            <a:endParaRPr lang="en-US" altLang="en-US" sz="4000" dirty="0" smtClean="0">
              <a:latin typeface="Times New Roman" pitchFamily="18" charset="0"/>
              <a:cs typeface="Times New Roman" pitchFamily="18" charset="0"/>
            </a:endParaRPr>
          </a:p>
          <a:p>
            <a:pPr>
              <a:lnSpc>
                <a:spcPct val="150000"/>
              </a:lnSpc>
            </a:pP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Biết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phản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ứng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với</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các</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hành</a:t>
            </a:r>
            <a:r>
              <a:rPr lang="en-US" altLang="en-US" sz="4000" dirty="0" smtClean="0">
                <a:latin typeface="Times New Roman" pitchFamily="18" charset="0"/>
                <a:cs typeface="Times New Roman" pitchFamily="18" charset="0"/>
              </a:rPr>
              <a:t> vi </a:t>
            </a:r>
            <a:r>
              <a:rPr lang="en-US" altLang="en-US" sz="4000" dirty="0" err="1" smtClean="0">
                <a:latin typeface="Times New Roman" pitchFamily="18" charset="0"/>
                <a:cs typeface="Times New Roman" pitchFamily="18" charset="0"/>
              </a:rPr>
              <a:t>thiếu</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tôn</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trọng</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bóp</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mép</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sự</a:t>
            </a:r>
            <a:r>
              <a:rPr lang="en-US" altLang="en-US" sz="4000" dirty="0" smtClean="0">
                <a:latin typeface="Times New Roman" pitchFamily="18" charset="0"/>
                <a:cs typeface="Times New Roman" pitchFamily="18" charset="0"/>
              </a:rPr>
              <a:t> </a:t>
            </a:r>
            <a:r>
              <a:rPr lang="en-US" altLang="en-US" sz="4000" dirty="0" err="1" smtClean="0">
                <a:latin typeface="Times New Roman" pitchFamily="18" charset="0"/>
                <a:cs typeface="Times New Roman" pitchFamily="18" charset="0"/>
              </a:rPr>
              <a:t>thật</a:t>
            </a:r>
            <a:r>
              <a:rPr lang="en-US" altLang="en-US" sz="4000" dirty="0" smtClean="0">
                <a:latin typeface="Times New Roman" pitchFamily="18" charset="0"/>
                <a:cs typeface="Times New Roman" pitchFamily="18" charset="0"/>
              </a:rPr>
              <a:t>.</a:t>
            </a:r>
          </a:p>
        </p:txBody>
      </p:sp>
      <p:sp>
        <p:nvSpPr>
          <p:cNvPr id="13" name="Rounded Rectangle 12"/>
          <p:cNvSpPr/>
          <p:nvPr/>
        </p:nvSpPr>
        <p:spPr>
          <a:xfrm>
            <a:off x="3996656" y="290051"/>
            <a:ext cx="8657236" cy="1161960"/>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400" b="1" dirty="0">
                <a:solidFill>
                  <a:srgbClr val="FF0000"/>
                </a:solidFill>
                <a:latin typeface="Times New Roman" pitchFamily="18" charset="0"/>
                <a:cs typeface="Times New Roman" pitchFamily="18" charset="0"/>
              </a:rPr>
              <a:t>BÀI 4: TÔN TRỌNG SỰ THÂT</a:t>
            </a:r>
            <a:endParaRPr lang="en-US" sz="4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849132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anim calcmode="lin" valueType="num">
                                      <p:cBhvr additive="base">
                                        <p:cTn id="1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 calcmode="lin" valueType="num">
                                      <p:cBhvr additive="base">
                                        <p:cTn id="1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2" name="TextBox 1"/>
          <p:cNvSpPr txBox="1"/>
          <p:nvPr/>
        </p:nvSpPr>
        <p:spPr>
          <a:xfrm>
            <a:off x="756296" y="2649662"/>
            <a:ext cx="5616624" cy="2862322"/>
          </a:xfrm>
          <a:prstGeom prst="rect">
            <a:avLst/>
          </a:prstGeom>
          <a:noFill/>
        </p:spPr>
        <p:txBody>
          <a:bodyPr wrap="square" rtlCol="0">
            <a:spAutoFit/>
          </a:bodyPr>
          <a:lstStyle/>
          <a:p>
            <a:pPr algn="ctr">
              <a:lnSpc>
                <a:spcPct val="150000"/>
              </a:lnSpc>
            </a:pPr>
            <a:r>
              <a:rPr lang="en-US" sz="6000" b="1" dirty="0" smtClean="0">
                <a:solidFill>
                  <a:srgbClr val="FF0000"/>
                </a:solidFill>
                <a:latin typeface="Times New Roman" pitchFamily="18" charset="0"/>
                <a:cs typeface="Times New Roman" pitchFamily="18" charset="0"/>
              </a:rPr>
              <a:t>LUYỆN</a:t>
            </a:r>
          </a:p>
          <a:p>
            <a:pPr algn="ctr">
              <a:lnSpc>
                <a:spcPct val="150000"/>
              </a:lnSpc>
            </a:pPr>
            <a:r>
              <a:rPr lang="en-US" sz="6000" b="1" dirty="0" smtClean="0">
                <a:solidFill>
                  <a:srgbClr val="FF0000"/>
                </a:solidFill>
                <a:latin typeface="Times New Roman" pitchFamily="18" charset="0"/>
                <a:cs typeface="Times New Roman" pitchFamily="18" charset="0"/>
              </a:rPr>
              <a:t>TẬP</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89187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7" y="273399"/>
            <a:ext cx="16129293" cy="8781130"/>
          </a:xfrm>
          <a:prstGeom prst="rect">
            <a:avLst/>
          </a:prstGeom>
          <a:ln>
            <a:noFill/>
          </a:ln>
          <a:effectLst>
            <a:softEdge rad="112500"/>
          </a:effectLst>
        </p:spPr>
      </p:pic>
      <p:sp>
        <p:nvSpPr>
          <p:cNvPr id="4" name="TextBox 3"/>
          <p:cNvSpPr txBox="1"/>
          <p:nvPr/>
        </p:nvSpPr>
        <p:spPr>
          <a:xfrm>
            <a:off x="684288" y="921470"/>
            <a:ext cx="15409712" cy="5808321"/>
          </a:xfrm>
          <a:prstGeom prst="rect">
            <a:avLst/>
          </a:prstGeom>
          <a:noFill/>
        </p:spPr>
        <p:txBody>
          <a:bodyPr wrap="square" rtlCol="0">
            <a:spAutoFit/>
          </a:bodyPr>
          <a:lstStyle/>
          <a:p>
            <a:pPr algn="just">
              <a:lnSpc>
                <a:spcPct val="150000"/>
              </a:lnSpc>
            </a:pPr>
            <a:r>
              <a:rPr lang="en-US" sz="3600" b="1" dirty="0" err="1" smtClean="0">
                <a:solidFill>
                  <a:srgbClr val="FF0000"/>
                </a:solidFill>
                <a:latin typeface="Century Schoolbook" pitchFamily="18" charset="0"/>
                <a:cs typeface="Times New Roman" pitchFamily="18" charset="0"/>
              </a:rPr>
              <a:t>Tình</a:t>
            </a:r>
            <a:r>
              <a:rPr lang="en-US" sz="3600" b="1" dirty="0" smtClean="0">
                <a:solidFill>
                  <a:srgbClr val="FF0000"/>
                </a:solidFill>
                <a:latin typeface="Century Schoolbook" pitchFamily="18" charset="0"/>
                <a:cs typeface="Times New Roman" pitchFamily="18" charset="0"/>
              </a:rPr>
              <a:t> </a:t>
            </a:r>
            <a:r>
              <a:rPr lang="en-US" sz="3600" b="1" dirty="0" err="1" smtClean="0">
                <a:solidFill>
                  <a:srgbClr val="FF0000"/>
                </a:solidFill>
                <a:latin typeface="Century Schoolbook" pitchFamily="18" charset="0"/>
                <a:cs typeface="Times New Roman" pitchFamily="18" charset="0"/>
              </a:rPr>
              <a:t>huống</a:t>
            </a:r>
            <a:r>
              <a:rPr lang="en-US" sz="3600" b="1" dirty="0" smtClean="0">
                <a:solidFill>
                  <a:srgbClr val="FF0000"/>
                </a:solidFill>
                <a:latin typeface="Century Schoolbook" pitchFamily="18" charset="0"/>
                <a:cs typeface="Times New Roman" pitchFamily="18" charset="0"/>
              </a:rPr>
              <a:t> 1: </a:t>
            </a:r>
            <a:r>
              <a:rPr lang="en-US" sz="3600" dirty="0" err="1" smtClean="0">
                <a:latin typeface="Century Schoolbook" pitchFamily="18" charset="0"/>
                <a:cs typeface="Times New Roman" pitchFamily="18" charset="0"/>
              </a:rPr>
              <a:t>Lớp</a:t>
            </a:r>
            <a:r>
              <a:rPr lang="en-US" sz="3600" dirty="0" smtClean="0">
                <a:latin typeface="Century Schoolbook" pitchFamily="18" charset="0"/>
                <a:cs typeface="Times New Roman" pitchFamily="18" charset="0"/>
              </a:rPr>
              <a:t> 6E </a:t>
            </a:r>
            <a:r>
              <a:rPr lang="en-US" sz="3600" dirty="0" err="1" smtClean="0">
                <a:latin typeface="Century Schoolbook" pitchFamily="18" charset="0"/>
                <a:cs typeface="Times New Roman" pitchFamily="18" charset="0"/>
              </a:rPr>
              <a:t>là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lớp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cuối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cùng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nộp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sản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phẩm</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của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phong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trào</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kế</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hoạch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nhỏ</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Khi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mang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sản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phẩm</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xuống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khu</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tập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trung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phế</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liệu</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nhìn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danh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sách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các</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lớp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đã</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nộp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Tú</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thấy</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lớp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mình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chỉ</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kém</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lớp</a:t>
            </a:r>
            <a:r>
              <a:rPr lang="en-US" sz="3600" dirty="0" smtClean="0">
                <a:latin typeface="Century Schoolbook" pitchFamily="18" charset="0"/>
                <a:cs typeface="Times New Roman" pitchFamily="18" charset="0"/>
              </a:rPr>
              <a:t> 7C </a:t>
            </a:r>
            <a:r>
              <a:rPr lang="en-US" sz="3600" dirty="0" err="1" smtClean="0">
                <a:latin typeface="Century Schoolbook" pitchFamily="18" charset="0"/>
                <a:cs typeface="Times New Roman" pitchFamily="18" charset="0"/>
              </a:rPr>
              <a:t>có</a:t>
            </a:r>
            <a:r>
              <a:rPr lang="en-US" sz="3600" dirty="0" smtClean="0">
                <a:latin typeface="Century Schoolbook" pitchFamily="18" charset="0"/>
                <a:cs typeface="Times New Roman" pitchFamily="18" charset="0"/>
              </a:rPr>
              <a:t> 1kg. </a:t>
            </a:r>
            <a:r>
              <a:rPr lang="en-US" sz="3600" dirty="0" err="1" smtClean="0">
                <a:latin typeface="Century Schoolbook" pitchFamily="18" charset="0"/>
                <a:cs typeface="Times New Roman" pitchFamily="18" charset="0"/>
              </a:rPr>
              <a:t>Cô</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Tổng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phụ</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trách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lại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vừa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ra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ngoài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Tú</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nói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với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Huyền</a:t>
            </a:r>
            <a:r>
              <a:rPr lang="en-US" sz="3600" dirty="0" smtClean="0">
                <a:latin typeface="Century Schoolbook" pitchFamily="18" charset="0"/>
                <a:cs typeface="Times New Roman" pitchFamily="18" charset="0"/>
              </a:rPr>
              <a:t>: “Hay </a:t>
            </a:r>
            <a:r>
              <a:rPr lang="en-US" sz="3600" dirty="0" err="1" smtClean="0">
                <a:latin typeface="Century Schoolbook" pitchFamily="18" charset="0"/>
                <a:cs typeface="Times New Roman" pitchFamily="18" charset="0"/>
              </a:rPr>
              <a:t>là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mình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khai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tăng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lên</a:t>
            </a:r>
            <a:r>
              <a:rPr lang="en-US" sz="3600" dirty="0" smtClean="0">
                <a:latin typeface="Century Schoolbook" pitchFamily="18" charset="0"/>
                <a:cs typeface="Times New Roman" pitchFamily="18" charset="0"/>
              </a:rPr>
              <a:t> 2kg </a:t>
            </a:r>
            <a:r>
              <a:rPr lang="en-US" sz="3600" dirty="0" err="1" smtClean="0">
                <a:latin typeface="Century Schoolbook" pitchFamily="18" charset="0"/>
                <a:cs typeface="Times New Roman" pitchFamily="18" charset="0"/>
              </a:rPr>
              <a:t>để</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được</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vị</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trí</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số</a:t>
            </a:r>
            <a:r>
              <a:rPr lang="en-US" sz="3600" dirty="0" smtClean="0">
                <a:latin typeface="Century Schoolbook" pitchFamily="18" charset="0"/>
                <a:cs typeface="Times New Roman" pitchFamily="18" charset="0"/>
              </a:rPr>
              <a:t> 1”. </a:t>
            </a:r>
            <a:r>
              <a:rPr lang="en-US" sz="3600" dirty="0" err="1" smtClean="0">
                <a:latin typeface="Century Schoolbook" pitchFamily="18" charset="0"/>
                <a:cs typeface="Times New Roman" pitchFamily="18" charset="0"/>
              </a:rPr>
              <a:t>Huyền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kiên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quyết</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phản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đối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ghi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đúng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khối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lượng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sản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phẩm</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của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lớp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mình</a:t>
            </a:r>
            <a:r>
              <a:rPr lang="en-US" sz="3600" dirty="0" smtClean="0">
                <a:latin typeface="Century Schoolbook" pitchFamily="18" charset="0"/>
                <a:cs typeface="Times New Roman" pitchFamily="18" charset="0"/>
              </a:rPr>
              <a:t>.</a:t>
            </a:r>
          </a:p>
          <a:p>
            <a:pPr algn="just">
              <a:lnSpc>
                <a:spcPct val="150000"/>
              </a:lnSpc>
            </a:pPr>
            <a:r>
              <a:rPr lang="en-US" altLang="en-US" sz="3600" b="1" dirty="0" err="1" smtClean="0">
                <a:solidFill>
                  <a:srgbClr val="FF0000"/>
                </a:solidFill>
                <a:latin typeface="Century Schoolbook" pitchFamily="18" charset="0"/>
                <a:ea typeface="Arial" pitchFamily="34" charset="0"/>
                <a:cs typeface="Times New Roman" pitchFamily="18" charset="0"/>
              </a:rPr>
              <a:t>Câu</a:t>
            </a:r>
            <a:r>
              <a:rPr lang="en-US" altLang="en-US" sz="3600" b="1" dirty="0" smtClean="0">
                <a:solidFill>
                  <a:srgbClr val="FF0000"/>
                </a:solidFill>
                <a:latin typeface="Century Schoolbook" pitchFamily="18" charset="0"/>
                <a:ea typeface="Arial" pitchFamily="34" charset="0"/>
                <a:cs typeface="Times New Roman" pitchFamily="18" charset="0"/>
              </a:rPr>
              <a:t> </a:t>
            </a:r>
            <a:r>
              <a:rPr lang="en-US" altLang="en-US" sz="3600" b="1" dirty="0" err="1" smtClean="0">
                <a:solidFill>
                  <a:srgbClr val="FF0000"/>
                </a:solidFill>
                <a:latin typeface="Century Schoolbook" pitchFamily="18" charset="0"/>
                <a:ea typeface="Arial" pitchFamily="34" charset="0"/>
                <a:cs typeface="Times New Roman" pitchFamily="18" charset="0"/>
              </a:rPr>
              <a:t>hỏi</a:t>
            </a:r>
            <a:r>
              <a:rPr lang="en-US" altLang="en-US" sz="3600" b="1" dirty="0" smtClean="0">
                <a:solidFill>
                  <a:srgbClr val="FF000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Em</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đồng</a:t>
            </a:r>
            <a:r>
              <a:rPr lang="en-US" altLang="en-US" sz="3600" b="1" dirty="0" smtClean="0">
                <a:solidFill>
                  <a:srgbClr val="00B050"/>
                </a:solidFill>
                <a:latin typeface="Century Schoolbook" pitchFamily="18" charset="0"/>
                <a:ea typeface="Arial" pitchFamily="34" charset="0"/>
                <a:cs typeface="Times New Roman" pitchFamily="18" charset="0"/>
              </a:rPr>
              <a:t> ý </a:t>
            </a:r>
            <a:r>
              <a:rPr lang="en-US" altLang="en-US" sz="3600" b="1" dirty="0" err="1" smtClean="0">
                <a:solidFill>
                  <a:srgbClr val="00B050"/>
                </a:solidFill>
                <a:latin typeface="Century Schoolbook" pitchFamily="18" charset="0"/>
                <a:ea typeface="Arial" pitchFamily="34" charset="0"/>
                <a:cs typeface="Times New Roman" pitchFamily="18" charset="0"/>
              </a:rPr>
              <a:t>với</a:t>
            </a:r>
            <a:r>
              <a:rPr lang="en-US" altLang="en-US" sz="3600" b="1" dirty="0" smtClean="0">
                <a:solidFill>
                  <a:srgbClr val="00B050"/>
                </a:solidFill>
                <a:latin typeface="Century Schoolbook" pitchFamily="18" charset="0"/>
                <a:ea typeface="Arial" pitchFamily="34" charset="0"/>
                <a:cs typeface="Times New Roman" pitchFamily="18" charset="0"/>
              </a:rPr>
              <a:t> ý </a:t>
            </a:r>
            <a:r>
              <a:rPr lang="en-US" altLang="en-US" sz="3600" b="1" dirty="0" err="1" smtClean="0">
                <a:solidFill>
                  <a:srgbClr val="00B050"/>
                </a:solidFill>
                <a:latin typeface="Century Schoolbook" pitchFamily="18" charset="0"/>
                <a:ea typeface="Arial" pitchFamily="34" charset="0"/>
                <a:cs typeface="Times New Roman" pitchFamily="18" charset="0"/>
              </a:rPr>
              <a:t>kiến</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của</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Tú</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và</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Huyền</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không</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a:solidFill>
                  <a:srgbClr val="00B050"/>
                </a:solidFill>
                <a:latin typeface="Century Schoolbook" pitchFamily="18" charset="0"/>
                <a:ea typeface="Arial" pitchFamily="34" charset="0"/>
                <a:cs typeface="Times New Roman" pitchFamily="18" charset="0"/>
              </a:rPr>
              <a:t>Vì</a:t>
            </a:r>
            <a:r>
              <a:rPr lang="en-US" altLang="en-US" sz="3600" b="1" dirty="0">
                <a:solidFill>
                  <a:srgbClr val="00B050"/>
                </a:solidFill>
                <a:latin typeface="Century Schoolbook" pitchFamily="18" charset="0"/>
                <a:ea typeface="Arial" pitchFamily="34" charset="0"/>
                <a:cs typeface="Times New Roman" pitchFamily="18" charset="0"/>
              </a:rPr>
              <a:t> </a:t>
            </a:r>
            <a:r>
              <a:rPr lang="en-US" altLang="en-US" sz="3600" b="1" dirty="0" err="1">
                <a:solidFill>
                  <a:srgbClr val="00B050"/>
                </a:solidFill>
                <a:latin typeface="Century Schoolbook" pitchFamily="18" charset="0"/>
                <a:ea typeface="Arial" pitchFamily="34" charset="0"/>
                <a:cs typeface="Times New Roman" pitchFamily="18" charset="0"/>
              </a:rPr>
              <a:t>sao</a:t>
            </a:r>
            <a:r>
              <a:rPr lang="en-US" altLang="en-US" sz="3600" b="1" dirty="0" smtClean="0">
                <a:solidFill>
                  <a:srgbClr val="00B050"/>
                </a:solidFill>
                <a:latin typeface="Century Schoolbook" pitchFamily="18" charset="0"/>
                <a:ea typeface="Arial" pitchFamily="34" charset="0"/>
                <a:cs typeface="Times New Roman" pitchFamily="18" charset="0"/>
              </a:rPr>
              <a:t>?</a:t>
            </a:r>
            <a:endParaRPr lang="en-US" altLang="en-US" sz="3600" b="1" dirty="0">
              <a:solidFill>
                <a:srgbClr val="00B050"/>
              </a:solidFill>
              <a:latin typeface="Century Schoolbook" pitchFamily="18" charset="0"/>
              <a:ea typeface="Calibri" pitchFamily="34" charset="0"/>
              <a:cs typeface="Times New Roman" pitchFamily="18" charset="0"/>
            </a:endParaRPr>
          </a:p>
        </p:txBody>
      </p:sp>
    </p:spTree>
    <p:extLst>
      <p:ext uri="{BB962C8B-B14F-4D97-AF65-F5344CB8AC3E}">
        <p14:creationId xmlns:p14="http://schemas.microsoft.com/office/powerpoint/2010/main" val="135165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7" y="273399"/>
            <a:ext cx="16129293" cy="8781130"/>
          </a:xfrm>
          <a:prstGeom prst="rect">
            <a:avLst/>
          </a:prstGeom>
          <a:ln>
            <a:noFill/>
          </a:ln>
          <a:effectLst>
            <a:softEdge rad="112500"/>
          </a:effectLst>
        </p:spPr>
      </p:pic>
      <p:sp>
        <p:nvSpPr>
          <p:cNvPr id="4" name="TextBox 3"/>
          <p:cNvSpPr txBox="1"/>
          <p:nvPr/>
        </p:nvSpPr>
        <p:spPr>
          <a:xfrm>
            <a:off x="684288" y="921470"/>
            <a:ext cx="15409712" cy="5808321"/>
          </a:xfrm>
          <a:prstGeom prst="rect">
            <a:avLst/>
          </a:prstGeom>
          <a:noFill/>
        </p:spPr>
        <p:txBody>
          <a:bodyPr wrap="square" rtlCol="0">
            <a:spAutoFit/>
          </a:bodyPr>
          <a:lstStyle/>
          <a:p>
            <a:pPr algn="just">
              <a:lnSpc>
                <a:spcPct val="150000"/>
              </a:lnSpc>
            </a:pPr>
            <a:r>
              <a:rPr lang="en-US" sz="3600" b="1" dirty="0" err="1" smtClean="0">
                <a:solidFill>
                  <a:srgbClr val="FF0000"/>
                </a:solidFill>
                <a:latin typeface="Century Schoolbook" pitchFamily="18" charset="0"/>
                <a:cs typeface="Times New Roman" pitchFamily="18" charset="0"/>
              </a:rPr>
              <a:t>Tình</a:t>
            </a:r>
            <a:r>
              <a:rPr lang="en-US" sz="3600" b="1" dirty="0" smtClean="0">
                <a:solidFill>
                  <a:srgbClr val="FF0000"/>
                </a:solidFill>
                <a:latin typeface="Century Schoolbook" pitchFamily="18" charset="0"/>
                <a:cs typeface="Times New Roman" pitchFamily="18" charset="0"/>
              </a:rPr>
              <a:t> </a:t>
            </a:r>
            <a:r>
              <a:rPr lang="en-US" sz="3600" b="1" dirty="0" err="1" smtClean="0">
                <a:solidFill>
                  <a:srgbClr val="FF0000"/>
                </a:solidFill>
                <a:latin typeface="Century Schoolbook" pitchFamily="18" charset="0"/>
                <a:cs typeface="Times New Roman" pitchFamily="18" charset="0"/>
              </a:rPr>
              <a:t>huống</a:t>
            </a:r>
            <a:r>
              <a:rPr lang="en-US" sz="3600" b="1" dirty="0" smtClean="0">
                <a:solidFill>
                  <a:srgbClr val="FF0000"/>
                </a:solidFill>
                <a:latin typeface="Century Schoolbook" pitchFamily="18" charset="0"/>
                <a:cs typeface="Times New Roman" pitchFamily="18" charset="0"/>
              </a:rPr>
              <a:t> 2: </a:t>
            </a:r>
            <a:r>
              <a:rPr lang="en-US" sz="3600" dirty="0" smtClean="0">
                <a:latin typeface="Century Schoolbook" pitchFamily="18" charset="0"/>
                <a:cs typeface="Times New Roman" pitchFamily="18" charset="0"/>
              </a:rPr>
              <a:t>Nam </a:t>
            </a:r>
            <a:r>
              <a:rPr lang="en-US" sz="3600" dirty="0" err="1" smtClean="0">
                <a:latin typeface="Century Schoolbook" pitchFamily="18" charset="0"/>
                <a:cs typeface="Times New Roman" pitchFamily="18" charset="0"/>
              </a:rPr>
              <a:t>chạy</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rất</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nhanh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trong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lớp</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vào</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giờ</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ra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chơi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vô</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tình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vung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tay</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làm</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vỡ</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lọ</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hoa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Lúc</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này</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chỉ</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có</a:t>
            </a:r>
            <a:r>
              <a:rPr lang="en-US" sz="3600" dirty="0" smtClean="0">
                <a:latin typeface="Century Schoolbook" pitchFamily="18" charset="0"/>
                <a:cs typeface="Times New Roman" pitchFamily="18" charset="0"/>
              </a:rPr>
              <a:t> An </a:t>
            </a:r>
            <a:r>
              <a:rPr lang="en-US" sz="3600" dirty="0" err="1" smtClean="0">
                <a:latin typeface="Century Schoolbook" pitchFamily="18" charset="0"/>
                <a:cs typeface="Times New Roman" pitchFamily="18" charset="0"/>
              </a:rPr>
              <a:t>nhìn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thấy</a:t>
            </a:r>
            <a:r>
              <a:rPr lang="en-US" sz="3600" dirty="0" smtClean="0">
                <a:latin typeface="Century Schoolbook" pitchFamily="18" charset="0"/>
                <a:cs typeface="Times New Roman" pitchFamily="18" charset="0"/>
              </a:rPr>
              <a:t> do </a:t>
            </a:r>
            <a:r>
              <a:rPr lang="en-US" sz="3600" dirty="0" err="1" smtClean="0">
                <a:latin typeface="Century Schoolbook" pitchFamily="18" charset="0"/>
                <a:cs typeface="Times New Roman" pitchFamily="18" charset="0"/>
              </a:rPr>
              <a:t>các</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bạn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khác</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đang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chơi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bên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ngoài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Sợ</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bị</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phạt</a:t>
            </a:r>
            <a:r>
              <a:rPr lang="en-US" sz="3600" dirty="0" smtClean="0">
                <a:latin typeface="Century Schoolbook" pitchFamily="18" charset="0"/>
                <a:cs typeface="Times New Roman" pitchFamily="18" charset="0"/>
              </a:rPr>
              <a:t>, Nam </a:t>
            </a:r>
            <a:r>
              <a:rPr lang="en-US" sz="3600" dirty="0" err="1" smtClean="0">
                <a:latin typeface="Century Schoolbook" pitchFamily="18" charset="0"/>
                <a:cs typeface="Times New Roman" pitchFamily="18" charset="0"/>
              </a:rPr>
              <a:t>nói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với</a:t>
            </a:r>
            <a:r>
              <a:rPr lang="en-US" sz="3600" dirty="0" smtClean="0">
                <a:latin typeface="Century Schoolbook" pitchFamily="18" charset="0"/>
                <a:cs typeface="Times New Roman" pitchFamily="18" charset="0"/>
              </a:rPr>
              <a:t> An </a:t>
            </a:r>
            <a:r>
              <a:rPr lang="en-US" sz="3600" dirty="0" err="1" smtClean="0">
                <a:latin typeface="Century Schoolbook" pitchFamily="18" charset="0"/>
                <a:cs typeface="Times New Roman" pitchFamily="18" charset="0"/>
              </a:rPr>
              <a:t>giấu</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kín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chuyện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đừng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nói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cho</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ai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biết</a:t>
            </a:r>
            <a:r>
              <a:rPr lang="en-US" sz="3600" dirty="0" smtClean="0">
                <a:latin typeface="Century Schoolbook" pitchFamily="18" charset="0"/>
                <a:cs typeface="Times New Roman" pitchFamily="18" charset="0"/>
              </a:rPr>
              <a:t>.</a:t>
            </a:r>
          </a:p>
          <a:p>
            <a:pPr algn="just">
              <a:lnSpc>
                <a:spcPct val="150000"/>
              </a:lnSpc>
            </a:pPr>
            <a:r>
              <a:rPr lang="en-US" altLang="en-US" sz="3600" b="1" dirty="0" err="1" smtClean="0">
                <a:solidFill>
                  <a:srgbClr val="FF0000"/>
                </a:solidFill>
                <a:latin typeface="Century Schoolbook" pitchFamily="18" charset="0"/>
                <a:ea typeface="Arial" pitchFamily="34" charset="0"/>
                <a:cs typeface="Times New Roman" pitchFamily="18" charset="0"/>
              </a:rPr>
              <a:t>Câu</a:t>
            </a:r>
            <a:r>
              <a:rPr lang="en-US" altLang="en-US" sz="3600" b="1" dirty="0" smtClean="0">
                <a:solidFill>
                  <a:srgbClr val="FF0000"/>
                </a:solidFill>
                <a:latin typeface="Century Schoolbook" pitchFamily="18" charset="0"/>
                <a:ea typeface="Arial" pitchFamily="34" charset="0"/>
                <a:cs typeface="Times New Roman" pitchFamily="18" charset="0"/>
              </a:rPr>
              <a:t> </a:t>
            </a:r>
            <a:r>
              <a:rPr lang="en-US" altLang="en-US" sz="3600" b="1" dirty="0" err="1" smtClean="0">
                <a:solidFill>
                  <a:srgbClr val="FF0000"/>
                </a:solidFill>
                <a:latin typeface="Century Schoolbook" pitchFamily="18" charset="0"/>
                <a:ea typeface="Arial" pitchFamily="34" charset="0"/>
                <a:cs typeface="Times New Roman" pitchFamily="18" charset="0"/>
              </a:rPr>
              <a:t>hỏi</a:t>
            </a:r>
            <a:r>
              <a:rPr lang="en-US" altLang="en-US" sz="3600" b="1" dirty="0" smtClean="0">
                <a:solidFill>
                  <a:srgbClr val="FF0000"/>
                </a:solidFill>
                <a:latin typeface="Century Schoolbook" pitchFamily="18" charset="0"/>
                <a:ea typeface="Arial" pitchFamily="34" charset="0"/>
                <a:cs typeface="Times New Roman" pitchFamily="18" charset="0"/>
              </a:rPr>
              <a:t>: </a:t>
            </a:r>
          </a:p>
          <a:p>
            <a:pPr algn="just">
              <a:lnSpc>
                <a:spcPct val="150000"/>
              </a:lnSpc>
            </a:pPr>
            <a:r>
              <a:rPr lang="en-US" altLang="en-US" sz="3600" b="1" dirty="0" smtClean="0">
                <a:solidFill>
                  <a:srgbClr val="00B050"/>
                </a:solidFill>
                <a:latin typeface="Century Schoolbook" pitchFamily="18" charset="0"/>
                <a:ea typeface="Arial" pitchFamily="34" charset="0"/>
                <a:cs typeface="Times New Roman" pitchFamily="18" charset="0"/>
              </a:rPr>
              <a:t>a/ </a:t>
            </a:r>
            <a:r>
              <a:rPr lang="en-US" altLang="en-US" sz="3600" b="1" dirty="0" err="1" smtClean="0">
                <a:solidFill>
                  <a:srgbClr val="00B050"/>
                </a:solidFill>
                <a:latin typeface="Century Schoolbook" pitchFamily="18" charset="0"/>
                <a:ea typeface="Arial" pitchFamily="34" charset="0"/>
                <a:cs typeface="Times New Roman" pitchFamily="18" charset="0"/>
              </a:rPr>
              <a:t>Em</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đồng</a:t>
            </a:r>
            <a:r>
              <a:rPr lang="en-US" altLang="en-US" sz="3600" b="1" dirty="0" smtClean="0">
                <a:solidFill>
                  <a:srgbClr val="00B050"/>
                </a:solidFill>
                <a:latin typeface="Century Schoolbook" pitchFamily="18" charset="0"/>
                <a:ea typeface="Arial" pitchFamily="34" charset="0"/>
                <a:cs typeface="Times New Roman" pitchFamily="18" charset="0"/>
              </a:rPr>
              <a:t> ý </a:t>
            </a:r>
            <a:r>
              <a:rPr lang="en-US" altLang="en-US" sz="3600" b="1" dirty="0" err="1" smtClean="0">
                <a:solidFill>
                  <a:srgbClr val="00B050"/>
                </a:solidFill>
                <a:latin typeface="Century Schoolbook" pitchFamily="18" charset="0"/>
                <a:ea typeface="Arial" pitchFamily="34" charset="0"/>
                <a:cs typeface="Times New Roman" pitchFamily="18" charset="0"/>
              </a:rPr>
              <a:t>với</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hành</a:t>
            </a:r>
            <a:r>
              <a:rPr lang="en-US" altLang="en-US" sz="3600" b="1" dirty="0" smtClean="0">
                <a:solidFill>
                  <a:srgbClr val="00B050"/>
                </a:solidFill>
                <a:latin typeface="Century Schoolbook" pitchFamily="18" charset="0"/>
                <a:ea typeface="Arial" pitchFamily="34" charset="0"/>
                <a:cs typeface="Times New Roman" pitchFamily="18" charset="0"/>
              </a:rPr>
              <a:t> vi </a:t>
            </a:r>
            <a:r>
              <a:rPr lang="en-US" altLang="en-US" sz="3600" b="1" dirty="0" err="1" smtClean="0">
                <a:solidFill>
                  <a:srgbClr val="00B050"/>
                </a:solidFill>
                <a:latin typeface="Century Schoolbook" pitchFamily="18" charset="0"/>
                <a:ea typeface="Arial" pitchFamily="34" charset="0"/>
                <a:cs typeface="Times New Roman" pitchFamily="18" charset="0"/>
              </a:rPr>
              <a:t>của</a:t>
            </a:r>
            <a:r>
              <a:rPr lang="en-US" altLang="en-US" sz="3600" b="1" dirty="0" smtClean="0">
                <a:solidFill>
                  <a:srgbClr val="00B050"/>
                </a:solidFill>
                <a:latin typeface="Century Schoolbook" pitchFamily="18" charset="0"/>
                <a:ea typeface="Arial" pitchFamily="34" charset="0"/>
                <a:cs typeface="Times New Roman" pitchFamily="18" charset="0"/>
              </a:rPr>
              <a:t> Nam? </a:t>
            </a:r>
            <a:r>
              <a:rPr lang="en-US" altLang="en-US" sz="3600" b="1" dirty="0" err="1">
                <a:solidFill>
                  <a:srgbClr val="00B050"/>
                </a:solidFill>
                <a:latin typeface="Century Schoolbook" pitchFamily="18" charset="0"/>
                <a:ea typeface="Arial" pitchFamily="34" charset="0"/>
                <a:cs typeface="Times New Roman" pitchFamily="18" charset="0"/>
              </a:rPr>
              <a:t>Vì</a:t>
            </a:r>
            <a:r>
              <a:rPr lang="en-US" altLang="en-US" sz="3600" b="1" dirty="0">
                <a:solidFill>
                  <a:srgbClr val="00B050"/>
                </a:solidFill>
                <a:latin typeface="Century Schoolbook" pitchFamily="18" charset="0"/>
                <a:ea typeface="Arial" pitchFamily="34" charset="0"/>
                <a:cs typeface="Times New Roman" pitchFamily="18" charset="0"/>
              </a:rPr>
              <a:t> </a:t>
            </a:r>
            <a:r>
              <a:rPr lang="en-US" altLang="en-US" sz="3600" b="1" dirty="0" err="1">
                <a:solidFill>
                  <a:srgbClr val="00B050"/>
                </a:solidFill>
                <a:latin typeface="Century Schoolbook" pitchFamily="18" charset="0"/>
                <a:ea typeface="Arial" pitchFamily="34" charset="0"/>
                <a:cs typeface="Times New Roman" pitchFamily="18" charset="0"/>
              </a:rPr>
              <a:t>sao</a:t>
            </a:r>
            <a:r>
              <a:rPr lang="en-US" altLang="en-US" sz="3600" b="1" dirty="0" smtClean="0">
                <a:solidFill>
                  <a:srgbClr val="00B050"/>
                </a:solidFill>
                <a:latin typeface="Century Schoolbook" pitchFamily="18" charset="0"/>
                <a:ea typeface="Arial" pitchFamily="34" charset="0"/>
                <a:cs typeface="Times New Roman" pitchFamily="18" charset="0"/>
              </a:rPr>
              <a:t>?</a:t>
            </a:r>
          </a:p>
          <a:p>
            <a:pPr algn="just">
              <a:lnSpc>
                <a:spcPct val="150000"/>
              </a:lnSpc>
            </a:pPr>
            <a:r>
              <a:rPr lang="en-US" altLang="en-US" sz="3600" b="1" dirty="0" smtClean="0">
                <a:solidFill>
                  <a:srgbClr val="00B050"/>
                </a:solidFill>
                <a:latin typeface="Century Schoolbook" pitchFamily="18" charset="0"/>
                <a:ea typeface="Calibri" pitchFamily="34" charset="0"/>
                <a:cs typeface="Times New Roman" pitchFamily="18" charset="0"/>
              </a:rPr>
              <a:t>b/ </a:t>
            </a:r>
            <a:r>
              <a:rPr lang="en-US" altLang="en-US" sz="3600" b="1" dirty="0" err="1" smtClean="0">
                <a:solidFill>
                  <a:srgbClr val="00B050"/>
                </a:solidFill>
                <a:latin typeface="Century Schoolbook" pitchFamily="18" charset="0"/>
                <a:ea typeface="Calibri" pitchFamily="34" charset="0"/>
                <a:cs typeface="Times New Roman" pitchFamily="18" charset="0"/>
              </a:rPr>
              <a:t>Nếu</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là</a:t>
            </a:r>
            <a:r>
              <a:rPr lang="en-US" altLang="en-US" sz="3600" b="1" dirty="0" smtClean="0">
                <a:solidFill>
                  <a:srgbClr val="00B050"/>
                </a:solidFill>
                <a:latin typeface="Century Schoolbook" pitchFamily="18" charset="0"/>
                <a:ea typeface="Calibri" pitchFamily="34" charset="0"/>
                <a:cs typeface="Times New Roman" pitchFamily="18" charset="0"/>
              </a:rPr>
              <a:t> An, </a:t>
            </a:r>
            <a:r>
              <a:rPr lang="en-US" altLang="en-US" sz="3600" b="1" dirty="0" err="1" smtClean="0">
                <a:solidFill>
                  <a:srgbClr val="00B050"/>
                </a:solidFill>
                <a:latin typeface="Century Schoolbook" pitchFamily="18" charset="0"/>
                <a:ea typeface="Calibri" pitchFamily="34" charset="0"/>
                <a:cs typeface="Times New Roman" pitchFamily="18" charset="0"/>
              </a:rPr>
              <a:t>em</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sẽ</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làm</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gì</a:t>
            </a:r>
            <a:r>
              <a:rPr lang="en-US" altLang="en-US" sz="3600" b="1" dirty="0" smtClean="0">
                <a:solidFill>
                  <a:srgbClr val="00B050"/>
                </a:solidFill>
                <a:latin typeface="Century Schoolbook" pitchFamily="18" charset="0"/>
                <a:ea typeface="Calibri" pitchFamily="34" charset="0"/>
                <a:cs typeface="Times New Roman" pitchFamily="18" charset="0"/>
              </a:rPr>
              <a:t>?</a:t>
            </a:r>
            <a:endParaRPr lang="en-US" altLang="en-US" sz="3600" b="1" dirty="0">
              <a:solidFill>
                <a:srgbClr val="00B050"/>
              </a:solidFill>
              <a:latin typeface="Century Schoolbook" pitchFamily="18" charset="0"/>
              <a:ea typeface="Calibri" pitchFamily="34" charset="0"/>
              <a:cs typeface="Times New Roman" pitchFamily="18" charset="0"/>
            </a:endParaRPr>
          </a:p>
        </p:txBody>
      </p:sp>
    </p:spTree>
    <p:extLst>
      <p:ext uri="{BB962C8B-B14F-4D97-AF65-F5344CB8AC3E}">
        <p14:creationId xmlns:p14="http://schemas.microsoft.com/office/powerpoint/2010/main" val="2345813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7" y="273399"/>
            <a:ext cx="16129293" cy="8781130"/>
          </a:xfrm>
          <a:prstGeom prst="rect">
            <a:avLst/>
          </a:prstGeom>
          <a:ln>
            <a:noFill/>
          </a:ln>
          <a:effectLst>
            <a:softEdge rad="112500"/>
          </a:effectLst>
        </p:spPr>
      </p:pic>
      <p:sp>
        <p:nvSpPr>
          <p:cNvPr id="4" name="TextBox 3"/>
          <p:cNvSpPr txBox="1"/>
          <p:nvPr/>
        </p:nvSpPr>
        <p:spPr>
          <a:xfrm>
            <a:off x="684288" y="921470"/>
            <a:ext cx="15409712" cy="6740307"/>
          </a:xfrm>
          <a:prstGeom prst="rect">
            <a:avLst/>
          </a:prstGeom>
          <a:noFill/>
        </p:spPr>
        <p:txBody>
          <a:bodyPr wrap="square" rtlCol="0">
            <a:spAutoFit/>
          </a:bodyPr>
          <a:lstStyle/>
          <a:p>
            <a:pPr algn="just">
              <a:lnSpc>
                <a:spcPct val="150000"/>
              </a:lnSpc>
            </a:pPr>
            <a:r>
              <a:rPr lang="en-US" sz="3600" b="1" dirty="0" err="1" smtClean="0">
                <a:solidFill>
                  <a:srgbClr val="FF0000"/>
                </a:solidFill>
                <a:latin typeface="Century Schoolbook" pitchFamily="18" charset="0"/>
                <a:cs typeface="Times New Roman" pitchFamily="18" charset="0"/>
              </a:rPr>
              <a:t>Tình</a:t>
            </a:r>
            <a:r>
              <a:rPr lang="en-US" sz="3600" b="1" dirty="0" smtClean="0">
                <a:solidFill>
                  <a:srgbClr val="FF0000"/>
                </a:solidFill>
                <a:latin typeface="Century Schoolbook" pitchFamily="18" charset="0"/>
                <a:cs typeface="Times New Roman" pitchFamily="18" charset="0"/>
              </a:rPr>
              <a:t> </a:t>
            </a:r>
            <a:r>
              <a:rPr lang="en-US" sz="3600" b="1" dirty="0" err="1" smtClean="0">
                <a:solidFill>
                  <a:srgbClr val="FF0000"/>
                </a:solidFill>
                <a:latin typeface="Century Schoolbook" pitchFamily="18" charset="0"/>
                <a:cs typeface="Times New Roman" pitchFamily="18" charset="0"/>
              </a:rPr>
              <a:t>huống</a:t>
            </a:r>
            <a:r>
              <a:rPr lang="en-US" sz="3600" b="1" dirty="0" smtClean="0">
                <a:solidFill>
                  <a:srgbClr val="FF0000"/>
                </a:solidFill>
                <a:latin typeface="Century Schoolbook" pitchFamily="18" charset="0"/>
                <a:cs typeface="Times New Roman" pitchFamily="18" charset="0"/>
              </a:rPr>
              <a:t> 3: </a:t>
            </a:r>
            <a:r>
              <a:rPr lang="en-US" sz="3600" dirty="0" err="1" smtClean="0">
                <a:latin typeface="Century Schoolbook" pitchFamily="18" charset="0"/>
                <a:cs typeface="Times New Roman" pitchFamily="18" charset="0"/>
              </a:rPr>
              <a:t>Hà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và</a:t>
            </a:r>
            <a:r>
              <a:rPr lang="en-US" sz="3600" dirty="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mẹ</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đang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đứng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đợi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xe</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buýt</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Có</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một</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cụ</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già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mù</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bán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vé</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số</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lại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gần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nói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Chỉ</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có</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mười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nghìn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thôi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cô</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chú</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mua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hộ</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tôi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một</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tờ</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với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Một</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thanh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niên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gọi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lại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mua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cho</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cụ</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Hà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thấy</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thanh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niên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đó</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rút</a:t>
            </a:r>
            <a:r>
              <a:rPr lang="en-US" sz="3600" dirty="0" smtClean="0">
                <a:latin typeface="Century Schoolbook" pitchFamily="18" charset="0"/>
                <a:cs typeface="Times New Roman" pitchFamily="18" charset="0"/>
              </a:rPr>
              <a:t> 6 </a:t>
            </a:r>
            <a:r>
              <a:rPr lang="en-US" sz="3600" dirty="0" err="1" smtClean="0">
                <a:latin typeface="Century Schoolbook" pitchFamily="18" charset="0"/>
                <a:cs typeface="Times New Roman" pitchFamily="18" charset="0"/>
              </a:rPr>
              <a:t>tờ</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vé</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số</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nhưng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chỉ</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đưa</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cụ</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già</a:t>
            </a:r>
            <a:r>
              <a:rPr lang="en-US" sz="3600" dirty="0" smtClean="0">
                <a:latin typeface="Century Schoolbook" pitchFamily="18" charset="0"/>
                <a:cs typeface="Times New Roman" pitchFamily="18" charset="0"/>
              </a:rPr>
              <a:t> 50 </a:t>
            </a:r>
            <a:r>
              <a:rPr lang="en-US" sz="3600" dirty="0" err="1" smtClean="0">
                <a:latin typeface="Century Schoolbook" pitchFamily="18" charset="0"/>
                <a:cs typeface="Times New Roman" pitchFamily="18" charset="0"/>
              </a:rPr>
              <a:t>nghìn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đồng</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Hà</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vội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nói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với</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thanh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niên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Anh</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có</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trả</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nhầm</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tiền</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cho</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cụ</a:t>
            </a:r>
            <a:r>
              <a:rPr lang="en-US" sz="3600" dirty="0" smtClean="0">
                <a:latin typeface="Century Schoolbook" pitchFamily="18" charset="0"/>
                <a:cs typeface="Times New Roman" pitchFamily="18" charset="0"/>
              </a:rPr>
              <a:t> </a:t>
            </a:r>
            <a:r>
              <a:rPr lang="en-US" sz="3600" dirty="0" err="1" smtClean="0">
                <a:latin typeface="Century Schoolbook" pitchFamily="18" charset="0"/>
                <a:cs typeface="Times New Roman" pitchFamily="18" charset="0"/>
              </a:rPr>
              <a:t>không</a:t>
            </a:r>
            <a:r>
              <a:rPr lang="en-US" sz="3600" dirty="0" smtClean="0">
                <a:latin typeface="Century Schoolbook" pitchFamily="18" charset="0"/>
                <a:cs typeface="Times New Roman" pitchFamily="18" charset="0"/>
              </a:rPr>
              <a:t> ạ?”.</a:t>
            </a:r>
          </a:p>
          <a:p>
            <a:pPr algn="just">
              <a:lnSpc>
                <a:spcPct val="150000"/>
              </a:lnSpc>
            </a:pPr>
            <a:r>
              <a:rPr lang="en-US" altLang="en-US" sz="3600" b="1" dirty="0" err="1" smtClean="0">
                <a:solidFill>
                  <a:srgbClr val="FF0000"/>
                </a:solidFill>
                <a:latin typeface="Century Schoolbook" pitchFamily="18" charset="0"/>
                <a:ea typeface="Arial" pitchFamily="34" charset="0"/>
                <a:cs typeface="Times New Roman" pitchFamily="18" charset="0"/>
              </a:rPr>
              <a:t>Câu</a:t>
            </a:r>
            <a:r>
              <a:rPr lang="en-US" altLang="en-US" sz="3600" b="1" dirty="0" smtClean="0">
                <a:solidFill>
                  <a:srgbClr val="FF0000"/>
                </a:solidFill>
                <a:latin typeface="Century Schoolbook" pitchFamily="18" charset="0"/>
                <a:ea typeface="Arial" pitchFamily="34" charset="0"/>
                <a:cs typeface="Times New Roman" pitchFamily="18" charset="0"/>
              </a:rPr>
              <a:t> </a:t>
            </a:r>
            <a:r>
              <a:rPr lang="en-US" altLang="en-US" sz="3600" b="1" dirty="0" err="1" smtClean="0">
                <a:solidFill>
                  <a:srgbClr val="FF0000"/>
                </a:solidFill>
                <a:latin typeface="Century Schoolbook" pitchFamily="18" charset="0"/>
                <a:ea typeface="Arial" pitchFamily="34" charset="0"/>
                <a:cs typeface="Times New Roman" pitchFamily="18" charset="0"/>
              </a:rPr>
              <a:t>hỏi</a:t>
            </a:r>
            <a:r>
              <a:rPr lang="en-US" altLang="en-US" sz="3600" b="1" dirty="0" smtClean="0">
                <a:solidFill>
                  <a:srgbClr val="FF0000"/>
                </a:solidFill>
                <a:latin typeface="Century Schoolbook" pitchFamily="18" charset="0"/>
                <a:ea typeface="Arial" pitchFamily="34" charset="0"/>
                <a:cs typeface="Times New Roman" pitchFamily="18" charset="0"/>
              </a:rPr>
              <a:t>: </a:t>
            </a:r>
          </a:p>
          <a:p>
            <a:pPr algn="just">
              <a:lnSpc>
                <a:spcPct val="150000"/>
              </a:lnSpc>
            </a:pPr>
            <a:r>
              <a:rPr lang="en-US" altLang="en-US" sz="3600" b="1" dirty="0" smtClean="0">
                <a:solidFill>
                  <a:srgbClr val="00B050"/>
                </a:solidFill>
                <a:latin typeface="Century Schoolbook" pitchFamily="18" charset="0"/>
                <a:ea typeface="Arial" pitchFamily="34" charset="0"/>
                <a:cs typeface="Times New Roman" pitchFamily="18" charset="0"/>
              </a:rPr>
              <a:t>a/ </a:t>
            </a:r>
            <a:r>
              <a:rPr lang="en-US" altLang="en-US" sz="3600" b="1" dirty="0" err="1" smtClean="0">
                <a:solidFill>
                  <a:srgbClr val="00B050"/>
                </a:solidFill>
                <a:latin typeface="Century Schoolbook" pitchFamily="18" charset="0"/>
                <a:ea typeface="Arial" pitchFamily="34" charset="0"/>
                <a:cs typeface="Times New Roman" pitchFamily="18" charset="0"/>
              </a:rPr>
              <a:t>Em</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đồng</a:t>
            </a:r>
            <a:r>
              <a:rPr lang="en-US" altLang="en-US" sz="3600" b="1" dirty="0" smtClean="0">
                <a:solidFill>
                  <a:srgbClr val="00B050"/>
                </a:solidFill>
                <a:latin typeface="Century Schoolbook" pitchFamily="18" charset="0"/>
                <a:ea typeface="Arial" pitchFamily="34" charset="0"/>
                <a:cs typeface="Times New Roman" pitchFamily="18" charset="0"/>
              </a:rPr>
              <a:t> ý </a:t>
            </a:r>
            <a:r>
              <a:rPr lang="en-US" altLang="en-US" sz="3600" b="1" dirty="0" err="1" smtClean="0">
                <a:solidFill>
                  <a:srgbClr val="00B050"/>
                </a:solidFill>
                <a:latin typeface="Century Schoolbook" pitchFamily="18" charset="0"/>
                <a:ea typeface="Arial" pitchFamily="34" charset="0"/>
                <a:cs typeface="Times New Roman" pitchFamily="18" charset="0"/>
              </a:rPr>
              <a:t>với</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hành</a:t>
            </a:r>
            <a:r>
              <a:rPr lang="en-US" altLang="en-US" sz="3600" b="1" dirty="0" smtClean="0">
                <a:solidFill>
                  <a:srgbClr val="00B050"/>
                </a:solidFill>
                <a:latin typeface="Century Schoolbook" pitchFamily="18" charset="0"/>
                <a:ea typeface="Arial" pitchFamily="34" charset="0"/>
                <a:cs typeface="Times New Roman" pitchFamily="18" charset="0"/>
              </a:rPr>
              <a:t> vi </a:t>
            </a:r>
            <a:r>
              <a:rPr lang="en-US" altLang="en-US" sz="3600" b="1" dirty="0" err="1" smtClean="0">
                <a:solidFill>
                  <a:srgbClr val="00B050"/>
                </a:solidFill>
                <a:latin typeface="Century Schoolbook" pitchFamily="18" charset="0"/>
                <a:ea typeface="Arial" pitchFamily="34" charset="0"/>
                <a:cs typeface="Times New Roman" pitchFamily="18" charset="0"/>
              </a:rPr>
              <a:t>của</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anh</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thanh</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niên</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không</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Vì</a:t>
            </a:r>
            <a:r>
              <a:rPr lang="en-US" altLang="en-US" sz="3600" b="1" dirty="0" smtClean="0">
                <a:solidFill>
                  <a:srgbClr val="00B050"/>
                </a:solidFill>
                <a:latin typeface="Century Schoolbook" pitchFamily="18" charset="0"/>
                <a:ea typeface="Arial" pitchFamily="34" charset="0"/>
                <a:cs typeface="Times New Roman" pitchFamily="18" charset="0"/>
              </a:rPr>
              <a:t> </a:t>
            </a:r>
            <a:r>
              <a:rPr lang="en-US" altLang="en-US" sz="3600" b="1" dirty="0" err="1" smtClean="0">
                <a:solidFill>
                  <a:srgbClr val="00B050"/>
                </a:solidFill>
                <a:latin typeface="Century Schoolbook" pitchFamily="18" charset="0"/>
                <a:ea typeface="Arial" pitchFamily="34" charset="0"/>
                <a:cs typeface="Times New Roman" pitchFamily="18" charset="0"/>
              </a:rPr>
              <a:t>sao</a:t>
            </a:r>
            <a:r>
              <a:rPr lang="en-US" altLang="en-US" sz="3600" b="1" dirty="0" smtClean="0">
                <a:solidFill>
                  <a:srgbClr val="00B050"/>
                </a:solidFill>
                <a:latin typeface="Century Schoolbook" pitchFamily="18" charset="0"/>
                <a:ea typeface="Arial" pitchFamily="34" charset="0"/>
                <a:cs typeface="Times New Roman" pitchFamily="18" charset="0"/>
              </a:rPr>
              <a:t>?</a:t>
            </a:r>
          </a:p>
          <a:p>
            <a:pPr algn="just">
              <a:lnSpc>
                <a:spcPct val="150000"/>
              </a:lnSpc>
            </a:pPr>
            <a:r>
              <a:rPr lang="en-US" altLang="en-US" sz="3600" b="1" dirty="0" smtClean="0">
                <a:solidFill>
                  <a:srgbClr val="00B050"/>
                </a:solidFill>
                <a:latin typeface="Century Schoolbook" pitchFamily="18" charset="0"/>
                <a:ea typeface="Calibri" pitchFamily="34" charset="0"/>
                <a:cs typeface="Times New Roman" pitchFamily="18" charset="0"/>
              </a:rPr>
              <a:t>b/ </a:t>
            </a:r>
            <a:r>
              <a:rPr lang="en-US" altLang="en-US" sz="3600" b="1" dirty="0" err="1" smtClean="0">
                <a:solidFill>
                  <a:srgbClr val="00B050"/>
                </a:solidFill>
                <a:latin typeface="Century Schoolbook" pitchFamily="18" charset="0"/>
                <a:ea typeface="Calibri" pitchFamily="34" charset="0"/>
                <a:cs typeface="Times New Roman" pitchFamily="18" charset="0"/>
              </a:rPr>
              <a:t>Em</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hãy</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nhận</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xét</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với</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thái</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độ</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của</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bạn</a:t>
            </a:r>
            <a:r>
              <a:rPr lang="en-US" altLang="en-US" sz="3600" b="1" dirty="0" smtClean="0">
                <a:solidFill>
                  <a:srgbClr val="00B050"/>
                </a:solidFill>
                <a:latin typeface="Century Schoolbook" pitchFamily="18" charset="0"/>
                <a:ea typeface="Calibri" pitchFamily="34" charset="0"/>
                <a:cs typeface="Times New Roman" pitchFamily="18" charset="0"/>
              </a:rPr>
              <a:t> </a:t>
            </a:r>
            <a:r>
              <a:rPr lang="en-US" altLang="en-US" sz="3600" b="1" dirty="0" err="1" smtClean="0">
                <a:solidFill>
                  <a:srgbClr val="00B050"/>
                </a:solidFill>
                <a:latin typeface="Century Schoolbook" pitchFamily="18" charset="0"/>
                <a:ea typeface="Calibri" pitchFamily="34" charset="0"/>
                <a:cs typeface="Times New Roman" pitchFamily="18" charset="0"/>
              </a:rPr>
              <a:t>Hà</a:t>
            </a:r>
            <a:r>
              <a:rPr lang="en-US" altLang="en-US" sz="3600" b="1" dirty="0" smtClean="0">
                <a:solidFill>
                  <a:srgbClr val="00B050"/>
                </a:solidFill>
                <a:latin typeface="Century Schoolbook" pitchFamily="18" charset="0"/>
                <a:ea typeface="Calibri" pitchFamily="34" charset="0"/>
                <a:cs typeface="Times New Roman" pitchFamily="18" charset="0"/>
              </a:rPr>
              <a:t>.</a:t>
            </a:r>
            <a:endParaRPr lang="en-US" altLang="en-US" sz="3600" b="1" dirty="0">
              <a:solidFill>
                <a:srgbClr val="00B050"/>
              </a:solidFill>
              <a:latin typeface="Century Schoolbook" pitchFamily="18" charset="0"/>
              <a:ea typeface="Calibri" pitchFamily="34" charset="0"/>
              <a:cs typeface="Times New Roman" pitchFamily="18" charset="0"/>
            </a:endParaRPr>
          </a:p>
        </p:txBody>
      </p:sp>
    </p:spTree>
    <p:extLst>
      <p:ext uri="{BB962C8B-B14F-4D97-AF65-F5344CB8AC3E}">
        <p14:creationId xmlns:p14="http://schemas.microsoft.com/office/powerpoint/2010/main" val="1922491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stretch>
            <a:fillRect/>
          </a:stretch>
        </p:blipFill>
        <p:spPr>
          <a:xfrm>
            <a:off x="0" y="136525"/>
            <a:ext cx="13322300" cy="9353550"/>
          </a:xfrm>
          <a:prstGeom prst="rect">
            <a:avLst/>
          </a:prstGeom>
          <a:noFill/>
          <a:ln w="9525">
            <a:noFill/>
          </a:ln>
        </p:spPr>
      </p:pic>
      <p:sp>
        <p:nvSpPr>
          <p:cNvPr id="2" name="TextBox 1"/>
          <p:cNvSpPr txBox="1"/>
          <p:nvPr/>
        </p:nvSpPr>
        <p:spPr>
          <a:xfrm>
            <a:off x="5580832" y="2289622"/>
            <a:ext cx="2664296" cy="2696444"/>
          </a:xfrm>
          <a:prstGeom prst="rect">
            <a:avLst/>
          </a:prstGeom>
          <a:noFill/>
        </p:spPr>
        <p:txBody>
          <a:bodyPr wrap="square" rtlCol="0">
            <a:spAutoFit/>
          </a:bodyPr>
          <a:lstStyle/>
          <a:p>
            <a:pPr algn="ctr">
              <a:lnSpc>
                <a:spcPct val="150000"/>
              </a:lnSpc>
            </a:pPr>
            <a:r>
              <a:rPr lang="en-US" sz="6000" b="1" dirty="0" smtClean="0">
                <a:solidFill>
                  <a:srgbClr val="FF0000"/>
                </a:solidFill>
                <a:latin typeface="Times New Roman" pitchFamily="18" charset="0"/>
                <a:cs typeface="Times New Roman" pitchFamily="18" charset="0"/>
              </a:rPr>
              <a:t>VẬN DỤNG</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590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2" y="273398"/>
            <a:ext cx="16129293" cy="8781130"/>
          </a:xfrm>
          <a:prstGeom prst="rect">
            <a:avLst/>
          </a:prstGeom>
          <a:ln>
            <a:noFill/>
          </a:ln>
          <a:effectLst>
            <a:softEdge rad="112500"/>
          </a:effectLst>
        </p:spPr>
      </p:pic>
      <p:sp>
        <p:nvSpPr>
          <p:cNvPr id="2" name="Rectangle 1"/>
          <p:cNvSpPr/>
          <p:nvPr/>
        </p:nvSpPr>
        <p:spPr>
          <a:xfrm>
            <a:off x="468264" y="1243836"/>
            <a:ext cx="15625736" cy="6186309"/>
          </a:xfrm>
          <a:prstGeom prst="rect">
            <a:avLst/>
          </a:prstGeom>
        </p:spPr>
        <p:txBody>
          <a:bodyPr wrap="square">
            <a:spAutoFit/>
          </a:bodyPr>
          <a:lstStyle/>
          <a:p>
            <a:r>
              <a:rPr lang="vi-VN" altLang="en-US" sz="3600" b="1" u="sng" dirty="0">
                <a:solidFill>
                  <a:srgbClr val="00B050"/>
                </a:solidFill>
                <a:latin typeface="Times New Roman" pitchFamily="18" charset="0"/>
                <a:cs typeface="Times New Roman" pitchFamily="18" charset="0"/>
              </a:rPr>
              <a:t>Gợi ý:</a:t>
            </a:r>
            <a:r>
              <a:rPr lang="vi-VN" altLang="en-US" sz="3600" b="1" dirty="0">
                <a:solidFill>
                  <a:srgbClr val="00B050"/>
                </a:solidFill>
                <a:latin typeface="Times New Roman" pitchFamily="18" charset="0"/>
                <a:cs typeface="Times New Roman" pitchFamily="18" charset="0"/>
              </a:rPr>
              <a:t> </a:t>
            </a:r>
          </a:p>
          <a:p>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Tìm </a:t>
            </a:r>
            <a:r>
              <a:rPr lang="vi-VN" altLang="en-US" sz="3600" dirty="0">
                <a:latin typeface="Times New Roman" pitchFamily="18" charset="0"/>
                <a:cs typeface="Times New Roman" pitchFamily="18" charset="0"/>
              </a:rPr>
              <a:t>một câu nói, lời phát biểu ấn tượng về tôn trọng sự thật </a:t>
            </a:r>
          </a:p>
          <a:p>
            <a:r>
              <a:rPr lang="en-US" altLang="en-US" sz="3600" dirty="0" smtClean="0">
                <a:latin typeface="Times New Roman" pitchFamily="18" charset="0"/>
                <a:cs typeface="Times New Roman" pitchFamily="18" charset="0"/>
              </a:rPr>
              <a:t>-</a:t>
            </a:r>
            <a:r>
              <a:rPr lang="vi-VN" altLang="en-US" sz="3600" dirty="0" smtClean="0">
                <a:latin typeface="Times New Roman" pitchFamily="18" charset="0"/>
                <a:cs typeface="Times New Roman" pitchFamily="18" charset="0"/>
              </a:rPr>
              <a:t>Thiết </a:t>
            </a:r>
            <a:r>
              <a:rPr lang="vi-VN" altLang="en-US" sz="3600" dirty="0">
                <a:latin typeface="Times New Roman" pitchFamily="18" charset="0"/>
                <a:cs typeface="Times New Roman" pitchFamily="18" charset="0"/>
              </a:rPr>
              <a:t>kế thành một tấm thiệp để tặng cho bạn thân nhất của em</a:t>
            </a:r>
          </a:p>
          <a:p>
            <a:r>
              <a:rPr lang="en-US" altLang="en-US" sz="3600" dirty="0" smtClean="0">
                <a:latin typeface="Times New Roman" pitchFamily="18" charset="0"/>
                <a:cs typeface="Times New Roman" pitchFamily="18" charset="0"/>
              </a:rPr>
              <a:t>- </a:t>
            </a:r>
            <a:r>
              <a:rPr lang="vi-VN" altLang="en-US" sz="3600" dirty="0" smtClean="0">
                <a:latin typeface="Times New Roman" pitchFamily="18" charset="0"/>
                <a:cs typeface="Times New Roman" pitchFamily="18" charset="0"/>
              </a:rPr>
              <a:t>Cam </a:t>
            </a:r>
            <a:r>
              <a:rPr lang="vi-VN" altLang="en-US" sz="3600" dirty="0">
                <a:latin typeface="Times New Roman" pitchFamily="18" charset="0"/>
                <a:cs typeface="Times New Roman" pitchFamily="18" charset="0"/>
              </a:rPr>
              <a:t>kết với bản thân thực hiện đúng như câu nói, </a:t>
            </a:r>
            <a:endParaRPr lang="en-US" altLang="en-US" sz="3600" dirty="0">
              <a:latin typeface="Times New Roman" pitchFamily="18" charset="0"/>
              <a:cs typeface="Times New Roman" pitchFamily="18" charset="0"/>
            </a:endParaRPr>
          </a:p>
          <a:p>
            <a:r>
              <a:rPr lang="en-US" altLang="en-US" sz="3600" dirty="0" smtClean="0">
                <a:latin typeface="Times New Roman" pitchFamily="18" charset="0"/>
                <a:cs typeface="Times New Roman" pitchFamily="18" charset="0"/>
              </a:rPr>
              <a:t>- L</a:t>
            </a:r>
            <a:r>
              <a:rPr lang="vi-VN" altLang="en-US" sz="3600" dirty="0" smtClean="0">
                <a:latin typeface="Times New Roman" pitchFamily="18" charset="0"/>
                <a:cs typeface="Times New Roman" pitchFamily="18" charset="0"/>
              </a:rPr>
              <a:t>ời </a:t>
            </a:r>
            <a:r>
              <a:rPr lang="vi-VN" altLang="en-US" sz="3600" dirty="0">
                <a:latin typeface="Times New Roman" pitchFamily="18" charset="0"/>
                <a:cs typeface="Times New Roman" pitchFamily="18" charset="0"/>
              </a:rPr>
              <a:t>phát biểu đó trong các hoạt động của cá nhân em</a:t>
            </a:r>
          </a:p>
          <a:p>
            <a:r>
              <a:rPr lang="vi-VN" altLang="en-US" sz="3600" b="1" u="sng" dirty="0">
                <a:solidFill>
                  <a:srgbClr val="00B050"/>
                </a:solidFill>
                <a:latin typeface="Times New Roman" pitchFamily="18" charset="0"/>
                <a:cs typeface="Times New Roman" pitchFamily="18" charset="0"/>
              </a:rPr>
              <a:t>Phương pháp giải:</a:t>
            </a:r>
          </a:p>
          <a:p>
            <a:r>
              <a:rPr lang="vi-VN" altLang="en-US" sz="3600" dirty="0">
                <a:latin typeface="Times New Roman" pitchFamily="18" charset="0"/>
                <a:cs typeface="Times New Roman" pitchFamily="18" charset="0"/>
              </a:rPr>
              <a:t>Liên hệ thực tế</a:t>
            </a:r>
          </a:p>
          <a:p>
            <a:r>
              <a:rPr lang="vi-VN" altLang="en-US" sz="3600" b="1" u="sng" dirty="0">
                <a:solidFill>
                  <a:srgbClr val="00B050"/>
                </a:solidFill>
                <a:latin typeface="Times New Roman" pitchFamily="18" charset="0"/>
                <a:cs typeface="Times New Roman" pitchFamily="18" charset="0"/>
              </a:rPr>
              <a:t>Lời giải chi tiết:</a:t>
            </a:r>
            <a:endParaRPr lang="vi-VN" altLang="en-US" sz="3600" u="sng" dirty="0">
              <a:solidFill>
                <a:srgbClr val="00B050"/>
              </a:solidFill>
              <a:latin typeface="Times New Roman" pitchFamily="18" charset="0"/>
              <a:cs typeface="Times New Roman" pitchFamily="18" charset="0"/>
            </a:endParaRPr>
          </a:p>
          <a:p>
            <a:r>
              <a:rPr lang="vi-VN" altLang="en-US" sz="3600" dirty="0">
                <a:latin typeface="Times New Roman" pitchFamily="18" charset="0"/>
                <a:cs typeface="Times New Roman" pitchFamily="18" charset="0"/>
              </a:rPr>
              <a:t>Em hãy thiết kế tấm thiệp và cam kết thực hiện </a:t>
            </a:r>
            <a:endParaRPr lang="en-US" altLang="en-US" sz="3600" dirty="0">
              <a:latin typeface="Times New Roman" pitchFamily="18" charset="0"/>
              <a:cs typeface="Times New Roman" pitchFamily="18" charset="0"/>
            </a:endParaRPr>
          </a:p>
          <a:p>
            <a:r>
              <a:rPr lang="vi-VN" altLang="en-US" sz="3600" dirty="0">
                <a:latin typeface="Times New Roman" pitchFamily="18" charset="0"/>
                <a:cs typeface="Times New Roman" pitchFamily="18" charset="0"/>
              </a:rPr>
              <a:t>thông điệp trong tấm thiệp đó. </a:t>
            </a:r>
            <a:endParaRPr lang="en-US" altLang="en-US" sz="3600" dirty="0">
              <a:latin typeface="Times New Roman" pitchFamily="18" charset="0"/>
              <a:cs typeface="Times New Roman" pitchFamily="18" charset="0"/>
            </a:endParaRPr>
          </a:p>
          <a:p>
            <a:r>
              <a:rPr lang="vi-VN" altLang="en-US" sz="3600" dirty="0">
                <a:latin typeface="Times New Roman" pitchFamily="18" charset="0"/>
                <a:cs typeface="Times New Roman" pitchFamily="18" charset="0"/>
              </a:rPr>
              <a:t>(HS tự liên hệ bản thân)</a:t>
            </a:r>
          </a:p>
        </p:txBody>
      </p:sp>
      <p:pic>
        <p:nvPicPr>
          <p:cNvPr id="9" name="Picture 15"/>
          <p:cNvPicPr>
            <a:picLocks noChangeAspect="1"/>
          </p:cNvPicPr>
          <p:nvPr/>
        </p:nvPicPr>
        <p:blipFill>
          <a:blip r:embed="rId3">
            <a:extLst>
              <a:ext uri="{28A0092B-C50C-407E-A947-70E740481C1C}">
                <a14:useLocalDpi xmlns:a14="http://schemas.microsoft.com/office/drawing/2010/main" val="0"/>
              </a:ext>
            </a:extLst>
          </a:blip>
          <a:srcRect l="11964" t="48129" r="6335" b="12032"/>
          <a:stretch>
            <a:fillRect/>
          </a:stretch>
        </p:blipFill>
        <p:spPr bwMode="auto">
          <a:xfrm>
            <a:off x="10549384" y="3303056"/>
            <a:ext cx="5437405" cy="420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12779" y="320506"/>
            <a:ext cx="15985277" cy="923330"/>
          </a:xfrm>
          <a:prstGeom prst="rect">
            <a:avLst/>
          </a:prstGeom>
        </p:spPr>
        <p:txBody>
          <a:bodyPr wrap="square">
            <a:spAutoFit/>
          </a:bodyPr>
          <a:lstStyle/>
          <a:p>
            <a:pPr algn="just">
              <a:lnSpc>
                <a:spcPct val="150000"/>
              </a:lnSpc>
              <a:spcBef>
                <a:spcPts val="0"/>
              </a:spcBef>
              <a:spcAft>
                <a:spcPts val="0"/>
              </a:spcAft>
              <a:tabLst>
                <a:tab pos="141605" algn="l"/>
              </a:tabLst>
              <a:defRPr/>
            </a:pP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thiết</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tấm</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thiệp</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cam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kết</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thực</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thông</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điệp</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tấm</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thiệp</a:t>
            </a: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đó</a:t>
            </a:r>
            <a:r>
              <a:rPr lang="en-US" sz="36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7014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1044575" y="5545138"/>
            <a:ext cx="19442113" cy="4017962"/>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5508625" y="-3175"/>
            <a:ext cx="10729913" cy="8826500"/>
          </a:xfrm>
          <a:prstGeom prst="rect">
            <a:avLst/>
          </a:prstGeom>
          <a:noFill/>
          <a:ln w="9525">
            <a:noFill/>
          </a:ln>
        </p:spPr>
      </p:pic>
      <p:pic>
        <p:nvPicPr>
          <p:cNvPr id="4109" name="图片 4108" descr="7"/>
          <p:cNvPicPr>
            <a:picLocks noChangeAspect="1"/>
          </p:cNvPicPr>
          <p:nvPr/>
        </p:nvPicPr>
        <p:blipFill>
          <a:blip r:embed="rId5"/>
          <a:stretch>
            <a:fillRect/>
          </a:stretch>
        </p:blipFill>
        <p:spPr>
          <a:xfrm>
            <a:off x="1044575" y="1785938"/>
            <a:ext cx="2722563" cy="1379537"/>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900113" y="5529263"/>
            <a:ext cx="4895850" cy="3322637"/>
          </a:xfrm>
          <a:prstGeom prst="rect">
            <a:avLst/>
          </a:prstGeom>
          <a:noFill/>
          <a:ln w="9525">
            <a:noFill/>
          </a:ln>
        </p:spPr>
      </p:pic>
      <p:sp>
        <p:nvSpPr>
          <p:cNvPr id="3" name="TextBox 2"/>
          <p:cNvSpPr txBox="1"/>
          <p:nvPr/>
        </p:nvSpPr>
        <p:spPr>
          <a:xfrm>
            <a:off x="6372920" y="3779571"/>
            <a:ext cx="7416824" cy="3785652"/>
          </a:xfrm>
          <a:prstGeom prst="rect">
            <a:avLst/>
          </a:prstGeom>
          <a:noFill/>
        </p:spPr>
        <p:txBody>
          <a:bodyPr wrap="square" rtlCol="0">
            <a:spAutoFit/>
          </a:bodyPr>
          <a:lstStyle/>
          <a:p>
            <a:pPr algn="ctr">
              <a:lnSpc>
                <a:spcPct val="150000"/>
              </a:lnSpc>
            </a:pPr>
            <a:r>
              <a:rPr lang="en-US" sz="4000" b="1" dirty="0" smtClean="0">
                <a:solidFill>
                  <a:srgbClr val="FF0000"/>
                </a:solidFill>
                <a:latin typeface="Times New Roman" pitchFamily="18" charset="0"/>
                <a:cs typeface="Times New Roman" pitchFamily="18" charset="0"/>
              </a:rPr>
              <a:t>HƯỚNG DẪN VỀ NHÀ</a:t>
            </a:r>
          </a:p>
          <a:p>
            <a:pPr>
              <a:lnSpc>
                <a:spcPct val="150000"/>
              </a:lnSpc>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thành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tập</a:t>
            </a:r>
            <a:endParaRPr lang="en-US" sz="4000" dirty="0" smtClean="0">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kiến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4</a:t>
            </a:r>
          </a:p>
          <a:p>
            <a:pPr>
              <a:lnSpc>
                <a:spcPct val="150000"/>
              </a:lnSpc>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Chuẩn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5 “</a:t>
            </a:r>
            <a:r>
              <a:rPr lang="en-US" sz="4000" dirty="0" err="1" smtClean="0">
                <a:latin typeface="Times New Roman" pitchFamily="18" charset="0"/>
                <a:cs typeface="Times New Roman" pitchFamily="18" charset="0"/>
              </a:rPr>
              <a:t>Tự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lập</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2" name="TextBox 1"/>
          <p:cNvSpPr txBox="1"/>
          <p:nvPr/>
        </p:nvSpPr>
        <p:spPr>
          <a:xfrm>
            <a:off x="756296" y="2649662"/>
            <a:ext cx="5616624" cy="2696444"/>
          </a:xfrm>
          <a:prstGeom prst="rect">
            <a:avLst/>
          </a:prstGeom>
          <a:noFill/>
        </p:spPr>
        <p:txBody>
          <a:bodyPr wrap="square" rtlCol="0">
            <a:spAutoFit/>
          </a:bodyPr>
          <a:lstStyle/>
          <a:p>
            <a:pPr algn="ctr">
              <a:lnSpc>
                <a:spcPct val="150000"/>
              </a:lnSpc>
            </a:pPr>
            <a:r>
              <a:rPr lang="en-US" sz="6000" b="1" dirty="0" smtClean="0">
                <a:solidFill>
                  <a:srgbClr val="FF0000"/>
                </a:solidFill>
                <a:latin typeface="Times New Roman" pitchFamily="18" charset="0"/>
                <a:cs typeface="Times New Roman" pitchFamily="18" charset="0"/>
              </a:rPr>
              <a:t>KHỞI </a:t>
            </a:r>
          </a:p>
          <a:p>
            <a:pPr algn="ctr">
              <a:lnSpc>
                <a:spcPct val="150000"/>
              </a:lnSpc>
            </a:pPr>
            <a:r>
              <a:rPr lang="en-US" sz="6000" b="1" dirty="0" smtClean="0">
                <a:solidFill>
                  <a:srgbClr val="FF0000"/>
                </a:solidFill>
                <a:latin typeface="Times New Roman" pitchFamily="18" charset="0"/>
                <a:cs typeface="Times New Roman" pitchFamily="18" charset="0"/>
              </a:rPr>
              <a:t>ĐỘNG</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0396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0312" y="1065486"/>
            <a:ext cx="15625736" cy="8082213"/>
          </a:xfrm>
          <a:prstGeom prst="rect">
            <a:avLst/>
          </a:prstGeom>
          <a:solidFill>
            <a:schemeClr val="bg1"/>
          </a:solidFill>
          <a:ln w="38100">
            <a:solidFill>
              <a:srgbClr val="00B050"/>
            </a:solidFill>
          </a:ln>
        </p:spPr>
        <p:txBody>
          <a:bodyPr wrap="square">
            <a:spAutoFit/>
          </a:bodyPr>
          <a:lstStyle/>
          <a:p>
            <a:pPr>
              <a:lnSpc>
                <a:spcPct val="118000"/>
              </a:lnSpc>
            </a:pPr>
            <a:r>
              <a:rPr lang="en-US" altLang="en-US" sz="4000" dirty="0" err="1">
                <a:solidFill>
                  <a:srgbClr val="242254"/>
                </a:solidFill>
                <a:latin typeface="Times New Roman" pitchFamily="18" charset="0"/>
                <a:cs typeface="Times New Roman" pitchFamily="18" charset="0"/>
              </a:rPr>
              <a:t>Một</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học</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sinh</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trung</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học</a:t>
            </a:r>
            <a:r>
              <a:rPr lang="en-US" altLang="en-US" sz="4000" dirty="0">
                <a:solidFill>
                  <a:srgbClr val="242254"/>
                </a:solidFill>
                <a:latin typeface="Times New Roman" pitchFamily="18" charset="0"/>
                <a:cs typeface="Times New Roman" pitchFamily="18" charset="0"/>
              </a:rPr>
              <a:t> ở </a:t>
            </a:r>
            <a:r>
              <a:rPr lang="en-US" altLang="en-US" sz="4000" dirty="0" err="1">
                <a:solidFill>
                  <a:srgbClr val="242254"/>
                </a:solidFill>
                <a:latin typeface="Times New Roman" pitchFamily="18" charset="0"/>
                <a:cs typeface="Times New Roman" pitchFamily="18" charset="0"/>
              </a:rPr>
              <a:t>Hải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Phòng</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sau</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khi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vô</a:t>
            </a:r>
            <a:r>
              <a:rPr lang="en-US" altLang="en-US" sz="4000" dirty="0">
                <a:solidFill>
                  <a:srgbClr val="242254"/>
                </a:solidFill>
                <a:latin typeface="Times New Roman" pitchFamily="18" charset="0"/>
                <a:cs typeface="Times New Roman" pitchFamily="18" charset="0"/>
              </a:rPr>
              <a:t> ý </a:t>
            </a:r>
            <a:r>
              <a:rPr lang="en-US" altLang="en-US" sz="4000" dirty="0" err="1">
                <a:solidFill>
                  <a:srgbClr val="242254"/>
                </a:solidFill>
                <a:latin typeface="Times New Roman" pitchFamily="18" charset="0"/>
                <a:cs typeface="Times New Roman" pitchFamily="18" charset="0"/>
              </a:rPr>
              <a:t>làm</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vỡ</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gương</a:t>
            </a:r>
            <a:r>
              <a:rPr lang="en-US" altLang="en-US" sz="4000" dirty="0">
                <a:solidFill>
                  <a:srgbClr val="242254"/>
                </a:solidFill>
                <a:latin typeface="Times New Roman" pitchFamily="18" charset="0"/>
                <a:cs typeface="Times New Roman" pitchFamily="18" charset="0"/>
              </a:rPr>
              <a:t> ô </a:t>
            </a:r>
            <a:r>
              <a:rPr lang="en-US" altLang="en-US" sz="4000" dirty="0" err="1">
                <a:solidFill>
                  <a:srgbClr val="242254"/>
                </a:solidFill>
                <a:latin typeface="Times New Roman" pitchFamily="18" charset="0"/>
                <a:cs typeface="Times New Roman" pitchFamily="18" charset="0"/>
              </a:rPr>
              <a:t>tô</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đã</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để</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lại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tờ</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giấy</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ghi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số</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điện</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thoại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kèm</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lời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xin</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lỗ̃i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chân</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thành</a:t>
            </a:r>
            <a:r>
              <a:rPr lang="en-US" altLang="en-US" sz="4000" dirty="0">
                <a:solidFill>
                  <a:srgbClr val="242254"/>
                </a:solidFill>
                <a:latin typeface="Times New Roman" pitchFamily="18" charset="0"/>
                <a:cs typeface="Times New Roman" pitchFamily="18" charset="0"/>
              </a:rPr>
              <a:t>:</a:t>
            </a:r>
            <a:endParaRPr lang="en-US" altLang="en-US" sz="4000" dirty="0">
              <a:solidFill>
                <a:srgbClr val="242254"/>
              </a:solidFill>
              <a:latin typeface="Times New Roman" pitchFamily="18" charset="0"/>
              <a:ea typeface="Calibri" pitchFamily="34" charset="0"/>
              <a:cs typeface="Times New Roman" pitchFamily="18" charset="0"/>
            </a:endParaRPr>
          </a:p>
          <a:p>
            <a:pPr>
              <a:lnSpc>
                <a:spcPct val="118000"/>
              </a:lnSpc>
            </a:pPr>
            <a:r>
              <a:rPr lang="en-US" altLang="en-US" sz="4000" i="1" dirty="0">
                <a:solidFill>
                  <a:srgbClr val="242254"/>
                </a:solidFill>
                <a:latin typeface="Times New Roman" pitchFamily="18" charset="0"/>
                <a:cs typeface="Times New Roman" pitchFamily="18" charset="0"/>
              </a:rPr>
              <a:t>“Do </a:t>
            </a:r>
            <a:r>
              <a:rPr lang="en-US" altLang="en-US" sz="4000" i="1" dirty="0" err="1">
                <a:solidFill>
                  <a:srgbClr val="242254"/>
                </a:solidFill>
                <a:latin typeface="Times New Roman" pitchFamily="18" charset="0"/>
                <a:cs typeface="Times New Roman" pitchFamily="18" charset="0"/>
              </a:rPr>
              <a:t>vô</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tình</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nên</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cháu</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đâm</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vào</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gương</a:t>
            </a:r>
            <a:r>
              <a:rPr lang="en-US" altLang="en-US" sz="4000" i="1" dirty="0">
                <a:solidFill>
                  <a:srgbClr val="242254"/>
                </a:solidFill>
                <a:latin typeface="Times New Roman" pitchFamily="18" charset="0"/>
                <a:cs typeface="Times New Roman" pitchFamily="18" charset="0"/>
              </a:rPr>
              <a:t> ô </a:t>
            </a:r>
            <a:r>
              <a:rPr lang="en-US" altLang="en-US" sz="4000" i="1" dirty="0" err="1">
                <a:solidFill>
                  <a:srgbClr val="242254"/>
                </a:solidFill>
                <a:latin typeface="Times New Roman" pitchFamily="18" charset="0"/>
                <a:cs typeface="Times New Roman" pitchFamily="18" charset="0"/>
              </a:rPr>
              <a:t>tô</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Cháu</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xin</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lỗi</a:t>
            </a:r>
            <a:r>
              <a:rPr lang="en-US" altLang="en-US" sz="4000" i="1" dirty="0">
                <a:solidFill>
                  <a:srgbClr val="242254"/>
                </a:solidFill>
                <a:latin typeface="Times New Roman" pitchFamily="18" charset="0"/>
                <a:cs typeface="Times New Roman" pitchFamily="18" charset="0"/>
              </a:rPr>
              <a:t> ạ. </a:t>
            </a:r>
            <a:r>
              <a:rPr lang="en-US" altLang="en-US" sz="4000" i="1" dirty="0" err="1">
                <a:solidFill>
                  <a:srgbClr val="242254"/>
                </a:solidFill>
                <a:latin typeface="Times New Roman" pitchFamily="18" charset="0"/>
                <a:cs typeface="Times New Roman" pitchFamily="18" charset="0"/>
              </a:rPr>
              <a:t>Liên</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lạc</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với</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cháu</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theo</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số</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điệ̣n</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thoại</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để</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cháu</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đền</a:t>
            </a:r>
            <a:r>
              <a:rPr lang="en-US" altLang="en-US" sz="4000" i="1" dirty="0">
                <a:solidFill>
                  <a:srgbClr val="242254"/>
                </a:solidFill>
                <a:latin typeface="Times New Roman" pitchFamily="18" charset="0"/>
                <a:cs typeface="Times New Roman" pitchFamily="18" charset="0"/>
              </a:rPr>
              <a:t> ạ (do </a:t>
            </a:r>
            <a:r>
              <a:rPr lang="en-US" altLang="en-US" sz="4000" i="1" dirty="0" err="1">
                <a:solidFill>
                  <a:srgbClr val="242254"/>
                </a:solidFill>
                <a:latin typeface="Times New Roman" pitchFamily="18" charset="0"/>
                <a:cs typeface="Times New Roman" pitchFamily="18" charset="0"/>
              </a:rPr>
              <a:t>cháu</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không</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biết</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chủ</a:t>
            </a:r>
            <a:r>
              <a:rPr lang="en-US" altLang="en-US" sz="4000" i="1" dirty="0">
                <a:solidFill>
                  <a:srgbClr val="242254"/>
                </a:solidFill>
                <a:latin typeface="Times New Roman" pitchFamily="18" charset="0"/>
                <a:cs typeface="Times New Roman" pitchFamily="18" charset="0"/>
              </a:rPr>
              <a:t> ô </a:t>
            </a:r>
            <a:r>
              <a:rPr lang="en-US" altLang="en-US" sz="4000" i="1" dirty="0" err="1">
                <a:solidFill>
                  <a:srgbClr val="242254"/>
                </a:solidFill>
                <a:latin typeface="Times New Roman" pitchFamily="18" charset="0"/>
                <a:cs typeface="Times New Roman" pitchFamily="18" charset="0"/>
              </a:rPr>
              <a:t>tô</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là</a:t>
            </a:r>
            <a:r>
              <a:rPr lang="en-US" altLang="en-US" sz="4000" i="1" dirty="0">
                <a:solidFill>
                  <a:srgbClr val="242254"/>
                </a:solidFill>
                <a:latin typeface="Times New Roman" pitchFamily="18" charset="0"/>
                <a:cs typeface="Times New Roman" pitchFamily="18" charset="0"/>
              </a:rPr>
              <a:t> </a:t>
            </a:r>
            <a:r>
              <a:rPr lang="en-US" altLang="en-US" sz="4000" i="1" dirty="0" err="1">
                <a:solidFill>
                  <a:srgbClr val="242254"/>
                </a:solidFill>
                <a:latin typeface="Times New Roman" pitchFamily="18" charset="0"/>
                <a:cs typeface="Times New Roman" pitchFamily="18" charset="0"/>
              </a:rPr>
              <a:t>ai</a:t>
            </a:r>
            <a:r>
              <a:rPr lang="en-US" altLang="en-US" sz="4000" i="1" dirty="0">
                <a:solidFill>
                  <a:srgbClr val="242254"/>
                </a:solidFill>
                <a:latin typeface="Times New Roman" pitchFamily="18" charset="0"/>
                <a:cs typeface="Times New Roman" pitchFamily="18" charset="0"/>
              </a:rPr>
              <a:t>) 0949...”</a:t>
            </a:r>
          </a:p>
          <a:p>
            <a:pPr>
              <a:lnSpc>
                <a:spcPct val="118000"/>
              </a:lnSpc>
            </a:pPr>
            <a:r>
              <a:rPr lang="en-US" altLang="en-US" sz="4000" dirty="0" smtClean="0">
                <a:solidFill>
                  <a:srgbClr val="242254"/>
                </a:solidFill>
                <a:latin typeface="Times New Roman" pitchFamily="18" charset="0"/>
                <a:cs typeface="Times New Roman" pitchFamily="18" charset="0"/>
              </a:rPr>
              <a:t>								</a:t>
            </a:r>
            <a:r>
              <a:rPr lang="en-US" altLang="en-US" sz="4000" dirty="0" err="1" smtClean="0">
                <a:solidFill>
                  <a:srgbClr val="242254"/>
                </a:solidFill>
                <a:latin typeface="Times New Roman" pitchFamily="18" charset="0"/>
                <a:cs typeface="Times New Roman" pitchFamily="18" charset="0"/>
              </a:rPr>
              <a:t>Người</a:t>
            </a:r>
            <a:r>
              <a:rPr lang="en-US" altLang="en-US" sz="4000" dirty="0" smtClean="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chủ</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xe</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không</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những</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không</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bắt</a:t>
            </a:r>
            <a:r>
              <a:rPr lang="en-US" altLang="en-US" sz="4000" dirty="0">
                <a:solidFill>
                  <a:srgbClr val="242254"/>
                </a:solidFill>
                <a:latin typeface="Times New Roman" pitchFamily="18" charset="0"/>
                <a:cs typeface="Times New Roman" pitchFamily="18" charset="0"/>
              </a:rPr>
              <a:t> </a:t>
            </a:r>
            <a:r>
              <a:rPr lang="en-US" altLang="en-US" sz="4000" dirty="0" smtClean="0">
                <a:solidFill>
                  <a:srgbClr val="242254"/>
                </a:solidFill>
                <a:latin typeface="Times New Roman" pitchFamily="18" charset="0"/>
                <a:cs typeface="Times New Roman" pitchFamily="18" charset="0"/>
              </a:rPr>
              <a:t>								</a:t>
            </a:r>
            <a:r>
              <a:rPr lang="en-US" altLang="en-US" sz="4000" dirty="0" err="1" smtClean="0">
                <a:solidFill>
                  <a:srgbClr val="242254"/>
                </a:solidFill>
                <a:latin typeface="Times New Roman" pitchFamily="18" charset="0"/>
                <a:cs typeface="Times New Roman" pitchFamily="18" charset="0"/>
              </a:rPr>
              <a:t>đền</a:t>
            </a:r>
            <a:r>
              <a:rPr lang="en-US" altLang="en-US" sz="4000" dirty="0" smtClean="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mà</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còn</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đem</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câu</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chuyện</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đó</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kể</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cho</a:t>
            </a:r>
            <a:r>
              <a:rPr lang="en-US" altLang="en-US" sz="4000" dirty="0">
                <a:solidFill>
                  <a:srgbClr val="242254"/>
                </a:solidFill>
                <a:latin typeface="Times New Roman" pitchFamily="18" charset="0"/>
                <a:cs typeface="Times New Roman" pitchFamily="18" charset="0"/>
              </a:rPr>
              <a:t> </a:t>
            </a:r>
            <a:r>
              <a:rPr lang="en-US" altLang="en-US" sz="4000" dirty="0" smtClean="0">
                <a:solidFill>
                  <a:srgbClr val="242254"/>
                </a:solidFill>
                <a:latin typeface="Times New Roman" pitchFamily="18" charset="0"/>
                <a:cs typeface="Times New Roman" pitchFamily="18" charset="0"/>
              </a:rPr>
              <a:t>								con </a:t>
            </a:r>
            <a:r>
              <a:rPr lang="en-US" altLang="en-US" sz="4000" dirty="0" err="1">
                <a:solidFill>
                  <a:srgbClr val="242254"/>
                </a:solidFill>
                <a:latin typeface="Times New Roman" pitchFamily="18" charset="0"/>
                <a:cs typeface="Times New Roman" pitchFamily="18" charset="0"/>
              </a:rPr>
              <a:t>mình</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và</a:t>
            </a:r>
            <a:r>
              <a:rPr lang="en-US" altLang="en-US" sz="4000" dirty="0">
                <a:solidFill>
                  <a:srgbClr val="242254"/>
                </a:solidFill>
                <a:latin typeface="Times New Roman" pitchFamily="18" charset="0"/>
                <a:cs typeface="Times New Roman" pitchFamily="18" charset="0"/>
              </a:rPr>
              <a:t> chia </a:t>
            </a:r>
            <a:r>
              <a:rPr lang="en-US" altLang="en-US" sz="4000" dirty="0" err="1">
                <a:solidFill>
                  <a:srgbClr val="242254"/>
                </a:solidFill>
                <a:latin typeface="Times New Roman" pitchFamily="18" charset="0"/>
                <a:cs typeface="Times New Roman" pitchFamily="18" charset="0"/>
              </a:rPr>
              <a:t>sẻ</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với</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cộng</a:t>
            </a:r>
            <a:r>
              <a:rPr lang="en-US" altLang="en-US" sz="4000" dirty="0">
                <a:solidFill>
                  <a:srgbClr val="242254"/>
                </a:solidFill>
                <a:latin typeface="Times New Roman" pitchFamily="18" charset="0"/>
                <a:cs typeface="Times New Roman" pitchFamily="18" charset="0"/>
              </a:rPr>
              <a:t> </a:t>
            </a:r>
            <a:r>
              <a:rPr lang="en-US" altLang="en-US" sz="4000" dirty="0" err="1">
                <a:solidFill>
                  <a:srgbClr val="242254"/>
                </a:solidFill>
                <a:latin typeface="Times New Roman" pitchFamily="18" charset="0"/>
                <a:cs typeface="Times New Roman" pitchFamily="18" charset="0"/>
              </a:rPr>
              <a:t>đồng</a:t>
            </a:r>
            <a:r>
              <a:rPr lang="en-US" altLang="en-US" sz="4000" dirty="0" smtClean="0">
                <a:solidFill>
                  <a:srgbClr val="242254"/>
                </a:solidFill>
                <a:latin typeface="Times New Roman" pitchFamily="18" charset="0"/>
                <a:cs typeface="Times New Roman" pitchFamily="18" charset="0"/>
              </a:rPr>
              <a:t>.</a:t>
            </a:r>
          </a:p>
          <a:p>
            <a:pPr>
              <a:lnSpc>
                <a:spcPct val="118000"/>
              </a:lnSpc>
            </a:pPr>
            <a:r>
              <a:rPr lang="en-US" altLang="en-US" sz="4000" dirty="0">
                <a:solidFill>
                  <a:srgbClr val="242254"/>
                </a:solidFill>
                <a:latin typeface="Times New Roman" pitchFamily="18" charset="0"/>
                <a:cs typeface="Times New Roman" pitchFamily="18" charset="0"/>
              </a:rPr>
              <a:t>	</a:t>
            </a:r>
            <a:r>
              <a:rPr lang="en-US" altLang="en-US" sz="4000" dirty="0" smtClean="0">
                <a:solidFill>
                  <a:srgbClr val="242254"/>
                </a:solidFill>
                <a:latin typeface="Times New Roman" pitchFamily="18" charset="0"/>
                <a:cs typeface="Times New Roman" pitchFamily="18" charset="0"/>
              </a:rPr>
              <a:t>							</a:t>
            </a:r>
          </a:p>
          <a:p>
            <a:pPr>
              <a:lnSpc>
                <a:spcPct val="118000"/>
              </a:lnSpc>
            </a:pPr>
            <a:endParaRPr lang="en-US" altLang="en-US" sz="4000" dirty="0">
              <a:solidFill>
                <a:srgbClr val="242254"/>
              </a:solidFill>
              <a:latin typeface="Times New Roman" pitchFamily="18" charset="0"/>
              <a:cs typeface="Times New Roman" pitchFamily="18" charset="0"/>
            </a:endParaRPr>
          </a:p>
          <a:p>
            <a:pPr>
              <a:lnSpc>
                <a:spcPct val="118000"/>
              </a:lnSpc>
            </a:pPr>
            <a:endParaRPr lang="en-US" altLang="en-US" sz="4000" dirty="0" smtClean="0">
              <a:solidFill>
                <a:srgbClr val="242254"/>
              </a:solidFill>
              <a:latin typeface="Times New Roman" pitchFamily="18" charset="0"/>
              <a:cs typeface="Times New Roman" pitchFamily="18" charset="0"/>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70" t="22154" r="5693" b="12010"/>
          <a:stretch/>
        </p:blipFill>
        <p:spPr bwMode="auto">
          <a:xfrm>
            <a:off x="2628504" y="4404029"/>
            <a:ext cx="5040717" cy="4399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Flowchart: Alternate Process 7"/>
          <p:cNvSpPr/>
          <p:nvPr/>
        </p:nvSpPr>
        <p:spPr>
          <a:xfrm>
            <a:off x="8713180" y="7330182"/>
            <a:ext cx="6660740" cy="1446678"/>
          </a:xfrm>
          <a:prstGeom prst="flowChartAlternateProcess">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0000"/>
                </a:solidFill>
                <a:latin typeface="Times New Roman" pitchFamily="18" charset="0"/>
                <a:cs typeface="Times New Roman" pitchFamily="18" charset="0"/>
              </a:rPr>
              <a:t>Em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có</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suy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nghĩ</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gì</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về</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việc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làm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bạn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sinh</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9" name="Flowchart: Alternate Process 8"/>
          <p:cNvSpPr/>
          <p:nvPr/>
        </p:nvSpPr>
        <p:spPr>
          <a:xfrm>
            <a:off x="5868864" y="0"/>
            <a:ext cx="6084676" cy="92147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rPr>
              <a:t>ĐỌC THÔNG TIN SGK/20</a:t>
            </a:r>
            <a:endParaRPr lang="en-US" sz="3600" b="1" dirty="0">
              <a:solidFill>
                <a:srgbClr val="0070C0"/>
              </a:solidFill>
            </a:endParaRPr>
          </a:p>
        </p:txBody>
      </p:sp>
    </p:spTree>
    <p:extLst>
      <p:ext uri="{BB962C8B-B14F-4D97-AF65-F5344CB8AC3E}">
        <p14:creationId xmlns:p14="http://schemas.microsoft.com/office/powerpoint/2010/main" val="2145521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a:stretch>
            <a:fillRect/>
          </a:stretch>
        </p:blipFill>
        <p:spPr>
          <a:xfrm>
            <a:off x="6594475" y="-4762"/>
            <a:ext cx="10183813" cy="9480550"/>
          </a:xfrm>
          <a:prstGeom prst="rect">
            <a:avLst/>
          </a:prstGeom>
          <a:noFill/>
          <a:ln w="9525">
            <a:noFill/>
          </a:ln>
        </p:spPr>
      </p:pic>
      <p:pic>
        <p:nvPicPr>
          <p:cNvPr id="10246" name="图片 10245" descr="22"/>
          <p:cNvPicPr>
            <a:picLocks noChangeAspect="1"/>
          </p:cNvPicPr>
          <p:nvPr/>
        </p:nvPicPr>
        <p:blipFill>
          <a:blip r:embed="rId4"/>
          <a:stretch>
            <a:fillRect/>
          </a:stretch>
        </p:blipFill>
        <p:spPr>
          <a:xfrm>
            <a:off x="539750" y="633413"/>
            <a:ext cx="5976938" cy="5530850"/>
          </a:xfrm>
          <a:prstGeom prst="rect">
            <a:avLst/>
          </a:prstGeom>
          <a:noFill/>
          <a:ln w="9525">
            <a:noFill/>
          </a:ln>
        </p:spPr>
      </p:pic>
      <p:sp>
        <p:nvSpPr>
          <p:cNvPr id="2" name="TextBox 1"/>
          <p:cNvSpPr txBox="1"/>
          <p:nvPr/>
        </p:nvSpPr>
        <p:spPr>
          <a:xfrm>
            <a:off x="756296" y="2649662"/>
            <a:ext cx="5616624" cy="2862322"/>
          </a:xfrm>
          <a:prstGeom prst="rect">
            <a:avLst/>
          </a:prstGeom>
          <a:noFill/>
        </p:spPr>
        <p:txBody>
          <a:bodyPr wrap="square" rtlCol="0">
            <a:spAutoFit/>
          </a:bodyPr>
          <a:lstStyle/>
          <a:p>
            <a:pPr algn="ctr">
              <a:lnSpc>
                <a:spcPct val="150000"/>
              </a:lnSpc>
            </a:pPr>
            <a:r>
              <a:rPr lang="en-US" sz="6000" b="1" dirty="0" smtClean="0">
                <a:solidFill>
                  <a:srgbClr val="FF0000"/>
                </a:solidFill>
                <a:latin typeface="Times New Roman" pitchFamily="18" charset="0"/>
                <a:cs typeface="Times New Roman" pitchFamily="18" charset="0"/>
              </a:rPr>
              <a:t>KHÁM </a:t>
            </a:r>
          </a:p>
          <a:p>
            <a:pPr algn="ctr">
              <a:lnSpc>
                <a:spcPct val="150000"/>
              </a:lnSpc>
            </a:pPr>
            <a:r>
              <a:rPr lang="en-US" sz="6000" b="1" dirty="0" smtClean="0">
                <a:solidFill>
                  <a:srgbClr val="FF0000"/>
                </a:solidFill>
                <a:latin typeface="Times New Roman" pitchFamily="18" charset="0"/>
                <a:cs typeface="Times New Roman" pitchFamily="18" charset="0"/>
              </a:rPr>
              <a:t>PHÁ</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741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A5AEC119-D292-4DE7-A603-35A5AA0E101E}"/>
              </a:ext>
            </a:extLst>
          </p:cNvPr>
          <p:cNvPicPr>
            <a:picLocks noChangeAspect="1"/>
          </p:cNvPicPr>
          <p:nvPr/>
        </p:nvPicPr>
        <p:blipFill>
          <a:blip r:embed="rId3"/>
          <a:stretch>
            <a:fillRect/>
          </a:stretch>
        </p:blipFill>
        <p:spPr>
          <a:xfrm>
            <a:off x="1274534" y="1497025"/>
            <a:ext cx="14229221" cy="160049"/>
          </a:xfrm>
          <a:prstGeom prst="rect">
            <a:avLst/>
          </a:prstGeom>
        </p:spPr>
      </p:pic>
      <p:pic>
        <p:nvPicPr>
          <p:cNvPr id="28" name="图片 27">
            <a:extLst>
              <a:ext uri="{FF2B5EF4-FFF2-40B4-BE49-F238E27FC236}">
                <a16:creationId xmlns="" xmlns:a16="http://schemas.microsoft.com/office/drawing/2014/main" id="{AA1DC7A3-816F-46E4-9100-846497B74238}"/>
              </a:ext>
            </a:extLst>
          </p:cNvPr>
          <p:cNvPicPr>
            <a:picLocks noChangeAspect="1"/>
          </p:cNvPicPr>
          <p:nvPr/>
        </p:nvPicPr>
        <p:blipFill>
          <a:blip r:embed="rId4"/>
          <a:stretch>
            <a:fillRect/>
          </a:stretch>
        </p:blipFill>
        <p:spPr>
          <a:xfrm>
            <a:off x="994081" y="410797"/>
            <a:ext cx="931276" cy="977143"/>
          </a:xfrm>
          <a:prstGeom prst="rect">
            <a:avLst/>
          </a:prstGeom>
        </p:spPr>
      </p:pic>
      <p:sp>
        <p:nvSpPr>
          <p:cNvPr id="2" name="Rectangle 1"/>
          <p:cNvSpPr/>
          <p:nvPr/>
        </p:nvSpPr>
        <p:spPr>
          <a:xfrm>
            <a:off x="751408" y="2001590"/>
            <a:ext cx="14977664" cy="5940088"/>
          </a:xfrm>
          <a:prstGeom prst="rect">
            <a:avLst/>
          </a:prstGeom>
        </p:spPr>
        <p:txBody>
          <a:bodyPr wrap="square">
            <a:spAutoFit/>
          </a:bodyPr>
          <a:lstStyle/>
          <a:p>
            <a:pPr algn="just"/>
            <a:r>
              <a:rPr lang="en-US" altLang="en-US" sz="3800" dirty="0">
                <a:latin typeface="Century Schoolbook" pitchFamily="18" charset="0"/>
                <a:cs typeface="Times New Roman" pitchFamily="18" charset="0"/>
              </a:rPr>
              <a:t> </a:t>
            </a:r>
            <a:r>
              <a:rPr lang="en-US" altLang="en-US" sz="3800" dirty="0" smtClean="0">
                <a:latin typeface="Century Schoolbook" pitchFamily="18" charset="0"/>
                <a:cs typeface="Times New Roman" pitchFamily="18" charset="0"/>
              </a:rPr>
              <a:t>	</a:t>
            </a:r>
            <a:r>
              <a:rPr lang="en-US" altLang="en-US" sz="3800" dirty="0" err="1" smtClean="0">
                <a:latin typeface="Century Schoolbook" pitchFamily="18" charset="0"/>
                <a:cs typeface="Times New Roman" pitchFamily="18" charset="0"/>
              </a:rPr>
              <a:t>Ngày</a:t>
            </a:r>
            <a:r>
              <a:rPr lang="en-US" altLang="en-US" sz="3800" dirty="0" smtClean="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xưa</a:t>
            </a:r>
            <a:r>
              <a:rPr lang="en-US" altLang="en-US" sz="3800" dirty="0">
                <a:latin typeface="Century Schoolbook" pitchFamily="18" charset="0"/>
                <a:cs typeface="Times New Roman" pitchFamily="18" charset="0"/>
              </a:rPr>
              <a:t>, ở </a:t>
            </a:r>
            <a:r>
              <a:rPr lang="en-US" altLang="en-US" sz="3800" dirty="0" err="1">
                <a:latin typeface="Century Schoolbook" pitchFamily="18" charset="0"/>
                <a:cs typeface="Times New Roman" pitchFamily="18" charset="0"/>
              </a:rPr>
              <a:t>vương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quốc</a:t>
            </a:r>
            <a:r>
              <a:rPr lang="en-US" altLang="en-US" sz="3800" dirty="0">
                <a:latin typeface="Century Schoolbook" pitchFamily="18" charset="0"/>
                <a:cs typeface="Times New Roman" pitchFamily="18" charset="0"/>
              </a:rPr>
              <a:t> Dagestan </a:t>
            </a:r>
            <a:r>
              <a:rPr lang="en-US" altLang="en-US" sz="3800" dirty="0" err="1">
                <a:latin typeface="Century Schoolbook" pitchFamily="18" charset="0"/>
                <a:cs typeface="Times New Roman" pitchFamily="18" charset="0"/>
              </a:rPr>
              <a:t>có</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một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ông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bạo</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ngược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Khắp</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nơi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truyền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bài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lên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án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thói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hống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hách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bạo</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tàn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của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a:t>
            </a:r>
          </a:p>
          <a:p>
            <a:pPr algn="just"/>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Rồi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một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ngày</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bài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lọt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đến</a:t>
            </a:r>
            <a:r>
              <a:rPr lang="en-US" altLang="en-US" sz="3800" dirty="0">
                <a:latin typeface="Century Schoolbook" pitchFamily="18" charset="0"/>
                <a:cs typeface="Times New Roman" pitchFamily="18" charset="0"/>
              </a:rPr>
              <a:t> tai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Vị</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lệnh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tìm</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cho</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được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tác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giả</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bài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để</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xử</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tội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Truy</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tìm</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không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vị</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lệnh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tống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giam</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cả</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thơ</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nghệ</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nhân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rong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cả</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nước</a:t>
            </a:r>
            <a:r>
              <a:rPr lang="en-US" altLang="en-US" sz="3800" dirty="0">
                <a:latin typeface="Century Schoolbook" pitchFamily="18" charset="0"/>
                <a:cs typeface="Times New Roman" pitchFamily="18" charset="0"/>
              </a:rPr>
              <a:t>.</a:t>
            </a:r>
          </a:p>
          <a:p>
            <a:pPr algn="just"/>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Sau</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đó</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lệnh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phải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cho</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nghe</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một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bài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do </a:t>
            </a:r>
            <a:r>
              <a:rPr lang="en-US" altLang="en-US" sz="3800" dirty="0" err="1">
                <a:latin typeface="Century Schoolbook" pitchFamily="18" charset="0"/>
                <a:cs typeface="Times New Roman" pitchFamily="18" charset="0"/>
              </a:rPr>
              <a:t>chính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mình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sáng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tác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ngợi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cả</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đều</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cố</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gắng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hoàn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thành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riêng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có</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thơ</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kiên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quyết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không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chịu</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Họ</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bị</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tống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giam</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vào</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ngục</a:t>
            </a:r>
            <a:r>
              <a:rPr lang="en-US" altLang="en-US" sz="3800" dirty="0" smtClean="0">
                <a:latin typeface="Century Schoolbook" pitchFamily="18" charset="0"/>
                <a:cs typeface="Times New Roman" pitchFamily="18" charset="0"/>
              </a:rPr>
              <a:t>.</a:t>
            </a:r>
          </a:p>
        </p:txBody>
      </p:sp>
      <p:sp>
        <p:nvSpPr>
          <p:cNvPr id="9" name="Rectangle 8"/>
          <p:cNvSpPr/>
          <p:nvPr/>
        </p:nvSpPr>
        <p:spPr>
          <a:xfrm>
            <a:off x="4500712" y="514647"/>
            <a:ext cx="8889727" cy="769441"/>
          </a:xfrm>
          <a:prstGeom prst="rect">
            <a:avLst/>
          </a:prstGeom>
        </p:spPr>
        <p:txBody>
          <a:bodyPr wrap="square">
            <a:spAutoFit/>
          </a:bodyPr>
          <a:lstStyle/>
          <a:p>
            <a:r>
              <a:rPr lang="en-US" altLang="en-US" sz="4400" b="1" dirty="0" smtClean="0">
                <a:solidFill>
                  <a:srgbClr val="FF0000"/>
                </a:solidFill>
                <a:latin typeface="Times New Roman" pitchFamily="18" charset="0"/>
                <a:cs typeface="Times New Roman" pitchFamily="18" charset="0"/>
              </a:rPr>
              <a:t>MỘT NHÀ THƠ CHÂN CHÍNH</a:t>
            </a:r>
            <a:endParaRPr lang="en-US" sz="4400" b="1" dirty="0"/>
          </a:p>
        </p:txBody>
      </p:sp>
    </p:spTree>
    <p:extLst>
      <p:ext uri="{BB962C8B-B14F-4D97-AF65-F5344CB8AC3E}">
        <p14:creationId xmlns:p14="http://schemas.microsoft.com/office/powerpoint/2010/main" val="48891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 xmlns:a16="http://schemas.microsoft.com/office/drawing/2014/main" id="{A5AEC119-D292-4DE7-A603-35A5AA0E101E}"/>
              </a:ext>
            </a:extLst>
          </p:cNvPr>
          <p:cNvPicPr>
            <a:picLocks noChangeAspect="1"/>
          </p:cNvPicPr>
          <p:nvPr/>
        </p:nvPicPr>
        <p:blipFill>
          <a:blip r:embed="rId3"/>
          <a:stretch>
            <a:fillRect/>
          </a:stretch>
        </p:blipFill>
        <p:spPr>
          <a:xfrm>
            <a:off x="1274534" y="1497025"/>
            <a:ext cx="14229221" cy="160049"/>
          </a:xfrm>
          <a:prstGeom prst="rect">
            <a:avLst/>
          </a:prstGeom>
        </p:spPr>
      </p:pic>
      <p:pic>
        <p:nvPicPr>
          <p:cNvPr id="28" name="图片 27">
            <a:extLst>
              <a:ext uri="{FF2B5EF4-FFF2-40B4-BE49-F238E27FC236}">
                <a16:creationId xmlns="" xmlns:a16="http://schemas.microsoft.com/office/drawing/2014/main" id="{AA1DC7A3-816F-46E4-9100-846497B74238}"/>
              </a:ext>
            </a:extLst>
          </p:cNvPr>
          <p:cNvPicPr>
            <a:picLocks noChangeAspect="1"/>
          </p:cNvPicPr>
          <p:nvPr/>
        </p:nvPicPr>
        <p:blipFill>
          <a:blip r:embed="rId4"/>
          <a:stretch>
            <a:fillRect/>
          </a:stretch>
        </p:blipFill>
        <p:spPr>
          <a:xfrm>
            <a:off x="994081" y="410797"/>
            <a:ext cx="931276" cy="977143"/>
          </a:xfrm>
          <a:prstGeom prst="rect">
            <a:avLst/>
          </a:prstGeom>
        </p:spPr>
      </p:pic>
      <p:sp>
        <p:nvSpPr>
          <p:cNvPr id="2" name="Rectangle 1"/>
          <p:cNvSpPr/>
          <p:nvPr/>
        </p:nvSpPr>
        <p:spPr>
          <a:xfrm>
            <a:off x="733641" y="925529"/>
            <a:ext cx="15144333" cy="7694414"/>
          </a:xfrm>
          <a:prstGeom prst="rect">
            <a:avLst/>
          </a:prstGeom>
        </p:spPr>
        <p:txBody>
          <a:bodyPr wrap="square">
            <a:spAutoFit/>
          </a:bodyPr>
          <a:lstStyle/>
          <a:p>
            <a:pPr algn="just"/>
            <a:r>
              <a:rPr lang="en-US" altLang="en-US" sz="3800" dirty="0">
                <a:latin typeface="Century Schoolbook" pitchFamily="18" charset="0"/>
                <a:cs typeface="Times New Roman" pitchFamily="18" charset="0"/>
              </a:rPr>
              <a:t>       </a:t>
            </a:r>
            <a:endParaRPr lang="en-US" altLang="en-US" sz="3800" dirty="0" smtClean="0">
              <a:latin typeface="Century Schoolbook" pitchFamily="18" charset="0"/>
              <a:cs typeface="Times New Roman" pitchFamily="18" charset="0"/>
            </a:endParaRPr>
          </a:p>
          <a:p>
            <a:pPr algn="just"/>
            <a:r>
              <a:rPr lang="en-US" altLang="en-US" sz="3800" dirty="0" smtClean="0">
                <a:latin typeface="Century Schoolbook" pitchFamily="18" charset="0"/>
                <a:cs typeface="Times New Roman" pitchFamily="18" charset="0"/>
              </a:rPr>
              <a:t>	Ba </a:t>
            </a:r>
            <a:r>
              <a:rPr lang="en-US" altLang="en-US" sz="3800" dirty="0" err="1">
                <a:latin typeface="Century Schoolbook" pitchFamily="18" charset="0"/>
                <a:cs typeface="Times New Roman" pitchFamily="18" charset="0"/>
              </a:rPr>
              <a:t>tháng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sau</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vị</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giải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người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cho</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thêm</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cơ</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hội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Một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trong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thơ</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đã</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ngợi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vị</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thế</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được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thả</a:t>
            </a:r>
            <a:r>
              <a:rPr lang="en-US" altLang="en-US" sz="3800" dirty="0">
                <a:latin typeface="Century Schoolbook" pitchFamily="18" charset="0"/>
                <a:cs typeface="Times New Roman" pitchFamily="18" charset="0"/>
              </a:rPr>
              <a:t> </a:t>
            </a:r>
            <a:r>
              <a:rPr lang="en-US" altLang="en-US" sz="3800" dirty="0" err="1" smtClean="0">
                <a:latin typeface="Century Schoolbook" pitchFamily="18" charset="0"/>
                <a:cs typeface="Times New Roman" pitchFamily="18" charset="0"/>
              </a:rPr>
              <a:t>ra</a:t>
            </a:r>
            <a:endParaRPr lang="en-US" altLang="en-US" sz="3800" dirty="0">
              <a:latin typeface="Century Schoolbook" pitchFamily="18" charset="0"/>
              <a:cs typeface="Times New Roman" pitchFamily="18" charset="0"/>
            </a:endParaRPr>
          </a:p>
          <a:p>
            <a:pPr algn="just"/>
            <a:r>
              <a:rPr lang="en-US" altLang="en-US" sz="3800" dirty="0" smtClean="0">
                <a:latin typeface="Century Schoolbook" pitchFamily="18" charset="0"/>
                <a:cs typeface="Times New Roman" pitchFamily="18" charset="0"/>
              </a:rPr>
              <a:t>	</a:t>
            </a:r>
            <a:r>
              <a:rPr lang="en-US" altLang="en-US" sz="3800" dirty="0" err="1" smtClean="0">
                <a:latin typeface="Century Schoolbook" pitchFamily="18" charset="0"/>
                <a:cs typeface="Times New Roman" pitchFamily="18" charset="0"/>
              </a:rPr>
              <a:t>Giàn</a:t>
            </a:r>
            <a:r>
              <a:rPr lang="en-US" altLang="en-US" sz="3800" dirty="0" smtClean="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hỏa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thiêu</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xuất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hiện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một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trong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hai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thơ</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còn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lại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tiêng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Riêng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người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cuối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cùng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vẫn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im</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lặng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vị</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ra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lệnh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Trói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hắn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thiêu</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chết</a:t>
            </a:r>
            <a:r>
              <a:rPr lang="en-US" altLang="en-US" sz="3800" dirty="0">
                <a:latin typeface="Century Schoolbook" pitchFamily="18" charset="0"/>
                <a:cs typeface="Times New Roman" pitchFamily="18" charset="0"/>
              </a:rPr>
              <a:t>!”.</a:t>
            </a:r>
          </a:p>
          <a:p>
            <a:pPr algn="just"/>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Cuối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cùng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thơ</a:t>
            </a:r>
            <a:r>
              <a:rPr lang="en-US" altLang="en-US" sz="3800" dirty="0">
                <a:latin typeface="Century Schoolbook" pitchFamily="18" charset="0"/>
                <a:cs typeface="Times New Roman" pitchFamily="18" charset="0"/>
              </a:rPr>
              <a:t> </a:t>
            </a:r>
            <a:r>
              <a:rPr lang="en-US" altLang="en-US" sz="3800" dirty="0" err="1" smtClean="0">
                <a:latin typeface="Century Schoolbook" pitchFamily="18" charset="0"/>
                <a:cs typeface="Times New Roman" pitchFamily="18" charset="0"/>
              </a:rPr>
              <a:t>cũng</a:t>
            </a:r>
            <a:r>
              <a:rPr lang="en-US" altLang="en-US" sz="3800" dirty="0" smtClean="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vang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tiếng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Đó</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lời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phơi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bày</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nỗi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thống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khổ</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củ̉a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người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dân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phê</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phán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thói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xấu</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của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Tiếng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hát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vang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lên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cả</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hoàng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cung</a:t>
            </a:r>
            <a:r>
              <a:rPr lang="en-US" altLang="en-US" sz="3800" dirty="0">
                <a:latin typeface="Century Schoolbook" pitchFamily="18" charset="0"/>
                <a:cs typeface="Times New Roman" pitchFamily="18" charset="0"/>
              </a:rPr>
              <a:t> rung </a:t>
            </a:r>
            <a:r>
              <a:rPr lang="en-US" altLang="en-US" sz="3800" dirty="0" err="1">
                <a:latin typeface="Century Schoolbook" pitchFamily="18" charset="0"/>
                <a:cs typeface="Times New Roman" pitchFamily="18" charset="0"/>
              </a:rPr>
              <a:t>động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cùng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với</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ngọn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lửa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bừng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bừng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bốc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cháy</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như</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giận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dữ</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vua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bất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ngờ</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thét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lên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Dập</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tắt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lửa</a:t>
            </a:r>
            <a:r>
              <a:rPr lang="en-US" altLang="en-US" sz="3800" dirty="0">
                <a:latin typeface="Century Schoolbook" pitchFamily="18" charset="0"/>
                <a:cs typeface="Times New Roman" pitchFamily="18" charset="0"/>
              </a:rPr>
              <a:t>! Ta </a:t>
            </a:r>
            <a:r>
              <a:rPr lang="en-US" altLang="en-US" sz="3800" dirty="0" err="1">
                <a:latin typeface="Century Schoolbook" pitchFamily="18" charset="0"/>
                <a:cs typeface="Times New Roman" pitchFamily="18" charset="0"/>
              </a:rPr>
              <a:t>không</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thể</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mất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nhà</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thơ</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chân</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chính</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độc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nhất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của</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đất</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nước</a:t>
            </a:r>
            <a:r>
              <a:rPr lang="en-US" altLang="en-US" sz="3800" dirty="0">
                <a:latin typeface="Century Schoolbook" pitchFamily="18" charset="0"/>
                <a:cs typeface="Times New Roman" pitchFamily="18" charset="0"/>
              </a:rPr>
              <a:t> </a:t>
            </a:r>
            <a:r>
              <a:rPr lang="en-US" altLang="en-US" sz="3800" dirty="0" err="1">
                <a:latin typeface="Century Schoolbook" pitchFamily="18" charset="0"/>
                <a:cs typeface="Times New Roman" pitchFamily="18" charset="0"/>
              </a:rPr>
              <a:t>này</a:t>
            </a:r>
            <a:r>
              <a:rPr lang="en-US" altLang="en-US" sz="3800" dirty="0">
                <a:latin typeface="Century Schoolbook" pitchFamily="18" charset="0"/>
                <a:cs typeface="Times New Roman" pitchFamily="18" charset="0"/>
              </a:rPr>
              <a:t>”.</a:t>
            </a:r>
          </a:p>
          <a:p>
            <a:pPr algn="just"/>
            <a:r>
              <a:rPr lang="en-US" altLang="en-US" sz="3800" dirty="0">
                <a:latin typeface="Century Schoolbook" pitchFamily="18" charset="0"/>
                <a:cs typeface="Times New Roman" pitchFamily="18" charset="0"/>
              </a:rPr>
              <a:t> </a:t>
            </a:r>
            <a:r>
              <a:rPr lang="en-US" altLang="en-US" sz="3800" b="1" dirty="0">
                <a:latin typeface="Century Schoolbook" pitchFamily="18" charset="0"/>
                <a:cs typeface="Times New Roman" pitchFamily="18" charset="0"/>
              </a:rPr>
              <a:t>                                                </a:t>
            </a:r>
            <a:r>
              <a:rPr lang="en-US" altLang="en-US" sz="3800" b="1" dirty="0" smtClean="0">
                <a:latin typeface="Century Schoolbook" pitchFamily="18" charset="0"/>
                <a:cs typeface="Times New Roman" pitchFamily="18" charset="0"/>
              </a:rPr>
              <a:t>  (</a:t>
            </a:r>
            <a:r>
              <a:rPr lang="en-US" altLang="en-US" sz="3800" b="1" dirty="0">
                <a:latin typeface="Century Schoolbook" pitchFamily="18" charset="0"/>
                <a:cs typeface="Times New Roman" pitchFamily="18" charset="0"/>
              </a:rPr>
              <a:t>Theo </a:t>
            </a:r>
            <a:r>
              <a:rPr lang="en-US" altLang="en-US" sz="3800" b="1" dirty="0" err="1">
                <a:latin typeface="Century Schoolbook" pitchFamily="18" charset="0"/>
                <a:cs typeface="Times New Roman" pitchFamily="18" charset="0"/>
              </a:rPr>
              <a:t>Truyện</a:t>
            </a:r>
            <a:r>
              <a:rPr lang="en-US" altLang="en-US" sz="3800" b="1" dirty="0">
                <a:latin typeface="Century Schoolbook" pitchFamily="18" charset="0"/>
                <a:cs typeface="Times New Roman" pitchFamily="18" charset="0"/>
              </a:rPr>
              <a:t> </a:t>
            </a:r>
            <a:r>
              <a:rPr lang="en-US" altLang="en-US" sz="3800" b="1" dirty="0" err="1">
                <a:latin typeface="Century Schoolbook" pitchFamily="18" charset="0"/>
                <a:cs typeface="Times New Roman" pitchFamily="18" charset="0"/>
              </a:rPr>
              <a:t>cổ</a:t>
            </a:r>
            <a:r>
              <a:rPr lang="en-US" altLang="en-US" sz="3800" b="1" dirty="0">
                <a:latin typeface="Century Schoolbook" pitchFamily="18" charset="0"/>
                <a:cs typeface="Times New Roman" pitchFamily="18" charset="0"/>
              </a:rPr>
              <a:t> </a:t>
            </a:r>
            <a:r>
              <a:rPr lang="en-US" altLang="en-US" sz="3800" b="1" dirty="0" err="1">
                <a:latin typeface="Century Schoolbook" pitchFamily="18" charset="0"/>
                <a:cs typeface="Times New Roman" pitchFamily="18" charset="0"/>
              </a:rPr>
              <a:t>dân</a:t>
            </a:r>
            <a:r>
              <a:rPr lang="en-US" altLang="en-US" sz="3800" b="1" dirty="0">
                <a:latin typeface="Century Schoolbook" pitchFamily="18" charset="0"/>
                <a:cs typeface="Times New Roman" pitchFamily="18" charset="0"/>
              </a:rPr>
              <a:t> </a:t>
            </a:r>
            <a:r>
              <a:rPr lang="en-US" altLang="en-US" sz="3800" b="1" dirty="0" err="1">
                <a:latin typeface="Century Schoolbook" pitchFamily="18" charset="0"/>
                <a:cs typeface="Times New Roman" pitchFamily="18" charset="0"/>
              </a:rPr>
              <a:t>gian</a:t>
            </a:r>
            <a:r>
              <a:rPr lang="en-US" altLang="en-US" sz="3800" b="1" dirty="0">
                <a:latin typeface="Century Schoolbook" pitchFamily="18" charset="0"/>
                <a:cs typeface="Times New Roman" pitchFamily="18" charset="0"/>
              </a:rPr>
              <a:t> </a:t>
            </a:r>
            <a:r>
              <a:rPr lang="en-US" altLang="en-US" sz="3800" b="1" dirty="0" err="1">
                <a:latin typeface="Century Schoolbook" pitchFamily="18" charset="0"/>
                <a:cs typeface="Times New Roman" pitchFamily="18" charset="0"/>
              </a:rPr>
              <a:t>Nga</a:t>
            </a:r>
            <a:r>
              <a:rPr lang="en-US" altLang="en-US" sz="3800" b="1" dirty="0" smtClean="0">
                <a:latin typeface="Century Schoolbook" pitchFamily="18" charset="0"/>
                <a:cs typeface="Times New Roman" pitchFamily="18" charset="0"/>
              </a:rPr>
              <a:t>)</a:t>
            </a:r>
            <a:endParaRPr lang="en-US" altLang="en-US" sz="3800" b="1" dirty="0">
              <a:latin typeface="Century Schoolbook" pitchFamily="18" charset="0"/>
              <a:cs typeface="Times New Roman" pitchFamily="18" charset="0"/>
            </a:endParaRPr>
          </a:p>
        </p:txBody>
      </p:sp>
    </p:spTree>
    <p:extLst>
      <p:ext uri="{BB962C8B-B14F-4D97-AF65-F5344CB8AC3E}">
        <p14:creationId xmlns:p14="http://schemas.microsoft.com/office/powerpoint/2010/main" val="106215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80" y="489422"/>
            <a:ext cx="15697744" cy="8568952"/>
          </a:xfrm>
          <a:prstGeom prst="rect">
            <a:avLst/>
          </a:prstGeom>
          <a:ln>
            <a:noFill/>
          </a:ln>
          <a:effectLst>
            <a:softEdge rad="112500"/>
          </a:effectLst>
        </p:spPr>
      </p:pic>
      <p:sp>
        <p:nvSpPr>
          <p:cNvPr id="6" name="TextBox 5"/>
          <p:cNvSpPr txBox="1"/>
          <p:nvPr/>
        </p:nvSpPr>
        <p:spPr>
          <a:xfrm>
            <a:off x="1908424" y="561430"/>
            <a:ext cx="12961440" cy="1828386"/>
          </a:xfrm>
          <a:prstGeom prst="rect">
            <a:avLst/>
          </a:prstGeom>
          <a:noFill/>
        </p:spPr>
        <p:txBody>
          <a:bodyPr wrap="square" rtlCol="0">
            <a:spAutoFit/>
          </a:bodyPr>
          <a:lstStyle/>
          <a:p>
            <a:pPr algn="ctr">
              <a:lnSpc>
                <a:spcPct val="150000"/>
              </a:lnSpc>
            </a:pPr>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1: </a:t>
            </a:r>
            <a:r>
              <a:rPr lang="en-US" altLang="en-US" sz="4000" b="1" dirty="0" err="1" smtClean="0">
                <a:solidFill>
                  <a:srgbClr val="FF0000"/>
                </a:solidFill>
                <a:latin typeface="Times New Roman" pitchFamily="18" charset="0"/>
                <a:ea typeface="Arial" pitchFamily="34" charset="0"/>
                <a:cs typeface="Times New Roman" pitchFamily="18" charset="0"/>
              </a:rPr>
              <a:t>Khi</a:t>
            </a:r>
            <a:r>
              <a:rPr lang="en-US" altLang="en-US" sz="4000" b="1" dirty="0" smtClean="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bị</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nhà</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vua</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bắt</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các</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nhà</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thơ</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và</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nghệ</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nhân</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hát</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rong</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đã</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hành</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động</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như</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thế</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nào</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Vì</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sao</a:t>
            </a:r>
            <a:r>
              <a:rPr lang="en-US" altLang="en-US" sz="4000" b="1" dirty="0" smtClean="0">
                <a:solidFill>
                  <a:srgbClr val="FF0000"/>
                </a:solidFill>
                <a:latin typeface="Times New Roman" pitchFamily="18" charset="0"/>
                <a:ea typeface="Arial" pitchFamily="34" charset="0"/>
                <a:cs typeface="Times New Roman" pitchFamily="18" charset="0"/>
              </a:rPr>
              <a:t>?</a:t>
            </a:r>
            <a:endParaRPr lang="en-US" altLang="en-US" sz="4000" b="1" dirty="0">
              <a:solidFill>
                <a:srgbClr val="FF0000"/>
              </a:solidFill>
              <a:latin typeface="Times New Roman" pitchFamily="18" charset="0"/>
              <a:ea typeface="Arial" pitchFamily="34" charset="0"/>
              <a:cs typeface="Times New Roman" pitchFamily="18" charset="0"/>
            </a:endParaRPr>
          </a:p>
        </p:txBody>
      </p:sp>
      <p:sp>
        <p:nvSpPr>
          <p:cNvPr id="7" name="Rectangle 6"/>
          <p:cNvSpPr/>
          <p:nvPr/>
        </p:nvSpPr>
        <p:spPr>
          <a:xfrm>
            <a:off x="1332360" y="2533832"/>
            <a:ext cx="13825536" cy="5632311"/>
          </a:xfrm>
          <a:prstGeom prst="rect">
            <a:avLst/>
          </a:prstGeom>
        </p:spPr>
        <p:txBody>
          <a:bodyPr wrap="square">
            <a:spAutoFit/>
          </a:bodyPr>
          <a:lstStyle/>
          <a:p>
            <a:pPr algn="just">
              <a:defRPr/>
            </a:pPr>
            <a:r>
              <a:rPr lang="en-US" sz="3600" dirty="0" smtClean="0">
                <a:latin typeface="Century Schoolbook" pitchFamily="18" charset="0"/>
                <a:cs typeface="Times New Roman" pitchFamily="18" charset="0"/>
              </a:rPr>
              <a:t>- T</a:t>
            </a:r>
            <a:r>
              <a:rPr lang="vi-VN" sz="3600" dirty="0" smtClean="0">
                <a:latin typeface="Times New Roman" pitchFamily="18" charset="0"/>
                <a:cs typeface="Times New Roman" pitchFamily="18" charset="0"/>
              </a:rPr>
              <a:t>ất </a:t>
            </a:r>
            <a:r>
              <a:rPr lang="vi-VN" sz="3600" dirty="0">
                <a:latin typeface="Times New Roman" pitchFamily="18" charset="0"/>
                <a:cs typeface="Times New Roman" pitchFamily="18" charset="0"/>
              </a:rPr>
              <a:t>cả đều cố gắng hoàn thành nhiệm </a:t>
            </a:r>
            <a:r>
              <a:rPr lang="vi-VN" sz="3600" dirty="0" smtClean="0">
                <a:latin typeface="Times New Roman" pitchFamily="18" charset="0"/>
                <a:cs typeface="Times New Roman" pitchFamily="18" charset="0"/>
              </a:rPr>
              <a:t>v</a:t>
            </a:r>
            <a:r>
              <a:rPr lang="en-US" sz="3600" dirty="0" smtClean="0">
                <a:latin typeface="Century Schoolbook" pitchFamily="18" charset="0"/>
                <a:cs typeface="Times New Roman" pitchFamily="18" charset="0"/>
              </a:rPr>
              <a:t>ụ.</a:t>
            </a:r>
          </a:p>
          <a:p>
            <a:pPr algn="just">
              <a:defRPr/>
            </a:pPr>
            <a:r>
              <a:rPr lang="en-US" sz="3600" dirty="0" smtClean="0">
                <a:latin typeface="Century Schoolbook" pitchFamily="18" charset="0"/>
                <a:cs typeface="Times New Roman" pitchFamily="18" charset="0"/>
              </a:rPr>
              <a:t>- </a:t>
            </a:r>
            <a:r>
              <a:rPr lang="en-US" sz="3600" dirty="0">
                <a:latin typeface="Century Schoolbook" pitchFamily="18" charset="0"/>
                <a:cs typeface="Times New Roman" pitchFamily="18" charset="0"/>
              </a:rPr>
              <a:t>R</a:t>
            </a:r>
            <a:r>
              <a:rPr lang="vi-VN" sz="3600" dirty="0" smtClean="0">
                <a:latin typeface="Times New Roman" pitchFamily="18" charset="0"/>
                <a:cs typeface="Times New Roman" pitchFamily="18" charset="0"/>
              </a:rPr>
              <a:t>iêng </a:t>
            </a:r>
            <a:r>
              <a:rPr lang="vi-VN" sz="3600" dirty="0">
                <a:latin typeface="Times New Roman" pitchFamily="18" charset="0"/>
                <a:cs typeface="Times New Roman" pitchFamily="18" charset="0"/>
              </a:rPr>
              <a:t>có 3 nhà thơ vẫn kiên quyết không hát, đến phút cuối khi bị đe dọa đến cái chết, đã có 2 nhà thơ phải cất tiếng hát ca ngợi nhà vua vì tất cả họ đều sợ cái </a:t>
            </a:r>
            <a:r>
              <a:rPr lang="vi-VN" sz="3600" dirty="0" smtClean="0">
                <a:latin typeface="Times New Roman" pitchFamily="18" charset="0"/>
                <a:cs typeface="Times New Roman" pitchFamily="18" charset="0"/>
              </a:rPr>
              <a:t>chết</a:t>
            </a:r>
            <a:r>
              <a:rPr lang="en-US" sz="3600" dirty="0" smtClean="0">
                <a:latin typeface="Century Schoolbook" pitchFamily="18" charset="0"/>
                <a:cs typeface="Times New Roman" pitchFamily="18" charset="0"/>
              </a:rPr>
              <a:t>.</a:t>
            </a:r>
          </a:p>
          <a:p>
            <a:pPr algn="just">
              <a:defRPr/>
            </a:pPr>
            <a:r>
              <a:rPr lang="en-US" sz="3600" dirty="0" smtClean="0">
                <a:latin typeface="Century Schoolbook" pitchFamily="18" charset="0"/>
                <a:cs typeface="Times New Roman" pitchFamily="18" charset="0"/>
              </a:rPr>
              <a:t>- N</a:t>
            </a:r>
            <a:r>
              <a:rPr lang="vi-VN" sz="3600" dirty="0" smtClean="0">
                <a:latin typeface="Times New Roman" pitchFamily="18" charset="0"/>
                <a:cs typeface="Times New Roman" pitchFamily="18" charset="0"/>
              </a:rPr>
              <a:t>hưng </a:t>
            </a:r>
            <a:r>
              <a:rPr lang="vi-VN" sz="3600" dirty="0">
                <a:latin typeface="Times New Roman" pitchFamily="18" charset="0"/>
                <a:cs typeface="Times New Roman" pitchFamily="18" charset="0"/>
              </a:rPr>
              <a:t>trong số đó vẫn có một nhà thơ kiên quyết đến phút cuối không hát, đến khi cận kề cái chết, ông đã cất lên tiếng hát tố cáo về tội ác của nhà vua. </a:t>
            </a:r>
            <a:endParaRPr lang="en-US" sz="3600" dirty="0">
              <a:latin typeface="Century Schoolbook" pitchFamily="18" charset="0"/>
              <a:cs typeface="Times New Roman" pitchFamily="18" charset="0"/>
            </a:endParaRPr>
          </a:p>
          <a:p>
            <a:pPr algn="just">
              <a:defRPr/>
            </a:pPr>
            <a:r>
              <a:rPr lang="en-US" sz="3600" b="1" i="1" dirty="0" smtClean="0">
                <a:solidFill>
                  <a:srgbClr val="7030A0"/>
                </a:solidFill>
                <a:latin typeface="Century Schoolbook" pitchFamily="18" charset="0"/>
                <a:cs typeface="Times New Roman" pitchFamily="18" charset="0"/>
              </a:rPr>
              <a:t>=&gt; </a:t>
            </a:r>
            <a:r>
              <a:rPr lang="en-US" sz="3600" b="1" i="1" dirty="0" err="1" smtClean="0">
                <a:solidFill>
                  <a:srgbClr val="7030A0"/>
                </a:solidFill>
                <a:latin typeface="Century Schoolbook" pitchFamily="18" charset="0"/>
                <a:cs typeface="Times New Roman" pitchFamily="18" charset="0"/>
              </a:rPr>
              <a:t>Vì</a:t>
            </a:r>
            <a:r>
              <a:rPr lang="en-US" sz="3600" b="1" i="1" dirty="0" smtClean="0">
                <a:solidFill>
                  <a:srgbClr val="7030A0"/>
                </a:solidFill>
                <a:latin typeface="Century Schoolbook" pitchFamily="18" charset="0"/>
                <a:cs typeface="Times New Roman" pitchFamily="18" charset="0"/>
              </a:rPr>
              <a:t> </a:t>
            </a:r>
            <a:r>
              <a:rPr lang="vi-VN" sz="3600" b="1" i="1" dirty="0" smtClean="0">
                <a:solidFill>
                  <a:srgbClr val="7030A0"/>
                </a:solidFill>
                <a:latin typeface="Times New Roman" pitchFamily="18" charset="0"/>
                <a:cs typeface="Times New Roman" pitchFamily="18" charset="0"/>
              </a:rPr>
              <a:t>ông </a:t>
            </a:r>
            <a:r>
              <a:rPr lang="vi-VN" sz="3600" b="1" i="1" dirty="0">
                <a:solidFill>
                  <a:srgbClr val="7030A0"/>
                </a:solidFill>
                <a:latin typeface="Times New Roman" pitchFamily="18" charset="0"/>
                <a:cs typeface="Times New Roman" pitchFamily="18" charset="0"/>
              </a:rPr>
              <a:t>muốn tôn trọng sự thật hiện tại của nhà vua không lo cho bá tánh muôn dân, ông muốn vạch trần cho nhà vua thức tỉnh, ông là một nhà thơ chân chính</a:t>
            </a:r>
            <a:endParaRPr lang="en-US" sz="3600" b="1" i="1" dirty="0">
              <a:solidFill>
                <a:srgbClr val="7030A0"/>
              </a:solidFill>
              <a:latin typeface="Century Schoolbook" pitchFamily="18" charset="0"/>
              <a:cs typeface="Times New Roman" pitchFamily="18" charset="0"/>
            </a:endParaRPr>
          </a:p>
        </p:txBody>
      </p:sp>
    </p:spTree>
    <p:extLst>
      <p:ext uri="{BB962C8B-B14F-4D97-AF65-F5344CB8AC3E}">
        <p14:creationId xmlns:p14="http://schemas.microsoft.com/office/powerpoint/2010/main" val="1749931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80" y="489422"/>
            <a:ext cx="15697744" cy="8568952"/>
          </a:xfrm>
          <a:prstGeom prst="rect">
            <a:avLst/>
          </a:prstGeom>
          <a:ln>
            <a:noFill/>
          </a:ln>
          <a:effectLst>
            <a:softEdge rad="112500"/>
          </a:effectLst>
        </p:spPr>
      </p:pic>
      <p:sp>
        <p:nvSpPr>
          <p:cNvPr id="6" name="TextBox 5"/>
          <p:cNvSpPr txBox="1"/>
          <p:nvPr/>
        </p:nvSpPr>
        <p:spPr>
          <a:xfrm>
            <a:off x="1908424" y="993478"/>
            <a:ext cx="12961440" cy="1828386"/>
          </a:xfrm>
          <a:prstGeom prst="rect">
            <a:avLst/>
          </a:prstGeom>
          <a:noFill/>
        </p:spPr>
        <p:txBody>
          <a:bodyPr wrap="square" rtlCol="0">
            <a:spAutoFit/>
          </a:bodyPr>
          <a:lstStyle/>
          <a:p>
            <a:pPr algn="ctr">
              <a:lnSpc>
                <a:spcPct val="150000"/>
              </a:lnSpc>
            </a:pPr>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2: </a:t>
            </a:r>
            <a:r>
              <a:rPr lang="en-US" altLang="en-US" sz="4000" b="1" dirty="0" err="1">
                <a:solidFill>
                  <a:srgbClr val="FF0000"/>
                </a:solidFill>
                <a:latin typeface="Times New Roman" pitchFamily="18" charset="0"/>
                <a:ea typeface="Arial" pitchFamily="34" charset="0"/>
                <a:cs typeface="Times New Roman" pitchFamily="18" charset="0"/>
              </a:rPr>
              <a:t>Việc</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chấp</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nhận</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cái</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chết</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của</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nhà</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thơ</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cuối</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cùng</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cho</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thấy</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ông</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là</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người</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như</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thế</a:t>
            </a:r>
            <a:r>
              <a:rPr lang="en-US" altLang="en-US" sz="4000" b="1" dirty="0">
                <a:solidFill>
                  <a:srgbClr val="FF0000"/>
                </a:solidFill>
                <a:latin typeface="Times New Roman" pitchFamily="18" charset="0"/>
                <a:ea typeface="Arial" pitchFamily="34" charset="0"/>
                <a:cs typeface="Times New Roman" pitchFamily="18" charset="0"/>
              </a:rPr>
              <a:t> </a:t>
            </a:r>
            <a:r>
              <a:rPr lang="en-US" altLang="en-US" sz="4000" b="1" dirty="0" err="1">
                <a:solidFill>
                  <a:srgbClr val="FF0000"/>
                </a:solidFill>
                <a:latin typeface="Times New Roman" pitchFamily="18" charset="0"/>
                <a:ea typeface="Arial" pitchFamily="34" charset="0"/>
                <a:cs typeface="Times New Roman" pitchFamily="18" charset="0"/>
              </a:rPr>
              <a:t>nào</a:t>
            </a:r>
            <a:r>
              <a:rPr lang="en-US" altLang="en-US" sz="4000" b="1" dirty="0">
                <a:solidFill>
                  <a:srgbClr val="FF0000"/>
                </a:solidFill>
                <a:latin typeface="Times New Roman" pitchFamily="18" charset="0"/>
                <a:ea typeface="Arial" pitchFamily="34" charset="0"/>
                <a:cs typeface="Times New Roman" pitchFamily="18" charset="0"/>
              </a:rPr>
              <a:t>?</a:t>
            </a:r>
          </a:p>
        </p:txBody>
      </p:sp>
      <p:sp>
        <p:nvSpPr>
          <p:cNvPr id="7" name="Rectangle 6"/>
          <p:cNvSpPr/>
          <p:nvPr/>
        </p:nvSpPr>
        <p:spPr>
          <a:xfrm>
            <a:off x="1332360" y="3225726"/>
            <a:ext cx="13825536" cy="3785652"/>
          </a:xfrm>
          <a:prstGeom prst="rect">
            <a:avLst/>
          </a:prstGeom>
        </p:spPr>
        <p:txBody>
          <a:bodyPr wrap="square">
            <a:spAutoFit/>
          </a:bodyPr>
          <a:lstStyle/>
          <a:p>
            <a:pPr algn="just">
              <a:lnSpc>
                <a:spcPct val="150000"/>
              </a:lnSpc>
              <a:defRPr/>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người </a:t>
            </a:r>
            <a:r>
              <a:rPr lang="vi-VN" sz="4000" dirty="0">
                <a:latin typeface="Times New Roman" pitchFamily="18" charset="0"/>
                <a:cs typeface="Times New Roman" pitchFamily="18" charset="0"/>
              </a:rPr>
              <a:t>chân chính, không gian dối, </a:t>
            </a:r>
            <a:r>
              <a:rPr lang="en-US" sz="4000" dirty="0">
                <a:latin typeface="Times New Roman" panose="02020603050405020304" pitchFamily="18" charset="0"/>
                <a:cs typeface="Times New Roman" panose="02020603050405020304" pitchFamily="18" charset="0"/>
              </a:rPr>
              <a:t>d</a:t>
            </a:r>
            <a:r>
              <a:rPr lang="vi-VN" sz="4000" dirty="0">
                <a:latin typeface="Times New Roman" pitchFamily="18" charset="0"/>
                <a:cs typeface="Times New Roman" pitchFamily="18" charset="0"/>
              </a:rPr>
              <a:t>ám làm </a:t>
            </a:r>
            <a:r>
              <a:rPr lang="en-US" sz="4000" dirty="0">
                <a:latin typeface="Times New Roman" pitchFamily="18" charset="0"/>
                <a:cs typeface="Times New Roman" pitchFamily="18" charset="0"/>
              </a:rPr>
              <a:t>,d</a:t>
            </a:r>
            <a:r>
              <a:rPr lang="vi-VN" sz="4000" dirty="0">
                <a:latin typeface="Times New Roman" pitchFamily="18" charset="0"/>
                <a:cs typeface="Times New Roman" pitchFamily="18" charset="0"/>
              </a:rPr>
              <a:t>ám chịu trách nhiệm trước lời nói và hành động của mình, dũng cảm đối diện với cái chết mà không cầu xin</a:t>
            </a:r>
            <a:r>
              <a:rPr lang="vi-VN" sz="40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a:p>
            <a:pPr algn="just">
              <a:lnSpc>
                <a:spcPct val="150000"/>
              </a:lnSpc>
              <a:defRPr/>
            </a:pPr>
            <a:r>
              <a:rPr lang="en-US" sz="4000" b="1" i="1" dirty="0" smtClean="0">
                <a:solidFill>
                  <a:srgbClr val="7030A0"/>
                </a:solidFill>
                <a:latin typeface="Times New Roman" pitchFamily="18" charset="0"/>
                <a:cs typeface="Times New Roman" pitchFamily="18" charset="0"/>
              </a:rPr>
              <a:t>=&gt; </a:t>
            </a:r>
            <a:r>
              <a:rPr lang="vi-VN" sz="4000" b="1" i="1" dirty="0" smtClean="0">
                <a:solidFill>
                  <a:srgbClr val="7030A0"/>
                </a:solidFill>
                <a:latin typeface="Times New Roman" pitchFamily="18" charset="0"/>
                <a:cs typeface="Times New Roman" pitchFamily="18" charset="0"/>
              </a:rPr>
              <a:t> </a:t>
            </a:r>
            <a:r>
              <a:rPr lang="vi-VN" sz="4000" b="1" i="1" dirty="0">
                <a:solidFill>
                  <a:srgbClr val="7030A0"/>
                </a:solidFill>
                <a:latin typeface="Times New Roman" pitchFamily="18" charset="0"/>
                <a:cs typeface="Times New Roman" pitchFamily="18" charset="0"/>
              </a:rPr>
              <a:t>Điều đó chứng tỏ ông là người </a:t>
            </a:r>
            <a:r>
              <a:rPr lang="en-US" sz="4000" b="1" i="1" dirty="0" err="1">
                <a:solidFill>
                  <a:srgbClr val="7030A0"/>
                </a:solidFill>
                <a:latin typeface="Times New Roman" panose="02020603050405020304" pitchFamily="18" charset="0"/>
                <a:cs typeface="Times New Roman" panose="02020603050405020304" pitchFamily="18" charset="0"/>
              </a:rPr>
              <a:t>biết</a:t>
            </a:r>
            <a:r>
              <a:rPr lang="vi-VN" sz="4000" b="1" i="1" dirty="0">
                <a:solidFill>
                  <a:srgbClr val="7030A0"/>
                </a:solidFill>
                <a:latin typeface="Times New Roman" pitchFamily="18" charset="0"/>
                <a:cs typeface="Times New Roman" pitchFamily="18" charset="0"/>
              </a:rPr>
              <a:t> tôn trọng sự thật.</a:t>
            </a:r>
            <a:endParaRPr lang="en-US" sz="4000" b="1"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58677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 (3)"/>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1296</Words>
  <Application>Microsoft Office PowerPoint</Application>
  <PresentationFormat>Custom</PresentationFormat>
  <Paragraphs>134</Paragraphs>
  <Slides>29</Slides>
  <Notes>12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(3)</dc:title>
  <dc:creator>Administrator</dc:creator>
  <cp:lastModifiedBy>ANHTHU</cp:lastModifiedBy>
  <cp:revision>70</cp:revision>
  <dcterms:created xsi:type="dcterms:W3CDTF">2015-09-14T06:10:00Z</dcterms:created>
  <dcterms:modified xsi:type="dcterms:W3CDTF">2021-11-23T04:10:50Z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