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9" r:id="rId3"/>
    <p:sldId id="258" r:id="rId4"/>
    <p:sldId id="260" r:id="rId5"/>
    <p:sldId id="262" r:id="rId6"/>
    <p:sldId id="257" r:id="rId7"/>
    <p:sldId id="263" r:id="rId8"/>
    <p:sldId id="256" r:id="rId9"/>
    <p:sldId id="261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31EFD-C397-4672-A7D5-67C2A82B0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7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25567-7BB1-40AF-B0D5-C32E00095F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84C90-9CD5-42E9-961B-837995D08B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2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3EC8B-F544-4C93-AD4C-1E2D5B6B25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38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F3FED-891A-44B1-A05D-CA1599D7AC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2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CAD46-CCBE-4687-9C22-E670ADB1D6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27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15AD7-4445-4D4C-BD89-6A22ABB343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48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9E525-0A88-4739-B8D6-05CD70F736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5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35C15-3093-40EE-B903-5029A63C2D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58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3CADD-D5C6-43CF-BE1E-B5CC314A77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96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A0FDA-49CD-4695-A6A2-CF9327CBA7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1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8D46-8237-412A-96F6-F0CA2990750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C8D46-8237-412A-96F6-F0CA2990750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4D19-C27E-4135-9DFF-A88E90240C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375EBF-EF44-4F73-9CEA-8AF052C91AF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6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96" y="0"/>
            <a:ext cx="893170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9050" y="38100"/>
            <a:ext cx="8915400" cy="6858000"/>
            <a:chOff x="0" y="192"/>
            <a:chExt cx="5760" cy="3936"/>
          </a:xfrm>
        </p:grpSpPr>
        <p:grpSp>
          <p:nvGrpSpPr>
            <p:cNvPr id="18444" name="Group 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8447" name="Picture 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48" name="Picture 5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445" name="Picture 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6" name="Picture 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435" name="Group 8"/>
          <p:cNvGrpSpPr>
            <a:grpSpLocks/>
          </p:cNvGrpSpPr>
          <p:nvPr/>
        </p:nvGrpSpPr>
        <p:grpSpPr bwMode="auto">
          <a:xfrm>
            <a:off x="228600" y="0"/>
            <a:ext cx="8915400" cy="6858000"/>
            <a:chOff x="0" y="192"/>
            <a:chExt cx="5760" cy="3936"/>
          </a:xfrm>
        </p:grpSpPr>
        <p:grpSp>
          <p:nvGrpSpPr>
            <p:cNvPr id="18439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8442" name="Picture 10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43" name="Picture 11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440" name="Picture 1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1" name="Picture 1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36" name="Picture 14" descr="jlgbo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457200" y="4572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747713" y="1730375"/>
            <a:ext cx="8229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u="sng" dirty="0" err="1" smtClean="0">
                <a:solidFill>
                  <a:srgbClr val="FF3300"/>
                </a:solidFill>
                <a:latin typeface=".VnTime" pitchFamily="34" charset="0"/>
              </a:rPr>
              <a:t>DÆn</a:t>
            </a:r>
            <a:r>
              <a:rPr lang="en-US" b="1" u="sng" dirty="0" smtClean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b="1" u="sng" dirty="0" err="1" smtClean="0">
                <a:solidFill>
                  <a:srgbClr val="FF3300"/>
                </a:solidFill>
                <a:latin typeface=".VnTime" pitchFamily="34" charset="0"/>
              </a:rPr>
              <a:t>dß</a:t>
            </a:r>
            <a:endParaRPr lang="en-US" b="1" u="sng" dirty="0">
              <a:solidFill>
                <a:srgbClr val="FF3300"/>
              </a:solidFill>
              <a:latin typeface=".VnTime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44-SGK.</a:t>
            </a:r>
          </a:p>
        </p:txBody>
      </p:sp>
    </p:spTree>
    <p:extLst>
      <p:ext uri="{BB962C8B-B14F-4D97-AF65-F5344CB8AC3E}">
        <p14:creationId xmlns:p14="http://schemas.microsoft.com/office/powerpoint/2010/main" val="3315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92" y="382290"/>
            <a:ext cx="833717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8837"/>
            <a:ext cx="8458200" cy="655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762" y="457200"/>
            <a:ext cx="7997438" cy="601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416339" cy="587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762"/>
            <a:ext cx="4333875" cy="5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827538"/>
            <a:ext cx="3333750" cy="30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32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7135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715000"/>
          </a:xfr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</a:rPr>
              <a:t>Quy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trình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thực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hành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.  </a:t>
            </a:r>
            <a:r>
              <a:rPr lang="vi-VN" b="1" dirty="0" smtClean="0">
                <a:solidFill>
                  <a:srgbClr val="FF0000"/>
                </a:solidFill>
              </a:rPr>
              <a:t>Bước </a:t>
            </a:r>
            <a:r>
              <a:rPr lang="vi-VN" b="1" dirty="0">
                <a:solidFill>
                  <a:srgbClr val="FF0000"/>
                </a:solidFill>
              </a:rPr>
              <a:t>1: </a:t>
            </a:r>
            <a:r>
              <a:rPr lang="vi-VN" dirty="0">
                <a:solidFill>
                  <a:srgbClr val="0000FF"/>
                </a:solidFill>
              </a:rPr>
              <a:t>Cân bột và rượu: 100 phần bột, 4 phần men rượu.</a:t>
            </a:r>
          </a:p>
          <a:p>
            <a:r>
              <a:rPr lang="vi-VN" b="1" dirty="0">
                <a:solidFill>
                  <a:srgbClr val="FF0000"/>
                </a:solidFill>
              </a:rPr>
              <a:t>Bước 2</a:t>
            </a:r>
            <a:r>
              <a:rPr lang="vi-VN" dirty="0">
                <a:solidFill>
                  <a:srgbClr val="0000FF"/>
                </a:solidFill>
              </a:rPr>
              <a:t>: Giã nhỏ men rượu, bỏ bớt trấu.</a:t>
            </a:r>
          </a:p>
          <a:p>
            <a:r>
              <a:rPr lang="vi-VN" b="1" dirty="0">
                <a:solidFill>
                  <a:srgbClr val="FF0000"/>
                </a:solidFill>
              </a:rPr>
              <a:t>Bước 3</a:t>
            </a:r>
            <a:r>
              <a:rPr lang="vi-VN" dirty="0">
                <a:solidFill>
                  <a:srgbClr val="0000FF"/>
                </a:solidFill>
              </a:rPr>
              <a:t>: Trộn đều.</a:t>
            </a:r>
          </a:p>
          <a:p>
            <a:r>
              <a:rPr lang="vi-VN" b="1" dirty="0">
                <a:solidFill>
                  <a:srgbClr val="FF0000"/>
                </a:solidFill>
              </a:rPr>
              <a:t>Bước 4</a:t>
            </a:r>
            <a:r>
              <a:rPr lang="vi-VN" dirty="0">
                <a:solidFill>
                  <a:srgbClr val="0000FF"/>
                </a:solidFill>
              </a:rPr>
              <a:t>: Cho đủ nước sạch, nhào kĩ đến đủ ẩm.</a:t>
            </a:r>
          </a:p>
          <a:p>
            <a:r>
              <a:rPr lang="vi-VN" b="1" dirty="0">
                <a:solidFill>
                  <a:srgbClr val="FF0000"/>
                </a:solidFill>
              </a:rPr>
              <a:t>Bước 5</a:t>
            </a:r>
            <a:r>
              <a:rPr lang="vi-VN" dirty="0">
                <a:solidFill>
                  <a:srgbClr val="0000FF"/>
                </a:solidFill>
              </a:rPr>
              <a:t>: Nén nhẹ bột xuống phủ đều, phủ ni lông sạch lên trên mặt. Đem ủ nơi kín gió, khô, ẩm trong 24h.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715000"/>
          </a:xfr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ủ 1kg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bột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121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ASUS</cp:lastModifiedBy>
  <cp:revision>11</cp:revision>
  <dcterms:created xsi:type="dcterms:W3CDTF">2022-02-16T14:50:08Z</dcterms:created>
  <dcterms:modified xsi:type="dcterms:W3CDTF">2022-03-20T09:16:31Z</dcterms:modified>
</cp:coreProperties>
</file>