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9"/>
  </p:notesMasterIdLst>
  <p:sldIdLst>
    <p:sldId id="256" r:id="rId2"/>
    <p:sldId id="269" r:id="rId3"/>
    <p:sldId id="276" r:id="rId4"/>
    <p:sldId id="277" r:id="rId5"/>
    <p:sldId id="278" r:id="rId6"/>
    <p:sldId id="279" r:id="rId7"/>
    <p:sldId id="280" r:id="rId8"/>
  </p:sldIdLst>
  <p:sldSz cx="18288000" cy="10287000"/>
  <p:notesSz cx="6858000" cy="9144000"/>
  <p:embeddedFontLst>
    <p:embeddedFont>
      <p:font typeface="Shadows Into Light Two" panose="020B0604020202020204" charset="0"/>
      <p:regular r:id="rId10"/>
    </p:embeddedFont>
    <p:embeddedFont>
      <p:font typeface="Calibri" panose="020F0502020204030204" pitchFamily="34" charset="0"/>
      <p:regular r:id="rId11"/>
      <p:bold r:id="rId12"/>
      <p:italic r:id="rId13"/>
      <p:boldItalic r:id="rId14"/>
    </p:embeddedFont>
    <p:embeddedFont>
      <p:font typeface="Pompiere"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4A8CB5-D663-4709-8517-4979BBB2F683}">
  <a:tblStyle styleId="{434A8CB5-D663-4709-8517-4979BBB2F6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102" y="288"/>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7702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83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147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rot="1552322">
            <a:off x="16540639" y="1061526"/>
            <a:ext cx="777769" cy="1303822"/>
            <a:chOff x="5875210" y="3579589"/>
            <a:chExt cx="504443" cy="845629"/>
          </a:xfrm>
        </p:grpSpPr>
        <p:grpSp>
          <p:nvGrpSpPr>
            <p:cNvPr id="12" name="Google Shape;12;p2"/>
            <p:cNvGrpSpPr/>
            <p:nvPr/>
          </p:nvGrpSpPr>
          <p:grpSpPr>
            <a:xfrm>
              <a:off x="5875210" y="3579589"/>
              <a:ext cx="504443" cy="845629"/>
              <a:chOff x="5875210" y="3579589"/>
              <a:chExt cx="504443" cy="845629"/>
            </a:xfrm>
          </p:grpSpPr>
          <p:grpSp>
            <p:nvGrpSpPr>
              <p:cNvPr id="13" name="Google Shape;13;p2"/>
              <p:cNvGrpSpPr/>
              <p:nvPr/>
            </p:nvGrpSpPr>
            <p:grpSpPr>
              <a:xfrm>
                <a:off x="5875210" y="3579589"/>
                <a:ext cx="504443" cy="845629"/>
                <a:chOff x="5875210" y="3579589"/>
                <a:chExt cx="504443" cy="845629"/>
              </a:xfrm>
            </p:grpSpPr>
            <p:sp>
              <p:nvSpPr>
                <p:cNvPr id="14" name="Google Shape;14;p2"/>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2"/>
              <p:cNvGrpSpPr/>
              <p:nvPr/>
            </p:nvGrpSpPr>
            <p:grpSpPr>
              <a:xfrm>
                <a:off x="5875210" y="3776090"/>
                <a:ext cx="504348" cy="442245"/>
                <a:chOff x="5875210" y="3776090"/>
                <a:chExt cx="504348" cy="442245"/>
              </a:xfrm>
            </p:grpSpPr>
            <p:sp>
              <p:nvSpPr>
                <p:cNvPr id="17" name="Google Shape;17;p2"/>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 name="Google Shape;19;p2"/>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2"/>
          <p:cNvGrpSpPr/>
          <p:nvPr/>
        </p:nvGrpSpPr>
        <p:grpSpPr>
          <a:xfrm rot="-1773853">
            <a:off x="1427935" y="4129659"/>
            <a:ext cx="743609" cy="1330509"/>
            <a:chOff x="7289577" y="3651979"/>
            <a:chExt cx="482250" cy="862870"/>
          </a:xfrm>
        </p:grpSpPr>
        <p:grpSp>
          <p:nvGrpSpPr>
            <p:cNvPr id="21" name="Google Shape;21;p2"/>
            <p:cNvGrpSpPr/>
            <p:nvPr/>
          </p:nvGrpSpPr>
          <p:grpSpPr>
            <a:xfrm>
              <a:off x="7289577" y="3651979"/>
              <a:ext cx="482250" cy="862870"/>
              <a:chOff x="7289577" y="3651979"/>
              <a:chExt cx="482250" cy="862870"/>
            </a:xfrm>
          </p:grpSpPr>
          <p:grpSp>
            <p:nvGrpSpPr>
              <p:cNvPr id="22" name="Google Shape;22;p2"/>
              <p:cNvGrpSpPr/>
              <p:nvPr/>
            </p:nvGrpSpPr>
            <p:grpSpPr>
              <a:xfrm>
                <a:off x="7289577" y="4061840"/>
                <a:ext cx="482250" cy="130968"/>
                <a:chOff x="7289577" y="4061840"/>
                <a:chExt cx="482250" cy="130968"/>
              </a:xfrm>
            </p:grpSpPr>
            <p:sp>
              <p:nvSpPr>
                <p:cNvPr id="23" name="Google Shape;23;p2"/>
                <p:cNvSpPr/>
                <p:nvPr/>
              </p:nvSpPr>
              <p:spPr>
                <a:xfrm>
                  <a:off x="7303865" y="4076128"/>
                  <a:ext cx="453675" cy="102393"/>
                </a:xfrm>
                <a:custGeom>
                  <a:avLst/>
                  <a:gdLst/>
                  <a:ahLst/>
                  <a:cxnLst/>
                  <a:rect l="l" t="t" r="r" b="b"/>
                  <a:pathLst>
                    <a:path w="453675" h="102393" extrusionOk="0">
                      <a:moveTo>
                        <a:pt x="431673" y="102394"/>
                      </a:moveTo>
                      <a:lnTo>
                        <a:pt x="22003" y="102394"/>
                      </a:lnTo>
                      <a:cubicBezTo>
                        <a:pt x="9811" y="102394"/>
                        <a:pt x="0" y="92488"/>
                        <a:pt x="0" y="80391"/>
                      </a:cubicBezTo>
                      <a:lnTo>
                        <a:pt x="0" y="22003"/>
                      </a:lnTo>
                      <a:cubicBezTo>
                        <a:pt x="0" y="9811"/>
                        <a:pt x="9906" y="0"/>
                        <a:pt x="22003" y="0"/>
                      </a:cubicBezTo>
                      <a:lnTo>
                        <a:pt x="431673" y="0"/>
                      </a:lnTo>
                      <a:cubicBezTo>
                        <a:pt x="443865" y="0"/>
                        <a:pt x="453676" y="9906"/>
                        <a:pt x="453676" y="22003"/>
                      </a:cubicBezTo>
                      <a:lnTo>
                        <a:pt x="453676" y="80391"/>
                      </a:lnTo>
                      <a:cubicBezTo>
                        <a:pt x="453676" y="92583"/>
                        <a:pt x="443770" y="102394"/>
                        <a:pt x="431673" y="102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289577" y="4061840"/>
                  <a:ext cx="482250" cy="130968"/>
                </a:xfrm>
                <a:custGeom>
                  <a:avLst/>
                  <a:gdLst/>
                  <a:ahLst/>
                  <a:cxnLst/>
                  <a:rect l="l" t="t" r="r" b="b"/>
                  <a:pathLst>
                    <a:path w="482250" h="130968" extrusionOk="0">
                      <a:moveTo>
                        <a:pt x="445961" y="130969"/>
                      </a:moveTo>
                      <a:lnTo>
                        <a:pt x="36290" y="130969"/>
                      </a:lnTo>
                      <a:cubicBezTo>
                        <a:pt x="16288" y="130969"/>
                        <a:pt x="0" y="114681"/>
                        <a:pt x="0" y="94679"/>
                      </a:cubicBezTo>
                      <a:lnTo>
                        <a:pt x="0" y="36290"/>
                      </a:lnTo>
                      <a:cubicBezTo>
                        <a:pt x="0" y="16288"/>
                        <a:pt x="16288" y="0"/>
                        <a:pt x="36290" y="0"/>
                      </a:cubicBezTo>
                      <a:lnTo>
                        <a:pt x="445961" y="0"/>
                      </a:lnTo>
                      <a:cubicBezTo>
                        <a:pt x="465963" y="0"/>
                        <a:pt x="482251" y="16288"/>
                        <a:pt x="482251" y="36290"/>
                      </a:cubicBezTo>
                      <a:lnTo>
                        <a:pt x="482251" y="94679"/>
                      </a:lnTo>
                      <a:cubicBezTo>
                        <a:pt x="482251" y="114681"/>
                        <a:pt x="465963" y="130969"/>
                        <a:pt x="445961" y="130969"/>
                      </a:cubicBezTo>
                      <a:close/>
                      <a:moveTo>
                        <a:pt x="36290" y="28480"/>
                      </a:moveTo>
                      <a:cubicBezTo>
                        <a:pt x="32004" y="28480"/>
                        <a:pt x="28575" y="32004"/>
                        <a:pt x="28575" y="36195"/>
                      </a:cubicBezTo>
                      <a:lnTo>
                        <a:pt x="28575" y="94583"/>
                      </a:lnTo>
                      <a:cubicBezTo>
                        <a:pt x="28575" y="98870"/>
                        <a:pt x="32099" y="102298"/>
                        <a:pt x="36290" y="102298"/>
                      </a:cubicBezTo>
                      <a:lnTo>
                        <a:pt x="445961" y="102298"/>
                      </a:lnTo>
                      <a:cubicBezTo>
                        <a:pt x="450247" y="102298"/>
                        <a:pt x="453676" y="98774"/>
                        <a:pt x="453676" y="94583"/>
                      </a:cubicBezTo>
                      <a:lnTo>
                        <a:pt x="453676" y="36195"/>
                      </a:lnTo>
                      <a:cubicBezTo>
                        <a:pt x="453676" y="31909"/>
                        <a:pt x="450152" y="28480"/>
                        <a:pt x="445961" y="28480"/>
                      </a:cubicBezTo>
                      <a:lnTo>
                        <a:pt x="36290"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2"/>
              <p:cNvGrpSpPr/>
              <p:nvPr/>
            </p:nvGrpSpPr>
            <p:grpSpPr>
              <a:xfrm>
                <a:off x="7318724" y="3651979"/>
                <a:ext cx="423767" cy="130968"/>
                <a:chOff x="7318724" y="3651979"/>
                <a:chExt cx="423767" cy="130968"/>
              </a:xfrm>
            </p:grpSpPr>
            <p:sp>
              <p:nvSpPr>
                <p:cNvPr id="26" name="Google Shape;26;p2"/>
                <p:cNvSpPr/>
                <p:nvPr/>
              </p:nvSpPr>
              <p:spPr>
                <a:xfrm>
                  <a:off x="7333011" y="3666267"/>
                  <a:ext cx="395192" cy="102393"/>
                </a:xfrm>
                <a:custGeom>
                  <a:avLst/>
                  <a:gdLst/>
                  <a:ahLst/>
                  <a:cxnLst/>
                  <a:rect l="l" t="t" r="r" b="b"/>
                  <a:pathLst>
                    <a:path w="395192" h="102393" extrusionOk="0">
                      <a:moveTo>
                        <a:pt x="375285" y="102394"/>
                      </a:moveTo>
                      <a:lnTo>
                        <a:pt x="19907" y="102394"/>
                      </a:lnTo>
                      <a:cubicBezTo>
                        <a:pt x="8858" y="102394"/>
                        <a:pt x="0" y="93440"/>
                        <a:pt x="0" y="82487"/>
                      </a:cubicBezTo>
                      <a:lnTo>
                        <a:pt x="0" y="19907"/>
                      </a:lnTo>
                      <a:cubicBezTo>
                        <a:pt x="0" y="8858"/>
                        <a:pt x="8954" y="0"/>
                        <a:pt x="19907" y="0"/>
                      </a:cubicBezTo>
                      <a:lnTo>
                        <a:pt x="375285" y="0"/>
                      </a:lnTo>
                      <a:cubicBezTo>
                        <a:pt x="386334" y="0"/>
                        <a:pt x="395192" y="8954"/>
                        <a:pt x="395192" y="19907"/>
                      </a:cubicBezTo>
                      <a:lnTo>
                        <a:pt x="395192" y="82487"/>
                      </a:lnTo>
                      <a:cubicBezTo>
                        <a:pt x="395288" y="93535"/>
                        <a:pt x="386334" y="102394"/>
                        <a:pt x="375285" y="102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318724" y="3651979"/>
                  <a:ext cx="423767" cy="130968"/>
                </a:xfrm>
                <a:custGeom>
                  <a:avLst/>
                  <a:gdLst/>
                  <a:ahLst/>
                  <a:cxnLst/>
                  <a:rect l="l" t="t" r="r" b="b"/>
                  <a:pathLst>
                    <a:path w="423767" h="130968" extrusionOk="0">
                      <a:moveTo>
                        <a:pt x="389572" y="130969"/>
                      </a:moveTo>
                      <a:lnTo>
                        <a:pt x="34195" y="130969"/>
                      </a:lnTo>
                      <a:cubicBezTo>
                        <a:pt x="15335" y="130969"/>
                        <a:pt x="0" y="115633"/>
                        <a:pt x="0" y="96774"/>
                      </a:cubicBezTo>
                      <a:lnTo>
                        <a:pt x="0" y="34195"/>
                      </a:lnTo>
                      <a:cubicBezTo>
                        <a:pt x="0" y="15335"/>
                        <a:pt x="15335" y="0"/>
                        <a:pt x="34195" y="0"/>
                      </a:cubicBezTo>
                      <a:lnTo>
                        <a:pt x="389572" y="0"/>
                      </a:lnTo>
                      <a:cubicBezTo>
                        <a:pt x="408432" y="0"/>
                        <a:pt x="423767" y="15335"/>
                        <a:pt x="423767" y="34195"/>
                      </a:cubicBezTo>
                      <a:lnTo>
                        <a:pt x="423767" y="96774"/>
                      </a:lnTo>
                      <a:cubicBezTo>
                        <a:pt x="423863" y="115633"/>
                        <a:pt x="408527" y="130969"/>
                        <a:pt x="389572" y="130969"/>
                      </a:cubicBezTo>
                      <a:close/>
                      <a:moveTo>
                        <a:pt x="34290" y="28575"/>
                      </a:moveTo>
                      <a:cubicBezTo>
                        <a:pt x="31147" y="28575"/>
                        <a:pt x="28670" y="31147"/>
                        <a:pt x="28670" y="34195"/>
                      </a:cubicBezTo>
                      <a:lnTo>
                        <a:pt x="28670" y="96774"/>
                      </a:lnTo>
                      <a:cubicBezTo>
                        <a:pt x="28670" y="99917"/>
                        <a:pt x="31242" y="102394"/>
                        <a:pt x="34290" y="102394"/>
                      </a:cubicBezTo>
                      <a:lnTo>
                        <a:pt x="389668" y="102394"/>
                      </a:lnTo>
                      <a:cubicBezTo>
                        <a:pt x="392811" y="102394"/>
                        <a:pt x="395288" y="99822"/>
                        <a:pt x="395288" y="96774"/>
                      </a:cubicBezTo>
                      <a:lnTo>
                        <a:pt x="395288" y="34195"/>
                      </a:lnTo>
                      <a:cubicBezTo>
                        <a:pt x="395288" y="31051"/>
                        <a:pt x="392716" y="28575"/>
                        <a:pt x="389668" y="28575"/>
                      </a:cubicBezTo>
                      <a:lnTo>
                        <a:pt x="34290"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2"/>
              <p:cNvGrpSpPr/>
              <p:nvPr/>
            </p:nvGrpSpPr>
            <p:grpSpPr>
              <a:xfrm>
                <a:off x="7304014" y="3754278"/>
                <a:ext cx="453092" cy="336041"/>
                <a:chOff x="7304014" y="3754278"/>
                <a:chExt cx="453092" cy="336041"/>
              </a:xfrm>
            </p:grpSpPr>
            <p:sp>
              <p:nvSpPr>
                <p:cNvPr id="29" name="Google Shape;29;p2"/>
                <p:cNvSpPr/>
                <p:nvPr/>
              </p:nvSpPr>
              <p:spPr>
                <a:xfrm>
                  <a:off x="7318438" y="3768661"/>
                  <a:ext cx="424433" cy="307371"/>
                </a:xfrm>
                <a:custGeom>
                  <a:avLst/>
                  <a:gdLst/>
                  <a:ahLst/>
                  <a:cxnLst/>
                  <a:rect l="l" t="t" r="r" b="b"/>
                  <a:pathLst>
                    <a:path w="424433" h="307371" extrusionOk="0">
                      <a:moveTo>
                        <a:pt x="424434" y="307372"/>
                      </a:moveTo>
                      <a:lnTo>
                        <a:pt x="322040" y="225838"/>
                      </a:lnTo>
                      <a:lnTo>
                        <a:pt x="322040" y="83820"/>
                      </a:lnTo>
                      <a:lnTo>
                        <a:pt x="395192" y="0"/>
                      </a:lnTo>
                      <a:lnTo>
                        <a:pt x="29242" y="0"/>
                      </a:lnTo>
                      <a:lnTo>
                        <a:pt x="102489" y="83820"/>
                      </a:lnTo>
                      <a:lnTo>
                        <a:pt x="102489" y="225838"/>
                      </a:lnTo>
                      <a:lnTo>
                        <a:pt x="0" y="30737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304014" y="3754278"/>
                  <a:ext cx="453092" cy="336041"/>
                </a:xfrm>
                <a:custGeom>
                  <a:avLst/>
                  <a:gdLst/>
                  <a:ahLst/>
                  <a:cxnLst/>
                  <a:rect l="l" t="t" r="r" b="b"/>
                  <a:pathLst>
                    <a:path w="453092" h="336041" extrusionOk="0">
                      <a:moveTo>
                        <a:pt x="438858" y="336042"/>
                      </a:moveTo>
                      <a:lnTo>
                        <a:pt x="14329" y="336042"/>
                      </a:lnTo>
                      <a:cubicBezTo>
                        <a:pt x="8233" y="336042"/>
                        <a:pt x="2804" y="332232"/>
                        <a:pt x="804" y="326517"/>
                      </a:cubicBezTo>
                      <a:cubicBezTo>
                        <a:pt x="-1196" y="320802"/>
                        <a:pt x="613" y="314420"/>
                        <a:pt x="5376" y="310610"/>
                      </a:cubicBezTo>
                      <a:lnTo>
                        <a:pt x="102435" y="233267"/>
                      </a:lnTo>
                      <a:lnTo>
                        <a:pt x="102435" y="103442"/>
                      </a:lnTo>
                      <a:lnTo>
                        <a:pt x="32808" y="23717"/>
                      </a:lnTo>
                      <a:cubicBezTo>
                        <a:pt x="29093" y="19526"/>
                        <a:pt x="28236" y="13526"/>
                        <a:pt x="30522" y="8382"/>
                      </a:cubicBezTo>
                      <a:cubicBezTo>
                        <a:pt x="32808" y="3239"/>
                        <a:pt x="37951" y="0"/>
                        <a:pt x="43571" y="0"/>
                      </a:cubicBezTo>
                      <a:lnTo>
                        <a:pt x="409522" y="0"/>
                      </a:lnTo>
                      <a:cubicBezTo>
                        <a:pt x="415141" y="0"/>
                        <a:pt x="420190" y="3239"/>
                        <a:pt x="422571" y="8382"/>
                      </a:cubicBezTo>
                      <a:cubicBezTo>
                        <a:pt x="424857" y="13526"/>
                        <a:pt x="423999" y="19431"/>
                        <a:pt x="420285" y="23717"/>
                      </a:cubicBezTo>
                      <a:lnTo>
                        <a:pt x="350657" y="103442"/>
                      </a:lnTo>
                      <a:lnTo>
                        <a:pt x="350657" y="233267"/>
                      </a:lnTo>
                      <a:lnTo>
                        <a:pt x="447717" y="310610"/>
                      </a:lnTo>
                      <a:cubicBezTo>
                        <a:pt x="452479" y="314420"/>
                        <a:pt x="454289" y="320802"/>
                        <a:pt x="452289" y="326517"/>
                      </a:cubicBezTo>
                      <a:cubicBezTo>
                        <a:pt x="450384" y="332232"/>
                        <a:pt x="444955" y="336042"/>
                        <a:pt x="438858" y="336042"/>
                      </a:cubicBezTo>
                      <a:close/>
                      <a:moveTo>
                        <a:pt x="55287" y="307467"/>
                      </a:moveTo>
                      <a:lnTo>
                        <a:pt x="397996" y="307467"/>
                      </a:lnTo>
                      <a:lnTo>
                        <a:pt x="327511" y="251365"/>
                      </a:lnTo>
                      <a:cubicBezTo>
                        <a:pt x="324082" y="248603"/>
                        <a:pt x="322082" y="244507"/>
                        <a:pt x="322082" y="240221"/>
                      </a:cubicBezTo>
                      <a:lnTo>
                        <a:pt x="322082" y="98203"/>
                      </a:lnTo>
                      <a:cubicBezTo>
                        <a:pt x="322082" y="94774"/>
                        <a:pt x="323320" y="91440"/>
                        <a:pt x="325606" y="88773"/>
                      </a:cubicBezTo>
                      <a:lnTo>
                        <a:pt x="378089" y="28670"/>
                      </a:lnTo>
                      <a:lnTo>
                        <a:pt x="75099" y="28670"/>
                      </a:lnTo>
                      <a:lnTo>
                        <a:pt x="127582" y="88773"/>
                      </a:lnTo>
                      <a:cubicBezTo>
                        <a:pt x="129867" y="91345"/>
                        <a:pt x="131106" y="94679"/>
                        <a:pt x="131106" y="98203"/>
                      </a:cubicBezTo>
                      <a:lnTo>
                        <a:pt x="131106" y="240221"/>
                      </a:lnTo>
                      <a:cubicBezTo>
                        <a:pt x="131106" y="244602"/>
                        <a:pt x="129106" y="248698"/>
                        <a:pt x="125676" y="251365"/>
                      </a:cubicBezTo>
                      <a:lnTo>
                        <a:pt x="55287" y="3074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31;p2"/>
              <p:cNvGrpSpPr/>
              <p:nvPr/>
            </p:nvGrpSpPr>
            <p:grpSpPr>
              <a:xfrm>
                <a:off x="7451165" y="4164234"/>
                <a:ext cx="159069" cy="350615"/>
                <a:chOff x="7451165" y="4164234"/>
                <a:chExt cx="159069" cy="350615"/>
              </a:xfrm>
            </p:grpSpPr>
            <p:sp>
              <p:nvSpPr>
                <p:cNvPr id="32" name="Google Shape;32;p2"/>
                <p:cNvSpPr/>
                <p:nvPr/>
              </p:nvSpPr>
              <p:spPr>
                <a:xfrm>
                  <a:off x="7465504" y="4178521"/>
                  <a:ext cx="130397" cy="322040"/>
                </a:xfrm>
                <a:custGeom>
                  <a:avLst/>
                  <a:gdLst/>
                  <a:ahLst/>
                  <a:cxnLst/>
                  <a:rect l="l" t="t" r="r" b="b"/>
                  <a:pathLst>
                    <a:path w="130397" h="322040" extrusionOk="0">
                      <a:moveTo>
                        <a:pt x="0" y="0"/>
                      </a:moveTo>
                      <a:lnTo>
                        <a:pt x="61627" y="322040"/>
                      </a:lnTo>
                      <a:lnTo>
                        <a:pt x="130397"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451165" y="4164234"/>
                  <a:ext cx="159069" cy="350615"/>
                </a:xfrm>
                <a:custGeom>
                  <a:avLst/>
                  <a:gdLst/>
                  <a:ahLst/>
                  <a:cxnLst/>
                  <a:rect l="l" t="t" r="r" b="b"/>
                  <a:pathLst>
                    <a:path w="159069" h="350615" extrusionOk="0">
                      <a:moveTo>
                        <a:pt x="76061" y="350615"/>
                      </a:moveTo>
                      <a:cubicBezTo>
                        <a:pt x="75965" y="350615"/>
                        <a:pt x="75965" y="350615"/>
                        <a:pt x="75870" y="350615"/>
                      </a:cubicBezTo>
                      <a:cubicBezTo>
                        <a:pt x="69107" y="350520"/>
                        <a:pt x="63297" y="345662"/>
                        <a:pt x="61964" y="338995"/>
                      </a:cubicBezTo>
                      <a:lnTo>
                        <a:pt x="241" y="16954"/>
                      </a:lnTo>
                      <a:cubicBezTo>
                        <a:pt x="-520" y="12763"/>
                        <a:pt x="527" y="8477"/>
                        <a:pt x="3290" y="5143"/>
                      </a:cubicBezTo>
                      <a:cubicBezTo>
                        <a:pt x="6052" y="1905"/>
                        <a:pt x="10052" y="0"/>
                        <a:pt x="14339" y="0"/>
                      </a:cubicBezTo>
                      <a:lnTo>
                        <a:pt x="144736" y="0"/>
                      </a:lnTo>
                      <a:cubicBezTo>
                        <a:pt x="149022" y="0"/>
                        <a:pt x="153118" y="1905"/>
                        <a:pt x="155880" y="5334"/>
                      </a:cubicBezTo>
                      <a:cubicBezTo>
                        <a:pt x="158547" y="8668"/>
                        <a:pt x="159690" y="13049"/>
                        <a:pt x="158738" y="17335"/>
                      </a:cubicBezTo>
                      <a:lnTo>
                        <a:pt x="90062" y="339376"/>
                      </a:lnTo>
                      <a:cubicBezTo>
                        <a:pt x="88538" y="345948"/>
                        <a:pt x="82728" y="350615"/>
                        <a:pt x="76061" y="350615"/>
                      </a:cubicBezTo>
                      <a:close/>
                      <a:moveTo>
                        <a:pt x="31579" y="28575"/>
                      </a:moveTo>
                      <a:lnTo>
                        <a:pt x="76727" y="264319"/>
                      </a:lnTo>
                      <a:lnTo>
                        <a:pt x="127019" y="28575"/>
                      </a:lnTo>
                      <a:lnTo>
                        <a:pt x="31579"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 name="Google Shape;34;p2"/>
            <p:cNvSpPr/>
            <p:nvPr/>
          </p:nvSpPr>
          <p:spPr>
            <a:xfrm>
              <a:off x="7310437" y="3666267"/>
              <a:ext cx="183356" cy="512254"/>
            </a:xfrm>
            <a:custGeom>
              <a:avLst/>
              <a:gdLst/>
              <a:ahLst/>
              <a:cxnLst/>
              <a:rect l="l" t="t" r="r" b="b"/>
              <a:pathLst>
                <a:path w="183356" h="512254" extrusionOk="0">
                  <a:moveTo>
                    <a:pt x="77534" y="431863"/>
                  </a:moveTo>
                  <a:lnTo>
                    <a:pt x="77534" y="490252"/>
                  </a:lnTo>
                  <a:cubicBezTo>
                    <a:pt x="77534" y="502444"/>
                    <a:pt x="86392" y="512255"/>
                    <a:pt x="97441" y="512255"/>
                  </a:cubicBezTo>
                  <a:lnTo>
                    <a:pt x="19907" y="512255"/>
                  </a:lnTo>
                  <a:cubicBezTo>
                    <a:pt x="8858" y="512255"/>
                    <a:pt x="0" y="502444"/>
                    <a:pt x="0" y="490252"/>
                  </a:cubicBezTo>
                  <a:lnTo>
                    <a:pt x="0" y="431863"/>
                  </a:lnTo>
                  <a:cubicBezTo>
                    <a:pt x="0" y="419671"/>
                    <a:pt x="8858" y="409765"/>
                    <a:pt x="19907" y="409765"/>
                  </a:cubicBezTo>
                  <a:lnTo>
                    <a:pt x="13145" y="409765"/>
                  </a:lnTo>
                  <a:lnTo>
                    <a:pt x="105823" y="328231"/>
                  </a:lnTo>
                  <a:lnTo>
                    <a:pt x="105823" y="186214"/>
                  </a:lnTo>
                  <a:lnTo>
                    <a:pt x="39719" y="102394"/>
                  </a:lnTo>
                  <a:lnTo>
                    <a:pt x="44482" y="102394"/>
                  </a:lnTo>
                  <a:cubicBezTo>
                    <a:pt x="34576" y="102394"/>
                    <a:pt x="26479" y="93535"/>
                    <a:pt x="26479" y="82487"/>
                  </a:cubicBezTo>
                  <a:lnTo>
                    <a:pt x="26479" y="19907"/>
                  </a:lnTo>
                  <a:cubicBezTo>
                    <a:pt x="26479" y="8858"/>
                    <a:pt x="34576" y="0"/>
                    <a:pt x="44482" y="0"/>
                  </a:cubicBezTo>
                  <a:lnTo>
                    <a:pt x="122015" y="0"/>
                  </a:lnTo>
                  <a:cubicBezTo>
                    <a:pt x="112109" y="0"/>
                    <a:pt x="104013" y="8858"/>
                    <a:pt x="104013" y="19907"/>
                  </a:cubicBezTo>
                  <a:lnTo>
                    <a:pt x="104013" y="82487"/>
                  </a:lnTo>
                  <a:cubicBezTo>
                    <a:pt x="104013" y="93535"/>
                    <a:pt x="112109" y="102394"/>
                    <a:pt x="122015" y="102394"/>
                  </a:cubicBezTo>
                  <a:lnTo>
                    <a:pt x="117253" y="102394"/>
                  </a:lnTo>
                  <a:lnTo>
                    <a:pt x="183356" y="186214"/>
                  </a:lnTo>
                  <a:lnTo>
                    <a:pt x="183356" y="328231"/>
                  </a:lnTo>
                  <a:lnTo>
                    <a:pt x="90678" y="409765"/>
                  </a:lnTo>
                  <a:lnTo>
                    <a:pt x="97441" y="409765"/>
                  </a:lnTo>
                  <a:cubicBezTo>
                    <a:pt x="86392" y="409765"/>
                    <a:pt x="77534" y="419671"/>
                    <a:pt x="77534" y="43186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7456646" y="4178521"/>
              <a:ext cx="96583" cy="322040"/>
            </a:xfrm>
            <a:custGeom>
              <a:avLst/>
              <a:gdLst/>
              <a:ahLst/>
              <a:cxnLst/>
              <a:rect l="l" t="t" r="r" b="b"/>
              <a:pathLst>
                <a:path w="96583" h="322040" extrusionOk="0">
                  <a:moveTo>
                    <a:pt x="96583" y="110300"/>
                  </a:moveTo>
                  <a:lnTo>
                    <a:pt x="55816" y="322040"/>
                  </a:lnTo>
                  <a:lnTo>
                    <a:pt x="0" y="0"/>
                  </a:lnTo>
                  <a:lnTo>
                    <a:pt x="7753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2"/>
          <p:cNvSpPr/>
          <p:nvPr/>
        </p:nvSpPr>
        <p:spPr>
          <a:xfrm rot="10800000" flipH="1">
            <a:off x="2625970" y="1808513"/>
            <a:ext cx="13036048" cy="666997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 name="Google Shape;37;p2"/>
          <p:cNvGrpSpPr/>
          <p:nvPr/>
        </p:nvGrpSpPr>
        <p:grpSpPr>
          <a:xfrm rot="8502245">
            <a:off x="1543643" y="5895190"/>
            <a:ext cx="1657853" cy="1653015"/>
            <a:chOff x="8171157" y="5416867"/>
            <a:chExt cx="1032469" cy="1029366"/>
          </a:xfrm>
        </p:grpSpPr>
        <p:grpSp>
          <p:nvGrpSpPr>
            <p:cNvPr id="38" name="Google Shape;38;p2"/>
            <p:cNvGrpSpPr/>
            <p:nvPr/>
          </p:nvGrpSpPr>
          <p:grpSpPr>
            <a:xfrm>
              <a:off x="8171157" y="5416867"/>
              <a:ext cx="705666" cy="1029366"/>
              <a:chOff x="8171157" y="5416867"/>
              <a:chExt cx="705666" cy="1029366"/>
            </a:xfrm>
          </p:grpSpPr>
          <p:grpSp>
            <p:nvGrpSpPr>
              <p:cNvPr id="39" name="Google Shape;39;p2"/>
              <p:cNvGrpSpPr/>
              <p:nvPr/>
            </p:nvGrpSpPr>
            <p:grpSpPr>
              <a:xfrm>
                <a:off x="8171157" y="5416867"/>
                <a:ext cx="705666" cy="1029366"/>
                <a:chOff x="8171157" y="5416867"/>
                <a:chExt cx="705666" cy="1029366"/>
              </a:xfrm>
            </p:grpSpPr>
            <p:sp>
              <p:nvSpPr>
                <p:cNvPr id="40" name="Google Shape;40;p2"/>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 name="Google Shape;42;p2"/>
              <p:cNvGrpSpPr/>
              <p:nvPr/>
            </p:nvGrpSpPr>
            <p:grpSpPr>
              <a:xfrm>
                <a:off x="8751951" y="6169342"/>
                <a:ext cx="120300" cy="28575"/>
                <a:chOff x="8751951" y="6169342"/>
                <a:chExt cx="120300" cy="28575"/>
              </a:xfrm>
            </p:grpSpPr>
            <p:sp>
              <p:nvSpPr>
                <p:cNvPr id="43" name="Google Shape;43;p2"/>
                <p:cNvSpPr/>
                <p:nvPr/>
              </p:nvSpPr>
              <p:spPr>
                <a:xfrm>
                  <a:off x="8766238" y="618362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2"/>
              <p:cNvGrpSpPr/>
              <p:nvPr/>
            </p:nvGrpSpPr>
            <p:grpSpPr>
              <a:xfrm>
                <a:off x="8751951" y="6060756"/>
                <a:ext cx="120300" cy="28575"/>
                <a:chOff x="8751951" y="6060756"/>
                <a:chExt cx="120300" cy="28575"/>
              </a:xfrm>
            </p:grpSpPr>
            <p:sp>
              <p:nvSpPr>
                <p:cNvPr id="46" name="Google Shape;46;p2"/>
                <p:cNvSpPr/>
                <p:nvPr/>
              </p:nvSpPr>
              <p:spPr>
                <a:xfrm>
                  <a:off x="8766238" y="607504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48;p2"/>
              <p:cNvGrpSpPr/>
              <p:nvPr/>
            </p:nvGrpSpPr>
            <p:grpSpPr>
              <a:xfrm>
                <a:off x="8751951" y="5952076"/>
                <a:ext cx="120300" cy="28575"/>
                <a:chOff x="8751951" y="5952076"/>
                <a:chExt cx="120300" cy="28575"/>
              </a:xfrm>
            </p:grpSpPr>
            <p:sp>
              <p:nvSpPr>
                <p:cNvPr id="49" name="Google Shape;49;p2"/>
                <p:cNvSpPr/>
                <p:nvPr/>
              </p:nvSpPr>
              <p:spPr>
                <a:xfrm>
                  <a:off x="8766238" y="596636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 name="Google Shape;51;p2"/>
              <p:cNvGrpSpPr/>
              <p:nvPr/>
            </p:nvGrpSpPr>
            <p:grpSpPr>
              <a:xfrm>
                <a:off x="8751951" y="5843396"/>
                <a:ext cx="120300" cy="28575"/>
                <a:chOff x="8751951" y="5843396"/>
                <a:chExt cx="120300" cy="28575"/>
              </a:xfrm>
            </p:grpSpPr>
            <p:sp>
              <p:nvSpPr>
                <p:cNvPr id="52" name="Google Shape;52;p2"/>
                <p:cNvSpPr/>
                <p:nvPr/>
              </p:nvSpPr>
              <p:spPr>
                <a:xfrm>
                  <a:off x="8766238" y="585768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54;p2"/>
              <p:cNvGrpSpPr/>
              <p:nvPr/>
            </p:nvGrpSpPr>
            <p:grpSpPr>
              <a:xfrm>
                <a:off x="8751951" y="5734716"/>
                <a:ext cx="120300" cy="28575"/>
                <a:chOff x="8751951" y="5734716"/>
                <a:chExt cx="120300" cy="28575"/>
              </a:xfrm>
            </p:grpSpPr>
            <p:sp>
              <p:nvSpPr>
                <p:cNvPr id="55" name="Google Shape;55;p2"/>
                <p:cNvSpPr/>
                <p:nvPr/>
              </p:nvSpPr>
              <p:spPr>
                <a:xfrm>
                  <a:off x="8766238" y="574909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 name="Google Shape;57;p2"/>
              <p:cNvGrpSpPr/>
              <p:nvPr/>
            </p:nvGrpSpPr>
            <p:grpSpPr>
              <a:xfrm>
                <a:off x="8751951" y="5626131"/>
                <a:ext cx="120300" cy="28575"/>
                <a:chOff x="8751951" y="5626131"/>
                <a:chExt cx="120300" cy="28575"/>
              </a:xfrm>
            </p:grpSpPr>
            <p:sp>
              <p:nvSpPr>
                <p:cNvPr id="58" name="Google Shape;58;p2"/>
                <p:cNvSpPr/>
                <p:nvPr/>
              </p:nvSpPr>
              <p:spPr>
                <a:xfrm>
                  <a:off x="8766238" y="564041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 name="Google Shape;60;p2"/>
              <p:cNvGrpSpPr/>
              <p:nvPr/>
            </p:nvGrpSpPr>
            <p:grpSpPr>
              <a:xfrm>
                <a:off x="8751951" y="5517451"/>
                <a:ext cx="120300" cy="28575"/>
                <a:chOff x="8751951" y="5517451"/>
                <a:chExt cx="120300" cy="28575"/>
              </a:xfrm>
            </p:grpSpPr>
            <p:sp>
              <p:nvSpPr>
                <p:cNvPr id="61" name="Google Shape;61;p2"/>
                <p:cNvSpPr/>
                <p:nvPr/>
              </p:nvSpPr>
              <p:spPr>
                <a:xfrm>
                  <a:off x="8766238" y="553173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3" name="Google Shape;63;p2"/>
            <p:cNvGrpSpPr/>
            <p:nvPr/>
          </p:nvGrpSpPr>
          <p:grpSpPr>
            <a:xfrm>
              <a:off x="8924353" y="5425249"/>
              <a:ext cx="279273" cy="1014793"/>
              <a:chOff x="8924353" y="5425249"/>
              <a:chExt cx="279273" cy="1014793"/>
            </a:xfrm>
          </p:grpSpPr>
          <p:sp>
            <p:nvSpPr>
              <p:cNvPr id="64" name="Google Shape;64;p2"/>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 name="Google Shape;66;p2"/>
            <p:cNvGrpSpPr/>
            <p:nvPr/>
          </p:nvGrpSpPr>
          <p:grpSpPr>
            <a:xfrm>
              <a:off x="9085421" y="6300691"/>
              <a:ext cx="118205" cy="28575"/>
              <a:chOff x="9085421" y="6300691"/>
              <a:chExt cx="118205" cy="28575"/>
            </a:xfrm>
          </p:grpSpPr>
          <p:sp>
            <p:nvSpPr>
              <p:cNvPr id="67" name="Google Shape;67;p2"/>
              <p:cNvSpPr/>
              <p:nvPr/>
            </p:nvSpPr>
            <p:spPr>
              <a:xfrm>
                <a:off x="9099708" y="6314979"/>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 name="Google Shape;69;p2"/>
            <p:cNvGrpSpPr/>
            <p:nvPr/>
          </p:nvGrpSpPr>
          <p:grpSpPr>
            <a:xfrm>
              <a:off x="9027794" y="6192107"/>
              <a:ext cx="175831" cy="28575"/>
              <a:chOff x="9027794" y="6192107"/>
              <a:chExt cx="175831" cy="28575"/>
            </a:xfrm>
          </p:grpSpPr>
          <p:sp>
            <p:nvSpPr>
              <p:cNvPr id="70" name="Google Shape;70;p2"/>
              <p:cNvSpPr/>
              <p:nvPr/>
            </p:nvSpPr>
            <p:spPr>
              <a:xfrm>
                <a:off x="9042082" y="6206394"/>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 name="Google Shape;72;p2"/>
            <p:cNvGrpSpPr/>
            <p:nvPr/>
          </p:nvGrpSpPr>
          <p:grpSpPr>
            <a:xfrm>
              <a:off x="9085421" y="6083426"/>
              <a:ext cx="118205" cy="28575"/>
              <a:chOff x="9085421" y="6083426"/>
              <a:chExt cx="118205" cy="28575"/>
            </a:xfrm>
          </p:grpSpPr>
          <p:sp>
            <p:nvSpPr>
              <p:cNvPr id="73" name="Google Shape;73;p2"/>
              <p:cNvSpPr/>
              <p:nvPr/>
            </p:nvSpPr>
            <p:spPr>
              <a:xfrm>
                <a:off x="9099708" y="609771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 name="Google Shape;75;p2"/>
            <p:cNvGrpSpPr/>
            <p:nvPr/>
          </p:nvGrpSpPr>
          <p:grpSpPr>
            <a:xfrm>
              <a:off x="9027794" y="5974746"/>
              <a:ext cx="175831" cy="28575"/>
              <a:chOff x="9027794" y="5974746"/>
              <a:chExt cx="175831" cy="28575"/>
            </a:xfrm>
          </p:grpSpPr>
          <p:sp>
            <p:nvSpPr>
              <p:cNvPr id="76" name="Google Shape;76;p2"/>
              <p:cNvSpPr/>
              <p:nvPr/>
            </p:nvSpPr>
            <p:spPr>
              <a:xfrm>
                <a:off x="9042082" y="5989033"/>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2"/>
            <p:cNvGrpSpPr/>
            <p:nvPr/>
          </p:nvGrpSpPr>
          <p:grpSpPr>
            <a:xfrm>
              <a:off x="9085421" y="5866065"/>
              <a:ext cx="118205" cy="28575"/>
              <a:chOff x="9085421" y="5866065"/>
              <a:chExt cx="118205" cy="28575"/>
            </a:xfrm>
          </p:grpSpPr>
          <p:sp>
            <p:nvSpPr>
              <p:cNvPr id="79" name="Google Shape;79;p2"/>
              <p:cNvSpPr/>
              <p:nvPr/>
            </p:nvSpPr>
            <p:spPr>
              <a:xfrm>
                <a:off x="9099708" y="588035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2"/>
            <p:cNvGrpSpPr/>
            <p:nvPr/>
          </p:nvGrpSpPr>
          <p:grpSpPr>
            <a:xfrm>
              <a:off x="9027794" y="5757481"/>
              <a:ext cx="175831" cy="28575"/>
              <a:chOff x="9027794" y="5757481"/>
              <a:chExt cx="175831" cy="28575"/>
            </a:xfrm>
          </p:grpSpPr>
          <p:sp>
            <p:nvSpPr>
              <p:cNvPr id="82" name="Google Shape;82;p2"/>
              <p:cNvSpPr/>
              <p:nvPr/>
            </p:nvSpPr>
            <p:spPr>
              <a:xfrm>
                <a:off x="9042082" y="577176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 name="Google Shape;84;p2"/>
            <p:cNvGrpSpPr/>
            <p:nvPr/>
          </p:nvGrpSpPr>
          <p:grpSpPr>
            <a:xfrm>
              <a:off x="9085421" y="5648800"/>
              <a:ext cx="118205" cy="28575"/>
              <a:chOff x="9085421" y="5648800"/>
              <a:chExt cx="118205" cy="28575"/>
            </a:xfrm>
          </p:grpSpPr>
          <p:sp>
            <p:nvSpPr>
              <p:cNvPr id="85" name="Google Shape;85;p2"/>
              <p:cNvSpPr/>
              <p:nvPr/>
            </p:nvSpPr>
            <p:spPr>
              <a:xfrm>
                <a:off x="9099708" y="5663088"/>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 name="Google Shape;87;p2"/>
            <p:cNvGrpSpPr/>
            <p:nvPr/>
          </p:nvGrpSpPr>
          <p:grpSpPr>
            <a:xfrm>
              <a:off x="9027794" y="5540120"/>
              <a:ext cx="175831" cy="28575"/>
              <a:chOff x="9027794" y="5540120"/>
              <a:chExt cx="175831" cy="28575"/>
            </a:xfrm>
          </p:grpSpPr>
          <p:sp>
            <p:nvSpPr>
              <p:cNvPr id="88" name="Google Shape;88;p2"/>
              <p:cNvSpPr/>
              <p:nvPr/>
            </p:nvSpPr>
            <p:spPr>
              <a:xfrm>
                <a:off x="9042082" y="555440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 name="Google Shape;90;p2"/>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2" name="Google Shape;92;p2"/>
          <p:cNvSpPr/>
          <p:nvPr/>
        </p:nvSpPr>
        <p:spPr>
          <a:xfrm>
            <a:off x="5140975" y="7796500"/>
            <a:ext cx="8635730"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 name="Google Shape;93;p2"/>
          <p:cNvGrpSpPr/>
          <p:nvPr/>
        </p:nvGrpSpPr>
        <p:grpSpPr>
          <a:xfrm rot="-408978">
            <a:off x="16516689" y="5867319"/>
            <a:ext cx="825500" cy="1120590"/>
            <a:chOff x="4584954" y="2452115"/>
            <a:chExt cx="607790" cy="825055"/>
          </a:xfrm>
        </p:grpSpPr>
        <p:grpSp>
          <p:nvGrpSpPr>
            <p:cNvPr id="94" name="Google Shape;94;p2"/>
            <p:cNvGrpSpPr/>
            <p:nvPr/>
          </p:nvGrpSpPr>
          <p:grpSpPr>
            <a:xfrm>
              <a:off x="4584954" y="2452115"/>
              <a:ext cx="607790" cy="825055"/>
              <a:chOff x="4584954" y="2452115"/>
              <a:chExt cx="607790" cy="825055"/>
            </a:xfrm>
          </p:grpSpPr>
          <p:sp>
            <p:nvSpPr>
              <p:cNvPr id="95" name="Google Shape;95;p2"/>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 name="Google Shape;97;p2"/>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 name="Google Shape;98;p2"/>
            <p:cNvGrpSpPr/>
            <p:nvPr/>
          </p:nvGrpSpPr>
          <p:grpSpPr>
            <a:xfrm>
              <a:off x="4745259" y="2514218"/>
              <a:ext cx="287178" cy="752570"/>
              <a:chOff x="4745259" y="2514218"/>
              <a:chExt cx="287178" cy="752570"/>
            </a:xfrm>
          </p:grpSpPr>
          <p:sp>
            <p:nvSpPr>
              <p:cNvPr id="99" name="Google Shape;99;p2"/>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 name="Google Shape;101;p2"/>
            <p:cNvGrpSpPr/>
            <p:nvPr/>
          </p:nvGrpSpPr>
          <p:grpSpPr>
            <a:xfrm>
              <a:off x="4923662" y="2514218"/>
              <a:ext cx="111347" cy="752570"/>
              <a:chOff x="4923662" y="2514218"/>
              <a:chExt cx="111347" cy="752570"/>
            </a:xfrm>
          </p:grpSpPr>
          <p:sp>
            <p:nvSpPr>
              <p:cNvPr id="102" name="Google Shape;102;p2"/>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 name="Google Shape;104;p2"/>
            <p:cNvGrpSpPr/>
            <p:nvPr/>
          </p:nvGrpSpPr>
          <p:grpSpPr>
            <a:xfrm>
              <a:off x="4799552" y="2803778"/>
              <a:ext cx="100965" cy="100964"/>
              <a:chOff x="4799552" y="2803778"/>
              <a:chExt cx="100965" cy="100964"/>
            </a:xfrm>
          </p:grpSpPr>
          <p:sp>
            <p:nvSpPr>
              <p:cNvPr id="105" name="Google Shape;105;p2"/>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7" name="Google Shape;107;p2"/>
          <p:cNvGrpSpPr/>
          <p:nvPr/>
        </p:nvGrpSpPr>
        <p:grpSpPr>
          <a:xfrm rot="392636">
            <a:off x="11649302" y="667954"/>
            <a:ext cx="1028819" cy="1356862"/>
            <a:chOff x="4572000" y="3600062"/>
            <a:chExt cx="618078" cy="815155"/>
          </a:xfrm>
        </p:grpSpPr>
        <p:grpSp>
          <p:nvGrpSpPr>
            <p:cNvPr id="108" name="Google Shape;108;p2"/>
            <p:cNvGrpSpPr/>
            <p:nvPr/>
          </p:nvGrpSpPr>
          <p:grpSpPr>
            <a:xfrm>
              <a:off x="4572000" y="4024312"/>
              <a:ext cx="618078" cy="390525"/>
              <a:chOff x="4572000" y="4024312"/>
              <a:chExt cx="618078" cy="390525"/>
            </a:xfrm>
          </p:grpSpPr>
          <p:sp>
            <p:nvSpPr>
              <p:cNvPr id="109" name="Google Shape;109;p2"/>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1" name="Google Shape;111;p2"/>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2" name="Google Shape;112;p2"/>
            <p:cNvGrpSpPr/>
            <p:nvPr/>
          </p:nvGrpSpPr>
          <p:grpSpPr>
            <a:xfrm>
              <a:off x="4572000" y="4305775"/>
              <a:ext cx="612933" cy="109442"/>
              <a:chOff x="4572000" y="4305775"/>
              <a:chExt cx="612933" cy="109442"/>
            </a:xfrm>
          </p:grpSpPr>
          <p:grpSp>
            <p:nvGrpSpPr>
              <p:cNvPr id="113" name="Google Shape;113;p2"/>
              <p:cNvGrpSpPr/>
              <p:nvPr/>
            </p:nvGrpSpPr>
            <p:grpSpPr>
              <a:xfrm>
                <a:off x="4572000" y="4305775"/>
                <a:ext cx="156114" cy="109442"/>
                <a:chOff x="4572000" y="4305775"/>
                <a:chExt cx="156114" cy="109442"/>
              </a:xfrm>
            </p:grpSpPr>
            <p:sp>
              <p:nvSpPr>
                <p:cNvPr id="114" name="Google Shape;114;p2"/>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 name="Google Shape;116;p2"/>
              <p:cNvGrpSpPr/>
              <p:nvPr/>
            </p:nvGrpSpPr>
            <p:grpSpPr>
              <a:xfrm>
                <a:off x="4800409" y="4305775"/>
                <a:ext cx="156114" cy="109442"/>
                <a:chOff x="4800409" y="4305775"/>
                <a:chExt cx="156114" cy="109442"/>
              </a:xfrm>
            </p:grpSpPr>
            <p:sp>
              <p:nvSpPr>
                <p:cNvPr id="117" name="Google Shape;117;p2"/>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 name="Google Shape;119;p2"/>
              <p:cNvGrpSpPr/>
              <p:nvPr/>
            </p:nvGrpSpPr>
            <p:grpSpPr>
              <a:xfrm>
                <a:off x="5028819" y="4305775"/>
                <a:ext cx="156114" cy="109442"/>
                <a:chOff x="5028819" y="4305775"/>
                <a:chExt cx="156114" cy="109442"/>
              </a:xfrm>
            </p:grpSpPr>
            <p:sp>
              <p:nvSpPr>
                <p:cNvPr id="120" name="Google Shape;120;p2"/>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2" name="Google Shape;122;p2"/>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 name="Google Shape;123;p2"/>
          <p:cNvGrpSpPr/>
          <p:nvPr/>
        </p:nvGrpSpPr>
        <p:grpSpPr>
          <a:xfrm rot="-1773853">
            <a:off x="1427935" y="4131996"/>
            <a:ext cx="743609" cy="1330509"/>
            <a:chOff x="7289577" y="3651979"/>
            <a:chExt cx="482250" cy="862870"/>
          </a:xfrm>
        </p:grpSpPr>
        <p:grpSp>
          <p:nvGrpSpPr>
            <p:cNvPr id="124" name="Google Shape;124;p2"/>
            <p:cNvGrpSpPr/>
            <p:nvPr/>
          </p:nvGrpSpPr>
          <p:grpSpPr>
            <a:xfrm>
              <a:off x="7289577" y="3651979"/>
              <a:ext cx="482250" cy="862870"/>
              <a:chOff x="7289577" y="3651979"/>
              <a:chExt cx="482250" cy="862870"/>
            </a:xfrm>
          </p:grpSpPr>
          <p:grpSp>
            <p:nvGrpSpPr>
              <p:cNvPr id="125" name="Google Shape;125;p2"/>
              <p:cNvGrpSpPr/>
              <p:nvPr/>
            </p:nvGrpSpPr>
            <p:grpSpPr>
              <a:xfrm>
                <a:off x="7289577" y="4061840"/>
                <a:ext cx="482250" cy="130968"/>
                <a:chOff x="7289577" y="4061840"/>
                <a:chExt cx="482250" cy="130968"/>
              </a:xfrm>
            </p:grpSpPr>
            <p:sp>
              <p:nvSpPr>
                <p:cNvPr id="126" name="Google Shape;126;p2"/>
                <p:cNvSpPr/>
                <p:nvPr/>
              </p:nvSpPr>
              <p:spPr>
                <a:xfrm>
                  <a:off x="7303865" y="4076128"/>
                  <a:ext cx="453675" cy="102393"/>
                </a:xfrm>
                <a:custGeom>
                  <a:avLst/>
                  <a:gdLst/>
                  <a:ahLst/>
                  <a:cxnLst/>
                  <a:rect l="l" t="t" r="r" b="b"/>
                  <a:pathLst>
                    <a:path w="453675" h="102393" extrusionOk="0">
                      <a:moveTo>
                        <a:pt x="431673" y="102394"/>
                      </a:moveTo>
                      <a:lnTo>
                        <a:pt x="22003" y="102394"/>
                      </a:lnTo>
                      <a:cubicBezTo>
                        <a:pt x="9811" y="102394"/>
                        <a:pt x="0" y="92488"/>
                        <a:pt x="0" y="80391"/>
                      </a:cubicBezTo>
                      <a:lnTo>
                        <a:pt x="0" y="22003"/>
                      </a:lnTo>
                      <a:cubicBezTo>
                        <a:pt x="0" y="9811"/>
                        <a:pt x="9906" y="0"/>
                        <a:pt x="22003" y="0"/>
                      </a:cubicBezTo>
                      <a:lnTo>
                        <a:pt x="431673" y="0"/>
                      </a:lnTo>
                      <a:cubicBezTo>
                        <a:pt x="443865" y="0"/>
                        <a:pt x="453676" y="9906"/>
                        <a:pt x="453676" y="22003"/>
                      </a:cubicBezTo>
                      <a:lnTo>
                        <a:pt x="453676" y="80391"/>
                      </a:lnTo>
                      <a:cubicBezTo>
                        <a:pt x="453676" y="92583"/>
                        <a:pt x="443770" y="102394"/>
                        <a:pt x="431673" y="1023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7289577" y="4061840"/>
                  <a:ext cx="482250" cy="130968"/>
                </a:xfrm>
                <a:custGeom>
                  <a:avLst/>
                  <a:gdLst/>
                  <a:ahLst/>
                  <a:cxnLst/>
                  <a:rect l="l" t="t" r="r" b="b"/>
                  <a:pathLst>
                    <a:path w="482250" h="130968" extrusionOk="0">
                      <a:moveTo>
                        <a:pt x="445961" y="130969"/>
                      </a:moveTo>
                      <a:lnTo>
                        <a:pt x="36290" y="130969"/>
                      </a:lnTo>
                      <a:cubicBezTo>
                        <a:pt x="16288" y="130969"/>
                        <a:pt x="0" y="114681"/>
                        <a:pt x="0" y="94679"/>
                      </a:cubicBezTo>
                      <a:lnTo>
                        <a:pt x="0" y="36290"/>
                      </a:lnTo>
                      <a:cubicBezTo>
                        <a:pt x="0" y="16288"/>
                        <a:pt x="16288" y="0"/>
                        <a:pt x="36290" y="0"/>
                      </a:cubicBezTo>
                      <a:lnTo>
                        <a:pt x="445961" y="0"/>
                      </a:lnTo>
                      <a:cubicBezTo>
                        <a:pt x="465963" y="0"/>
                        <a:pt x="482251" y="16288"/>
                        <a:pt x="482251" y="36290"/>
                      </a:cubicBezTo>
                      <a:lnTo>
                        <a:pt x="482251" y="94679"/>
                      </a:lnTo>
                      <a:cubicBezTo>
                        <a:pt x="482251" y="114681"/>
                        <a:pt x="465963" y="130969"/>
                        <a:pt x="445961" y="130969"/>
                      </a:cubicBezTo>
                      <a:close/>
                      <a:moveTo>
                        <a:pt x="36290" y="28480"/>
                      </a:moveTo>
                      <a:cubicBezTo>
                        <a:pt x="32004" y="28480"/>
                        <a:pt x="28575" y="32004"/>
                        <a:pt x="28575" y="36195"/>
                      </a:cubicBezTo>
                      <a:lnTo>
                        <a:pt x="28575" y="94583"/>
                      </a:lnTo>
                      <a:cubicBezTo>
                        <a:pt x="28575" y="98870"/>
                        <a:pt x="32099" y="102298"/>
                        <a:pt x="36290" y="102298"/>
                      </a:cubicBezTo>
                      <a:lnTo>
                        <a:pt x="445961" y="102298"/>
                      </a:lnTo>
                      <a:cubicBezTo>
                        <a:pt x="450247" y="102298"/>
                        <a:pt x="453676" y="98774"/>
                        <a:pt x="453676" y="94583"/>
                      </a:cubicBezTo>
                      <a:lnTo>
                        <a:pt x="453676" y="36195"/>
                      </a:lnTo>
                      <a:cubicBezTo>
                        <a:pt x="453676" y="31909"/>
                        <a:pt x="450152" y="28480"/>
                        <a:pt x="445961" y="28480"/>
                      </a:cubicBezTo>
                      <a:lnTo>
                        <a:pt x="36290"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2"/>
              <p:cNvGrpSpPr/>
              <p:nvPr/>
            </p:nvGrpSpPr>
            <p:grpSpPr>
              <a:xfrm>
                <a:off x="7318724" y="3651979"/>
                <a:ext cx="423767" cy="130968"/>
                <a:chOff x="7318724" y="3651979"/>
                <a:chExt cx="423767" cy="130968"/>
              </a:xfrm>
            </p:grpSpPr>
            <p:sp>
              <p:nvSpPr>
                <p:cNvPr id="129" name="Google Shape;129;p2"/>
                <p:cNvSpPr/>
                <p:nvPr/>
              </p:nvSpPr>
              <p:spPr>
                <a:xfrm>
                  <a:off x="7333011" y="3666267"/>
                  <a:ext cx="395192" cy="102393"/>
                </a:xfrm>
                <a:custGeom>
                  <a:avLst/>
                  <a:gdLst/>
                  <a:ahLst/>
                  <a:cxnLst/>
                  <a:rect l="l" t="t" r="r" b="b"/>
                  <a:pathLst>
                    <a:path w="395192" h="102393" extrusionOk="0">
                      <a:moveTo>
                        <a:pt x="375285" y="102394"/>
                      </a:moveTo>
                      <a:lnTo>
                        <a:pt x="19907" y="102394"/>
                      </a:lnTo>
                      <a:cubicBezTo>
                        <a:pt x="8858" y="102394"/>
                        <a:pt x="0" y="93440"/>
                        <a:pt x="0" y="82487"/>
                      </a:cubicBezTo>
                      <a:lnTo>
                        <a:pt x="0" y="19907"/>
                      </a:lnTo>
                      <a:cubicBezTo>
                        <a:pt x="0" y="8858"/>
                        <a:pt x="8954" y="0"/>
                        <a:pt x="19907" y="0"/>
                      </a:cubicBezTo>
                      <a:lnTo>
                        <a:pt x="375285" y="0"/>
                      </a:lnTo>
                      <a:cubicBezTo>
                        <a:pt x="386334" y="0"/>
                        <a:pt x="395192" y="8954"/>
                        <a:pt x="395192" y="19907"/>
                      </a:cubicBezTo>
                      <a:lnTo>
                        <a:pt x="395192" y="82487"/>
                      </a:lnTo>
                      <a:cubicBezTo>
                        <a:pt x="395288" y="93535"/>
                        <a:pt x="386334" y="102394"/>
                        <a:pt x="375285" y="1023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7318724" y="3651979"/>
                  <a:ext cx="423767" cy="130968"/>
                </a:xfrm>
                <a:custGeom>
                  <a:avLst/>
                  <a:gdLst/>
                  <a:ahLst/>
                  <a:cxnLst/>
                  <a:rect l="l" t="t" r="r" b="b"/>
                  <a:pathLst>
                    <a:path w="423767" h="130968" extrusionOk="0">
                      <a:moveTo>
                        <a:pt x="389572" y="130969"/>
                      </a:moveTo>
                      <a:lnTo>
                        <a:pt x="34195" y="130969"/>
                      </a:lnTo>
                      <a:cubicBezTo>
                        <a:pt x="15335" y="130969"/>
                        <a:pt x="0" y="115633"/>
                        <a:pt x="0" y="96774"/>
                      </a:cubicBezTo>
                      <a:lnTo>
                        <a:pt x="0" y="34195"/>
                      </a:lnTo>
                      <a:cubicBezTo>
                        <a:pt x="0" y="15335"/>
                        <a:pt x="15335" y="0"/>
                        <a:pt x="34195" y="0"/>
                      </a:cubicBezTo>
                      <a:lnTo>
                        <a:pt x="389572" y="0"/>
                      </a:lnTo>
                      <a:cubicBezTo>
                        <a:pt x="408432" y="0"/>
                        <a:pt x="423767" y="15335"/>
                        <a:pt x="423767" y="34195"/>
                      </a:cubicBezTo>
                      <a:lnTo>
                        <a:pt x="423767" y="96774"/>
                      </a:lnTo>
                      <a:cubicBezTo>
                        <a:pt x="423863" y="115633"/>
                        <a:pt x="408527" y="130969"/>
                        <a:pt x="389572" y="130969"/>
                      </a:cubicBezTo>
                      <a:close/>
                      <a:moveTo>
                        <a:pt x="34290" y="28575"/>
                      </a:moveTo>
                      <a:cubicBezTo>
                        <a:pt x="31147" y="28575"/>
                        <a:pt x="28670" y="31147"/>
                        <a:pt x="28670" y="34195"/>
                      </a:cubicBezTo>
                      <a:lnTo>
                        <a:pt x="28670" y="96774"/>
                      </a:lnTo>
                      <a:cubicBezTo>
                        <a:pt x="28670" y="99917"/>
                        <a:pt x="31242" y="102394"/>
                        <a:pt x="34290" y="102394"/>
                      </a:cubicBezTo>
                      <a:lnTo>
                        <a:pt x="389668" y="102394"/>
                      </a:lnTo>
                      <a:cubicBezTo>
                        <a:pt x="392811" y="102394"/>
                        <a:pt x="395288" y="99822"/>
                        <a:pt x="395288" y="96774"/>
                      </a:cubicBezTo>
                      <a:lnTo>
                        <a:pt x="395288" y="34195"/>
                      </a:lnTo>
                      <a:cubicBezTo>
                        <a:pt x="395288" y="31051"/>
                        <a:pt x="392716" y="28575"/>
                        <a:pt x="389668" y="28575"/>
                      </a:cubicBezTo>
                      <a:lnTo>
                        <a:pt x="34290"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1" name="Google Shape;131;p2"/>
              <p:cNvGrpSpPr/>
              <p:nvPr/>
            </p:nvGrpSpPr>
            <p:grpSpPr>
              <a:xfrm>
                <a:off x="7304014" y="3754278"/>
                <a:ext cx="453092" cy="336041"/>
                <a:chOff x="7304014" y="3754278"/>
                <a:chExt cx="453092" cy="336041"/>
              </a:xfrm>
            </p:grpSpPr>
            <p:sp>
              <p:nvSpPr>
                <p:cNvPr id="132" name="Google Shape;132;p2"/>
                <p:cNvSpPr/>
                <p:nvPr/>
              </p:nvSpPr>
              <p:spPr>
                <a:xfrm>
                  <a:off x="7318438" y="3768661"/>
                  <a:ext cx="424433" cy="307371"/>
                </a:xfrm>
                <a:custGeom>
                  <a:avLst/>
                  <a:gdLst/>
                  <a:ahLst/>
                  <a:cxnLst/>
                  <a:rect l="l" t="t" r="r" b="b"/>
                  <a:pathLst>
                    <a:path w="424433" h="307371" extrusionOk="0">
                      <a:moveTo>
                        <a:pt x="424434" y="307372"/>
                      </a:moveTo>
                      <a:lnTo>
                        <a:pt x="322040" y="225838"/>
                      </a:lnTo>
                      <a:lnTo>
                        <a:pt x="322040" y="83820"/>
                      </a:lnTo>
                      <a:lnTo>
                        <a:pt x="395192" y="0"/>
                      </a:lnTo>
                      <a:lnTo>
                        <a:pt x="29242" y="0"/>
                      </a:lnTo>
                      <a:lnTo>
                        <a:pt x="102489" y="83820"/>
                      </a:lnTo>
                      <a:lnTo>
                        <a:pt x="102489" y="225838"/>
                      </a:lnTo>
                      <a:lnTo>
                        <a:pt x="0" y="3073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7304014" y="3754278"/>
                  <a:ext cx="453092" cy="336041"/>
                </a:xfrm>
                <a:custGeom>
                  <a:avLst/>
                  <a:gdLst/>
                  <a:ahLst/>
                  <a:cxnLst/>
                  <a:rect l="l" t="t" r="r" b="b"/>
                  <a:pathLst>
                    <a:path w="453092" h="336041" extrusionOk="0">
                      <a:moveTo>
                        <a:pt x="438858" y="336042"/>
                      </a:moveTo>
                      <a:lnTo>
                        <a:pt x="14329" y="336042"/>
                      </a:lnTo>
                      <a:cubicBezTo>
                        <a:pt x="8233" y="336042"/>
                        <a:pt x="2804" y="332232"/>
                        <a:pt x="804" y="326517"/>
                      </a:cubicBezTo>
                      <a:cubicBezTo>
                        <a:pt x="-1196" y="320802"/>
                        <a:pt x="613" y="314420"/>
                        <a:pt x="5376" y="310610"/>
                      </a:cubicBezTo>
                      <a:lnTo>
                        <a:pt x="102435" y="233267"/>
                      </a:lnTo>
                      <a:lnTo>
                        <a:pt x="102435" y="103442"/>
                      </a:lnTo>
                      <a:lnTo>
                        <a:pt x="32808" y="23717"/>
                      </a:lnTo>
                      <a:cubicBezTo>
                        <a:pt x="29093" y="19526"/>
                        <a:pt x="28236" y="13526"/>
                        <a:pt x="30522" y="8382"/>
                      </a:cubicBezTo>
                      <a:cubicBezTo>
                        <a:pt x="32808" y="3239"/>
                        <a:pt x="37951" y="0"/>
                        <a:pt x="43571" y="0"/>
                      </a:cubicBezTo>
                      <a:lnTo>
                        <a:pt x="409522" y="0"/>
                      </a:lnTo>
                      <a:cubicBezTo>
                        <a:pt x="415141" y="0"/>
                        <a:pt x="420190" y="3239"/>
                        <a:pt x="422571" y="8382"/>
                      </a:cubicBezTo>
                      <a:cubicBezTo>
                        <a:pt x="424857" y="13526"/>
                        <a:pt x="423999" y="19431"/>
                        <a:pt x="420285" y="23717"/>
                      </a:cubicBezTo>
                      <a:lnTo>
                        <a:pt x="350657" y="103442"/>
                      </a:lnTo>
                      <a:lnTo>
                        <a:pt x="350657" y="233267"/>
                      </a:lnTo>
                      <a:lnTo>
                        <a:pt x="447717" y="310610"/>
                      </a:lnTo>
                      <a:cubicBezTo>
                        <a:pt x="452479" y="314420"/>
                        <a:pt x="454289" y="320802"/>
                        <a:pt x="452289" y="326517"/>
                      </a:cubicBezTo>
                      <a:cubicBezTo>
                        <a:pt x="450384" y="332232"/>
                        <a:pt x="444955" y="336042"/>
                        <a:pt x="438858" y="336042"/>
                      </a:cubicBezTo>
                      <a:close/>
                      <a:moveTo>
                        <a:pt x="55287" y="307467"/>
                      </a:moveTo>
                      <a:lnTo>
                        <a:pt x="397996" y="307467"/>
                      </a:lnTo>
                      <a:lnTo>
                        <a:pt x="327511" y="251365"/>
                      </a:lnTo>
                      <a:cubicBezTo>
                        <a:pt x="324082" y="248603"/>
                        <a:pt x="322082" y="244507"/>
                        <a:pt x="322082" y="240221"/>
                      </a:cubicBezTo>
                      <a:lnTo>
                        <a:pt x="322082" y="98203"/>
                      </a:lnTo>
                      <a:cubicBezTo>
                        <a:pt x="322082" y="94774"/>
                        <a:pt x="323320" y="91440"/>
                        <a:pt x="325606" y="88773"/>
                      </a:cubicBezTo>
                      <a:lnTo>
                        <a:pt x="378089" y="28670"/>
                      </a:lnTo>
                      <a:lnTo>
                        <a:pt x="75099" y="28670"/>
                      </a:lnTo>
                      <a:lnTo>
                        <a:pt x="127582" y="88773"/>
                      </a:lnTo>
                      <a:cubicBezTo>
                        <a:pt x="129867" y="91345"/>
                        <a:pt x="131106" y="94679"/>
                        <a:pt x="131106" y="98203"/>
                      </a:cubicBezTo>
                      <a:lnTo>
                        <a:pt x="131106" y="240221"/>
                      </a:lnTo>
                      <a:cubicBezTo>
                        <a:pt x="131106" y="244602"/>
                        <a:pt x="129106" y="248698"/>
                        <a:pt x="125676" y="251365"/>
                      </a:cubicBezTo>
                      <a:lnTo>
                        <a:pt x="55287" y="307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2"/>
              <p:cNvGrpSpPr/>
              <p:nvPr/>
            </p:nvGrpSpPr>
            <p:grpSpPr>
              <a:xfrm>
                <a:off x="7451165" y="4164234"/>
                <a:ext cx="159069" cy="350615"/>
                <a:chOff x="7451165" y="4164234"/>
                <a:chExt cx="159069" cy="350615"/>
              </a:xfrm>
            </p:grpSpPr>
            <p:sp>
              <p:nvSpPr>
                <p:cNvPr id="135" name="Google Shape;135;p2"/>
                <p:cNvSpPr/>
                <p:nvPr/>
              </p:nvSpPr>
              <p:spPr>
                <a:xfrm>
                  <a:off x="7465504" y="4178521"/>
                  <a:ext cx="130397" cy="322040"/>
                </a:xfrm>
                <a:custGeom>
                  <a:avLst/>
                  <a:gdLst/>
                  <a:ahLst/>
                  <a:cxnLst/>
                  <a:rect l="l" t="t" r="r" b="b"/>
                  <a:pathLst>
                    <a:path w="130397" h="322040" extrusionOk="0">
                      <a:moveTo>
                        <a:pt x="0" y="0"/>
                      </a:moveTo>
                      <a:lnTo>
                        <a:pt x="61627" y="322040"/>
                      </a:lnTo>
                      <a:lnTo>
                        <a:pt x="130397" y="0"/>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7451165" y="4164234"/>
                  <a:ext cx="159069" cy="350615"/>
                </a:xfrm>
                <a:custGeom>
                  <a:avLst/>
                  <a:gdLst/>
                  <a:ahLst/>
                  <a:cxnLst/>
                  <a:rect l="l" t="t" r="r" b="b"/>
                  <a:pathLst>
                    <a:path w="159069" h="350615" extrusionOk="0">
                      <a:moveTo>
                        <a:pt x="76061" y="350615"/>
                      </a:moveTo>
                      <a:cubicBezTo>
                        <a:pt x="75965" y="350615"/>
                        <a:pt x="75965" y="350615"/>
                        <a:pt x="75870" y="350615"/>
                      </a:cubicBezTo>
                      <a:cubicBezTo>
                        <a:pt x="69107" y="350520"/>
                        <a:pt x="63297" y="345662"/>
                        <a:pt x="61964" y="338995"/>
                      </a:cubicBezTo>
                      <a:lnTo>
                        <a:pt x="241" y="16954"/>
                      </a:lnTo>
                      <a:cubicBezTo>
                        <a:pt x="-520" y="12763"/>
                        <a:pt x="527" y="8477"/>
                        <a:pt x="3290" y="5143"/>
                      </a:cubicBezTo>
                      <a:cubicBezTo>
                        <a:pt x="6052" y="1905"/>
                        <a:pt x="10052" y="0"/>
                        <a:pt x="14339" y="0"/>
                      </a:cubicBezTo>
                      <a:lnTo>
                        <a:pt x="144736" y="0"/>
                      </a:lnTo>
                      <a:cubicBezTo>
                        <a:pt x="149022" y="0"/>
                        <a:pt x="153118" y="1905"/>
                        <a:pt x="155880" y="5334"/>
                      </a:cubicBezTo>
                      <a:cubicBezTo>
                        <a:pt x="158547" y="8668"/>
                        <a:pt x="159690" y="13049"/>
                        <a:pt x="158738" y="17335"/>
                      </a:cubicBezTo>
                      <a:lnTo>
                        <a:pt x="90062" y="339376"/>
                      </a:lnTo>
                      <a:cubicBezTo>
                        <a:pt x="88538" y="345948"/>
                        <a:pt x="82728" y="350615"/>
                        <a:pt x="76061" y="350615"/>
                      </a:cubicBezTo>
                      <a:close/>
                      <a:moveTo>
                        <a:pt x="31579" y="28575"/>
                      </a:moveTo>
                      <a:lnTo>
                        <a:pt x="76727" y="264319"/>
                      </a:lnTo>
                      <a:lnTo>
                        <a:pt x="127019" y="28575"/>
                      </a:lnTo>
                      <a:lnTo>
                        <a:pt x="31579"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7" name="Google Shape;137;p2"/>
            <p:cNvSpPr/>
            <p:nvPr/>
          </p:nvSpPr>
          <p:spPr>
            <a:xfrm>
              <a:off x="7310437" y="3666267"/>
              <a:ext cx="183356" cy="512254"/>
            </a:xfrm>
            <a:custGeom>
              <a:avLst/>
              <a:gdLst/>
              <a:ahLst/>
              <a:cxnLst/>
              <a:rect l="l" t="t" r="r" b="b"/>
              <a:pathLst>
                <a:path w="183356" h="512254" extrusionOk="0">
                  <a:moveTo>
                    <a:pt x="77534" y="431863"/>
                  </a:moveTo>
                  <a:lnTo>
                    <a:pt x="77534" y="490252"/>
                  </a:lnTo>
                  <a:cubicBezTo>
                    <a:pt x="77534" y="502444"/>
                    <a:pt x="86392" y="512255"/>
                    <a:pt x="97441" y="512255"/>
                  </a:cubicBezTo>
                  <a:lnTo>
                    <a:pt x="19907" y="512255"/>
                  </a:lnTo>
                  <a:cubicBezTo>
                    <a:pt x="8858" y="512255"/>
                    <a:pt x="0" y="502444"/>
                    <a:pt x="0" y="490252"/>
                  </a:cubicBezTo>
                  <a:lnTo>
                    <a:pt x="0" y="431863"/>
                  </a:lnTo>
                  <a:cubicBezTo>
                    <a:pt x="0" y="419671"/>
                    <a:pt x="8858" y="409765"/>
                    <a:pt x="19907" y="409765"/>
                  </a:cubicBezTo>
                  <a:lnTo>
                    <a:pt x="13145" y="409765"/>
                  </a:lnTo>
                  <a:lnTo>
                    <a:pt x="105823" y="328231"/>
                  </a:lnTo>
                  <a:lnTo>
                    <a:pt x="105823" y="186214"/>
                  </a:lnTo>
                  <a:lnTo>
                    <a:pt x="39719" y="102394"/>
                  </a:lnTo>
                  <a:lnTo>
                    <a:pt x="44482" y="102394"/>
                  </a:lnTo>
                  <a:cubicBezTo>
                    <a:pt x="34576" y="102394"/>
                    <a:pt x="26479" y="93535"/>
                    <a:pt x="26479" y="82487"/>
                  </a:cubicBezTo>
                  <a:lnTo>
                    <a:pt x="26479" y="19907"/>
                  </a:lnTo>
                  <a:cubicBezTo>
                    <a:pt x="26479" y="8858"/>
                    <a:pt x="34576" y="0"/>
                    <a:pt x="44482" y="0"/>
                  </a:cubicBezTo>
                  <a:lnTo>
                    <a:pt x="122015" y="0"/>
                  </a:lnTo>
                  <a:cubicBezTo>
                    <a:pt x="112109" y="0"/>
                    <a:pt x="104013" y="8858"/>
                    <a:pt x="104013" y="19907"/>
                  </a:cubicBezTo>
                  <a:lnTo>
                    <a:pt x="104013" y="82487"/>
                  </a:lnTo>
                  <a:cubicBezTo>
                    <a:pt x="104013" y="93535"/>
                    <a:pt x="112109" y="102394"/>
                    <a:pt x="122015" y="102394"/>
                  </a:cubicBezTo>
                  <a:lnTo>
                    <a:pt x="117253" y="102394"/>
                  </a:lnTo>
                  <a:lnTo>
                    <a:pt x="183356" y="186214"/>
                  </a:lnTo>
                  <a:lnTo>
                    <a:pt x="183356" y="328231"/>
                  </a:lnTo>
                  <a:lnTo>
                    <a:pt x="90678" y="409765"/>
                  </a:lnTo>
                  <a:lnTo>
                    <a:pt x="97441" y="409765"/>
                  </a:lnTo>
                  <a:cubicBezTo>
                    <a:pt x="86392" y="409765"/>
                    <a:pt x="77534" y="419671"/>
                    <a:pt x="77534" y="431863"/>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7456646" y="4178521"/>
              <a:ext cx="96583" cy="322040"/>
            </a:xfrm>
            <a:custGeom>
              <a:avLst/>
              <a:gdLst/>
              <a:ahLst/>
              <a:cxnLst/>
              <a:rect l="l" t="t" r="r" b="b"/>
              <a:pathLst>
                <a:path w="96583" h="322040" extrusionOk="0">
                  <a:moveTo>
                    <a:pt x="96583" y="110300"/>
                  </a:moveTo>
                  <a:lnTo>
                    <a:pt x="55816" y="322040"/>
                  </a:lnTo>
                  <a:lnTo>
                    <a:pt x="0" y="0"/>
                  </a:lnTo>
                  <a:lnTo>
                    <a:pt x="77533"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 name="Google Shape;139;p2"/>
          <p:cNvGrpSpPr/>
          <p:nvPr/>
        </p:nvGrpSpPr>
        <p:grpSpPr>
          <a:xfrm>
            <a:off x="15073538" y="4288134"/>
            <a:ext cx="1477581" cy="1710736"/>
            <a:chOff x="8390004" y="456115"/>
            <a:chExt cx="904162" cy="1046834"/>
          </a:xfrm>
        </p:grpSpPr>
        <p:grpSp>
          <p:nvGrpSpPr>
            <p:cNvPr id="140" name="Google Shape;140;p2"/>
            <p:cNvGrpSpPr/>
            <p:nvPr/>
          </p:nvGrpSpPr>
          <p:grpSpPr>
            <a:xfrm>
              <a:off x="8390004" y="1344626"/>
              <a:ext cx="193429" cy="158323"/>
              <a:chOff x="8390004" y="1344626"/>
              <a:chExt cx="193429" cy="158323"/>
            </a:xfrm>
          </p:grpSpPr>
          <p:sp>
            <p:nvSpPr>
              <p:cNvPr id="141" name="Google Shape;141;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 name="Google Shape;143;p2"/>
            <p:cNvGrpSpPr/>
            <p:nvPr/>
          </p:nvGrpSpPr>
          <p:grpSpPr>
            <a:xfrm>
              <a:off x="8437418" y="1249718"/>
              <a:ext cx="235873" cy="221893"/>
              <a:chOff x="8437418" y="1249718"/>
              <a:chExt cx="235873" cy="221893"/>
            </a:xfrm>
          </p:grpSpPr>
          <p:sp>
            <p:nvSpPr>
              <p:cNvPr id="144" name="Google Shape;144;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6" name="Google Shape;146;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8" name="Google Shape;148;p2"/>
            <p:cNvGrpSpPr/>
            <p:nvPr/>
          </p:nvGrpSpPr>
          <p:grpSpPr>
            <a:xfrm>
              <a:off x="8433011" y="1095392"/>
              <a:ext cx="388579" cy="353169"/>
              <a:chOff x="8433011" y="1095392"/>
              <a:chExt cx="388579" cy="353169"/>
            </a:xfrm>
          </p:grpSpPr>
          <p:sp>
            <p:nvSpPr>
              <p:cNvPr id="149" name="Google Shape;149;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 name="Google Shape;151;p2"/>
            <p:cNvGrpSpPr/>
            <p:nvPr/>
          </p:nvGrpSpPr>
          <p:grpSpPr>
            <a:xfrm>
              <a:off x="8457991" y="456115"/>
              <a:ext cx="836175" cy="922341"/>
              <a:chOff x="8457991" y="456115"/>
              <a:chExt cx="836175" cy="922341"/>
            </a:xfrm>
          </p:grpSpPr>
          <p:sp>
            <p:nvSpPr>
              <p:cNvPr id="152" name="Google Shape;152;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154;p2"/>
            <p:cNvGrpSpPr/>
            <p:nvPr/>
          </p:nvGrpSpPr>
          <p:grpSpPr>
            <a:xfrm>
              <a:off x="9017765" y="1062485"/>
              <a:ext cx="43394" cy="51843"/>
              <a:chOff x="9017765" y="1062485"/>
              <a:chExt cx="43394" cy="51843"/>
            </a:xfrm>
          </p:grpSpPr>
          <p:sp>
            <p:nvSpPr>
              <p:cNvPr id="155" name="Google Shape;155;p2"/>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 name="Google Shape;157;p2"/>
            <p:cNvGrpSpPr/>
            <p:nvPr/>
          </p:nvGrpSpPr>
          <p:grpSpPr>
            <a:xfrm>
              <a:off x="8715085" y="603328"/>
              <a:ext cx="436817" cy="522335"/>
              <a:chOff x="8715085" y="603328"/>
              <a:chExt cx="436817" cy="522335"/>
            </a:xfrm>
          </p:grpSpPr>
          <p:sp>
            <p:nvSpPr>
              <p:cNvPr id="158" name="Google Shape;158;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163;p2"/>
          <p:cNvGrpSpPr/>
          <p:nvPr/>
        </p:nvGrpSpPr>
        <p:grpSpPr>
          <a:xfrm>
            <a:off x="15662019" y="7580072"/>
            <a:ext cx="1385387" cy="1633742"/>
            <a:chOff x="4444301" y="5303307"/>
            <a:chExt cx="837446" cy="987573"/>
          </a:xfrm>
        </p:grpSpPr>
        <p:grpSp>
          <p:nvGrpSpPr>
            <p:cNvPr id="164" name="Google Shape;164;p2"/>
            <p:cNvGrpSpPr/>
            <p:nvPr/>
          </p:nvGrpSpPr>
          <p:grpSpPr>
            <a:xfrm>
              <a:off x="4447958" y="5864581"/>
              <a:ext cx="411276" cy="403725"/>
              <a:chOff x="4447958" y="5864581"/>
              <a:chExt cx="411276" cy="403725"/>
            </a:xfrm>
          </p:grpSpPr>
          <p:sp>
            <p:nvSpPr>
              <p:cNvPr id="165" name="Google Shape;165;p2"/>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2"/>
            <p:cNvGrpSpPr/>
            <p:nvPr/>
          </p:nvGrpSpPr>
          <p:grpSpPr>
            <a:xfrm>
              <a:off x="4444301" y="6116630"/>
              <a:ext cx="191552" cy="174250"/>
              <a:chOff x="4444301" y="6116630"/>
              <a:chExt cx="191552" cy="174250"/>
            </a:xfrm>
          </p:grpSpPr>
          <p:sp>
            <p:nvSpPr>
              <p:cNvPr id="168" name="Google Shape;168;p2"/>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 name="Google Shape;170;p2"/>
            <p:cNvGrpSpPr/>
            <p:nvPr/>
          </p:nvGrpSpPr>
          <p:grpSpPr>
            <a:xfrm>
              <a:off x="4462311" y="5636933"/>
              <a:ext cx="572525" cy="575651"/>
              <a:chOff x="4462311" y="5636933"/>
              <a:chExt cx="572525" cy="575651"/>
            </a:xfrm>
          </p:grpSpPr>
          <p:sp>
            <p:nvSpPr>
              <p:cNvPr id="171" name="Google Shape;171;p2"/>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 name="Google Shape;173;p2"/>
            <p:cNvGrpSpPr/>
            <p:nvPr/>
          </p:nvGrpSpPr>
          <p:grpSpPr>
            <a:xfrm>
              <a:off x="4751814" y="5483009"/>
              <a:ext cx="402028" cy="354862"/>
              <a:chOff x="4751814" y="5483009"/>
              <a:chExt cx="402028" cy="354862"/>
            </a:xfrm>
          </p:grpSpPr>
          <p:sp>
            <p:nvSpPr>
              <p:cNvPr id="174" name="Google Shape;174;p2"/>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 name="Google Shape;176;p2"/>
            <p:cNvGrpSpPr/>
            <p:nvPr/>
          </p:nvGrpSpPr>
          <p:grpSpPr>
            <a:xfrm>
              <a:off x="4865542" y="5303307"/>
              <a:ext cx="416205" cy="387402"/>
              <a:chOff x="4865542" y="5303307"/>
              <a:chExt cx="416205" cy="387402"/>
            </a:xfrm>
          </p:grpSpPr>
          <p:sp>
            <p:nvSpPr>
              <p:cNvPr id="177" name="Google Shape;177;p2"/>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 name="Google Shape;179;p2"/>
            <p:cNvGrpSpPr/>
            <p:nvPr/>
          </p:nvGrpSpPr>
          <p:grpSpPr>
            <a:xfrm>
              <a:off x="4804248" y="5401592"/>
              <a:ext cx="421233" cy="357222"/>
              <a:chOff x="4804248" y="5401592"/>
              <a:chExt cx="421233" cy="357222"/>
            </a:xfrm>
          </p:grpSpPr>
          <p:sp>
            <p:nvSpPr>
              <p:cNvPr id="180" name="Google Shape;180;p2"/>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 name="Google Shape;182;p2"/>
            <p:cNvGrpSpPr/>
            <p:nvPr/>
          </p:nvGrpSpPr>
          <p:grpSpPr>
            <a:xfrm>
              <a:off x="4680264" y="5562151"/>
              <a:ext cx="421201" cy="357254"/>
              <a:chOff x="4680264" y="5562151"/>
              <a:chExt cx="421201" cy="357254"/>
            </a:xfrm>
          </p:grpSpPr>
          <p:sp>
            <p:nvSpPr>
              <p:cNvPr id="183" name="Google Shape;183;p2"/>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185;p2"/>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6" name="Google Shape;186;p2"/>
            <p:cNvGrpSpPr/>
            <p:nvPr/>
          </p:nvGrpSpPr>
          <p:grpSpPr>
            <a:xfrm>
              <a:off x="4661227" y="5807423"/>
              <a:ext cx="195857" cy="208030"/>
              <a:chOff x="4661227" y="5807423"/>
              <a:chExt cx="195857" cy="208030"/>
            </a:xfrm>
          </p:grpSpPr>
          <p:sp>
            <p:nvSpPr>
              <p:cNvPr id="187" name="Google Shape;187;p2"/>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 name="Google Shape;189;p2"/>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0" name="Google Shape;190;p2"/>
          <p:cNvGrpSpPr/>
          <p:nvPr/>
        </p:nvGrpSpPr>
        <p:grpSpPr>
          <a:xfrm rot="-408978">
            <a:off x="16516689" y="5867319"/>
            <a:ext cx="825500" cy="1120590"/>
            <a:chOff x="4584954" y="2452115"/>
            <a:chExt cx="607790" cy="825055"/>
          </a:xfrm>
        </p:grpSpPr>
        <p:grpSp>
          <p:nvGrpSpPr>
            <p:cNvPr id="191" name="Google Shape;191;p2"/>
            <p:cNvGrpSpPr/>
            <p:nvPr/>
          </p:nvGrpSpPr>
          <p:grpSpPr>
            <a:xfrm>
              <a:off x="4584954" y="2452115"/>
              <a:ext cx="607790" cy="825055"/>
              <a:chOff x="4584954" y="2452115"/>
              <a:chExt cx="607790" cy="825055"/>
            </a:xfrm>
          </p:grpSpPr>
          <p:sp>
            <p:nvSpPr>
              <p:cNvPr id="192" name="Google Shape;192;p2"/>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4" name="Google Shape;194;p2"/>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5" name="Google Shape;195;p2"/>
            <p:cNvGrpSpPr/>
            <p:nvPr/>
          </p:nvGrpSpPr>
          <p:grpSpPr>
            <a:xfrm>
              <a:off x="4745259" y="2514218"/>
              <a:ext cx="287178" cy="752570"/>
              <a:chOff x="4745259" y="2514218"/>
              <a:chExt cx="287178" cy="752570"/>
            </a:xfrm>
          </p:grpSpPr>
          <p:sp>
            <p:nvSpPr>
              <p:cNvPr id="196" name="Google Shape;196;p2"/>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A1A1A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 name="Google Shape;198;p2"/>
            <p:cNvGrpSpPr/>
            <p:nvPr/>
          </p:nvGrpSpPr>
          <p:grpSpPr>
            <a:xfrm>
              <a:off x="4923662" y="2514218"/>
              <a:ext cx="111347" cy="752570"/>
              <a:chOff x="4923662" y="2514218"/>
              <a:chExt cx="111347" cy="752570"/>
            </a:xfrm>
          </p:grpSpPr>
          <p:sp>
            <p:nvSpPr>
              <p:cNvPr id="199" name="Google Shape;199;p2"/>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2"/>
            <p:cNvGrpSpPr/>
            <p:nvPr/>
          </p:nvGrpSpPr>
          <p:grpSpPr>
            <a:xfrm>
              <a:off x="4799552" y="2803778"/>
              <a:ext cx="100965" cy="100964"/>
              <a:chOff x="4799552" y="2803778"/>
              <a:chExt cx="100965" cy="100964"/>
            </a:xfrm>
          </p:grpSpPr>
          <p:sp>
            <p:nvSpPr>
              <p:cNvPr id="202" name="Google Shape;202;p2"/>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4" name="Google Shape;204;p2"/>
          <p:cNvGrpSpPr/>
          <p:nvPr/>
        </p:nvGrpSpPr>
        <p:grpSpPr>
          <a:xfrm>
            <a:off x="15662019" y="7573647"/>
            <a:ext cx="1385387" cy="1633742"/>
            <a:chOff x="4444301" y="5303307"/>
            <a:chExt cx="837446" cy="987573"/>
          </a:xfrm>
        </p:grpSpPr>
        <p:grpSp>
          <p:nvGrpSpPr>
            <p:cNvPr id="205" name="Google Shape;205;p2"/>
            <p:cNvGrpSpPr/>
            <p:nvPr/>
          </p:nvGrpSpPr>
          <p:grpSpPr>
            <a:xfrm>
              <a:off x="4447958" y="5864581"/>
              <a:ext cx="411276" cy="403725"/>
              <a:chOff x="4447958" y="5864581"/>
              <a:chExt cx="411276" cy="403725"/>
            </a:xfrm>
          </p:grpSpPr>
          <p:sp>
            <p:nvSpPr>
              <p:cNvPr id="206" name="Google Shape;206;p2"/>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8" name="Google Shape;208;p2"/>
            <p:cNvGrpSpPr/>
            <p:nvPr/>
          </p:nvGrpSpPr>
          <p:grpSpPr>
            <a:xfrm>
              <a:off x="4444301" y="6116630"/>
              <a:ext cx="191552" cy="174250"/>
              <a:chOff x="4444301" y="6116630"/>
              <a:chExt cx="191552" cy="174250"/>
            </a:xfrm>
          </p:grpSpPr>
          <p:sp>
            <p:nvSpPr>
              <p:cNvPr id="209" name="Google Shape;209;p2"/>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2"/>
            <p:cNvGrpSpPr/>
            <p:nvPr/>
          </p:nvGrpSpPr>
          <p:grpSpPr>
            <a:xfrm>
              <a:off x="4462311" y="5636933"/>
              <a:ext cx="572525" cy="575651"/>
              <a:chOff x="4462311" y="5636933"/>
              <a:chExt cx="572525" cy="575651"/>
            </a:xfrm>
          </p:grpSpPr>
          <p:sp>
            <p:nvSpPr>
              <p:cNvPr id="212" name="Google Shape;212;p2"/>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2"/>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 name="Google Shape;214;p2"/>
            <p:cNvGrpSpPr/>
            <p:nvPr/>
          </p:nvGrpSpPr>
          <p:grpSpPr>
            <a:xfrm>
              <a:off x="4751814" y="5483009"/>
              <a:ext cx="402028" cy="354862"/>
              <a:chOff x="4751814" y="5483009"/>
              <a:chExt cx="402028" cy="354862"/>
            </a:xfrm>
          </p:grpSpPr>
          <p:sp>
            <p:nvSpPr>
              <p:cNvPr id="215" name="Google Shape;215;p2"/>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4865542" y="5303307"/>
              <a:ext cx="416205" cy="387402"/>
              <a:chOff x="4865542" y="5303307"/>
              <a:chExt cx="416205" cy="387402"/>
            </a:xfrm>
          </p:grpSpPr>
          <p:sp>
            <p:nvSpPr>
              <p:cNvPr id="218" name="Google Shape;218;p2"/>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2"/>
            <p:cNvGrpSpPr/>
            <p:nvPr/>
          </p:nvGrpSpPr>
          <p:grpSpPr>
            <a:xfrm>
              <a:off x="4804248" y="5401592"/>
              <a:ext cx="421233" cy="357222"/>
              <a:chOff x="4804248" y="5401592"/>
              <a:chExt cx="421233" cy="357222"/>
            </a:xfrm>
          </p:grpSpPr>
          <p:sp>
            <p:nvSpPr>
              <p:cNvPr id="221" name="Google Shape;221;p2"/>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3" name="Google Shape;223;p2"/>
            <p:cNvGrpSpPr/>
            <p:nvPr/>
          </p:nvGrpSpPr>
          <p:grpSpPr>
            <a:xfrm>
              <a:off x="4680264" y="5562151"/>
              <a:ext cx="421201" cy="357254"/>
              <a:chOff x="4680264" y="5562151"/>
              <a:chExt cx="421201" cy="357254"/>
            </a:xfrm>
          </p:grpSpPr>
          <p:sp>
            <p:nvSpPr>
              <p:cNvPr id="224" name="Google Shape;224;p2"/>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6" name="Google Shape;226;p2"/>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7" name="Google Shape;227;p2"/>
            <p:cNvGrpSpPr/>
            <p:nvPr/>
          </p:nvGrpSpPr>
          <p:grpSpPr>
            <a:xfrm>
              <a:off x="4661227" y="5807423"/>
              <a:ext cx="195857" cy="208030"/>
              <a:chOff x="4661227" y="5807423"/>
              <a:chExt cx="195857" cy="208030"/>
            </a:xfrm>
          </p:grpSpPr>
          <p:sp>
            <p:nvSpPr>
              <p:cNvPr id="228" name="Google Shape;228;p2"/>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0" name="Google Shape;230;p2"/>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 name="Google Shape;231;p2"/>
          <p:cNvGrpSpPr/>
          <p:nvPr/>
        </p:nvGrpSpPr>
        <p:grpSpPr>
          <a:xfrm rot="392636">
            <a:off x="11649302" y="667954"/>
            <a:ext cx="1028819" cy="1356862"/>
            <a:chOff x="4572000" y="3600062"/>
            <a:chExt cx="618078" cy="815155"/>
          </a:xfrm>
        </p:grpSpPr>
        <p:grpSp>
          <p:nvGrpSpPr>
            <p:cNvPr id="232" name="Google Shape;232;p2"/>
            <p:cNvGrpSpPr/>
            <p:nvPr/>
          </p:nvGrpSpPr>
          <p:grpSpPr>
            <a:xfrm>
              <a:off x="4572000" y="4024312"/>
              <a:ext cx="618078" cy="390525"/>
              <a:chOff x="4572000" y="4024312"/>
              <a:chExt cx="618078" cy="390525"/>
            </a:xfrm>
          </p:grpSpPr>
          <p:sp>
            <p:nvSpPr>
              <p:cNvPr id="233" name="Google Shape;233;p2"/>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5" name="Google Shape;235;p2"/>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 name="Google Shape;236;p2"/>
            <p:cNvGrpSpPr/>
            <p:nvPr/>
          </p:nvGrpSpPr>
          <p:grpSpPr>
            <a:xfrm>
              <a:off x="4572000" y="4305775"/>
              <a:ext cx="612933" cy="109442"/>
              <a:chOff x="4572000" y="4305775"/>
              <a:chExt cx="612933" cy="109442"/>
            </a:xfrm>
          </p:grpSpPr>
          <p:grpSp>
            <p:nvGrpSpPr>
              <p:cNvPr id="237" name="Google Shape;237;p2"/>
              <p:cNvGrpSpPr/>
              <p:nvPr/>
            </p:nvGrpSpPr>
            <p:grpSpPr>
              <a:xfrm>
                <a:off x="4572000" y="4305775"/>
                <a:ext cx="156114" cy="109442"/>
                <a:chOff x="4572000" y="4305775"/>
                <a:chExt cx="156114" cy="109442"/>
              </a:xfrm>
            </p:grpSpPr>
            <p:sp>
              <p:nvSpPr>
                <p:cNvPr id="238" name="Google Shape;238;p2"/>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 name="Google Shape;240;p2"/>
              <p:cNvGrpSpPr/>
              <p:nvPr/>
            </p:nvGrpSpPr>
            <p:grpSpPr>
              <a:xfrm>
                <a:off x="4800409" y="4305775"/>
                <a:ext cx="156114" cy="109442"/>
                <a:chOff x="4800409" y="4305775"/>
                <a:chExt cx="156114" cy="109442"/>
              </a:xfrm>
            </p:grpSpPr>
            <p:sp>
              <p:nvSpPr>
                <p:cNvPr id="241" name="Google Shape;241;p2"/>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 name="Google Shape;243;p2"/>
              <p:cNvGrpSpPr/>
              <p:nvPr/>
            </p:nvGrpSpPr>
            <p:grpSpPr>
              <a:xfrm>
                <a:off x="5028819" y="4305775"/>
                <a:ext cx="156114" cy="109442"/>
                <a:chOff x="5028819" y="4305775"/>
                <a:chExt cx="156114" cy="109442"/>
              </a:xfrm>
            </p:grpSpPr>
            <p:sp>
              <p:nvSpPr>
                <p:cNvPr id="244" name="Google Shape;244;p2"/>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6" name="Google Shape;246;p2"/>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7" name="Google Shape;247;p2"/>
          <p:cNvGrpSpPr/>
          <p:nvPr/>
        </p:nvGrpSpPr>
        <p:grpSpPr>
          <a:xfrm rot="1662196">
            <a:off x="1130426" y="972965"/>
            <a:ext cx="1098840" cy="1482279"/>
            <a:chOff x="8283797" y="2441867"/>
            <a:chExt cx="597407" cy="805871"/>
          </a:xfrm>
        </p:grpSpPr>
        <p:grpSp>
          <p:nvGrpSpPr>
            <p:cNvPr id="248" name="Google Shape;248;p2"/>
            <p:cNvGrpSpPr/>
            <p:nvPr/>
          </p:nvGrpSpPr>
          <p:grpSpPr>
            <a:xfrm>
              <a:off x="8284787" y="2441867"/>
              <a:ext cx="419765" cy="628420"/>
              <a:chOff x="8284787" y="2441867"/>
              <a:chExt cx="419765" cy="628420"/>
            </a:xfrm>
          </p:grpSpPr>
          <p:sp>
            <p:nvSpPr>
              <p:cNvPr id="249" name="Google Shape;249;p2"/>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1" name="Google Shape;251;p2"/>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2" name="Google Shape;252;p2"/>
            <p:cNvGrpSpPr/>
            <p:nvPr/>
          </p:nvGrpSpPr>
          <p:grpSpPr>
            <a:xfrm>
              <a:off x="8460611" y="2441867"/>
              <a:ext cx="419676" cy="628420"/>
              <a:chOff x="8460611" y="2441867"/>
              <a:chExt cx="419676" cy="628420"/>
            </a:xfrm>
          </p:grpSpPr>
          <p:sp>
            <p:nvSpPr>
              <p:cNvPr id="253" name="Google Shape;253;p2"/>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 name="Google Shape;255;p2"/>
            <p:cNvGrpSpPr/>
            <p:nvPr/>
          </p:nvGrpSpPr>
          <p:grpSpPr>
            <a:xfrm>
              <a:off x="8283797" y="2970942"/>
              <a:ext cx="597407" cy="276796"/>
              <a:chOff x="8283797" y="2970942"/>
              <a:chExt cx="597407" cy="276796"/>
            </a:xfrm>
          </p:grpSpPr>
          <p:grpSp>
            <p:nvGrpSpPr>
              <p:cNvPr id="256" name="Google Shape;256;p2"/>
              <p:cNvGrpSpPr/>
              <p:nvPr/>
            </p:nvGrpSpPr>
            <p:grpSpPr>
              <a:xfrm>
                <a:off x="8283797" y="2970942"/>
                <a:ext cx="276796" cy="276796"/>
                <a:chOff x="8283797" y="2970942"/>
                <a:chExt cx="276796" cy="276796"/>
              </a:xfrm>
            </p:grpSpPr>
            <p:sp>
              <p:nvSpPr>
                <p:cNvPr id="257" name="Google Shape;257;p2"/>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9" name="Google Shape;259;p2"/>
              <p:cNvGrpSpPr/>
              <p:nvPr/>
            </p:nvGrpSpPr>
            <p:grpSpPr>
              <a:xfrm>
                <a:off x="8604408" y="2970942"/>
                <a:ext cx="276796" cy="276796"/>
                <a:chOff x="8604408" y="2970942"/>
                <a:chExt cx="276796" cy="276796"/>
              </a:xfrm>
            </p:grpSpPr>
            <p:sp>
              <p:nvSpPr>
                <p:cNvPr id="260" name="Google Shape;260;p2"/>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2" name="Google Shape;262;p2"/>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3" name="Google Shape;263;p2"/>
          <p:cNvGrpSpPr/>
          <p:nvPr/>
        </p:nvGrpSpPr>
        <p:grpSpPr>
          <a:xfrm rot="1662196">
            <a:off x="1130426" y="972965"/>
            <a:ext cx="1098840" cy="1482279"/>
            <a:chOff x="8283797" y="2441867"/>
            <a:chExt cx="597407" cy="805871"/>
          </a:xfrm>
        </p:grpSpPr>
        <p:grpSp>
          <p:nvGrpSpPr>
            <p:cNvPr id="264" name="Google Shape;264;p2"/>
            <p:cNvGrpSpPr/>
            <p:nvPr/>
          </p:nvGrpSpPr>
          <p:grpSpPr>
            <a:xfrm>
              <a:off x="8284787" y="2441867"/>
              <a:ext cx="419765" cy="628420"/>
              <a:chOff x="8284787" y="2441867"/>
              <a:chExt cx="419765" cy="628420"/>
            </a:xfrm>
          </p:grpSpPr>
          <p:sp>
            <p:nvSpPr>
              <p:cNvPr id="265" name="Google Shape;265;p2"/>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7" name="Google Shape;267;p2"/>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8" name="Google Shape;268;p2"/>
            <p:cNvGrpSpPr/>
            <p:nvPr/>
          </p:nvGrpSpPr>
          <p:grpSpPr>
            <a:xfrm>
              <a:off x="8460611" y="2441867"/>
              <a:ext cx="419676" cy="628420"/>
              <a:chOff x="8460611" y="2441867"/>
              <a:chExt cx="419676" cy="628420"/>
            </a:xfrm>
          </p:grpSpPr>
          <p:sp>
            <p:nvSpPr>
              <p:cNvPr id="269" name="Google Shape;269;p2"/>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1" name="Google Shape;271;p2"/>
            <p:cNvGrpSpPr/>
            <p:nvPr/>
          </p:nvGrpSpPr>
          <p:grpSpPr>
            <a:xfrm>
              <a:off x="8283797" y="2970942"/>
              <a:ext cx="597407" cy="276796"/>
              <a:chOff x="8283797" y="2970942"/>
              <a:chExt cx="597407" cy="276796"/>
            </a:xfrm>
          </p:grpSpPr>
          <p:grpSp>
            <p:nvGrpSpPr>
              <p:cNvPr id="272" name="Google Shape;272;p2"/>
              <p:cNvGrpSpPr/>
              <p:nvPr/>
            </p:nvGrpSpPr>
            <p:grpSpPr>
              <a:xfrm>
                <a:off x="8283797" y="2970942"/>
                <a:ext cx="276796" cy="276796"/>
                <a:chOff x="8283797" y="2970942"/>
                <a:chExt cx="276796" cy="276796"/>
              </a:xfrm>
            </p:grpSpPr>
            <p:sp>
              <p:nvSpPr>
                <p:cNvPr id="273" name="Google Shape;273;p2"/>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 name="Google Shape;275;p2"/>
              <p:cNvGrpSpPr/>
              <p:nvPr/>
            </p:nvGrpSpPr>
            <p:grpSpPr>
              <a:xfrm>
                <a:off x="8604408" y="2970942"/>
                <a:ext cx="276796" cy="276796"/>
                <a:chOff x="8604408" y="2970942"/>
                <a:chExt cx="276796" cy="276796"/>
              </a:xfrm>
            </p:grpSpPr>
            <p:sp>
              <p:nvSpPr>
                <p:cNvPr id="276" name="Google Shape;276;p2"/>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8" name="Google Shape;278;p2"/>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 name="Google Shape;279;p2"/>
          <p:cNvGrpSpPr/>
          <p:nvPr/>
        </p:nvGrpSpPr>
        <p:grpSpPr>
          <a:xfrm flipH="1">
            <a:off x="8127313" y="730397"/>
            <a:ext cx="1477581" cy="1710736"/>
            <a:chOff x="8390004" y="456115"/>
            <a:chExt cx="904162" cy="1046834"/>
          </a:xfrm>
        </p:grpSpPr>
        <p:grpSp>
          <p:nvGrpSpPr>
            <p:cNvPr id="280" name="Google Shape;280;p2"/>
            <p:cNvGrpSpPr/>
            <p:nvPr/>
          </p:nvGrpSpPr>
          <p:grpSpPr>
            <a:xfrm>
              <a:off x="8390004" y="1344626"/>
              <a:ext cx="193429" cy="158323"/>
              <a:chOff x="8390004" y="1344626"/>
              <a:chExt cx="193429" cy="158323"/>
            </a:xfrm>
          </p:grpSpPr>
          <p:sp>
            <p:nvSpPr>
              <p:cNvPr id="281" name="Google Shape;281;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 name="Google Shape;283;p2"/>
            <p:cNvGrpSpPr/>
            <p:nvPr/>
          </p:nvGrpSpPr>
          <p:grpSpPr>
            <a:xfrm>
              <a:off x="8437418" y="1249718"/>
              <a:ext cx="235873" cy="221893"/>
              <a:chOff x="8437418" y="1249718"/>
              <a:chExt cx="235873" cy="221893"/>
            </a:xfrm>
          </p:grpSpPr>
          <p:sp>
            <p:nvSpPr>
              <p:cNvPr id="284" name="Google Shape;284;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6" name="Google Shape;286;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8" name="Google Shape;288;p2"/>
            <p:cNvGrpSpPr/>
            <p:nvPr/>
          </p:nvGrpSpPr>
          <p:grpSpPr>
            <a:xfrm>
              <a:off x="8433011" y="1095392"/>
              <a:ext cx="388579" cy="353169"/>
              <a:chOff x="8433011" y="1095392"/>
              <a:chExt cx="388579" cy="353169"/>
            </a:xfrm>
          </p:grpSpPr>
          <p:sp>
            <p:nvSpPr>
              <p:cNvPr id="289" name="Google Shape;289;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1" name="Google Shape;291;p2"/>
            <p:cNvGrpSpPr/>
            <p:nvPr/>
          </p:nvGrpSpPr>
          <p:grpSpPr>
            <a:xfrm>
              <a:off x="8457991" y="456115"/>
              <a:ext cx="836175" cy="922341"/>
              <a:chOff x="8457991" y="456115"/>
              <a:chExt cx="836175" cy="922341"/>
            </a:xfrm>
          </p:grpSpPr>
          <p:sp>
            <p:nvSpPr>
              <p:cNvPr id="292" name="Google Shape;292;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 name="Google Shape;294;p2"/>
            <p:cNvGrpSpPr/>
            <p:nvPr/>
          </p:nvGrpSpPr>
          <p:grpSpPr>
            <a:xfrm>
              <a:off x="9017765" y="1062485"/>
              <a:ext cx="43394" cy="51843"/>
              <a:chOff x="9017765" y="1062485"/>
              <a:chExt cx="43394" cy="51843"/>
            </a:xfrm>
          </p:grpSpPr>
          <p:sp>
            <p:nvSpPr>
              <p:cNvPr id="295" name="Google Shape;295;p2"/>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2"/>
            <p:cNvGrpSpPr/>
            <p:nvPr/>
          </p:nvGrpSpPr>
          <p:grpSpPr>
            <a:xfrm>
              <a:off x="8715085" y="603328"/>
              <a:ext cx="436817" cy="522335"/>
              <a:chOff x="8715085" y="603328"/>
              <a:chExt cx="436817" cy="522335"/>
            </a:xfrm>
          </p:grpSpPr>
          <p:sp>
            <p:nvSpPr>
              <p:cNvPr id="298" name="Google Shape;298;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0" name="Google Shape;300;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3" name="Google Shape;303;p2"/>
          <p:cNvGrpSpPr/>
          <p:nvPr/>
        </p:nvGrpSpPr>
        <p:grpSpPr>
          <a:xfrm flipH="1">
            <a:off x="8127313" y="716372"/>
            <a:ext cx="1477581" cy="1710736"/>
            <a:chOff x="8390004" y="456115"/>
            <a:chExt cx="904162" cy="1046834"/>
          </a:xfrm>
        </p:grpSpPr>
        <p:grpSp>
          <p:nvGrpSpPr>
            <p:cNvPr id="304" name="Google Shape;304;p2"/>
            <p:cNvGrpSpPr/>
            <p:nvPr/>
          </p:nvGrpSpPr>
          <p:grpSpPr>
            <a:xfrm>
              <a:off x="8390004" y="1344626"/>
              <a:ext cx="193429" cy="158323"/>
              <a:chOff x="8390004" y="1344626"/>
              <a:chExt cx="193429" cy="158323"/>
            </a:xfrm>
          </p:grpSpPr>
          <p:sp>
            <p:nvSpPr>
              <p:cNvPr id="305" name="Google Shape;305;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7" name="Google Shape;307;p2"/>
            <p:cNvGrpSpPr/>
            <p:nvPr/>
          </p:nvGrpSpPr>
          <p:grpSpPr>
            <a:xfrm>
              <a:off x="8437418" y="1249718"/>
              <a:ext cx="235873" cy="221893"/>
              <a:chOff x="8437418" y="1249718"/>
              <a:chExt cx="235873" cy="221893"/>
            </a:xfrm>
          </p:grpSpPr>
          <p:sp>
            <p:nvSpPr>
              <p:cNvPr id="308" name="Google Shape;308;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0" name="Google Shape;310;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2" name="Google Shape;312;p2"/>
            <p:cNvGrpSpPr/>
            <p:nvPr/>
          </p:nvGrpSpPr>
          <p:grpSpPr>
            <a:xfrm>
              <a:off x="8433011" y="1095392"/>
              <a:ext cx="388579" cy="353169"/>
              <a:chOff x="8433011" y="1095392"/>
              <a:chExt cx="388579" cy="353169"/>
            </a:xfrm>
          </p:grpSpPr>
          <p:sp>
            <p:nvSpPr>
              <p:cNvPr id="313" name="Google Shape;313;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5" name="Google Shape;315;p2"/>
            <p:cNvGrpSpPr/>
            <p:nvPr/>
          </p:nvGrpSpPr>
          <p:grpSpPr>
            <a:xfrm>
              <a:off x="8457991" y="456115"/>
              <a:ext cx="836175" cy="922341"/>
              <a:chOff x="8457991" y="456115"/>
              <a:chExt cx="836175" cy="922341"/>
            </a:xfrm>
          </p:grpSpPr>
          <p:sp>
            <p:nvSpPr>
              <p:cNvPr id="316" name="Google Shape;316;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8" name="Google Shape;318;p2"/>
            <p:cNvGrpSpPr/>
            <p:nvPr/>
          </p:nvGrpSpPr>
          <p:grpSpPr>
            <a:xfrm>
              <a:off x="9017765" y="1062485"/>
              <a:ext cx="43394" cy="51843"/>
              <a:chOff x="9017765" y="1062485"/>
              <a:chExt cx="43394" cy="51843"/>
            </a:xfrm>
          </p:grpSpPr>
          <p:sp>
            <p:nvSpPr>
              <p:cNvPr id="319" name="Google Shape;319;p2"/>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1" name="Google Shape;321;p2"/>
            <p:cNvGrpSpPr/>
            <p:nvPr/>
          </p:nvGrpSpPr>
          <p:grpSpPr>
            <a:xfrm>
              <a:off x="8715085" y="603328"/>
              <a:ext cx="436817" cy="522335"/>
              <a:chOff x="8715085" y="603328"/>
              <a:chExt cx="436817" cy="522335"/>
            </a:xfrm>
          </p:grpSpPr>
          <p:sp>
            <p:nvSpPr>
              <p:cNvPr id="322" name="Google Shape;322;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4" name="Google Shape;324;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2"/>
          <p:cNvGrpSpPr/>
          <p:nvPr/>
        </p:nvGrpSpPr>
        <p:grpSpPr>
          <a:xfrm rot="1552322">
            <a:off x="16540628" y="1061521"/>
            <a:ext cx="777769" cy="1303822"/>
            <a:chOff x="5875210" y="3579589"/>
            <a:chExt cx="504443" cy="845629"/>
          </a:xfrm>
        </p:grpSpPr>
        <p:grpSp>
          <p:nvGrpSpPr>
            <p:cNvPr id="328" name="Google Shape;328;p2"/>
            <p:cNvGrpSpPr/>
            <p:nvPr/>
          </p:nvGrpSpPr>
          <p:grpSpPr>
            <a:xfrm>
              <a:off x="5875210" y="3579589"/>
              <a:ext cx="504443" cy="845629"/>
              <a:chOff x="5875210" y="3579589"/>
              <a:chExt cx="504443" cy="845629"/>
            </a:xfrm>
          </p:grpSpPr>
          <p:grpSp>
            <p:nvGrpSpPr>
              <p:cNvPr id="329" name="Google Shape;329;p2"/>
              <p:cNvGrpSpPr/>
              <p:nvPr/>
            </p:nvGrpSpPr>
            <p:grpSpPr>
              <a:xfrm>
                <a:off x="5875210" y="3579589"/>
                <a:ext cx="504443" cy="845629"/>
                <a:chOff x="5875210" y="3579589"/>
                <a:chExt cx="504443" cy="845629"/>
              </a:xfrm>
            </p:grpSpPr>
            <p:sp>
              <p:nvSpPr>
                <p:cNvPr id="330" name="Google Shape;330;p2"/>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2"/>
              <p:cNvGrpSpPr/>
              <p:nvPr/>
            </p:nvGrpSpPr>
            <p:grpSpPr>
              <a:xfrm>
                <a:off x="5875210" y="3776090"/>
                <a:ext cx="504348" cy="442245"/>
                <a:chOff x="5875210" y="3776090"/>
                <a:chExt cx="504348" cy="442245"/>
              </a:xfrm>
            </p:grpSpPr>
            <p:sp>
              <p:nvSpPr>
                <p:cNvPr id="333" name="Google Shape;333;p2"/>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5" name="Google Shape;335;p2"/>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2"/>
          <p:cNvSpPr/>
          <p:nvPr/>
        </p:nvSpPr>
        <p:spPr>
          <a:xfrm>
            <a:off x="5140975" y="7796500"/>
            <a:ext cx="8635730"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2"/>
          <p:cNvGrpSpPr/>
          <p:nvPr/>
        </p:nvGrpSpPr>
        <p:grpSpPr>
          <a:xfrm rot="8502245">
            <a:off x="1543643" y="5895190"/>
            <a:ext cx="1657853" cy="1653015"/>
            <a:chOff x="8171157" y="5416867"/>
            <a:chExt cx="1032469" cy="1029366"/>
          </a:xfrm>
        </p:grpSpPr>
        <p:grpSp>
          <p:nvGrpSpPr>
            <p:cNvPr id="338" name="Google Shape;338;p2"/>
            <p:cNvGrpSpPr/>
            <p:nvPr/>
          </p:nvGrpSpPr>
          <p:grpSpPr>
            <a:xfrm>
              <a:off x="8171157" y="5416867"/>
              <a:ext cx="705666" cy="1029366"/>
              <a:chOff x="8171157" y="5416867"/>
              <a:chExt cx="705666" cy="1029366"/>
            </a:xfrm>
          </p:grpSpPr>
          <p:grpSp>
            <p:nvGrpSpPr>
              <p:cNvPr id="339" name="Google Shape;339;p2"/>
              <p:cNvGrpSpPr/>
              <p:nvPr/>
            </p:nvGrpSpPr>
            <p:grpSpPr>
              <a:xfrm>
                <a:off x="8171157" y="5416867"/>
                <a:ext cx="705666" cy="1029366"/>
                <a:chOff x="8171157" y="5416867"/>
                <a:chExt cx="705666" cy="1029366"/>
              </a:xfrm>
            </p:grpSpPr>
            <p:sp>
              <p:nvSpPr>
                <p:cNvPr id="340" name="Google Shape;340;p2"/>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2" name="Google Shape;342;p2"/>
              <p:cNvGrpSpPr/>
              <p:nvPr/>
            </p:nvGrpSpPr>
            <p:grpSpPr>
              <a:xfrm>
                <a:off x="8751951" y="6169342"/>
                <a:ext cx="120300" cy="28575"/>
                <a:chOff x="8751951" y="6169342"/>
                <a:chExt cx="120300" cy="28575"/>
              </a:xfrm>
            </p:grpSpPr>
            <p:sp>
              <p:nvSpPr>
                <p:cNvPr id="343" name="Google Shape;343;p2"/>
                <p:cNvSpPr/>
                <p:nvPr/>
              </p:nvSpPr>
              <p:spPr>
                <a:xfrm>
                  <a:off x="8766238" y="618362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5" name="Google Shape;345;p2"/>
              <p:cNvGrpSpPr/>
              <p:nvPr/>
            </p:nvGrpSpPr>
            <p:grpSpPr>
              <a:xfrm>
                <a:off x="8751951" y="6060756"/>
                <a:ext cx="120300" cy="28575"/>
                <a:chOff x="8751951" y="6060756"/>
                <a:chExt cx="120300" cy="28575"/>
              </a:xfrm>
            </p:grpSpPr>
            <p:sp>
              <p:nvSpPr>
                <p:cNvPr id="346" name="Google Shape;346;p2"/>
                <p:cNvSpPr/>
                <p:nvPr/>
              </p:nvSpPr>
              <p:spPr>
                <a:xfrm>
                  <a:off x="8766238" y="607504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8751951" y="5952076"/>
                <a:ext cx="120300" cy="28575"/>
                <a:chOff x="8751951" y="5952076"/>
                <a:chExt cx="120300" cy="28575"/>
              </a:xfrm>
            </p:grpSpPr>
            <p:sp>
              <p:nvSpPr>
                <p:cNvPr id="349" name="Google Shape;349;p2"/>
                <p:cNvSpPr/>
                <p:nvPr/>
              </p:nvSpPr>
              <p:spPr>
                <a:xfrm>
                  <a:off x="8766238" y="596636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1" name="Google Shape;351;p2"/>
              <p:cNvGrpSpPr/>
              <p:nvPr/>
            </p:nvGrpSpPr>
            <p:grpSpPr>
              <a:xfrm>
                <a:off x="8751951" y="5843396"/>
                <a:ext cx="120300" cy="28575"/>
                <a:chOff x="8751951" y="5843396"/>
                <a:chExt cx="120300" cy="28575"/>
              </a:xfrm>
            </p:grpSpPr>
            <p:sp>
              <p:nvSpPr>
                <p:cNvPr id="352" name="Google Shape;352;p2"/>
                <p:cNvSpPr/>
                <p:nvPr/>
              </p:nvSpPr>
              <p:spPr>
                <a:xfrm>
                  <a:off x="8766238" y="585768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 name="Google Shape;354;p2"/>
              <p:cNvGrpSpPr/>
              <p:nvPr/>
            </p:nvGrpSpPr>
            <p:grpSpPr>
              <a:xfrm>
                <a:off x="8751951" y="5734716"/>
                <a:ext cx="120300" cy="28575"/>
                <a:chOff x="8751951" y="5734716"/>
                <a:chExt cx="120300" cy="28575"/>
              </a:xfrm>
            </p:grpSpPr>
            <p:sp>
              <p:nvSpPr>
                <p:cNvPr id="355" name="Google Shape;355;p2"/>
                <p:cNvSpPr/>
                <p:nvPr/>
              </p:nvSpPr>
              <p:spPr>
                <a:xfrm>
                  <a:off x="8766238" y="574909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7" name="Google Shape;357;p2"/>
              <p:cNvGrpSpPr/>
              <p:nvPr/>
            </p:nvGrpSpPr>
            <p:grpSpPr>
              <a:xfrm>
                <a:off x="8751951" y="5626131"/>
                <a:ext cx="120300" cy="28575"/>
                <a:chOff x="8751951" y="5626131"/>
                <a:chExt cx="120300" cy="28575"/>
              </a:xfrm>
            </p:grpSpPr>
            <p:sp>
              <p:nvSpPr>
                <p:cNvPr id="358" name="Google Shape;358;p2"/>
                <p:cNvSpPr/>
                <p:nvPr/>
              </p:nvSpPr>
              <p:spPr>
                <a:xfrm>
                  <a:off x="8766238" y="564041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0" name="Google Shape;360;p2"/>
              <p:cNvGrpSpPr/>
              <p:nvPr/>
            </p:nvGrpSpPr>
            <p:grpSpPr>
              <a:xfrm>
                <a:off x="8751951" y="5517451"/>
                <a:ext cx="120300" cy="28575"/>
                <a:chOff x="8751951" y="5517451"/>
                <a:chExt cx="120300" cy="28575"/>
              </a:xfrm>
            </p:grpSpPr>
            <p:sp>
              <p:nvSpPr>
                <p:cNvPr id="361" name="Google Shape;361;p2"/>
                <p:cNvSpPr/>
                <p:nvPr/>
              </p:nvSpPr>
              <p:spPr>
                <a:xfrm>
                  <a:off x="8766238" y="553173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3" name="Google Shape;363;p2"/>
            <p:cNvGrpSpPr/>
            <p:nvPr/>
          </p:nvGrpSpPr>
          <p:grpSpPr>
            <a:xfrm>
              <a:off x="8924353" y="5425249"/>
              <a:ext cx="279273" cy="1014793"/>
              <a:chOff x="8924353" y="5425249"/>
              <a:chExt cx="279273" cy="1014793"/>
            </a:xfrm>
          </p:grpSpPr>
          <p:sp>
            <p:nvSpPr>
              <p:cNvPr id="364" name="Google Shape;364;p2"/>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 name="Google Shape;366;p2"/>
            <p:cNvGrpSpPr/>
            <p:nvPr/>
          </p:nvGrpSpPr>
          <p:grpSpPr>
            <a:xfrm>
              <a:off x="9085421" y="6300691"/>
              <a:ext cx="118205" cy="28575"/>
              <a:chOff x="9085421" y="6300691"/>
              <a:chExt cx="118205" cy="28575"/>
            </a:xfrm>
          </p:grpSpPr>
          <p:sp>
            <p:nvSpPr>
              <p:cNvPr id="367" name="Google Shape;367;p2"/>
              <p:cNvSpPr/>
              <p:nvPr/>
            </p:nvSpPr>
            <p:spPr>
              <a:xfrm>
                <a:off x="9099708" y="6314979"/>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9" name="Google Shape;369;p2"/>
            <p:cNvGrpSpPr/>
            <p:nvPr/>
          </p:nvGrpSpPr>
          <p:grpSpPr>
            <a:xfrm>
              <a:off x="9027794" y="6192107"/>
              <a:ext cx="175831" cy="28575"/>
              <a:chOff x="9027794" y="6192107"/>
              <a:chExt cx="175831" cy="28575"/>
            </a:xfrm>
          </p:grpSpPr>
          <p:sp>
            <p:nvSpPr>
              <p:cNvPr id="370" name="Google Shape;370;p2"/>
              <p:cNvSpPr/>
              <p:nvPr/>
            </p:nvSpPr>
            <p:spPr>
              <a:xfrm>
                <a:off x="9042082" y="6206394"/>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 name="Google Shape;372;p2"/>
            <p:cNvGrpSpPr/>
            <p:nvPr/>
          </p:nvGrpSpPr>
          <p:grpSpPr>
            <a:xfrm>
              <a:off x="9085421" y="6083426"/>
              <a:ext cx="118205" cy="28575"/>
              <a:chOff x="9085421" y="6083426"/>
              <a:chExt cx="118205" cy="28575"/>
            </a:xfrm>
          </p:grpSpPr>
          <p:sp>
            <p:nvSpPr>
              <p:cNvPr id="373" name="Google Shape;373;p2"/>
              <p:cNvSpPr/>
              <p:nvPr/>
            </p:nvSpPr>
            <p:spPr>
              <a:xfrm>
                <a:off x="9099708" y="609771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
            <p:cNvGrpSpPr/>
            <p:nvPr/>
          </p:nvGrpSpPr>
          <p:grpSpPr>
            <a:xfrm>
              <a:off x="9027794" y="5974746"/>
              <a:ext cx="175831" cy="28575"/>
              <a:chOff x="9027794" y="5974746"/>
              <a:chExt cx="175831" cy="28575"/>
            </a:xfrm>
          </p:grpSpPr>
          <p:sp>
            <p:nvSpPr>
              <p:cNvPr id="376" name="Google Shape;376;p2"/>
              <p:cNvSpPr/>
              <p:nvPr/>
            </p:nvSpPr>
            <p:spPr>
              <a:xfrm>
                <a:off x="9042082" y="5989033"/>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 name="Google Shape;378;p2"/>
            <p:cNvGrpSpPr/>
            <p:nvPr/>
          </p:nvGrpSpPr>
          <p:grpSpPr>
            <a:xfrm>
              <a:off x="9085421" y="5866065"/>
              <a:ext cx="118205" cy="28575"/>
              <a:chOff x="9085421" y="5866065"/>
              <a:chExt cx="118205" cy="28575"/>
            </a:xfrm>
          </p:grpSpPr>
          <p:sp>
            <p:nvSpPr>
              <p:cNvPr id="379" name="Google Shape;379;p2"/>
              <p:cNvSpPr/>
              <p:nvPr/>
            </p:nvSpPr>
            <p:spPr>
              <a:xfrm>
                <a:off x="9099708" y="588035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1" name="Google Shape;381;p2"/>
            <p:cNvGrpSpPr/>
            <p:nvPr/>
          </p:nvGrpSpPr>
          <p:grpSpPr>
            <a:xfrm>
              <a:off x="9027794" y="5757481"/>
              <a:ext cx="175831" cy="28575"/>
              <a:chOff x="9027794" y="5757481"/>
              <a:chExt cx="175831" cy="28575"/>
            </a:xfrm>
          </p:grpSpPr>
          <p:sp>
            <p:nvSpPr>
              <p:cNvPr id="382" name="Google Shape;382;p2"/>
              <p:cNvSpPr/>
              <p:nvPr/>
            </p:nvSpPr>
            <p:spPr>
              <a:xfrm>
                <a:off x="9042082" y="577176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4" name="Google Shape;384;p2"/>
            <p:cNvGrpSpPr/>
            <p:nvPr/>
          </p:nvGrpSpPr>
          <p:grpSpPr>
            <a:xfrm>
              <a:off x="9085421" y="5648800"/>
              <a:ext cx="118205" cy="28575"/>
              <a:chOff x="9085421" y="5648800"/>
              <a:chExt cx="118205" cy="28575"/>
            </a:xfrm>
          </p:grpSpPr>
          <p:sp>
            <p:nvSpPr>
              <p:cNvPr id="385" name="Google Shape;385;p2"/>
              <p:cNvSpPr/>
              <p:nvPr/>
            </p:nvSpPr>
            <p:spPr>
              <a:xfrm>
                <a:off x="9099708" y="5663088"/>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7" name="Google Shape;387;p2"/>
            <p:cNvGrpSpPr/>
            <p:nvPr/>
          </p:nvGrpSpPr>
          <p:grpSpPr>
            <a:xfrm>
              <a:off x="9027794" y="5540120"/>
              <a:ext cx="175831" cy="28575"/>
              <a:chOff x="9027794" y="5540120"/>
              <a:chExt cx="175831" cy="28575"/>
            </a:xfrm>
          </p:grpSpPr>
          <p:sp>
            <p:nvSpPr>
              <p:cNvPr id="388" name="Google Shape;388;p2"/>
              <p:cNvSpPr/>
              <p:nvPr/>
            </p:nvSpPr>
            <p:spPr>
              <a:xfrm>
                <a:off x="9042082" y="555440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0" name="Google Shape;390;p2"/>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2" name="Google Shape;392;p2"/>
          <p:cNvGrpSpPr/>
          <p:nvPr/>
        </p:nvGrpSpPr>
        <p:grpSpPr>
          <a:xfrm>
            <a:off x="2451372" y="7926631"/>
            <a:ext cx="1640705" cy="1710795"/>
            <a:chOff x="2451372" y="7926631"/>
            <a:chExt cx="1640705" cy="1710795"/>
          </a:xfrm>
        </p:grpSpPr>
        <p:grpSp>
          <p:nvGrpSpPr>
            <p:cNvPr id="393" name="Google Shape;393;p2"/>
            <p:cNvGrpSpPr/>
            <p:nvPr/>
          </p:nvGrpSpPr>
          <p:grpSpPr>
            <a:xfrm>
              <a:off x="2451372" y="7926631"/>
              <a:ext cx="1640705" cy="1710795"/>
              <a:chOff x="10913347" y="1720888"/>
              <a:chExt cx="918545" cy="957731"/>
            </a:xfrm>
          </p:grpSpPr>
          <p:grpSp>
            <p:nvGrpSpPr>
              <p:cNvPr id="394" name="Google Shape;394;p2"/>
              <p:cNvGrpSpPr/>
              <p:nvPr/>
            </p:nvGrpSpPr>
            <p:grpSpPr>
              <a:xfrm>
                <a:off x="10913347" y="1960327"/>
                <a:ext cx="918545" cy="718292"/>
                <a:chOff x="10913347" y="1960327"/>
                <a:chExt cx="918545" cy="718292"/>
              </a:xfrm>
            </p:grpSpPr>
            <p:sp>
              <p:nvSpPr>
                <p:cNvPr id="395" name="Google Shape;395;p2"/>
                <p:cNvSpPr/>
                <p:nvPr/>
              </p:nvSpPr>
              <p:spPr>
                <a:xfrm>
                  <a:off x="10927512" y="1974398"/>
                  <a:ext cx="890163" cy="689754"/>
                </a:xfrm>
                <a:custGeom>
                  <a:avLst/>
                  <a:gdLst/>
                  <a:ahLst/>
                  <a:cxnLst/>
                  <a:rect l="l" t="t" r="r" b="b"/>
                  <a:pathLst>
                    <a:path w="890163" h="689754" extrusionOk="0">
                      <a:moveTo>
                        <a:pt x="51289" y="202635"/>
                      </a:moveTo>
                      <a:cubicBezTo>
                        <a:pt x="-8529" y="281216"/>
                        <a:pt x="-147" y="371323"/>
                        <a:pt x="1092" y="383229"/>
                      </a:cubicBezTo>
                      <a:cubicBezTo>
                        <a:pt x="13379" y="496291"/>
                        <a:pt x="102438" y="564109"/>
                        <a:pt x="141585" y="593922"/>
                      </a:cubicBezTo>
                      <a:cubicBezTo>
                        <a:pt x="271316" y="692696"/>
                        <a:pt x="461054" y="719271"/>
                        <a:pt x="623265" y="654120"/>
                      </a:cubicBezTo>
                      <a:cubicBezTo>
                        <a:pt x="678891" y="631831"/>
                        <a:pt x="849674" y="563156"/>
                        <a:pt x="884154" y="393230"/>
                      </a:cubicBezTo>
                      <a:cubicBezTo>
                        <a:pt x="904919" y="290551"/>
                        <a:pt x="871963" y="170917"/>
                        <a:pt x="783857" y="92240"/>
                      </a:cubicBezTo>
                      <a:cubicBezTo>
                        <a:pt x="745471" y="57950"/>
                        <a:pt x="695941" y="25660"/>
                        <a:pt x="647078" y="9563"/>
                      </a:cubicBezTo>
                      <a:cubicBezTo>
                        <a:pt x="542874" y="-24822"/>
                        <a:pt x="518775" y="38329"/>
                        <a:pt x="492867" y="122244"/>
                      </a:cubicBezTo>
                      <a:cubicBezTo>
                        <a:pt x="452863" y="251784"/>
                        <a:pt x="401714" y="222828"/>
                        <a:pt x="292176" y="172536"/>
                      </a:cubicBezTo>
                      <a:cubicBezTo>
                        <a:pt x="189782" y="125482"/>
                        <a:pt x="129108" y="100432"/>
                        <a:pt x="51289" y="20263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
                <p:cNvSpPr/>
                <p:nvPr/>
              </p:nvSpPr>
              <p:spPr>
                <a:xfrm>
                  <a:off x="10913347" y="1960327"/>
                  <a:ext cx="918545" cy="718292"/>
                </a:xfrm>
                <a:custGeom>
                  <a:avLst/>
                  <a:gdLst/>
                  <a:ahLst/>
                  <a:cxnLst/>
                  <a:rect l="l" t="t" r="r" b="b"/>
                  <a:pathLst>
                    <a:path w="918545" h="718292" extrusionOk="0">
                      <a:moveTo>
                        <a:pt x="450073" y="718293"/>
                      </a:moveTo>
                      <a:cubicBezTo>
                        <a:pt x="340726" y="718293"/>
                        <a:pt x="232522" y="684384"/>
                        <a:pt x="147178" y="619423"/>
                      </a:cubicBezTo>
                      <a:cubicBezTo>
                        <a:pt x="107364" y="589039"/>
                        <a:pt x="14018" y="517982"/>
                        <a:pt x="1160" y="398920"/>
                      </a:cubicBezTo>
                      <a:cubicBezTo>
                        <a:pt x="-745" y="381203"/>
                        <a:pt x="-7222" y="288620"/>
                        <a:pt x="54214" y="208134"/>
                      </a:cubicBezTo>
                      <a:cubicBezTo>
                        <a:pt x="140511" y="94786"/>
                        <a:pt x="212614" y="127933"/>
                        <a:pt x="312342" y="173749"/>
                      </a:cubicBezTo>
                      <a:lnTo>
                        <a:pt x="323581" y="178987"/>
                      </a:lnTo>
                      <a:cubicBezTo>
                        <a:pt x="379112" y="204610"/>
                        <a:pt x="419212" y="223088"/>
                        <a:pt x="445215" y="211468"/>
                      </a:cubicBezTo>
                      <a:cubicBezTo>
                        <a:pt x="463979" y="203086"/>
                        <a:pt x="479314" y="177940"/>
                        <a:pt x="493412" y="132315"/>
                      </a:cubicBezTo>
                      <a:cubicBezTo>
                        <a:pt x="511033" y="75165"/>
                        <a:pt x="527607" y="29921"/>
                        <a:pt x="566278" y="9919"/>
                      </a:cubicBezTo>
                      <a:cubicBezTo>
                        <a:pt x="592091" y="-3416"/>
                        <a:pt x="624571" y="-3321"/>
                        <a:pt x="665719" y="10300"/>
                      </a:cubicBezTo>
                      <a:cubicBezTo>
                        <a:pt x="712106" y="25540"/>
                        <a:pt x="763731" y="56782"/>
                        <a:pt x="807451" y="95834"/>
                      </a:cubicBezTo>
                      <a:cubicBezTo>
                        <a:pt x="894129" y="173272"/>
                        <a:pt x="935276" y="296717"/>
                        <a:pt x="912226" y="410350"/>
                      </a:cubicBezTo>
                      <a:cubicBezTo>
                        <a:pt x="876221" y="587800"/>
                        <a:pt x="700486" y="658476"/>
                        <a:pt x="642668" y="681622"/>
                      </a:cubicBezTo>
                      <a:cubicBezTo>
                        <a:pt x="581137" y="706196"/>
                        <a:pt x="515414" y="718293"/>
                        <a:pt x="450073" y="718293"/>
                      </a:cubicBezTo>
                      <a:close/>
                      <a:moveTo>
                        <a:pt x="178515" y="160128"/>
                      </a:moveTo>
                      <a:cubicBezTo>
                        <a:pt x="143083" y="160128"/>
                        <a:pt x="112697" y="178321"/>
                        <a:pt x="76883" y="225374"/>
                      </a:cubicBezTo>
                      <a:cubicBezTo>
                        <a:pt x="76883" y="225374"/>
                        <a:pt x="76883" y="225374"/>
                        <a:pt x="76883" y="225374"/>
                      </a:cubicBezTo>
                      <a:cubicBezTo>
                        <a:pt x="22114" y="297288"/>
                        <a:pt x="27830" y="379965"/>
                        <a:pt x="29544" y="395776"/>
                      </a:cubicBezTo>
                      <a:cubicBezTo>
                        <a:pt x="41164" y="502647"/>
                        <a:pt x="127557" y="568560"/>
                        <a:pt x="164418" y="596659"/>
                      </a:cubicBezTo>
                      <a:cubicBezTo>
                        <a:pt x="292911" y="694576"/>
                        <a:pt x="476553" y="717436"/>
                        <a:pt x="632096" y="654952"/>
                      </a:cubicBezTo>
                      <a:cubicBezTo>
                        <a:pt x="686388" y="633139"/>
                        <a:pt x="851361" y="566846"/>
                        <a:pt x="884318" y="404539"/>
                      </a:cubicBezTo>
                      <a:cubicBezTo>
                        <a:pt x="905369" y="300717"/>
                        <a:pt x="867744" y="187846"/>
                        <a:pt x="788497" y="116980"/>
                      </a:cubicBezTo>
                      <a:cubicBezTo>
                        <a:pt x="747539" y="80404"/>
                        <a:pt x="699532" y="51352"/>
                        <a:pt x="656765" y="37255"/>
                      </a:cubicBezTo>
                      <a:cubicBezTo>
                        <a:pt x="623332" y="26206"/>
                        <a:pt x="597997" y="25540"/>
                        <a:pt x="579327" y="35160"/>
                      </a:cubicBezTo>
                      <a:cubicBezTo>
                        <a:pt x="550562" y="50019"/>
                        <a:pt x="536275" y="89929"/>
                        <a:pt x="520654" y="140506"/>
                      </a:cubicBezTo>
                      <a:cubicBezTo>
                        <a:pt x="503699" y="195275"/>
                        <a:pt x="484077" y="225184"/>
                        <a:pt x="456835" y="237280"/>
                      </a:cubicBezTo>
                      <a:cubicBezTo>
                        <a:pt x="418926" y="254235"/>
                        <a:pt x="373968" y="233375"/>
                        <a:pt x="311579" y="204705"/>
                      </a:cubicBezTo>
                      <a:lnTo>
                        <a:pt x="300340" y="199561"/>
                      </a:lnTo>
                      <a:cubicBezTo>
                        <a:pt x="249571" y="176225"/>
                        <a:pt x="211757" y="160128"/>
                        <a:pt x="178515" y="160128"/>
                      </a:cubicBezTo>
                      <a:close/>
                      <a:moveTo>
                        <a:pt x="65454" y="216706"/>
                      </a:moveTo>
                      <a:lnTo>
                        <a:pt x="65454" y="216706"/>
                      </a:lnTo>
                      <a:lnTo>
                        <a:pt x="65454" y="2167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7" name="Google Shape;397;p2"/>
              <p:cNvGrpSpPr/>
              <p:nvPr/>
            </p:nvGrpSpPr>
            <p:grpSpPr>
              <a:xfrm>
                <a:off x="10974609" y="2212942"/>
                <a:ext cx="209169" cy="209168"/>
                <a:chOff x="10974609" y="2212942"/>
                <a:chExt cx="209169" cy="209168"/>
              </a:xfrm>
            </p:grpSpPr>
            <p:sp>
              <p:nvSpPr>
                <p:cNvPr id="398" name="Google Shape;398;p2"/>
                <p:cNvSpPr/>
                <p:nvPr/>
              </p:nvSpPr>
              <p:spPr>
                <a:xfrm>
                  <a:off x="10988802" y="2227230"/>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
                <p:cNvSpPr/>
                <p:nvPr/>
              </p:nvSpPr>
              <p:spPr>
                <a:xfrm>
                  <a:off x="10974609" y="2212942"/>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211"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0" name="Google Shape;400;p2"/>
              <p:cNvGrpSpPr/>
              <p:nvPr/>
            </p:nvGrpSpPr>
            <p:grpSpPr>
              <a:xfrm>
                <a:off x="11175206" y="2363437"/>
                <a:ext cx="209168" cy="209168"/>
                <a:chOff x="11175206" y="2363437"/>
                <a:chExt cx="209168" cy="209168"/>
              </a:xfrm>
            </p:grpSpPr>
            <p:sp>
              <p:nvSpPr>
                <p:cNvPr id="401" name="Google Shape;401;p2"/>
                <p:cNvSpPr/>
                <p:nvPr/>
              </p:nvSpPr>
              <p:spPr>
                <a:xfrm>
                  <a:off x="11189493" y="2377725"/>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0" y="140167"/>
                        <a:pt x="0" y="90297"/>
                      </a:cubicBezTo>
                      <a:cubicBezTo>
                        <a:pt x="0" y="40427"/>
                        <a:pt x="40428" y="0"/>
                        <a:pt x="90297" y="0"/>
                      </a:cubicBezTo>
                      <a:cubicBezTo>
                        <a:pt x="140167"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
                <p:cNvSpPr/>
                <p:nvPr/>
              </p:nvSpPr>
              <p:spPr>
                <a:xfrm>
                  <a:off x="11175206" y="2363437"/>
                  <a:ext cx="209168" cy="209168"/>
                </a:xfrm>
                <a:custGeom>
                  <a:avLst/>
                  <a:gdLst/>
                  <a:ahLst/>
                  <a:cxnLst/>
                  <a:rect l="l" t="t" r="r" b="b"/>
                  <a:pathLst>
                    <a:path w="209168" h="209168" extrusionOk="0">
                      <a:moveTo>
                        <a:pt x="104584" y="209169"/>
                      </a:moveTo>
                      <a:cubicBezTo>
                        <a:pt x="46959" y="209169"/>
                        <a:pt x="0" y="162211"/>
                        <a:pt x="0" y="104584"/>
                      </a:cubicBezTo>
                      <a:cubicBezTo>
                        <a:pt x="0" y="46958"/>
                        <a:pt x="46959" y="0"/>
                        <a:pt x="104584" y="0"/>
                      </a:cubicBezTo>
                      <a:cubicBezTo>
                        <a:pt x="162306" y="0"/>
                        <a:pt x="209169" y="46958"/>
                        <a:pt x="209169" y="104584"/>
                      </a:cubicBezTo>
                      <a:cubicBezTo>
                        <a:pt x="209169" y="162211"/>
                        <a:pt x="162306" y="209169"/>
                        <a:pt x="104584" y="209169"/>
                      </a:cubicBezTo>
                      <a:close/>
                      <a:moveTo>
                        <a:pt x="104584" y="28575"/>
                      </a:moveTo>
                      <a:cubicBezTo>
                        <a:pt x="62674" y="28575"/>
                        <a:pt x="28575" y="62675"/>
                        <a:pt x="28575" y="104584"/>
                      </a:cubicBezTo>
                      <a:cubicBezTo>
                        <a:pt x="28575" y="146494"/>
                        <a:pt x="62674" y="180594"/>
                        <a:pt x="104584" y="180594"/>
                      </a:cubicBezTo>
                      <a:cubicBezTo>
                        <a:pt x="146495" y="180594"/>
                        <a:pt x="180594" y="146494"/>
                        <a:pt x="180594" y="104584"/>
                      </a:cubicBezTo>
                      <a:cubicBezTo>
                        <a:pt x="180594" y="62675"/>
                        <a:pt x="146495" y="28575"/>
                        <a:pt x="10458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3" name="Google Shape;403;p2"/>
              <p:cNvGrpSpPr/>
              <p:nvPr/>
            </p:nvGrpSpPr>
            <p:grpSpPr>
              <a:xfrm>
                <a:off x="11516391" y="2092546"/>
                <a:ext cx="209169" cy="209168"/>
                <a:chOff x="11516391" y="2092546"/>
                <a:chExt cx="209169" cy="209168"/>
              </a:xfrm>
            </p:grpSpPr>
            <p:sp>
              <p:nvSpPr>
                <p:cNvPr id="404" name="Google Shape;404;p2"/>
                <p:cNvSpPr/>
                <p:nvPr/>
              </p:nvSpPr>
              <p:spPr>
                <a:xfrm>
                  <a:off x="11530679" y="2106739"/>
                  <a:ext cx="180594" cy="180593"/>
                </a:xfrm>
                <a:custGeom>
                  <a:avLst/>
                  <a:gdLst/>
                  <a:ahLst/>
                  <a:cxnLst/>
                  <a:rect l="l" t="t" r="r" b="b"/>
                  <a:pathLst>
                    <a:path w="180594" h="180593" extrusionOk="0">
                      <a:moveTo>
                        <a:pt x="180594" y="90297"/>
                      </a:moveTo>
                      <a:cubicBezTo>
                        <a:pt x="180594" y="140167"/>
                        <a:pt x="140167"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
                <p:cNvSpPr/>
                <p:nvPr/>
              </p:nvSpPr>
              <p:spPr>
                <a:xfrm>
                  <a:off x="11516391" y="2092546"/>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306"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6" name="Google Shape;406;p2"/>
              <p:cNvGrpSpPr/>
              <p:nvPr/>
            </p:nvGrpSpPr>
            <p:grpSpPr>
              <a:xfrm>
                <a:off x="11426094" y="2333338"/>
                <a:ext cx="209169" cy="209168"/>
                <a:chOff x="11426094" y="2333338"/>
                <a:chExt cx="209169" cy="209168"/>
              </a:xfrm>
            </p:grpSpPr>
            <p:sp>
              <p:nvSpPr>
                <p:cNvPr id="407" name="Google Shape;407;p2"/>
                <p:cNvSpPr/>
                <p:nvPr/>
              </p:nvSpPr>
              <p:spPr>
                <a:xfrm>
                  <a:off x="11440382" y="2347626"/>
                  <a:ext cx="180594" cy="180593"/>
                </a:xfrm>
                <a:custGeom>
                  <a:avLst/>
                  <a:gdLst/>
                  <a:ahLst/>
                  <a:cxnLst/>
                  <a:rect l="l" t="t" r="r" b="b"/>
                  <a:pathLst>
                    <a:path w="180594" h="180593" extrusionOk="0">
                      <a:moveTo>
                        <a:pt x="180594" y="90297"/>
                      </a:moveTo>
                      <a:cubicBezTo>
                        <a:pt x="180594" y="140167"/>
                        <a:pt x="140167" y="180594"/>
                        <a:pt x="90298" y="180594"/>
                      </a:cubicBezTo>
                      <a:cubicBezTo>
                        <a:pt x="40427" y="180594"/>
                        <a:pt x="1" y="140167"/>
                        <a:pt x="1" y="90297"/>
                      </a:cubicBezTo>
                      <a:cubicBezTo>
                        <a:pt x="1" y="40427"/>
                        <a:pt x="40429" y="0"/>
                        <a:pt x="90298"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
                <p:cNvSpPr/>
                <p:nvPr/>
              </p:nvSpPr>
              <p:spPr>
                <a:xfrm>
                  <a:off x="11426094" y="2333338"/>
                  <a:ext cx="209169" cy="209168"/>
                </a:xfrm>
                <a:custGeom>
                  <a:avLst/>
                  <a:gdLst/>
                  <a:ahLst/>
                  <a:cxnLst/>
                  <a:rect l="l" t="t" r="r" b="b"/>
                  <a:pathLst>
                    <a:path w="209169" h="209168" extrusionOk="0">
                      <a:moveTo>
                        <a:pt x="104584" y="209169"/>
                      </a:moveTo>
                      <a:cubicBezTo>
                        <a:pt x="46959" y="209169"/>
                        <a:pt x="0" y="162211"/>
                        <a:pt x="0" y="104584"/>
                      </a:cubicBezTo>
                      <a:cubicBezTo>
                        <a:pt x="0" y="46958"/>
                        <a:pt x="46959" y="0"/>
                        <a:pt x="104584" y="0"/>
                      </a:cubicBezTo>
                      <a:cubicBezTo>
                        <a:pt x="162306" y="0"/>
                        <a:pt x="209170" y="46958"/>
                        <a:pt x="209170" y="104584"/>
                      </a:cubicBezTo>
                      <a:cubicBezTo>
                        <a:pt x="209170" y="162211"/>
                        <a:pt x="162211" y="209169"/>
                        <a:pt x="104584" y="209169"/>
                      </a:cubicBezTo>
                      <a:close/>
                      <a:moveTo>
                        <a:pt x="104584" y="28575"/>
                      </a:moveTo>
                      <a:cubicBezTo>
                        <a:pt x="62675" y="28575"/>
                        <a:pt x="28575" y="62675"/>
                        <a:pt x="28575" y="104584"/>
                      </a:cubicBezTo>
                      <a:cubicBezTo>
                        <a:pt x="28575" y="146495"/>
                        <a:pt x="62675" y="180594"/>
                        <a:pt x="104584" y="180594"/>
                      </a:cubicBezTo>
                      <a:cubicBezTo>
                        <a:pt x="146495" y="180594"/>
                        <a:pt x="180595" y="146495"/>
                        <a:pt x="180595" y="104584"/>
                      </a:cubicBezTo>
                      <a:cubicBezTo>
                        <a:pt x="180595" y="62675"/>
                        <a:pt x="146495" y="28575"/>
                        <a:pt x="10458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9" name="Google Shape;409;p2"/>
              <p:cNvGrpSpPr/>
              <p:nvPr/>
            </p:nvGrpSpPr>
            <p:grpSpPr>
              <a:xfrm>
                <a:off x="10932301" y="1720888"/>
                <a:ext cx="646499" cy="499292"/>
                <a:chOff x="10932301" y="1720888"/>
                <a:chExt cx="646499" cy="499292"/>
              </a:xfrm>
            </p:grpSpPr>
            <p:grpSp>
              <p:nvGrpSpPr>
                <p:cNvPr id="410" name="Google Shape;410;p2"/>
                <p:cNvGrpSpPr/>
                <p:nvPr/>
              </p:nvGrpSpPr>
              <p:grpSpPr>
                <a:xfrm>
                  <a:off x="11292848" y="1720888"/>
                  <a:ext cx="285952" cy="231831"/>
                  <a:chOff x="11292848" y="1720888"/>
                  <a:chExt cx="285952" cy="231831"/>
                </a:xfrm>
              </p:grpSpPr>
              <p:sp>
                <p:nvSpPr>
                  <p:cNvPr id="411" name="Google Shape;411;p2"/>
                  <p:cNvSpPr/>
                  <p:nvPr/>
                </p:nvSpPr>
                <p:spPr>
                  <a:xfrm>
                    <a:off x="11307222" y="1734999"/>
                    <a:ext cx="257461" cy="203449"/>
                  </a:xfrm>
                  <a:custGeom>
                    <a:avLst/>
                    <a:gdLst/>
                    <a:ahLst/>
                    <a:cxnLst/>
                    <a:rect l="l" t="t" r="r" b="b"/>
                    <a:pathLst>
                      <a:path w="257461" h="203449" extrusionOk="0">
                        <a:moveTo>
                          <a:pt x="0" y="110183"/>
                        </a:moveTo>
                        <a:cubicBezTo>
                          <a:pt x="10002" y="90562"/>
                          <a:pt x="30290" y="57701"/>
                          <a:pt x="68199" y="32555"/>
                        </a:cubicBezTo>
                        <a:cubicBezTo>
                          <a:pt x="150495" y="-22024"/>
                          <a:pt x="244030" y="7504"/>
                          <a:pt x="257461" y="11981"/>
                        </a:cubicBezTo>
                        <a:cubicBezTo>
                          <a:pt x="254603" y="34460"/>
                          <a:pt x="247459" y="69893"/>
                          <a:pt x="226409" y="107897"/>
                        </a:cubicBezTo>
                        <a:cubicBezTo>
                          <a:pt x="209741" y="137996"/>
                          <a:pt x="189262" y="174953"/>
                          <a:pt x="146304" y="193241"/>
                        </a:cubicBezTo>
                        <a:cubicBezTo>
                          <a:pt x="91249" y="216673"/>
                          <a:pt x="37148" y="193241"/>
                          <a:pt x="24385" y="187336"/>
                        </a:cubicBezTo>
                        <a:cubicBezTo>
                          <a:pt x="16193" y="161618"/>
                          <a:pt x="8096" y="135901"/>
                          <a:pt x="0" y="11018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
                  <p:cNvSpPr/>
                  <p:nvPr/>
                </p:nvSpPr>
                <p:spPr>
                  <a:xfrm>
                    <a:off x="11292848" y="1720888"/>
                    <a:ext cx="285952" cy="231831"/>
                  </a:xfrm>
                  <a:custGeom>
                    <a:avLst/>
                    <a:gdLst/>
                    <a:ahLst/>
                    <a:cxnLst/>
                    <a:rect l="l" t="t" r="r" b="b"/>
                    <a:pathLst>
                      <a:path w="285952" h="231831" extrusionOk="0">
                        <a:moveTo>
                          <a:pt x="109338" y="231831"/>
                        </a:moveTo>
                        <a:cubicBezTo>
                          <a:pt x="75239" y="231831"/>
                          <a:pt x="46569" y="220877"/>
                          <a:pt x="32663" y="214400"/>
                        </a:cubicBezTo>
                        <a:cubicBezTo>
                          <a:pt x="29043" y="212686"/>
                          <a:pt x="26281" y="209543"/>
                          <a:pt x="25042" y="205733"/>
                        </a:cubicBezTo>
                        <a:lnTo>
                          <a:pt x="659" y="128580"/>
                        </a:lnTo>
                        <a:cubicBezTo>
                          <a:pt x="-484" y="125056"/>
                          <a:pt x="-104" y="121151"/>
                          <a:pt x="1516" y="117817"/>
                        </a:cubicBezTo>
                        <a:cubicBezTo>
                          <a:pt x="18851" y="83718"/>
                          <a:pt x="44092" y="54952"/>
                          <a:pt x="74573" y="34759"/>
                        </a:cubicBezTo>
                        <a:cubicBezTo>
                          <a:pt x="160107" y="-21915"/>
                          <a:pt x="257548" y="6279"/>
                          <a:pt x="276217" y="12566"/>
                        </a:cubicBezTo>
                        <a:cubicBezTo>
                          <a:pt x="282694" y="14756"/>
                          <a:pt x="286694" y="21138"/>
                          <a:pt x="285837" y="27901"/>
                        </a:cubicBezTo>
                        <a:cubicBezTo>
                          <a:pt x="281361" y="63906"/>
                          <a:pt x="270311" y="97910"/>
                          <a:pt x="253072" y="128961"/>
                        </a:cubicBezTo>
                        <a:cubicBezTo>
                          <a:pt x="235449" y="160775"/>
                          <a:pt x="213543" y="200303"/>
                          <a:pt x="166108" y="220497"/>
                        </a:cubicBezTo>
                        <a:cubicBezTo>
                          <a:pt x="146677" y="228783"/>
                          <a:pt x="127246" y="231831"/>
                          <a:pt x="109338" y="231831"/>
                        </a:cubicBezTo>
                        <a:close/>
                        <a:moveTo>
                          <a:pt x="50379" y="190969"/>
                        </a:moveTo>
                        <a:cubicBezTo>
                          <a:pt x="71049" y="199541"/>
                          <a:pt x="113053" y="212019"/>
                          <a:pt x="155059" y="194207"/>
                        </a:cubicBezTo>
                        <a:cubicBezTo>
                          <a:pt x="193540" y="177920"/>
                          <a:pt x="211923" y="144582"/>
                          <a:pt x="228211" y="115150"/>
                        </a:cubicBezTo>
                        <a:cubicBezTo>
                          <a:pt x="241736" y="90671"/>
                          <a:pt x="250975" y="64286"/>
                          <a:pt x="255833" y="36283"/>
                        </a:cubicBezTo>
                        <a:cubicBezTo>
                          <a:pt x="225924" y="28473"/>
                          <a:pt x="153916" y="16471"/>
                          <a:pt x="90384" y="58572"/>
                        </a:cubicBezTo>
                        <a:cubicBezTo>
                          <a:pt x="65524" y="75050"/>
                          <a:pt x="44665" y="98195"/>
                          <a:pt x="29710" y="125627"/>
                        </a:cubicBezTo>
                        <a:lnTo>
                          <a:pt x="50379" y="19096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 name="Google Shape;413;p2"/>
                <p:cNvGrpSpPr/>
                <p:nvPr/>
              </p:nvGrpSpPr>
              <p:grpSpPr>
                <a:xfrm>
                  <a:off x="11190563" y="1827754"/>
                  <a:ext cx="209006" cy="212690"/>
                  <a:chOff x="11190563" y="1827754"/>
                  <a:chExt cx="209006" cy="212690"/>
                </a:xfrm>
              </p:grpSpPr>
              <p:sp>
                <p:nvSpPr>
                  <p:cNvPr id="414" name="Google Shape;414;p2"/>
                  <p:cNvSpPr/>
                  <p:nvPr/>
                </p:nvSpPr>
                <p:spPr>
                  <a:xfrm>
                    <a:off x="11204733" y="1842073"/>
                    <a:ext cx="180389" cy="184179"/>
                  </a:xfrm>
                  <a:custGeom>
                    <a:avLst/>
                    <a:gdLst/>
                    <a:ahLst/>
                    <a:cxnLst/>
                    <a:rect l="l" t="t" r="r" b="b"/>
                    <a:pathLst>
                      <a:path w="180389" h="184179" extrusionOk="0">
                        <a:moveTo>
                          <a:pt x="150591" y="147317"/>
                        </a:moveTo>
                        <a:cubicBezTo>
                          <a:pt x="182213" y="126077"/>
                          <a:pt x="189929" y="82928"/>
                          <a:pt x="167640" y="52067"/>
                        </a:cubicBezTo>
                        <a:lnTo>
                          <a:pt x="150114" y="27874"/>
                        </a:lnTo>
                        <a:cubicBezTo>
                          <a:pt x="127540" y="-3463"/>
                          <a:pt x="83248" y="-9274"/>
                          <a:pt x="53244" y="15015"/>
                        </a:cubicBezTo>
                        <a:lnTo>
                          <a:pt x="0" y="58068"/>
                        </a:lnTo>
                        <a:cubicBezTo>
                          <a:pt x="31813" y="100645"/>
                          <a:pt x="63818" y="142269"/>
                          <a:pt x="95727" y="184179"/>
                        </a:cubicBezTo>
                        <a:lnTo>
                          <a:pt x="150591" y="14731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
                  <p:cNvSpPr/>
                  <p:nvPr/>
                </p:nvSpPr>
                <p:spPr>
                  <a:xfrm>
                    <a:off x="11190563" y="1827754"/>
                    <a:ext cx="209006" cy="212690"/>
                  </a:xfrm>
                  <a:custGeom>
                    <a:avLst/>
                    <a:gdLst/>
                    <a:ahLst/>
                    <a:cxnLst/>
                    <a:rect l="l" t="t" r="r" b="b"/>
                    <a:pathLst>
                      <a:path w="209006" h="212690" extrusionOk="0">
                        <a:moveTo>
                          <a:pt x="109992" y="212691"/>
                        </a:moveTo>
                        <a:cubicBezTo>
                          <a:pt x="105705" y="212691"/>
                          <a:pt x="101420" y="210786"/>
                          <a:pt x="98657" y="207071"/>
                        </a:cubicBezTo>
                        <a:lnTo>
                          <a:pt x="81513" y="184592"/>
                        </a:lnTo>
                        <a:cubicBezTo>
                          <a:pt x="55699" y="150778"/>
                          <a:pt x="29030" y="115821"/>
                          <a:pt x="2836" y="80865"/>
                        </a:cubicBezTo>
                        <a:cubicBezTo>
                          <a:pt x="-1736" y="74673"/>
                          <a:pt x="-688" y="66006"/>
                          <a:pt x="5313" y="61243"/>
                        </a:cubicBezTo>
                        <a:lnTo>
                          <a:pt x="58557" y="18190"/>
                        </a:lnTo>
                        <a:cubicBezTo>
                          <a:pt x="76178" y="3903"/>
                          <a:pt x="98182" y="-2289"/>
                          <a:pt x="120660" y="759"/>
                        </a:cubicBezTo>
                        <a:cubicBezTo>
                          <a:pt x="143139" y="3712"/>
                          <a:pt x="162760" y="15523"/>
                          <a:pt x="176000" y="33811"/>
                        </a:cubicBezTo>
                        <a:lnTo>
                          <a:pt x="193527" y="58005"/>
                        </a:lnTo>
                        <a:cubicBezTo>
                          <a:pt x="206576" y="76102"/>
                          <a:pt x="211623" y="98200"/>
                          <a:pt x="207719" y="120108"/>
                        </a:cubicBezTo>
                        <a:cubicBezTo>
                          <a:pt x="203813" y="142110"/>
                          <a:pt x="191430" y="161065"/>
                          <a:pt x="172857" y="173448"/>
                        </a:cubicBezTo>
                        <a:lnTo>
                          <a:pt x="172857" y="173448"/>
                        </a:lnTo>
                        <a:lnTo>
                          <a:pt x="118088" y="210214"/>
                        </a:lnTo>
                        <a:cubicBezTo>
                          <a:pt x="115517" y="211929"/>
                          <a:pt x="112754" y="212691"/>
                          <a:pt x="109992" y="212691"/>
                        </a:cubicBezTo>
                        <a:close/>
                        <a:moveTo>
                          <a:pt x="33888" y="74769"/>
                        </a:moveTo>
                        <a:cubicBezTo>
                          <a:pt x="57319" y="105915"/>
                          <a:pt x="81036" y="137062"/>
                          <a:pt x="104087" y="167256"/>
                        </a:cubicBezTo>
                        <a:lnTo>
                          <a:pt x="113135" y="179067"/>
                        </a:lnTo>
                        <a:lnTo>
                          <a:pt x="156759" y="149730"/>
                        </a:lnTo>
                        <a:cubicBezTo>
                          <a:pt x="168761" y="141634"/>
                          <a:pt x="176858" y="129347"/>
                          <a:pt x="179429" y="115059"/>
                        </a:cubicBezTo>
                        <a:cubicBezTo>
                          <a:pt x="182001" y="100772"/>
                          <a:pt x="178667" y="86484"/>
                          <a:pt x="170190" y="74673"/>
                        </a:cubicBezTo>
                        <a:lnTo>
                          <a:pt x="152664" y="50480"/>
                        </a:lnTo>
                        <a:cubicBezTo>
                          <a:pt x="144092" y="38574"/>
                          <a:pt x="131233" y="30954"/>
                          <a:pt x="116659" y="28953"/>
                        </a:cubicBezTo>
                        <a:cubicBezTo>
                          <a:pt x="102086" y="27048"/>
                          <a:pt x="87798" y="31049"/>
                          <a:pt x="76369" y="40288"/>
                        </a:cubicBezTo>
                        <a:lnTo>
                          <a:pt x="33888" y="74769"/>
                        </a:lnTo>
                        <a:close/>
                        <a:moveTo>
                          <a:pt x="164761" y="161637"/>
                        </a:moveTo>
                        <a:lnTo>
                          <a:pt x="164761" y="161637"/>
                        </a:lnTo>
                        <a:lnTo>
                          <a:pt x="164761" y="16163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6" name="Google Shape;416;p2"/>
                <p:cNvGrpSpPr/>
                <p:nvPr/>
              </p:nvGrpSpPr>
              <p:grpSpPr>
                <a:xfrm>
                  <a:off x="10932301" y="1885932"/>
                  <a:ext cx="382548" cy="334248"/>
                  <a:chOff x="10932301" y="1885932"/>
                  <a:chExt cx="382548" cy="334248"/>
                </a:xfrm>
              </p:grpSpPr>
              <p:sp>
                <p:nvSpPr>
                  <p:cNvPr id="417" name="Google Shape;417;p2"/>
                  <p:cNvSpPr/>
                  <p:nvPr/>
                </p:nvSpPr>
                <p:spPr>
                  <a:xfrm>
                    <a:off x="10946706" y="1900046"/>
                    <a:ext cx="353849" cy="305983"/>
                  </a:xfrm>
                  <a:custGeom>
                    <a:avLst/>
                    <a:gdLst/>
                    <a:ahLst/>
                    <a:cxnLst/>
                    <a:rect l="l" t="t" r="r" b="b"/>
                    <a:pathLst>
                      <a:path w="353849" h="305983" extrusionOk="0">
                        <a:moveTo>
                          <a:pt x="258123" y="0"/>
                        </a:moveTo>
                        <a:lnTo>
                          <a:pt x="22188" y="190881"/>
                        </a:lnTo>
                        <a:cubicBezTo>
                          <a:pt x="-3147" y="213360"/>
                          <a:pt x="-7339" y="251270"/>
                          <a:pt x="12473" y="278702"/>
                        </a:cubicBezTo>
                        <a:cubicBezTo>
                          <a:pt x="32571" y="306515"/>
                          <a:pt x="70671" y="314230"/>
                          <a:pt x="100008" y="296418"/>
                        </a:cubicBezTo>
                        <a:lnTo>
                          <a:pt x="353850" y="126016"/>
                        </a:lnTo>
                        <a:cubicBezTo>
                          <a:pt x="321846" y="84296"/>
                          <a:pt x="289841" y="42577"/>
                          <a:pt x="258123"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
                  <p:cNvSpPr/>
                  <p:nvPr/>
                </p:nvSpPr>
                <p:spPr>
                  <a:xfrm>
                    <a:off x="10932301" y="1885932"/>
                    <a:ext cx="382548" cy="334248"/>
                  </a:xfrm>
                  <a:custGeom>
                    <a:avLst/>
                    <a:gdLst/>
                    <a:ahLst/>
                    <a:cxnLst/>
                    <a:rect l="l" t="t" r="r" b="b"/>
                    <a:pathLst>
                      <a:path w="382548" h="334248" extrusionOk="0">
                        <a:moveTo>
                          <a:pt x="80314" y="334249"/>
                        </a:moveTo>
                        <a:cubicBezTo>
                          <a:pt x="55263" y="334249"/>
                          <a:pt x="30688" y="322628"/>
                          <a:pt x="15257" y="301293"/>
                        </a:cubicBezTo>
                        <a:cubicBezTo>
                          <a:pt x="-8936" y="267765"/>
                          <a:pt x="-3888" y="221854"/>
                          <a:pt x="27068" y="194422"/>
                        </a:cubicBezTo>
                        <a:lnTo>
                          <a:pt x="263479" y="3160"/>
                        </a:lnTo>
                        <a:cubicBezTo>
                          <a:pt x="266527" y="684"/>
                          <a:pt x="270337" y="-364"/>
                          <a:pt x="274242" y="112"/>
                        </a:cubicBezTo>
                        <a:cubicBezTo>
                          <a:pt x="278051" y="588"/>
                          <a:pt x="281577" y="2589"/>
                          <a:pt x="283958" y="5732"/>
                        </a:cubicBezTo>
                        <a:cubicBezTo>
                          <a:pt x="309961" y="40593"/>
                          <a:pt x="336630" y="75455"/>
                          <a:pt x="362444" y="109173"/>
                        </a:cubicBezTo>
                        <a:lnTo>
                          <a:pt x="379588" y="131652"/>
                        </a:lnTo>
                        <a:cubicBezTo>
                          <a:pt x="381970" y="134795"/>
                          <a:pt x="383017" y="138796"/>
                          <a:pt x="382351" y="142606"/>
                        </a:cubicBezTo>
                        <a:cubicBezTo>
                          <a:pt x="381684" y="146511"/>
                          <a:pt x="379493" y="149940"/>
                          <a:pt x="376255" y="152131"/>
                        </a:cubicBezTo>
                        <a:lnTo>
                          <a:pt x="122413" y="322533"/>
                        </a:lnTo>
                        <a:cubicBezTo>
                          <a:pt x="109269" y="330439"/>
                          <a:pt x="94695" y="334249"/>
                          <a:pt x="80314" y="334249"/>
                        </a:cubicBezTo>
                        <a:close/>
                        <a:moveTo>
                          <a:pt x="269955" y="34593"/>
                        </a:moveTo>
                        <a:lnTo>
                          <a:pt x="45547" y="216139"/>
                        </a:lnTo>
                        <a:cubicBezTo>
                          <a:pt x="26116" y="233379"/>
                          <a:pt x="22878" y="262907"/>
                          <a:pt x="38403" y="284528"/>
                        </a:cubicBezTo>
                        <a:cubicBezTo>
                          <a:pt x="54024" y="306150"/>
                          <a:pt x="84123" y="312246"/>
                          <a:pt x="106983" y="298435"/>
                        </a:cubicBezTo>
                        <a:lnTo>
                          <a:pt x="347680" y="136891"/>
                        </a:lnTo>
                        <a:lnTo>
                          <a:pt x="339679" y="126414"/>
                        </a:lnTo>
                        <a:cubicBezTo>
                          <a:pt x="316819" y="96505"/>
                          <a:pt x="293197" y="65549"/>
                          <a:pt x="269955" y="345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9" name="Google Shape;419;p2"/>
                <p:cNvSpPr/>
                <p:nvPr/>
              </p:nvSpPr>
              <p:spPr>
                <a:xfrm>
                  <a:off x="11367253" y="1750599"/>
                  <a:ext cx="132444" cy="98583"/>
                </a:xfrm>
                <a:custGeom>
                  <a:avLst/>
                  <a:gdLst/>
                  <a:ahLst/>
                  <a:cxnLst/>
                  <a:rect l="l" t="t" r="r" b="b"/>
                  <a:pathLst>
                    <a:path w="132444" h="98583" extrusionOk="0">
                      <a:moveTo>
                        <a:pt x="739" y="98584"/>
                      </a:moveTo>
                      <a:cubicBezTo>
                        <a:pt x="-2309" y="82868"/>
                        <a:pt x="4263" y="65246"/>
                        <a:pt x="16931" y="53054"/>
                      </a:cubicBezTo>
                      <a:cubicBezTo>
                        <a:pt x="30171" y="40481"/>
                        <a:pt x="47602" y="35624"/>
                        <a:pt x="62080" y="32861"/>
                      </a:cubicBezTo>
                      <a:cubicBezTo>
                        <a:pt x="76939" y="30099"/>
                        <a:pt x="90083" y="28956"/>
                        <a:pt x="101608" y="25051"/>
                      </a:cubicBezTo>
                      <a:cubicBezTo>
                        <a:pt x="107324" y="23241"/>
                        <a:pt x="112753" y="20383"/>
                        <a:pt x="117801" y="16478"/>
                      </a:cubicBezTo>
                      <a:cubicBezTo>
                        <a:pt x="122944" y="12573"/>
                        <a:pt x="127326" y="7430"/>
                        <a:pt x="130374" y="0"/>
                      </a:cubicBezTo>
                      <a:cubicBezTo>
                        <a:pt x="133803" y="7430"/>
                        <a:pt x="132660" y="16669"/>
                        <a:pt x="129231" y="24670"/>
                      </a:cubicBezTo>
                      <a:cubicBezTo>
                        <a:pt x="125707" y="32671"/>
                        <a:pt x="119611" y="39624"/>
                        <a:pt x="112371" y="44768"/>
                      </a:cubicBezTo>
                      <a:cubicBezTo>
                        <a:pt x="97893" y="54959"/>
                        <a:pt x="81320" y="58293"/>
                        <a:pt x="67318" y="60960"/>
                      </a:cubicBezTo>
                      <a:cubicBezTo>
                        <a:pt x="53126" y="63532"/>
                        <a:pt x="40934" y="65532"/>
                        <a:pt x="30361" y="70961"/>
                      </a:cubicBezTo>
                      <a:cubicBezTo>
                        <a:pt x="19503" y="76391"/>
                        <a:pt x="9407" y="85344"/>
                        <a:pt x="739" y="9858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0" name="Google Shape;420;p2"/>
            <p:cNvGrpSpPr/>
            <p:nvPr/>
          </p:nvGrpSpPr>
          <p:grpSpPr>
            <a:xfrm>
              <a:off x="2451372" y="7926631"/>
              <a:ext cx="1640705" cy="1710795"/>
              <a:chOff x="10913347" y="1720888"/>
              <a:chExt cx="918545" cy="957731"/>
            </a:xfrm>
          </p:grpSpPr>
          <p:grpSp>
            <p:nvGrpSpPr>
              <p:cNvPr id="421" name="Google Shape;421;p2"/>
              <p:cNvGrpSpPr/>
              <p:nvPr/>
            </p:nvGrpSpPr>
            <p:grpSpPr>
              <a:xfrm>
                <a:off x="10913347" y="1960327"/>
                <a:ext cx="918545" cy="718292"/>
                <a:chOff x="10913347" y="1960327"/>
                <a:chExt cx="918545" cy="718292"/>
              </a:xfrm>
            </p:grpSpPr>
            <p:sp>
              <p:nvSpPr>
                <p:cNvPr id="422" name="Google Shape;422;p2"/>
                <p:cNvSpPr/>
                <p:nvPr/>
              </p:nvSpPr>
              <p:spPr>
                <a:xfrm>
                  <a:off x="10927512" y="1974398"/>
                  <a:ext cx="890163" cy="689754"/>
                </a:xfrm>
                <a:custGeom>
                  <a:avLst/>
                  <a:gdLst/>
                  <a:ahLst/>
                  <a:cxnLst/>
                  <a:rect l="l" t="t" r="r" b="b"/>
                  <a:pathLst>
                    <a:path w="890163" h="689754" extrusionOk="0">
                      <a:moveTo>
                        <a:pt x="51289" y="202635"/>
                      </a:moveTo>
                      <a:cubicBezTo>
                        <a:pt x="-8529" y="281216"/>
                        <a:pt x="-147" y="371323"/>
                        <a:pt x="1092" y="383229"/>
                      </a:cubicBezTo>
                      <a:cubicBezTo>
                        <a:pt x="13379" y="496291"/>
                        <a:pt x="102438" y="564109"/>
                        <a:pt x="141585" y="593922"/>
                      </a:cubicBezTo>
                      <a:cubicBezTo>
                        <a:pt x="271316" y="692696"/>
                        <a:pt x="461054" y="719271"/>
                        <a:pt x="623265" y="654120"/>
                      </a:cubicBezTo>
                      <a:cubicBezTo>
                        <a:pt x="678891" y="631831"/>
                        <a:pt x="849674" y="563156"/>
                        <a:pt x="884154" y="393230"/>
                      </a:cubicBezTo>
                      <a:cubicBezTo>
                        <a:pt x="904919" y="290551"/>
                        <a:pt x="871963" y="170917"/>
                        <a:pt x="783857" y="92240"/>
                      </a:cubicBezTo>
                      <a:cubicBezTo>
                        <a:pt x="745471" y="57950"/>
                        <a:pt x="695941" y="25660"/>
                        <a:pt x="647078" y="9563"/>
                      </a:cubicBezTo>
                      <a:cubicBezTo>
                        <a:pt x="542874" y="-24822"/>
                        <a:pt x="518775" y="38329"/>
                        <a:pt x="492867" y="122244"/>
                      </a:cubicBezTo>
                      <a:cubicBezTo>
                        <a:pt x="452863" y="251784"/>
                        <a:pt x="401714" y="222828"/>
                        <a:pt x="292176" y="172536"/>
                      </a:cubicBezTo>
                      <a:cubicBezTo>
                        <a:pt x="189782" y="125482"/>
                        <a:pt x="129108" y="100432"/>
                        <a:pt x="51289" y="2026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
                <p:cNvSpPr/>
                <p:nvPr/>
              </p:nvSpPr>
              <p:spPr>
                <a:xfrm>
                  <a:off x="10913347" y="1960327"/>
                  <a:ext cx="918545" cy="718292"/>
                </a:xfrm>
                <a:custGeom>
                  <a:avLst/>
                  <a:gdLst/>
                  <a:ahLst/>
                  <a:cxnLst/>
                  <a:rect l="l" t="t" r="r" b="b"/>
                  <a:pathLst>
                    <a:path w="918545" h="718292" extrusionOk="0">
                      <a:moveTo>
                        <a:pt x="450073" y="718293"/>
                      </a:moveTo>
                      <a:cubicBezTo>
                        <a:pt x="340726" y="718293"/>
                        <a:pt x="232522" y="684384"/>
                        <a:pt x="147178" y="619423"/>
                      </a:cubicBezTo>
                      <a:cubicBezTo>
                        <a:pt x="107364" y="589039"/>
                        <a:pt x="14018" y="517982"/>
                        <a:pt x="1160" y="398920"/>
                      </a:cubicBezTo>
                      <a:cubicBezTo>
                        <a:pt x="-745" y="381203"/>
                        <a:pt x="-7222" y="288620"/>
                        <a:pt x="54214" y="208134"/>
                      </a:cubicBezTo>
                      <a:cubicBezTo>
                        <a:pt x="140511" y="94786"/>
                        <a:pt x="212614" y="127933"/>
                        <a:pt x="312342" y="173749"/>
                      </a:cubicBezTo>
                      <a:lnTo>
                        <a:pt x="323581" y="178987"/>
                      </a:lnTo>
                      <a:cubicBezTo>
                        <a:pt x="379112" y="204610"/>
                        <a:pt x="419212" y="223088"/>
                        <a:pt x="445215" y="211468"/>
                      </a:cubicBezTo>
                      <a:cubicBezTo>
                        <a:pt x="463979" y="203086"/>
                        <a:pt x="479314" y="177940"/>
                        <a:pt x="493412" y="132315"/>
                      </a:cubicBezTo>
                      <a:cubicBezTo>
                        <a:pt x="511033" y="75165"/>
                        <a:pt x="527607" y="29921"/>
                        <a:pt x="566278" y="9919"/>
                      </a:cubicBezTo>
                      <a:cubicBezTo>
                        <a:pt x="592091" y="-3416"/>
                        <a:pt x="624571" y="-3321"/>
                        <a:pt x="665719" y="10300"/>
                      </a:cubicBezTo>
                      <a:cubicBezTo>
                        <a:pt x="712106" y="25540"/>
                        <a:pt x="763731" y="56782"/>
                        <a:pt x="807451" y="95834"/>
                      </a:cubicBezTo>
                      <a:cubicBezTo>
                        <a:pt x="894129" y="173272"/>
                        <a:pt x="935276" y="296717"/>
                        <a:pt x="912226" y="410350"/>
                      </a:cubicBezTo>
                      <a:cubicBezTo>
                        <a:pt x="876221" y="587800"/>
                        <a:pt x="700486" y="658476"/>
                        <a:pt x="642668" y="681622"/>
                      </a:cubicBezTo>
                      <a:cubicBezTo>
                        <a:pt x="581137" y="706196"/>
                        <a:pt x="515414" y="718293"/>
                        <a:pt x="450073" y="718293"/>
                      </a:cubicBezTo>
                      <a:close/>
                      <a:moveTo>
                        <a:pt x="178515" y="160128"/>
                      </a:moveTo>
                      <a:cubicBezTo>
                        <a:pt x="143083" y="160128"/>
                        <a:pt x="112697" y="178321"/>
                        <a:pt x="76883" y="225374"/>
                      </a:cubicBezTo>
                      <a:cubicBezTo>
                        <a:pt x="76883" y="225374"/>
                        <a:pt x="76883" y="225374"/>
                        <a:pt x="76883" y="225374"/>
                      </a:cubicBezTo>
                      <a:cubicBezTo>
                        <a:pt x="22114" y="297288"/>
                        <a:pt x="27830" y="379965"/>
                        <a:pt x="29544" y="395776"/>
                      </a:cubicBezTo>
                      <a:cubicBezTo>
                        <a:pt x="41164" y="502647"/>
                        <a:pt x="127557" y="568560"/>
                        <a:pt x="164418" y="596659"/>
                      </a:cubicBezTo>
                      <a:cubicBezTo>
                        <a:pt x="292911" y="694576"/>
                        <a:pt x="476553" y="717436"/>
                        <a:pt x="632096" y="654952"/>
                      </a:cubicBezTo>
                      <a:cubicBezTo>
                        <a:pt x="686388" y="633139"/>
                        <a:pt x="851361" y="566846"/>
                        <a:pt x="884318" y="404539"/>
                      </a:cubicBezTo>
                      <a:cubicBezTo>
                        <a:pt x="905369" y="300717"/>
                        <a:pt x="867744" y="187846"/>
                        <a:pt x="788497" y="116980"/>
                      </a:cubicBezTo>
                      <a:cubicBezTo>
                        <a:pt x="747539" y="80404"/>
                        <a:pt x="699532" y="51352"/>
                        <a:pt x="656765" y="37255"/>
                      </a:cubicBezTo>
                      <a:cubicBezTo>
                        <a:pt x="623332" y="26206"/>
                        <a:pt x="597997" y="25540"/>
                        <a:pt x="579327" y="35160"/>
                      </a:cubicBezTo>
                      <a:cubicBezTo>
                        <a:pt x="550562" y="50019"/>
                        <a:pt x="536275" y="89929"/>
                        <a:pt x="520654" y="140506"/>
                      </a:cubicBezTo>
                      <a:cubicBezTo>
                        <a:pt x="503699" y="195275"/>
                        <a:pt x="484077" y="225184"/>
                        <a:pt x="456835" y="237280"/>
                      </a:cubicBezTo>
                      <a:cubicBezTo>
                        <a:pt x="418926" y="254235"/>
                        <a:pt x="373968" y="233375"/>
                        <a:pt x="311579" y="204705"/>
                      </a:cubicBezTo>
                      <a:lnTo>
                        <a:pt x="300340" y="199561"/>
                      </a:lnTo>
                      <a:cubicBezTo>
                        <a:pt x="249571" y="176225"/>
                        <a:pt x="211757" y="160128"/>
                        <a:pt x="178515" y="160128"/>
                      </a:cubicBezTo>
                      <a:close/>
                      <a:moveTo>
                        <a:pt x="65454" y="216706"/>
                      </a:moveTo>
                      <a:lnTo>
                        <a:pt x="65454" y="216706"/>
                      </a:lnTo>
                      <a:lnTo>
                        <a:pt x="65454" y="2167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4" name="Google Shape;424;p2"/>
              <p:cNvGrpSpPr/>
              <p:nvPr/>
            </p:nvGrpSpPr>
            <p:grpSpPr>
              <a:xfrm>
                <a:off x="10974609" y="2212942"/>
                <a:ext cx="209169" cy="209168"/>
                <a:chOff x="10974609" y="2212942"/>
                <a:chExt cx="209169" cy="209168"/>
              </a:xfrm>
            </p:grpSpPr>
            <p:sp>
              <p:nvSpPr>
                <p:cNvPr id="425" name="Google Shape;425;p2"/>
                <p:cNvSpPr/>
                <p:nvPr/>
              </p:nvSpPr>
              <p:spPr>
                <a:xfrm>
                  <a:off x="10988802" y="2227230"/>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
                <p:cNvSpPr/>
                <p:nvPr/>
              </p:nvSpPr>
              <p:spPr>
                <a:xfrm>
                  <a:off x="10974609" y="2212942"/>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211"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7" name="Google Shape;427;p2"/>
              <p:cNvGrpSpPr/>
              <p:nvPr/>
            </p:nvGrpSpPr>
            <p:grpSpPr>
              <a:xfrm>
                <a:off x="11175206" y="2363437"/>
                <a:ext cx="209168" cy="209168"/>
                <a:chOff x="11175206" y="2363437"/>
                <a:chExt cx="209168" cy="209168"/>
              </a:xfrm>
            </p:grpSpPr>
            <p:sp>
              <p:nvSpPr>
                <p:cNvPr id="428" name="Google Shape;428;p2"/>
                <p:cNvSpPr/>
                <p:nvPr/>
              </p:nvSpPr>
              <p:spPr>
                <a:xfrm>
                  <a:off x="11189493" y="2377725"/>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0" y="140167"/>
                        <a:pt x="0" y="90297"/>
                      </a:cubicBezTo>
                      <a:cubicBezTo>
                        <a:pt x="0" y="40427"/>
                        <a:pt x="40428" y="0"/>
                        <a:pt x="90297" y="0"/>
                      </a:cubicBezTo>
                      <a:cubicBezTo>
                        <a:pt x="140167" y="0"/>
                        <a:pt x="180594" y="40427"/>
                        <a:pt x="180594" y="902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
                <p:cNvSpPr/>
                <p:nvPr/>
              </p:nvSpPr>
              <p:spPr>
                <a:xfrm>
                  <a:off x="11175206" y="2363437"/>
                  <a:ext cx="209168" cy="209168"/>
                </a:xfrm>
                <a:custGeom>
                  <a:avLst/>
                  <a:gdLst/>
                  <a:ahLst/>
                  <a:cxnLst/>
                  <a:rect l="l" t="t" r="r" b="b"/>
                  <a:pathLst>
                    <a:path w="209168" h="209168" extrusionOk="0">
                      <a:moveTo>
                        <a:pt x="104584" y="209169"/>
                      </a:moveTo>
                      <a:cubicBezTo>
                        <a:pt x="46959" y="209169"/>
                        <a:pt x="0" y="162211"/>
                        <a:pt x="0" y="104584"/>
                      </a:cubicBezTo>
                      <a:cubicBezTo>
                        <a:pt x="0" y="46958"/>
                        <a:pt x="46959" y="0"/>
                        <a:pt x="104584" y="0"/>
                      </a:cubicBezTo>
                      <a:cubicBezTo>
                        <a:pt x="162306" y="0"/>
                        <a:pt x="209169" y="46958"/>
                        <a:pt x="209169" y="104584"/>
                      </a:cubicBezTo>
                      <a:cubicBezTo>
                        <a:pt x="209169" y="162211"/>
                        <a:pt x="162306" y="209169"/>
                        <a:pt x="104584" y="209169"/>
                      </a:cubicBezTo>
                      <a:close/>
                      <a:moveTo>
                        <a:pt x="104584" y="28575"/>
                      </a:moveTo>
                      <a:cubicBezTo>
                        <a:pt x="62674" y="28575"/>
                        <a:pt x="28575" y="62675"/>
                        <a:pt x="28575" y="104584"/>
                      </a:cubicBezTo>
                      <a:cubicBezTo>
                        <a:pt x="28575" y="146494"/>
                        <a:pt x="62674" y="180594"/>
                        <a:pt x="104584" y="180594"/>
                      </a:cubicBezTo>
                      <a:cubicBezTo>
                        <a:pt x="146495" y="180594"/>
                        <a:pt x="180594" y="146494"/>
                        <a:pt x="180594" y="104584"/>
                      </a:cubicBezTo>
                      <a:cubicBezTo>
                        <a:pt x="180594" y="62675"/>
                        <a:pt x="146495" y="28575"/>
                        <a:pt x="10458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2"/>
              <p:cNvGrpSpPr/>
              <p:nvPr/>
            </p:nvGrpSpPr>
            <p:grpSpPr>
              <a:xfrm>
                <a:off x="11516391" y="2092546"/>
                <a:ext cx="209169" cy="209168"/>
                <a:chOff x="11516391" y="2092546"/>
                <a:chExt cx="209169" cy="209168"/>
              </a:xfrm>
            </p:grpSpPr>
            <p:sp>
              <p:nvSpPr>
                <p:cNvPr id="431" name="Google Shape;431;p2"/>
                <p:cNvSpPr/>
                <p:nvPr/>
              </p:nvSpPr>
              <p:spPr>
                <a:xfrm>
                  <a:off x="11530679" y="2106739"/>
                  <a:ext cx="180594" cy="180593"/>
                </a:xfrm>
                <a:custGeom>
                  <a:avLst/>
                  <a:gdLst/>
                  <a:ahLst/>
                  <a:cxnLst/>
                  <a:rect l="l" t="t" r="r" b="b"/>
                  <a:pathLst>
                    <a:path w="180594" h="180593" extrusionOk="0">
                      <a:moveTo>
                        <a:pt x="180594" y="90297"/>
                      </a:moveTo>
                      <a:cubicBezTo>
                        <a:pt x="180594" y="140167"/>
                        <a:pt x="140167"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
                <p:cNvSpPr/>
                <p:nvPr/>
              </p:nvSpPr>
              <p:spPr>
                <a:xfrm>
                  <a:off x="11516391" y="2092546"/>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306"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3" name="Google Shape;433;p2"/>
              <p:cNvGrpSpPr/>
              <p:nvPr/>
            </p:nvGrpSpPr>
            <p:grpSpPr>
              <a:xfrm>
                <a:off x="11426094" y="2333338"/>
                <a:ext cx="209169" cy="209168"/>
                <a:chOff x="11426094" y="2333338"/>
                <a:chExt cx="209169" cy="209168"/>
              </a:xfrm>
            </p:grpSpPr>
            <p:sp>
              <p:nvSpPr>
                <p:cNvPr id="434" name="Google Shape;434;p2"/>
                <p:cNvSpPr/>
                <p:nvPr/>
              </p:nvSpPr>
              <p:spPr>
                <a:xfrm>
                  <a:off x="11440382" y="2347626"/>
                  <a:ext cx="180594" cy="180593"/>
                </a:xfrm>
                <a:custGeom>
                  <a:avLst/>
                  <a:gdLst/>
                  <a:ahLst/>
                  <a:cxnLst/>
                  <a:rect l="l" t="t" r="r" b="b"/>
                  <a:pathLst>
                    <a:path w="180594" h="180593" extrusionOk="0">
                      <a:moveTo>
                        <a:pt x="180594" y="90297"/>
                      </a:moveTo>
                      <a:cubicBezTo>
                        <a:pt x="180594" y="140167"/>
                        <a:pt x="140167" y="180594"/>
                        <a:pt x="90298" y="180594"/>
                      </a:cubicBezTo>
                      <a:cubicBezTo>
                        <a:pt x="40427" y="180594"/>
                        <a:pt x="1" y="140167"/>
                        <a:pt x="1" y="90297"/>
                      </a:cubicBezTo>
                      <a:cubicBezTo>
                        <a:pt x="1" y="40427"/>
                        <a:pt x="40429" y="0"/>
                        <a:pt x="90298" y="0"/>
                      </a:cubicBezTo>
                      <a:cubicBezTo>
                        <a:pt x="140168" y="0"/>
                        <a:pt x="180594" y="40427"/>
                        <a:pt x="180594" y="902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
                <p:cNvSpPr/>
                <p:nvPr/>
              </p:nvSpPr>
              <p:spPr>
                <a:xfrm>
                  <a:off x="11426094" y="2333338"/>
                  <a:ext cx="209169" cy="209168"/>
                </a:xfrm>
                <a:custGeom>
                  <a:avLst/>
                  <a:gdLst/>
                  <a:ahLst/>
                  <a:cxnLst/>
                  <a:rect l="l" t="t" r="r" b="b"/>
                  <a:pathLst>
                    <a:path w="209169" h="209168" extrusionOk="0">
                      <a:moveTo>
                        <a:pt x="104584" y="209169"/>
                      </a:moveTo>
                      <a:cubicBezTo>
                        <a:pt x="46959" y="209169"/>
                        <a:pt x="0" y="162211"/>
                        <a:pt x="0" y="104584"/>
                      </a:cubicBezTo>
                      <a:cubicBezTo>
                        <a:pt x="0" y="46958"/>
                        <a:pt x="46959" y="0"/>
                        <a:pt x="104584" y="0"/>
                      </a:cubicBezTo>
                      <a:cubicBezTo>
                        <a:pt x="162306" y="0"/>
                        <a:pt x="209170" y="46958"/>
                        <a:pt x="209170" y="104584"/>
                      </a:cubicBezTo>
                      <a:cubicBezTo>
                        <a:pt x="209170" y="162211"/>
                        <a:pt x="162211" y="209169"/>
                        <a:pt x="104584" y="209169"/>
                      </a:cubicBezTo>
                      <a:close/>
                      <a:moveTo>
                        <a:pt x="104584" y="28575"/>
                      </a:moveTo>
                      <a:cubicBezTo>
                        <a:pt x="62675" y="28575"/>
                        <a:pt x="28575" y="62675"/>
                        <a:pt x="28575" y="104584"/>
                      </a:cubicBezTo>
                      <a:cubicBezTo>
                        <a:pt x="28575" y="146495"/>
                        <a:pt x="62675" y="180594"/>
                        <a:pt x="104584" y="180594"/>
                      </a:cubicBezTo>
                      <a:cubicBezTo>
                        <a:pt x="146495" y="180594"/>
                        <a:pt x="180595" y="146495"/>
                        <a:pt x="180595" y="104584"/>
                      </a:cubicBezTo>
                      <a:cubicBezTo>
                        <a:pt x="180595" y="62675"/>
                        <a:pt x="146495" y="28575"/>
                        <a:pt x="10458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6" name="Google Shape;436;p2"/>
              <p:cNvGrpSpPr/>
              <p:nvPr/>
            </p:nvGrpSpPr>
            <p:grpSpPr>
              <a:xfrm>
                <a:off x="10932301" y="1720888"/>
                <a:ext cx="646499" cy="499292"/>
                <a:chOff x="10932301" y="1720888"/>
                <a:chExt cx="646499" cy="499292"/>
              </a:xfrm>
            </p:grpSpPr>
            <p:grpSp>
              <p:nvGrpSpPr>
                <p:cNvPr id="437" name="Google Shape;437;p2"/>
                <p:cNvGrpSpPr/>
                <p:nvPr/>
              </p:nvGrpSpPr>
              <p:grpSpPr>
                <a:xfrm>
                  <a:off x="11292848" y="1720888"/>
                  <a:ext cx="285952" cy="231831"/>
                  <a:chOff x="11292848" y="1720888"/>
                  <a:chExt cx="285952" cy="231831"/>
                </a:xfrm>
              </p:grpSpPr>
              <p:sp>
                <p:nvSpPr>
                  <p:cNvPr id="438" name="Google Shape;438;p2"/>
                  <p:cNvSpPr/>
                  <p:nvPr/>
                </p:nvSpPr>
                <p:spPr>
                  <a:xfrm>
                    <a:off x="11307222" y="1734999"/>
                    <a:ext cx="257461" cy="203449"/>
                  </a:xfrm>
                  <a:custGeom>
                    <a:avLst/>
                    <a:gdLst/>
                    <a:ahLst/>
                    <a:cxnLst/>
                    <a:rect l="l" t="t" r="r" b="b"/>
                    <a:pathLst>
                      <a:path w="257461" h="203449" extrusionOk="0">
                        <a:moveTo>
                          <a:pt x="0" y="110183"/>
                        </a:moveTo>
                        <a:cubicBezTo>
                          <a:pt x="10002" y="90562"/>
                          <a:pt x="30290" y="57701"/>
                          <a:pt x="68199" y="32555"/>
                        </a:cubicBezTo>
                        <a:cubicBezTo>
                          <a:pt x="150495" y="-22024"/>
                          <a:pt x="244030" y="7504"/>
                          <a:pt x="257461" y="11981"/>
                        </a:cubicBezTo>
                        <a:cubicBezTo>
                          <a:pt x="254603" y="34460"/>
                          <a:pt x="247459" y="69893"/>
                          <a:pt x="226409" y="107897"/>
                        </a:cubicBezTo>
                        <a:cubicBezTo>
                          <a:pt x="209741" y="137996"/>
                          <a:pt x="189262" y="174953"/>
                          <a:pt x="146304" y="193241"/>
                        </a:cubicBezTo>
                        <a:cubicBezTo>
                          <a:pt x="91249" y="216673"/>
                          <a:pt x="37148" y="193241"/>
                          <a:pt x="24385" y="187336"/>
                        </a:cubicBezTo>
                        <a:cubicBezTo>
                          <a:pt x="16193" y="161618"/>
                          <a:pt x="8096" y="135901"/>
                          <a:pt x="0" y="1101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
                  <p:cNvSpPr/>
                  <p:nvPr/>
                </p:nvSpPr>
                <p:spPr>
                  <a:xfrm>
                    <a:off x="11292848" y="1720888"/>
                    <a:ext cx="285952" cy="231831"/>
                  </a:xfrm>
                  <a:custGeom>
                    <a:avLst/>
                    <a:gdLst/>
                    <a:ahLst/>
                    <a:cxnLst/>
                    <a:rect l="l" t="t" r="r" b="b"/>
                    <a:pathLst>
                      <a:path w="285952" h="231831" extrusionOk="0">
                        <a:moveTo>
                          <a:pt x="109338" y="231831"/>
                        </a:moveTo>
                        <a:cubicBezTo>
                          <a:pt x="75239" y="231831"/>
                          <a:pt x="46569" y="220877"/>
                          <a:pt x="32663" y="214400"/>
                        </a:cubicBezTo>
                        <a:cubicBezTo>
                          <a:pt x="29043" y="212686"/>
                          <a:pt x="26281" y="209543"/>
                          <a:pt x="25042" y="205733"/>
                        </a:cubicBezTo>
                        <a:lnTo>
                          <a:pt x="659" y="128580"/>
                        </a:lnTo>
                        <a:cubicBezTo>
                          <a:pt x="-484" y="125056"/>
                          <a:pt x="-104" y="121151"/>
                          <a:pt x="1516" y="117817"/>
                        </a:cubicBezTo>
                        <a:cubicBezTo>
                          <a:pt x="18851" y="83718"/>
                          <a:pt x="44092" y="54952"/>
                          <a:pt x="74573" y="34759"/>
                        </a:cubicBezTo>
                        <a:cubicBezTo>
                          <a:pt x="160107" y="-21915"/>
                          <a:pt x="257548" y="6279"/>
                          <a:pt x="276217" y="12566"/>
                        </a:cubicBezTo>
                        <a:cubicBezTo>
                          <a:pt x="282694" y="14756"/>
                          <a:pt x="286694" y="21138"/>
                          <a:pt x="285837" y="27901"/>
                        </a:cubicBezTo>
                        <a:cubicBezTo>
                          <a:pt x="281361" y="63906"/>
                          <a:pt x="270311" y="97910"/>
                          <a:pt x="253072" y="128961"/>
                        </a:cubicBezTo>
                        <a:cubicBezTo>
                          <a:pt x="235449" y="160775"/>
                          <a:pt x="213543" y="200303"/>
                          <a:pt x="166108" y="220497"/>
                        </a:cubicBezTo>
                        <a:cubicBezTo>
                          <a:pt x="146677" y="228783"/>
                          <a:pt x="127246" y="231831"/>
                          <a:pt x="109338" y="231831"/>
                        </a:cubicBezTo>
                        <a:close/>
                        <a:moveTo>
                          <a:pt x="50379" y="190969"/>
                        </a:moveTo>
                        <a:cubicBezTo>
                          <a:pt x="71049" y="199541"/>
                          <a:pt x="113053" y="212019"/>
                          <a:pt x="155059" y="194207"/>
                        </a:cubicBezTo>
                        <a:cubicBezTo>
                          <a:pt x="193540" y="177920"/>
                          <a:pt x="211923" y="144582"/>
                          <a:pt x="228211" y="115150"/>
                        </a:cubicBezTo>
                        <a:cubicBezTo>
                          <a:pt x="241736" y="90671"/>
                          <a:pt x="250975" y="64286"/>
                          <a:pt x="255833" y="36283"/>
                        </a:cubicBezTo>
                        <a:cubicBezTo>
                          <a:pt x="225924" y="28473"/>
                          <a:pt x="153916" y="16471"/>
                          <a:pt x="90384" y="58572"/>
                        </a:cubicBezTo>
                        <a:cubicBezTo>
                          <a:pt x="65524" y="75050"/>
                          <a:pt x="44665" y="98195"/>
                          <a:pt x="29710" y="125627"/>
                        </a:cubicBezTo>
                        <a:lnTo>
                          <a:pt x="50379" y="19096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0" name="Google Shape;440;p2"/>
                <p:cNvGrpSpPr/>
                <p:nvPr/>
              </p:nvGrpSpPr>
              <p:grpSpPr>
                <a:xfrm>
                  <a:off x="11190563" y="1827754"/>
                  <a:ext cx="209006" cy="212690"/>
                  <a:chOff x="11190563" y="1827754"/>
                  <a:chExt cx="209006" cy="212690"/>
                </a:xfrm>
              </p:grpSpPr>
              <p:sp>
                <p:nvSpPr>
                  <p:cNvPr id="441" name="Google Shape;441;p2"/>
                  <p:cNvSpPr/>
                  <p:nvPr/>
                </p:nvSpPr>
                <p:spPr>
                  <a:xfrm>
                    <a:off x="11204733" y="1842073"/>
                    <a:ext cx="180389" cy="184179"/>
                  </a:xfrm>
                  <a:custGeom>
                    <a:avLst/>
                    <a:gdLst/>
                    <a:ahLst/>
                    <a:cxnLst/>
                    <a:rect l="l" t="t" r="r" b="b"/>
                    <a:pathLst>
                      <a:path w="180389" h="184179" extrusionOk="0">
                        <a:moveTo>
                          <a:pt x="150591" y="147317"/>
                        </a:moveTo>
                        <a:cubicBezTo>
                          <a:pt x="182213" y="126077"/>
                          <a:pt x="189929" y="82928"/>
                          <a:pt x="167640" y="52067"/>
                        </a:cubicBezTo>
                        <a:lnTo>
                          <a:pt x="150114" y="27874"/>
                        </a:lnTo>
                        <a:cubicBezTo>
                          <a:pt x="127540" y="-3463"/>
                          <a:pt x="83248" y="-9274"/>
                          <a:pt x="53244" y="15015"/>
                        </a:cubicBezTo>
                        <a:lnTo>
                          <a:pt x="0" y="58068"/>
                        </a:lnTo>
                        <a:cubicBezTo>
                          <a:pt x="31813" y="100645"/>
                          <a:pt x="63818" y="142269"/>
                          <a:pt x="95727" y="184179"/>
                        </a:cubicBezTo>
                        <a:lnTo>
                          <a:pt x="150591" y="147317"/>
                        </a:lnTo>
                        <a:close/>
                      </a:path>
                    </a:pathLst>
                  </a:custGeom>
                  <a:solidFill>
                    <a:srgbClr val="3D49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
                  <p:cNvSpPr/>
                  <p:nvPr/>
                </p:nvSpPr>
                <p:spPr>
                  <a:xfrm>
                    <a:off x="11190563" y="1827754"/>
                    <a:ext cx="209006" cy="212690"/>
                  </a:xfrm>
                  <a:custGeom>
                    <a:avLst/>
                    <a:gdLst/>
                    <a:ahLst/>
                    <a:cxnLst/>
                    <a:rect l="l" t="t" r="r" b="b"/>
                    <a:pathLst>
                      <a:path w="209006" h="212690" extrusionOk="0">
                        <a:moveTo>
                          <a:pt x="109992" y="212691"/>
                        </a:moveTo>
                        <a:cubicBezTo>
                          <a:pt x="105705" y="212691"/>
                          <a:pt x="101420" y="210786"/>
                          <a:pt x="98657" y="207071"/>
                        </a:cubicBezTo>
                        <a:lnTo>
                          <a:pt x="81513" y="184592"/>
                        </a:lnTo>
                        <a:cubicBezTo>
                          <a:pt x="55699" y="150778"/>
                          <a:pt x="29030" y="115821"/>
                          <a:pt x="2836" y="80865"/>
                        </a:cubicBezTo>
                        <a:cubicBezTo>
                          <a:pt x="-1736" y="74673"/>
                          <a:pt x="-688" y="66006"/>
                          <a:pt x="5313" y="61243"/>
                        </a:cubicBezTo>
                        <a:lnTo>
                          <a:pt x="58557" y="18190"/>
                        </a:lnTo>
                        <a:cubicBezTo>
                          <a:pt x="76178" y="3903"/>
                          <a:pt x="98182" y="-2289"/>
                          <a:pt x="120660" y="759"/>
                        </a:cubicBezTo>
                        <a:cubicBezTo>
                          <a:pt x="143139" y="3712"/>
                          <a:pt x="162760" y="15523"/>
                          <a:pt x="176000" y="33811"/>
                        </a:cubicBezTo>
                        <a:lnTo>
                          <a:pt x="193527" y="58005"/>
                        </a:lnTo>
                        <a:cubicBezTo>
                          <a:pt x="206576" y="76102"/>
                          <a:pt x="211623" y="98200"/>
                          <a:pt x="207719" y="120108"/>
                        </a:cubicBezTo>
                        <a:cubicBezTo>
                          <a:pt x="203813" y="142110"/>
                          <a:pt x="191430" y="161065"/>
                          <a:pt x="172857" y="173448"/>
                        </a:cubicBezTo>
                        <a:lnTo>
                          <a:pt x="172857" y="173448"/>
                        </a:lnTo>
                        <a:lnTo>
                          <a:pt x="118088" y="210214"/>
                        </a:lnTo>
                        <a:cubicBezTo>
                          <a:pt x="115517" y="211929"/>
                          <a:pt x="112754" y="212691"/>
                          <a:pt x="109992" y="212691"/>
                        </a:cubicBezTo>
                        <a:close/>
                        <a:moveTo>
                          <a:pt x="33888" y="74769"/>
                        </a:moveTo>
                        <a:cubicBezTo>
                          <a:pt x="57319" y="105915"/>
                          <a:pt x="81036" y="137062"/>
                          <a:pt x="104087" y="167256"/>
                        </a:cubicBezTo>
                        <a:lnTo>
                          <a:pt x="113135" y="179067"/>
                        </a:lnTo>
                        <a:lnTo>
                          <a:pt x="156759" y="149730"/>
                        </a:lnTo>
                        <a:cubicBezTo>
                          <a:pt x="168761" y="141634"/>
                          <a:pt x="176858" y="129347"/>
                          <a:pt x="179429" y="115059"/>
                        </a:cubicBezTo>
                        <a:cubicBezTo>
                          <a:pt x="182001" y="100772"/>
                          <a:pt x="178667" y="86484"/>
                          <a:pt x="170190" y="74673"/>
                        </a:cubicBezTo>
                        <a:lnTo>
                          <a:pt x="152664" y="50480"/>
                        </a:lnTo>
                        <a:cubicBezTo>
                          <a:pt x="144092" y="38574"/>
                          <a:pt x="131233" y="30954"/>
                          <a:pt x="116659" y="28953"/>
                        </a:cubicBezTo>
                        <a:cubicBezTo>
                          <a:pt x="102086" y="27048"/>
                          <a:pt x="87798" y="31049"/>
                          <a:pt x="76369" y="40288"/>
                        </a:cubicBezTo>
                        <a:lnTo>
                          <a:pt x="33888" y="74769"/>
                        </a:lnTo>
                        <a:close/>
                        <a:moveTo>
                          <a:pt x="164761" y="161637"/>
                        </a:moveTo>
                        <a:lnTo>
                          <a:pt x="164761" y="161637"/>
                        </a:lnTo>
                        <a:lnTo>
                          <a:pt x="164761" y="161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2"/>
                <p:cNvGrpSpPr/>
                <p:nvPr/>
              </p:nvGrpSpPr>
              <p:grpSpPr>
                <a:xfrm>
                  <a:off x="10932301" y="1885932"/>
                  <a:ext cx="382548" cy="334248"/>
                  <a:chOff x="10932301" y="1885932"/>
                  <a:chExt cx="382548" cy="334248"/>
                </a:xfrm>
              </p:grpSpPr>
              <p:sp>
                <p:nvSpPr>
                  <p:cNvPr id="444" name="Google Shape;444;p2"/>
                  <p:cNvSpPr/>
                  <p:nvPr/>
                </p:nvSpPr>
                <p:spPr>
                  <a:xfrm>
                    <a:off x="10946706" y="1900046"/>
                    <a:ext cx="353849" cy="305983"/>
                  </a:xfrm>
                  <a:custGeom>
                    <a:avLst/>
                    <a:gdLst/>
                    <a:ahLst/>
                    <a:cxnLst/>
                    <a:rect l="l" t="t" r="r" b="b"/>
                    <a:pathLst>
                      <a:path w="353849" h="305983" extrusionOk="0">
                        <a:moveTo>
                          <a:pt x="258123" y="0"/>
                        </a:moveTo>
                        <a:lnTo>
                          <a:pt x="22188" y="190881"/>
                        </a:lnTo>
                        <a:cubicBezTo>
                          <a:pt x="-3147" y="213360"/>
                          <a:pt x="-7339" y="251270"/>
                          <a:pt x="12473" y="278702"/>
                        </a:cubicBezTo>
                        <a:cubicBezTo>
                          <a:pt x="32571" y="306515"/>
                          <a:pt x="70671" y="314230"/>
                          <a:pt x="100008" y="296418"/>
                        </a:cubicBezTo>
                        <a:lnTo>
                          <a:pt x="353850" y="126016"/>
                        </a:lnTo>
                        <a:cubicBezTo>
                          <a:pt x="321846" y="84296"/>
                          <a:pt x="289841" y="42577"/>
                          <a:pt x="2581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
                  <p:cNvSpPr/>
                  <p:nvPr/>
                </p:nvSpPr>
                <p:spPr>
                  <a:xfrm>
                    <a:off x="10932301" y="1885932"/>
                    <a:ext cx="382548" cy="334248"/>
                  </a:xfrm>
                  <a:custGeom>
                    <a:avLst/>
                    <a:gdLst/>
                    <a:ahLst/>
                    <a:cxnLst/>
                    <a:rect l="l" t="t" r="r" b="b"/>
                    <a:pathLst>
                      <a:path w="382548" h="334248" extrusionOk="0">
                        <a:moveTo>
                          <a:pt x="80314" y="334249"/>
                        </a:moveTo>
                        <a:cubicBezTo>
                          <a:pt x="55263" y="334249"/>
                          <a:pt x="30688" y="322628"/>
                          <a:pt x="15257" y="301293"/>
                        </a:cubicBezTo>
                        <a:cubicBezTo>
                          <a:pt x="-8936" y="267765"/>
                          <a:pt x="-3888" y="221854"/>
                          <a:pt x="27068" y="194422"/>
                        </a:cubicBezTo>
                        <a:lnTo>
                          <a:pt x="263479" y="3160"/>
                        </a:lnTo>
                        <a:cubicBezTo>
                          <a:pt x="266527" y="684"/>
                          <a:pt x="270337" y="-364"/>
                          <a:pt x="274242" y="112"/>
                        </a:cubicBezTo>
                        <a:cubicBezTo>
                          <a:pt x="278051" y="588"/>
                          <a:pt x="281577" y="2589"/>
                          <a:pt x="283958" y="5732"/>
                        </a:cubicBezTo>
                        <a:cubicBezTo>
                          <a:pt x="309961" y="40593"/>
                          <a:pt x="336630" y="75455"/>
                          <a:pt x="362444" y="109173"/>
                        </a:cubicBezTo>
                        <a:lnTo>
                          <a:pt x="379588" y="131652"/>
                        </a:lnTo>
                        <a:cubicBezTo>
                          <a:pt x="381970" y="134795"/>
                          <a:pt x="383017" y="138796"/>
                          <a:pt x="382351" y="142606"/>
                        </a:cubicBezTo>
                        <a:cubicBezTo>
                          <a:pt x="381684" y="146511"/>
                          <a:pt x="379493" y="149940"/>
                          <a:pt x="376255" y="152131"/>
                        </a:cubicBezTo>
                        <a:lnTo>
                          <a:pt x="122413" y="322533"/>
                        </a:lnTo>
                        <a:cubicBezTo>
                          <a:pt x="109269" y="330439"/>
                          <a:pt x="94695" y="334249"/>
                          <a:pt x="80314" y="334249"/>
                        </a:cubicBezTo>
                        <a:close/>
                        <a:moveTo>
                          <a:pt x="269955" y="34593"/>
                        </a:moveTo>
                        <a:lnTo>
                          <a:pt x="45547" y="216139"/>
                        </a:lnTo>
                        <a:cubicBezTo>
                          <a:pt x="26116" y="233379"/>
                          <a:pt x="22878" y="262907"/>
                          <a:pt x="38403" y="284528"/>
                        </a:cubicBezTo>
                        <a:cubicBezTo>
                          <a:pt x="54024" y="306150"/>
                          <a:pt x="84123" y="312246"/>
                          <a:pt x="106983" y="298435"/>
                        </a:cubicBezTo>
                        <a:lnTo>
                          <a:pt x="347680" y="136891"/>
                        </a:lnTo>
                        <a:lnTo>
                          <a:pt x="339679" y="126414"/>
                        </a:lnTo>
                        <a:cubicBezTo>
                          <a:pt x="316819" y="96505"/>
                          <a:pt x="293197" y="65549"/>
                          <a:pt x="269955" y="345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6" name="Google Shape;446;p2"/>
                <p:cNvSpPr/>
                <p:nvPr/>
              </p:nvSpPr>
              <p:spPr>
                <a:xfrm>
                  <a:off x="11367253" y="1750599"/>
                  <a:ext cx="132444" cy="98583"/>
                </a:xfrm>
                <a:custGeom>
                  <a:avLst/>
                  <a:gdLst/>
                  <a:ahLst/>
                  <a:cxnLst/>
                  <a:rect l="l" t="t" r="r" b="b"/>
                  <a:pathLst>
                    <a:path w="132444" h="98583" extrusionOk="0">
                      <a:moveTo>
                        <a:pt x="739" y="98584"/>
                      </a:moveTo>
                      <a:cubicBezTo>
                        <a:pt x="-2309" y="82868"/>
                        <a:pt x="4263" y="65246"/>
                        <a:pt x="16931" y="53054"/>
                      </a:cubicBezTo>
                      <a:cubicBezTo>
                        <a:pt x="30171" y="40481"/>
                        <a:pt x="47602" y="35624"/>
                        <a:pt x="62080" y="32861"/>
                      </a:cubicBezTo>
                      <a:cubicBezTo>
                        <a:pt x="76939" y="30099"/>
                        <a:pt x="90083" y="28956"/>
                        <a:pt x="101608" y="25051"/>
                      </a:cubicBezTo>
                      <a:cubicBezTo>
                        <a:pt x="107324" y="23241"/>
                        <a:pt x="112753" y="20383"/>
                        <a:pt x="117801" y="16478"/>
                      </a:cubicBezTo>
                      <a:cubicBezTo>
                        <a:pt x="122944" y="12573"/>
                        <a:pt x="127326" y="7430"/>
                        <a:pt x="130374" y="0"/>
                      </a:cubicBezTo>
                      <a:cubicBezTo>
                        <a:pt x="133803" y="7430"/>
                        <a:pt x="132660" y="16669"/>
                        <a:pt x="129231" y="24670"/>
                      </a:cubicBezTo>
                      <a:cubicBezTo>
                        <a:pt x="125707" y="32671"/>
                        <a:pt x="119611" y="39624"/>
                        <a:pt x="112371" y="44768"/>
                      </a:cubicBezTo>
                      <a:cubicBezTo>
                        <a:pt x="97893" y="54959"/>
                        <a:pt x="81320" y="58293"/>
                        <a:pt x="67318" y="60960"/>
                      </a:cubicBezTo>
                      <a:cubicBezTo>
                        <a:pt x="53126" y="63532"/>
                        <a:pt x="40934" y="65532"/>
                        <a:pt x="30361" y="70961"/>
                      </a:cubicBezTo>
                      <a:cubicBezTo>
                        <a:pt x="19503" y="76391"/>
                        <a:pt x="9407" y="85344"/>
                        <a:pt x="739" y="985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447" name="Google Shape;447;p2"/>
          <p:cNvGrpSpPr/>
          <p:nvPr/>
        </p:nvGrpSpPr>
        <p:grpSpPr>
          <a:xfrm>
            <a:off x="15073538" y="4274109"/>
            <a:ext cx="1477581" cy="1710736"/>
            <a:chOff x="8390004" y="456115"/>
            <a:chExt cx="904162" cy="1046834"/>
          </a:xfrm>
        </p:grpSpPr>
        <p:grpSp>
          <p:nvGrpSpPr>
            <p:cNvPr id="448" name="Google Shape;448;p2"/>
            <p:cNvGrpSpPr/>
            <p:nvPr/>
          </p:nvGrpSpPr>
          <p:grpSpPr>
            <a:xfrm>
              <a:off x="8390004" y="1344626"/>
              <a:ext cx="193429" cy="158323"/>
              <a:chOff x="8390004" y="1344626"/>
              <a:chExt cx="193429" cy="158323"/>
            </a:xfrm>
          </p:grpSpPr>
          <p:sp>
            <p:nvSpPr>
              <p:cNvPr id="449" name="Google Shape;449;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1" name="Google Shape;451;p2"/>
            <p:cNvGrpSpPr/>
            <p:nvPr/>
          </p:nvGrpSpPr>
          <p:grpSpPr>
            <a:xfrm>
              <a:off x="8437418" y="1249718"/>
              <a:ext cx="235873" cy="221893"/>
              <a:chOff x="8437418" y="1249718"/>
              <a:chExt cx="235873" cy="221893"/>
            </a:xfrm>
          </p:grpSpPr>
          <p:sp>
            <p:nvSpPr>
              <p:cNvPr id="452" name="Google Shape;452;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4" name="Google Shape;454;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6" name="Google Shape;456;p2"/>
            <p:cNvGrpSpPr/>
            <p:nvPr/>
          </p:nvGrpSpPr>
          <p:grpSpPr>
            <a:xfrm>
              <a:off x="8433011" y="1095392"/>
              <a:ext cx="388579" cy="353169"/>
              <a:chOff x="8433011" y="1095392"/>
              <a:chExt cx="388579" cy="353169"/>
            </a:xfrm>
          </p:grpSpPr>
          <p:sp>
            <p:nvSpPr>
              <p:cNvPr id="457" name="Google Shape;457;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9" name="Google Shape;459;p2"/>
            <p:cNvGrpSpPr/>
            <p:nvPr/>
          </p:nvGrpSpPr>
          <p:grpSpPr>
            <a:xfrm>
              <a:off x="8457991" y="456115"/>
              <a:ext cx="836175" cy="922341"/>
              <a:chOff x="8457991" y="456115"/>
              <a:chExt cx="836175" cy="922341"/>
            </a:xfrm>
          </p:grpSpPr>
          <p:sp>
            <p:nvSpPr>
              <p:cNvPr id="460" name="Google Shape;460;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2"/>
            <p:cNvGrpSpPr/>
            <p:nvPr/>
          </p:nvGrpSpPr>
          <p:grpSpPr>
            <a:xfrm>
              <a:off x="9017765" y="1062485"/>
              <a:ext cx="43394" cy="51843"/>
              <a:chOff x="9017765" y="1062485"/>
              <a:chExt cx="43394" cy="51843"/>
            </a:xfrm>
          </p:grpSpPr>
          <p:sp>
            <p:nvSpPr>
              <p:cNvPr id="463" name="Google Shape;463;p2"/>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2"/>
            <p:cNvGrpSpPr/>
            <p:nvPr/>
          </p:nvGrpSpPr>
          <p:grpSpPr>
            <a:xfrm>
              <a:off x="8715085" y="603328"/>
              <a:ext cx="436817" cy="522335"/>
              <a:chOff x="8715085" y="603328"/>
              <a:chExt cx="436817" cy="522335"/>
            </a:xfrm>
          </p:grpSpPr>
          <p:sp>
            <p:nvSpPr>
              <p:cNvPr id="466" name="Google Shape;466;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8" name="Google Shape;468;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1" name="Google Shape;471;p2"/>
          <p:cNvGrpSpPr/>
          <p:nvPr/>
        </p:nvGrpSpPr>
        <p:grpSpPr>
          <a:xfrm>
            <a:off x="5140976" y="802510"/>
            <a:ext cx="1536327" cy="1421090"/>
            <a:chOff x="1560766" y="5405182"/>
            <a:chExt cx="928687" cy="859028"/>
          </a:xfrm>
        </p:grpSpPr>
        <p:grpSp>
          <p:nvGrpSpPr>
            <p:cNvPr id="472" name="Google Shape;472;p2"/>
            <p:cNvGrpSpPr/>
            <p:nvPr/>
          </p:nvGrpSpPr>
          <p:grpSpPr>
            <a:xfrm>
              <a:off x="1580864" y="5520975"/>
              <a:ext cx="202501" cy="481393"/>
              <a:chOff x="1580864" y="5520975"/>
              <a:chExt cx="202501" cy="481393"/>
            </a:xfrm>
          </p:grpSpPr>
          <p:sp>
            <p:nvSpPr>
              <p:cNvPr id="473" name="Google Shape;473;p2"/>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5" name="Google Shape;475;p2"/>
            <p:cNvGrpSpPr/>
            <p:nvPr/>
          </p:nvGrpSpPr>
          <p:grpSpPr>
            <a:xfrm>
              <a:off x="1615001" y="5405182"/>
              <a:ext cx="134227" cy="78931"/>
              <a:chOff x="1615001" y="5405182"/>
              <a:chExt cx="134227" cy="78931"/>
            </a:xfrm>
          </p:grpSpPr>
          <p:sp>
            <p:nvSpPr>
              <p:cNvPr id="476" name="Google Shape;476;p2"/>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2"/>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8" name="Google Shape;478;p2"/>
            <p:cNvGrpSpPr/>
            <p:nvPr/>
          </p:nvGrpSpPr>
          <p:grpSpPr>
            <a:xfrm>
              <a:off x="1580941" y="5455538"/>
              <a:ext cx="202347" cy="99441"/>
              <a:chOff x="1580941" y="5455538"/>
              <a:chExt cx="202347" cy="99441"/>
            </a:xfrm>
          </p:grpSpPr>
          <p:sp>
            <p:nvSpPr>
              <p:cNvPr id="479" name="Google Shape;479;p2"/>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1" name="Google Shape;481;p2"/>
            <p:cNvGrpSpPr/>
            <p:nvPr/>
          </p:nvGrpSpPr>
          <p:grpSpPr>
            <a:xfrm>
              <a:off x="1757076" y="5521165"/>
              <a:ext cx="202596" cy="481393"/>
              <a:chOff x="1757076" y="5521165"/>
              <a:chExt cx="202596" cy="481393"/>
            </a:xfrm>
          </p:grpSpPr>
          <p:sp>
            <p:nvSpPr>
              <p:cNvPr id="482" name="Google Shape;482;p2"/>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4" name="Google Shape;484;p2"/>
            <p:cNvGrpSpPr/>
            <p:nvPr/>
          </p:nvGrpSpPr>
          <p:grpSpPr>
            <a:xfrm>
              <a:off x="1791213" y="5405437"/>
              <a:ext cx="134227" cy="78867"/>
              <a:chOff x="1791213" y="5405437"/>
              <a:chExt cx="134227" cy="78867"/>
            </a:xfrm>
          </p:grpSpPr>
          <p:sp>
            <p:nvSpPr>
              <p:cNvPr id="485" name="Google Shape;485;p2"/>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7" name="Google Shape;487;p2"/>
            <p:cNvGrpSpPr/>
            <p:nvPr/>
          </p:nvGrpSpPr>
          <p:grpSpPr>
            <a:xfrm>
              <a:off x="1757267" y="5455729"/>
              <a:ext cx="202343" cy="99535"/>
              <a:chOff x="1757267" y="5455729"/>
              <a:chExt cx="202343" cy="99535"/>
            </a:xfrm>
          </p:grpSpPr>
          <p:sp>
            <p:nvSpPr>
              <p:cNvPr id="488" name="Google Shape;488;p2"/>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0" name="Google Shape;490;p2"/>
            <p:cNvGrpSpPr/>
            <p:nvPr/>
          </p:nvGrpSpPr>
          <p:grpSpPr>
            <a:xfrm>
              <a:off x="1931003" y="5526594"/>
              <a:ext cx="202596" cy="481393"/>
              <a:chOff x="1931003" y="5526594"/>
              <a:chExt cx="202596" cy="481393"/>
            </a:xfrm>
          </p:grpSpPr>
          <p:sp>
            <p:nvSpPr>
              <p:cNvPr id="491" name="Google Shape;491;p2"/>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3" name="Google Shape;493;p2"/>
            <p:cNvGrpSpPr/>
            <p:nvPr/>
          </p:nvGrpSpPr>
          <p:grpSpPr>
            <a:xfrm>
              <a:off x="1965235" y="5405437"/>
              <a:ext cx="134227" cy="78867"/>
              <a:chOff x="1965235" y="5405437"/>
              <a:chExt cx="134227" cy="78867"/>
            </a:xfrm>
          </p:grpSpPr>
          <p:sp>
            <p:nvSpPr>
              <p:cNvPr id="494" name="Google Shape;494;p2"/>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6" name="Google Shape;496;p2"/>
            <p:cNvGrpSpPr/>
            <p:nvPr/>
          </p:nvGrpSpPr>
          <p:grpSpPr>
            <a:xfrm>
              <a:off x="1931256" y="5455729"/>
              <a:ext cx="202281" cy="99535"/>
              <a:chOff x="1931256" y="5455729"/>
              <a:chExt cx="202281" cy="99535"/>
            </a:xfrm>
          </p:grpSpPr>
          <p:sp>
            <p:nvSpPr>
              <p:cNvPr id="497" name="Google Shape;497;p2"/>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9" name="Google Shape;499;p2"/>
            <p:cNvGrpSpPr/>
            <p:nvPr/>
          </p:nvGrpSpPr>
          <p:grpSpPr>
            <a:xfrm>
              <a:off x="2099210" y="5526690"/>
              <a:ext cx="202601" cy="481298"/>
              <a:chOff x="2099210" y="5526690"/>
              <a:chExt cx="202601" cy="481298"/>
            </a:xfrm>
          </p:grpSpPr>
          <p:sp>
            <p:nvSpPr>
              <p:cNvPr id="500" name="Google Shape;500;p2"/>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2" name="Google Shape;502;p2"/>
            <p:cNvGrpSpPr/>
            <p:nvPr/>
          </p:nvGrpSpPr>
          <p:grpSpPr>
            <a:xfrm>
              <a:off x="2133447" y="5405437"/>
              <a:ext cx="134227" cy="78867"/>
              <a:chOff x="2133447" y="5405437"/>
              <a:chExt cx="134227" cy="78867"/>
            </a:xfrm>
          </p:grpSpPr>
          <p:sp>
            <p:nvSpPr>
              <p:cNvPr id="503" name="Google Shape;503;p2"/>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5" name="Google Shape;505;p2"/>
            <p:cNvGrpSpPr/>
            <p:nvPr/>
          </p:nvGrpSpPr>
          <p:grpSpPr>
            <a:xfrm>
              <a:off x="2099467" y="5455729"/>
              <a:ext cx="202281" cy="99535"/>
              <a:chOff x="2099467" y="5455729"/>
              <a:chExt cx="202281" cy="99535"/>
            </a:xfrm>
          </p:grpSpPr>
          <p:sp>
            <p:nvSpPr>
              <p:cNvPr id="506" name="Google Shape;506;p2"/>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8" name="Google Shape;508;p2"/>
            <p:cNvGrpSpPr/>
            <p:nvPr/>
          </p:nvGrpSpPr>
          <p:grpSpPr>
            <a:xfrm>
              <a:off x="2273236" y="5521165"/>
              <a:ext cx="202596" cy="481393"/>
              <a:chOff x="2273236" y="5521165"/>
              <a:chExt cx="202596" cy="481393"/>
            </a:xfrm>
          </p:grpSpPr>
          <p:sp>
            <p:nvSpPr>
              <p:cNvPr id="509" name="Google Shape;509;p2"/>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2"/>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1" name="Google Shape;511;p2"/>
            <p:cNvGrpSpPr/>
            <p:nvPr/>
          </p:nvGrpSpPr>
          <p:grpSpPr>
            <a:xfrm>
              <a:off x="2307373" y="5405437"/>
              <a:ext cx="134227" cy="78867"/>
              <a:chOff x="2307373" y="5405437"/>
              <a:chExt cx="134227" cy="78867"/>
            </a:xfrm>
          </p:grpSpPr>
          <p:sp>
            <p:nvSpPr>
              <p:cNvPr id="512" name="Google Shape;512;p2"/>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4" name="Google Shape;514;p2"/>
            <p:cNvGrpSpPr/>
            <p:nvPr/>
          </p:nvGrpSpPr>
          <p:grpSpPr>
            <a:xfrm>
              <a:off x="2273427" y="5455729"/>
              <a:ext cx="202310" cy="99535"/>
              <a:chOff x="2273427" y="5455729"/>
              <a:chExt cx="202310" cy="99535"/>
            </a:xfrm>
          </p:grpSpPr>
          <p:sp>
            <p:nvSpPr>
              <p:cNvPr id="515" name="Google Shape;515;p2"/>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2"/>
            <p:cNvGrpSpPr/>
            <p:nvPr/>
          </p:nvGrpSpPr>
          <p:grpSpPr>
            <a:xfrm>
              <a:off x="1560766" y="5782817"/>
              <a:ext cx="928687" cy="481393"/>
              <a:chOff x="1560766" y="5782817"/>
              <a:chExt cx="928687" cy="481393"/>
            </a:xfrm>
          </p:grpSpPr>
          <p:sp>
            <p:nvSpPr>
              <p:cNvPr id="518" name="Google Shape;518;p2"/>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0" name="Google Shape;520;p2"/>
            <p:cNvGrpSpPr/>
            <p:nvPr/>
          </p:nvGrpSpPr>
          <p:grpSpPr>
            <a:xfrm>
              <a:off x="1724405" y="5870161"/>
              <a:ext cx="612267" cy="284988"/>
              <a:chOff x="1724405" y="5870161"/>
              <a:chExt cx="612267" cy="284988"/>
            </a:xfrm>
          </p:grpSpPr>
          <p:sp>
            <p:nvSpPr>
              <p:cNvPr id="521" name="Google Shape;521;p2"/>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3" name="Google Shape;523;p2"/>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4" name="Google Shape;524;p2"/>
          <p:cNvGrpSpPr/>
          <p:nvPr/>
        </p:nvGrpSpPr>
        <p:grpSpPr>
          <a:xfrm>
            <a:off x="5140976" y="802510"/>
            <a:ext cx="1536327" cy="1421090"/>
            <a:chOff x="1560766" y="5405182"/>
            <a:chExt cx="928687" cy="859028"/>
          </a:xfrm>
        </p:grpSpPr>
        <p:grpSp>
          <p:nvGrpSpPr>
            <p:cNvPr id="525" name="Google Shape;525;p2"/>
            <p:cNvGrpSpPr/>
            <p:nvPr/>
          </p:nvGrpSpPr>
          <p:grpSpPr>
            <a:xfrm>
              <a:off x="1580864" y="5520975"/>
              <a:ext cx="202501" cy="481393"/>
              <a:chOff x="1580864" y="5520975"/>
              <a:chExt cx="202501" cy="481393"/>
            </a:xfrm>
          </p:grpSpPr>
          <p:sp>
            <p:nvSpPr>
              <p:cNvPr id="526" name="Google Shape;526;p2"/>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8" name="Google Shape;528;p2"/>
            <p:cNvGrpSpPr/>
            <p:nvPr/>
          </p:nvGrpSpPr>
          <p:grpSpPr>
            <a:xfrm>
              <a:off x="1615001" y="5405182"/>
              <a:ext cx="134227" cy="78931"/>
              <a:chOff x="1615001" y="5405182"/>
              <a:chExt cx="134227" cy="78931"/>
            </a:xfrm>
          </p:grpSpPr>
          <p:sp>
            <p:nvSpPr>
              <p:cNvPr id="529" name="Google Shape;529;p2"/>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1" name="Google Shape;531;p2"/>
            <p:cNvGrpSpPr/>
            <p:nvPr/>
          </p:nvGrpSpPr>
          <p:grpSpPr>
            <a:xfrm>
              <a:off x="1580941" y="5455538"/>
              <a:ext cx="202347" cy="99441"/>
              <a:chOff x="1580941" y="5455538"/>
              <a:chExt cx="202347" cy="99441"/>
            </a:xfrm>
          </p:grpSpPr>
          <p:sp>
            <p:nvSpPr>
              <p:cNvPr id="532" name="Google Shape;532;p2"/>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4" name="Google Shape;534;p2"/>
            <p:cNvGrpSpPr/>
            <p:nvPr/>
          </p:nvGrpSpPr>
          <p:grpSpPr>
            <a:xfrm>
              <a:off x="1757076" y="5521165"/>
              <a:ext cx="202596" cy="481393"/>
              <a:chOff x="1757076" y="5521165"/>
              <a:chExt cx="202596" cy="481393"/>
            </a:xfrm>
          </p:grpSpPr>
          <p:sp>
            <p:nvSpPr>
              <p:cNvPr id="535" name="Google Shape;535;p2"/>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7" name="Google Shape;537;p2"/>
            <p:cNvGrpSpPr/>
            <p:nvPr/>
          </p:nvGrpSpPr>
          <p:grpSpPr>
            <a:xfrm>
              <a:off x="1791213" y="5405437"/>
              <a:ext cx="134227" cy="78867"/>
              <a:chOff x="1791213" y="5405437"/>
              <a:chExt cx="134227" cy="78867"/>
            </a:xfrm>
          </p:grpSpPr>
          <p:sp>
            <p:nvSpPr>
              <p:cNvPr id="538" name="Google Shape;538;p2"/>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0" name="Google Shape;540;p2"/>
            <p:cNvGrpSpPr/>
            <p:nvPr/>
          </p:nvGrpSpPr>
          <p:grpSpPr>
            <a:xfrm>
              <a:off x="1757267" y="5455729"/>
              <a:ext cx="202343" cy="99535"/>
              <a:chOff x="1757267" y="5455729"/>
              <a:chExt cx="202343" cy="99535"/>
            </a:xfrm>
          </p:grpSpPr>
          <p:sp>
            <p:nvSpPr>
              <p:cNvPr id="541" name="Google Shape;541;p2"/>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3" name="Google Shape;543;p2"/>
            <p:cNvGrpSpPr/>
            <p:nvPr/>
          </p:nvGrpSpPr>
          <p:grpSpPr>
            <a:xfrm>
              <a:off x="1931003" y="5526594"/>
              <a:ext cx="202596" cy="481393"/>
              <a:chOff x="1931003" y="5526594"/>
              <a:chExt cx="202596" cy="481393"/>
            </a:xfrm>
          </p:grpSpPr>
          <p:sp>
            <p:nvSpPr>
              <p:cNvPr id="544" name="Google Shape;544;p2"/>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6" name="Google Shape;546;p2"/>
            <p:cNvGrpSpPr/>
            <p:nvPr/>
          </p:nvGrpSpPr>
          <p:grpSpPr>
            <a:xfrm>
              <a:off x="1965235" y="5405437"/>
              <a:ext cx="134227" cy="78867"/>
              <a:chOff x="1965235" y="5405437"/>
              <a:chExt cx="134227" cy="78867"/>
            </a:xfrm>
          </p:grpSpPr>
          <p:sp>
            <p:nvSpPr>
              <p:cNvPr id="547" name="Google Shape;547;p2"/>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9" name="Google Shape;549;p2"/>
            <p:cNvGrpSpPr/>
            <p:nvPr/>
          </p:nvGrpSpPr>
          <p:grpSpPr>
            <a:xfrm>
              <a:off x="1931256" y="5455729"/>
              <a:ext cx="202281" cy="99535"/>
              <a:chOff x="1931256" y="5455729"/>
              <a:chExt cx="202281" cy="99535"/>
            </a:xfrm>
          </p:grpSpPr>
          <p:sp>
            <p:nvSpPr>
              <p:cNvPr id="550" name="Google Shape;550;p2"/>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2" name="Google Shape;552;p2"/>
            <p:cNvGrpSpPr/>
            <p:nvPr/>
          </p:nvGrpSpPr>
          <p:grpSpPr>
            <a:xfrm>
              <a:off x="2099210" y="5526690"/>
              <a:ext cx="202601" cy="481298"/>
              <a:chOff x="2099210" y="5526690"/>
              <a:chExt cx="202601" cy="481298"/>
            </a:xfrm>
          </p:grpSpPr>
          <p:sp>
            <p:nvSpPr>
              <p:cNvPr id="553" name="Google Shape;553;p2"/>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2"/>
            <p:cNvGrpSpPr/>
            <p:nvPr/>
          </p:nvGrpSpPr>
          <p:grpSpPr>
            <a:xfrm>
              <a:off x="2133447" y="5405437"/>
              <a:ext cx="134227" cy="78867"/>
              <a:chOff x="2133447" y="5405437"/>
              <a:chExt cx="134227" cy="78867"/>
            </a:xfrm>
          </p:grpSpPr>
          <p:sp>
            <p:nvSpPr>
              <p:cNvPr id="556" name="Google Shape;556;p2"/>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8" name="Google Shape;558;p2"/>
            <p:cNvGrpSpPr/>
            <p:nvPr/>
          </p:nvGrpSpPr>
          <p:grpSpPr>
            <a:xfrm>
              <a:off x="2099467" y="5455729"/>
              <a:ext cx="202281" cy="99535"/>
              <a:chOff x="2099467" y="5455729"/>
              <a:chExt cx="202281" cy="99535"/>
            </a:xfrm>
          </p:grpSpPr>
          <p:sp>
            <p:nvSpPr>
              <p:cNvPr id="559" name="Google Shape;559;p2"/>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1" name="Google Shape;561;p2"/>
            <p:cNvGrpSpPr/>
            <p:nvPr/>
          </p:nvGrpSpPr>
          <p:grpSpPr>
            <a:xfrm>
              <a:off x="2273236" y="5521165"/>
              <a:ext cx="202596" cy="481393"/>
              <a:chOff x="2273236" y="5521165"/>
              <a:chExt cx="202596" cy="481393"/>
            </a:xfrm>
          </p:grpSpPr>
          <p:sp>
            <p:nvSpPr>
              <p:cNvPr id="562" name="Google Shape;562;p2"/>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4" name="Google Shape;564;p2"/>
            <p:cNvGrpSpPr/>
            <p:nvPr/>
          </p:nvGrpSpPr>
          <p:grpSpPr>
            <a:xfrm>
              <a:off x="2307373" y="5405437"/>
              <a:ext cx="134227" cy="78867"/>
              <a:chOff x="2307373" y="5405437"/>
              <a:chExt cx="134227" cy="78867"/>
            </a:xfrm>
          </p:grpSpPr>
          <p:sp>
            <p:nvSpPr>
              <p:cNvPr id="565" name="Google Shape;565;p2"/>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7" name="Google Shape;567;p2"/>
            <p:cNvGrpSpPr/>
            <p:nvPr/>
          </p:nvGrpSpPr>
          <p:grpSpPr>
            <a:xfrm>
              <a:off x="2273427" y="5455729"/>
              <a:ext cx="202310" cy="99535"/>
              <a:chOff x="2273427" y="5455729"/>
              <a:chExt cx="202310" cy="99535"/>
            </a:xfrm>
          </p:grpSpPr>
          <p:sp>
            <p:nvSpPr>
              <p:cNvPr id="568" name="Google Shape;568;p2"/>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0" name="Google Shape;570;p2"/>
            <p:cNvGrpSpPr/>
            <p:nvPr/>
          </p:nvGrpSpPr>
          <p:grpSpPr>
            <a:xfrm>
              <a:off x="1560766" y="5782817"/>
              <a:ext cx="928687" cy="481393"/>
              <a:chOff x="1560766" y="5782817"/>
              <a:chExt cx="928687" cy="481393"/>
            </a:xfrm>
          </p:grpSpPr>
          <p:sp>
            <p:nvSpPr>
              <p:cNvPr id="571" name="Google Shape;571;p2"/>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2"/>
            <p:cNvGrpSpPr/>
            <p:nvPr/>
          </p:nvGrpSpPr>
          <p:grpSpPr>
            <a:xfrm>
              <a:off x="1724405" y="5870161"/>
              <a:ext cx="612267" cy="284988"/>
              <a:chOff x="1724405" y="5870161"/>
              <a:chExt cx="612267" cy="284988"/>
            </a:xfrm>
          </p:grpSpPr>
          <p:sp>
            <p:nvSpPr>
              <p:cNvPr id="574" name="Google Shape;574;p2"/>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6" name="Google Shape;576;p2"/>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7 Free writting">
  <p:cSld name="CUSTOM_21_1_1">
    <p:spTree>
      <p:nvGrpSpPr>
        <p:cNvPr id="1" name="Shape 2542"/>
        <p:cNvGrpSpPr/>
        <p:nvPr/>
      </p:nvGrpSpPr>
      <p:grpSpPr>
        <a:xfrm>
          <a:off x="0" y="0"/>
          <a:ext cx="0" cy="0"/>
          <a:chOff x="0" y="0"/>
          <a:chExt cx="0" cy="0"/>
        </a:xfrm>
      </p:grpSpPr>
      <p:sp>
        <p:nvSpPr>
          <p:cNvPr id="2543" name="Google Shape;2543;p18"/>
          <p:cNvSpPr/>
          <p:nvPr/>
        </p:nvSpPr>
        <p:spPr>
          <a:xfrm>
            <a:off x="1090663" y="2383800"/>
            <a:ext cx="16106666" cy="6851356"/>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8"/>
          <p:cNvSpPr/>
          <p:nvPr/>
        </p:nvSpPr>
        <p:spPr>
          <a:xfrm rot="4336257">
            <a:off x="853462" y="8226736"/>
            <a:ext cx="1386374" cy="1185709"/>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45" name="Google Shape;2545;p18"/>
          <p:cNvGrpSpPr/>
          <p:nvPr/>
        </p:nvGrpSpPr>
        <p:grpSpPr>
          <a:xfrm rot="-2700000">
            <a:off x="15311961" y="1114478"/>
            <a:ext cx="1385374" cy="1640151"/>
            <a:chOff x="15662019" y="7573647"/>
            <a:chExt cx="1385387" cy="1640167"/>
          </a:xfrm>
        </p:grpSpPr>
        <p:grpSp>
          <p:nvGrpSpPr>
            <p:cNvPr id="2546" name="Google Shape;2546;p18"/>
            <p:cNvGrpSpPr/>
            <p:nvPr/>
          </p:nvGrpSpPr>
          <p:grpSpPr>
            <a:xfrm>
              <a:off x="15662019" y="7580072"/>
              <a:ext cx="1385387" cy="1633742"/>
              <a:chOff x="4444301" y="5303307"/>
              <a:chExt cx="837446" cy="987573"/>
            </a:xfrm>
          </p:grpSpPr>
          <p:grpSp>
            <p:nvGrpSpPr>
              <p:cNvPr id="2547" name="Google Shape;2547;p18"/>
              <p:cNvGrpSpPr/>
              <p:nvPr/>
            </p:nvGrpSpPr>
            <p:grpSpPr>
              <a:xfrm>
                <a:off x="4447958" y="5864581"/>
                <a:ext cx="411276" cy="403725"/>
                <a:chOff x="4447958" y="5864581"/>
                <a:chExt cx="411276" cy="403725"/>
              </a:xfrm>
            </p:grpSpPr>
            <p:sp>
              <p:nvSpPr>
                <p:cNvPr id="2548" name="Google Shape;2548;p18"/>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8"/>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0" name="Google Shape;2550;p18"/>
              <p:cNvGrpSpPr/>
              <p:nvPr/>
            </p:nvGrpSpPr>
            <p:grpSpPr>
              <a:xfrm>
                <a:off x="4444301" y="6116630"/>
                <a:ext cx="191552" cy="174250"/>
                <a:chOff x="4444301" y="6116630"/>
                <a:chExt cx="191552" cy="174250"/>
              </a:xfrm>
            </p:grpSpPr>
            <p:sp>
              <p:nvSpPr>
                <p:cNvPr id="2551" name="Google Shape;2551;p18"/>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2" name="Google Shape;2552;p18"/>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3" name="Google Shape;2553;p18"/>
              <p:cNvGrpSpPr/>
              <p:nvPr/>
            </p:nvGrpSpPr>
            <p:grpSpPr>
              <a:xfrm>
                <a:off x="4462311" y="5636933"/>
                <a:ext cx="572525" cy="575651"/>
                <a:chOff x="4462311" y="5636933"/>
                <a:chExt cx="572525" cy="575651"/>
              </a:xfrm>
            </p:grpSpPr>
            <p:sp>
              <p:nvSpPr>
                <p:cNvPr id="2554" name="Google Shape;2554;p18"/>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8"/>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6" name="Google Shape;2556;p18"/>
              <p:cNvGrpSpPr/>
              <p:nvPr/>
            </p:nvGrpSpPr>
            <p:grpSpPr>
              <a:xfrm>
                <a:off x="4751814" y="5483009"/>
                <a:ext cx="402028" cy="354862"/>
                <a:chOff x="4751814" y="5483009"/>
                <a:chExt cx="402028" cy="354862"/>
              </a:xfrm>
            </p:grpSpPr>
            <p:sp>
              <p:nvSpPr>
                <p:cNvPr id="2557" name="Google Shape;2557;p18"/>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8"/>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9" name="Google Shape;2559;p18"/>
              <p:cNvGrpSpPr/>
              <p:nvPr/>
            </p:nvGrpSpPr>
            <p:grpSpPr>
              <a:xfrm>
                <a:off x="4865542" y="5303307"/>
                <a:ext cx="416205" cy="387402"/>
                <a:chOff x="4865542" y="5303307"/>
                <a:chExt cx="416205" cy="387402"/>
              </a:xfrm>
            </p:grpSpPr>
            <p:sp>
              <p:nvSpPr>
                <p:cNvPr id="2560" name="Google Shape;2560;p18"/>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8"/>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2" name="Google Shape;2562;p18"/>
              <p:cNvGrpSpPr/>
              <p:nvPr/>
            </p:nvGrpSpPr>
            <p:grpSpPr>
              <a:xfrm>
                <a:off x="4804248" y="5401592"/>
                <a:ext cx="421233" cy="357222"/>
                <a:chOff x="4804248" y="5401592"/>
                <a:chExt cx="421233" cy="357222"/>
              </a:xfrm>
            </p:grpSpPr>
            <p:sp>
              <p:nvSpPr>
                <p:cNvPr id="2563" name="Google Shape;2563;p18"/>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8"/>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5" name="Google Shape;2565;p18"/>
              <p:cNvGrpSpPr/>
              <p:nvPr/>
            </p:nvGrpSpPr>
            <p:grpSpPr>
              <a:xfrm>
                <a:off x="4680264" y="5562151"/>
                <a:ext cx="421201" cy="357254"/>
                <a:chOff x="4680264" y="5562151"/>
                <a:chExt cx="421201" cy="357254"/>
              </a:xfrm>
            </p:grpSpPr>
            <p:sp>
              <p:nvSpPr>
                <p:cNvPr id="2566" name="Google Shape;2566;p18"/>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8"/>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68" name="Google Shape;2568;p18"/>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69" name="Google Shape;2569;p18"/>
              <p:cNvGrpSpPr/>
              <p:nvPr/>
            </p:nvGrpSpPr>
            <p:grpSpPr>
              <a:xfrm>
                <a:off x="4661227" y="5807423"/>
                <a:ext cx="195857" cy="208030"/>
                <a:chOff x="4661227" y="5807423"/>
                <a:chExt cx="195857" cy="208030"/>
              </a:xfrm>
            </p:grpSpPr>
            <p:sp>
              <p:nvSpPr>
                <p:cNvPr id="2570" name="Google Shape;2570;p18"/>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8"/>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72" name="Google Shape;2572;p18"/>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3" name="Google Shape;2573;p18"/>
            <p:cNvGrpSpPr/>
            <p:nvPr/>
          </p:nvGrpSpPr>
          <p:grpSpPr>
            <a:xfrm>
              <a:off x="15662019" y="7573647"/>
              <a:ext cx="1385387" cy="1633742"/>
              <a:chOff x="4444301" y="5303307"/>
              <a:chExt cx="837446" cy="987573"/>
            </a:xfrm>
          </p:grpSpPr>
          <p:grpSp>
            <p:nvGrpSpPr>
              <p:cNvPr id="2574" name="Google Shape;2574;p18"/>
              <p:cNvGrpSpPr/>
              <p:nvPr/>
            </p:nvGrpSpPr>
            <p:grpSpPr>
              <a:xfrm>
                <a:off x="4447958" y="5864581"/>
                <a:ext cx="411276" cy="403725"/>
                <a:chOff x="4447958" y="5864581"/>
                <a:chExt cx="411276" cy="403725"/>
              </a:xfrm>
            </p:grpSpPr>
            <p:sp>
              <p:nvSpPr>
                <p:cNvPr id="2575" name="Google Shape;2575;p18"/>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6" name="Google Shape;2576;p18"/>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7" name="Google Shape;2577;p18"/>
              <p:cNvGrpSpPr/>
              <p:nvPr/>
            </p:nvGrpSpPr>
            <p:grpSpPr>
              <a:xfrm>
                <a:off x="4444301" y="6116630"/>
                <a:ext cx="191552" cy="174250"/>
                <a:chOff x="4444301" y="6116630"/>
                <a:chExt cx="191552" cy="174250"/>
              </a:xfrm>
            </p:grpSpPr>
            <p:sp>
              <p:nvSpPr>
                <p:cNvPr id="2578" name="Google Shape;2578;p18"/>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9" name="Google Shape;2579;p18"/>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0" name="Google Shape;2580;p18"/>
              <p:cNvGrpSpPr/>
              <p:nvPr/>
            </p:nvGrpSpPr>
            <p:grpSpPr>
              <a:xfrm>
                <a:off x="4462311" y="5636933"/>
                <a:ext cx="572525" cy="575651"/>
                <a:chOff x="4462311" y="5636933"/>
                <a:chExt cx="572525" cy="575651"/>
              </a:xfrm>
            </p:grpSpPr>
            <p:sp>
              <p:nvSpPr>
                <p:cNvPr id="2581" name="Google Shape;2581;p18"/>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8"/>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3" name="Google Shape;2583;p18"/>
              <p:cNvGrpSpPr/>
              <p:nvPr/>
            </p:nvGrpSpPr>
            <p:grpSpPr>
              <a:xfrm>
                <a:off x="4751814" y="5483009"/>
                <a:ext cx="402028" cy="354862"/>
                <a:chOff x="4751814" y="5483009"/>
                <a:chExt cx="402028" cy="354862"/>
              </a:xfrm>
            </p:grpSpPr>
            <p:sp>
              <p:nvSpPr>
                <p:cNvPr id="2584" name="Google Shape;2584;p18"/>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8"/>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6" name="Google Shape;2586;p18"/>
              <p:cNvGrpSpPr/>
              <p:nvPr/>
            </p:nvGrpSpPr>
            <p:grpSpPr>
              <a:xfrm>
                <a:off x="4865542" y="5303307"/>
                <a:ext cx="416205" cy="387402"/>
                <a:chOff x="4865542" y="5303307"/>
                <a:chExt cx="416205" cy="387402"/>
              </a:xfrm>
            </p:grpSpPr>
            <p:sp>
              <p:nvSpPr>
                <p:cNvPr id="2587" name="Google Shape;2587;p18"/>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8"/>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9" name="Google Shape;2589;p18"/>
              <p:cNvGrpSpPr/>
              <p:nvPr/>
            </p:nvGrpSpPr>
            <p:grpSpPr>
              <a:xfrm>
                <a:off x="4804248" y="5401592"/>
                <a:ext cx="421233" cy="357222"/>
                <a:chOff x="4804248" y="5401592"/>
                <a:chExt cx="421233" cy="357222"/>
              </a:xfrm>
            </p:grpSpPr>
            <p:sp>
              <p:nvSpPr>
                <p:cNvPr id="2590" name="Google Shape;2590;p18"/>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1" name="Google Shape;2591;p18"/>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92" name="Google Shape;2592;p18"/>
              <p:cNvGrpSpPr/>
              <p:nvPr/>
            </p:nvGrpSpPr>
            <p:grpSpPr>
              <a:xfrm>
                <a:off x="4680264" y="5562151"/>
                <a:ext cx="421201" cy="357254"/>
                <a:chOff x="4680264" y="5562151"/>
                <a:chExt cx="421201" cy="357254"/>
              </a:xfrm>
            </p:grpSpPr>
            <p:sp>
              <p:nvSpPr>
                <p:cNvPr id="2593" name="Google Shape;2593;p18"/>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8"/>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5" name="Google Shape;2595;p18"/>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6" name="Google Shape;2596;p18"/>
              <p:cNvGrpSpPr/>
              <p:nvPr/>
            </p:nvGrpSpPr>
            <p:grpSpPr>
              <a:xfrm>
                <a:off x="4661227" y="5807423"/>
                <a:ext cx="195857" cy="208030"/>
                <a:chOff x="4661227" y="5807423"/>
                <a:chExt cx="195857" cy="208030"/>
              </a:xfrm>
            </p:grpSpPr>
            <p:sp>
              <p:nvSpPr>
                <p:cNvPr id="2597" name="Google Shape;2597;p18"/>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8" name="Google Shape;2598;p18"/>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9" name="Google Shape;2599;p18"/>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00" name="Google Shape;2600;p18"/>
          <p:cNvGrpSpPr/>
          <p:nvPr/>
        </p:nvGrpSpPr>
        <p:grpSpPr>
          <a:xfrm>
            <a:off x="16340811" y="2296267"/>
            <a:ext cx="1268764" cy="1512536"/>
            <a:chOff x="16295136" y="957167"/>
            <a:chExt cx="1268764" cy="1512536"/>
          </a:xfrm>
        </p:grpSpPr>
        <p:grpSp>
          <p:nvGrpSpPr>
            <p:cNvPr id="2601" name="Google Shape;2601;p18"/>
            <p:cNvGrpSpPr/>
            <p:nvPr/>
          </p:nvGrpSpPr>
          <p:grpSpPr>
            <a:xfrm rot="1552322">
              <a:off x="16540639" y="1061526"/>
              <a:ext cx="777769" cy="1303822"/>
              <a:chOff x="5875210" y="3579589"/>
              <a:chExt cx="504443" cy="845629"/>
            </a:xfrm>
          </p:grpSpPr>
          <p:grpSp>
            <p:nvGrpSpPr>
              <p:cNvPr id="2602" name="Google Shape;2602;p18"/>
              <p:cNvGrpSpPr/>
              <p:nvPr/>
            </p:nvGrpSpPr>
            <p:grpSpPr>
              <a:xfrm>
                <a:off x="5875210" y="3579589"/>
                <a:ext cx="504443" cy="845629"/>
                <a:chOff x="5875210" y="3579589"/>
                <a:chExt cx="504443" cy="845629"/>
              </a:xfrm>
            </p:grpSpPr>
            <p:grpSp>
              <p:nvGrpSpPr>
                <p:cNvPr id="2603" name="Google Shape;2603;p18"/>
                <p:cNvGrpSpPr/>
                <p:nvPr/>
              </p:nvGrpSpPr>
              <p:grpSpPr>
                <a:xfrm>
                  <a:off x="5875210" y="3579589"/>
                  <a:ext cx="504443" cy="845629"/>
                  <a:chOff x="5875210" y="3579589"/>
                  <a:chExt cx="504443" cy="845629"/>
                </a:xfrm>
              </p:grpSpPr>
              <p:sp>
                <p:nvSpPr>
                  <p:cNvPr id="2604" name="Google Shape;2604;p18"/>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8"/>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06" name="Google Shape;2606;p18"/>
                <p:cNvGrpSpPr/>
                <p:nvPr/>
              </p:nvGrpSpPr>
              <p:grpSpPr>
                <a:xfrm>
                  <a:off x="5875210" y="3776090"/>
                  <a:ext cx="504348" cy="442245"/>
                  <a:chOff x="5875210" y="3776090"/>
                  <a:chExt cx="504348" cy="442245"/>
                </a:xfrm>
              </p:grpSpPr>
              <p:sp>
                <p:nvSpPr>
                  <p:cNvPr id="2607" name="Google Shape;2607;p18"/>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8"/>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09" name="Google Shape;2609;p18"/>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10" name="Google Shape;2610;p18"/>
            <p:cNvGrpSpPr/>
            <p:nvPr/>
          </p:nvGrpSpPr>
          <p:grpSpPr>
            <a:xfrm rot="1552322">
              <a:off x="16540628" y="1061521"/>
              <a:ext cx="777769" cy="1303822"/>
              <a:chOff x="5875210" y="3579589"/>
              <a:chExt cx="504443" cy="845629"/>
            </a:xfrm>
          </p:grpSpPr>
          <p:grpSp>
            <p:nvGrpSpPr>
              <p:cNvPr id="2611" name="Google Shape;2611;p18"/>
              <p:cNvGrpSpPr/>
              <p:nvPr/>
            </p:nvGrpSpPr>
            <p:grpSpPr>
              <a:xfrm>
                <a:off x="5875210" y="3579589"/>
                <a:ext cx="504443" cy="845629"/>
                <a:chOff x="5875210" y="3579589"/>
                <a:chExt cx="504443" cy="845629"/>
              </a:xfrm>
            </p:grpSpPr>
            <p:grpSp>
              <p:nvGrpSpPr>
                <p:cNvPr id="2612" name="Google Shape;2612;p18"/>
                <p:cNvGrpSpPr/>
                <p:nvPr/>
              </p:nvGrpSpPr>
              <p:grpSpPr>
                <a:xfrm>
                  <a:off x="5875210" y="3579589"/>
                  <a:ext cx="504443" cy="845629"/>
                  <a:chOff x="5875210" y="3579589"/>
                  <a:chExt cx="504443" cy="845629"/>
                </a:xfrm>
              </p:grpSpPr>
              <p:sp>
                <p:nvSpPr>
                  <p:cNvPr id="2613" name="Google Shape;2613;p18"/>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8"/>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15" name="Google Shape;2615;p18"/>
                <p:cNvGrpSpPr/>
                <p:nvPr/>
              </p:nvGrpSpPr>
              <p:grpSpPr>
                <a:xfrm>
                  <a:off x="5875210" y="3776090"/>
                  <a:ext cx="504348" cy="442245"/>
                  <a:chOff x="5875210" y="3776090"/>
                  <a:chExt cx="504348" cy="442245"/>
                </a:xfrm>
              </p:grpSpPr>
              <p:sp>
                <p:nvSpPr>
                  <p:cNvPr id="2616" name="Google Shape;2616;p18"/>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7" name="Google Shape;2617;p18"/>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18" name="Google Shape;2618;p18"/>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43700" y="436200"/>
            <a:ext cx="17400600" cy="94146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Google Shape;7;p1"/>
          <p:cNvGraphicFramePr/>
          <p:nvPr/>
        </p:nvGraphicFramePr>
        <p:xfrm>
          <a:off x="485050" y="436250"/>
          <a:ext cx="17317900" cy="9414500"/>
        </p:xfrm>
        <a:graphic>
          <a:graphicData uri="http://schemas.openxmlformats.org/drawingml/2006/table">
            <a:tbl>
              <a:tblPr>
                <a:noFill/>
                <a:tableStyleId>{434A8CB5-D663-4709-8517-4979BBB2F683}</a:tableStyleId>
              </a:tblPr>
              <a:tblGrid>
                <a:gridCol w="17317900"/>
              </a:tblGrid>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r>
            </a:tbl>
          </a:graphicData>
        </a:graphic>
      </p:graphicFrame>
      <p:sp>
        <p:nvSpPr>
          <p:cNvPr id="8" name="Google Shape;8;p1"/>
          <p:cNvSpPr/>
          <p:nvPr/>
        </p:nvSpPr>
        <p:spPr>
          <a:xfrm>
            <a:off x="443700" y="436200"/>
            <a:ext cx="17400600" cy="9414600"/>
          </a:xfrm>
          <a:prstGeom prst="rect">
            <a:avLst/>
          </a:prstGeom>
          <a:solidFill>
            <a:srgbClr val="FFFFF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rot="5400000">
            <a:off x="-696551" y="9144368"/>
            <a:ext cx="1777500" cy="187111"/>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8" name="Google Shape;3118;p22"/>
          <p:cNvSpPr/>
          <p:nvPr/>
        </p:nvSpPr>
        <p:spPr>
          <a:xfrm>
            <a:off x="3013661" y="2693773"/>
            <a:ext cx="12400926" cy="2161315"/>
          </a:xfrm>
          <a:prstGeom prst="rect">
            <a:avLst/>
          </a:prstGeom>
        </p:spPr>
        <p:txBody>
          <a:bodyPr>
            <a:prstTxWarp prst="textPlain">
              <a:avLst/>
            </a:prstTxWarp>
          </a:bodyPr>
          <a:lstStyle/>
          <a:p>
            <a:pPr lvl="2" algn="ctr"/>
            <a:r>
              <a:rPr lang="en-US" sz="2000" b="1" dirty="0" err="1">
                <a:latin typeface="+mj-lt"/>
                <a:cs typeface="Times New Roman" panose="02020603050405020304" pitchFamily="18" charset="0"/>
              </a:rPr>
              <a:t>Bài</a:t>
            </a:r>
            <a:r>
              <a:rPr lang="en-US" sz="2000" b="1" dirty="0">
                <a:latin typeface="+mj-lt"/>
                <a:cs typeface="Times New Roman" panose="02020603050405020304" pitchFamily="18" charset="0"/>
              </a:rPr>
              <a:t> 43: </a:t>
            </a:r>
            <a:r>
              <a:rPr lang="en-US" sz="2000" b="1" dirty="0" err="1">
                <a:latin typeface="+mj-lt"/>
                <a:cs typeface="Times New Roman" panose="02020603050405020304" pitchFamily="18" charset="0"/>
              </a:rPr>
              <a:t>Cấu</a:t>
            </a:r>
            <a:r>
              <a:rPr lang="en-US" sz="2000" b="1" dirty="0">
                <a:latin typeface="+mj-lt"/>
                <a:cs typeface="Times New Roman" panose="02020603050405020304" pitchFamily="18" charset="0"/>
              </a:rPr>
              <a:t> </a:t>
            </a:r>
            <a:r>
              <a:rPr lang="en-US" sz="2000" b="1" dirty="0" err="1">
                <a:latin typeface="+mj-lt"/>
                <a:cs typeface="Times New Roman" panose="02020603050405020304" pitchFamily="18" charset="0"/>
              </a:rPr>
              <a:t>tạo</a:t>
            </a:r>
            <a:r>
              <a:rPr lang="en-US" sz="2000" b="1" dirty="0">
                <a:latin typeface="+mj-lt"/>
                <a:cs typeface="Times New Roman" panose="02020603050405020304" pitchFamily="18" charset="0"/>
              </a:rPr>
              <a:t> </a:t>
            </a:r>
            <a:r>
              <a:rPr lang="en-US" sz="2000" b="1" dirty="0" err="1">
                <a:latin typeface="+mj-lt"/>
                <a:cs typeface="Times New Roman" panose="02020603050405020304" pitchFamily="18" charset="0"/>
              </a:rPr>
              <a:t>trong</a:t>
            </a:r>
            <a:r>
              <a:rPr lang="en-US" sz="2000" b="1" dirty="0">
                <a:latin typeface="+mj-lt"/>
                <a:cs typeface="Times New Roman" panose="02020603050405020304" pitchFamily="18" charset="0"/>
              </a:rPr>
              <a:t> </a:t>
            </a:r>
            <a:r>
              <a:rPr lang="en-US" sz="2000" b="1" dirty="0" err="1">
                <a:latin typeface="+mj-lt"/>
                <a:cs typeface="Times New Roman" panose="02020603050405020304" pitchFamily="18" charset="0"/>
              </a:rPr>
              <a:t>của</a:t>
            </a:r>
            <a:r>
              <a:rPr lang="en-US" sz="2000" b="1" dirty="0">
                <a:latin typeface="+mj-lt"/>
                <a:cs typeface="Times New Roman" panose="02020603050405020304" pitchFamily="18" charset="0"/>
              </a:rPr>
              <a:t> </a:t>
            </a:r>
            <a:r>
              <a:rPr lang="en-US" sz="2000" b="1" dirty="0" err="1">
                <a:latin typeface="+mj-lt"/>
                <a:cs typeface="Times New Roman" panose="02020603050405020304" pitchFamily="18" charset="0"/>
              </a:rPr>
              <a:t>chim</a:t>
            </a:r>
            <a:r>
              <a:rPr lang="en-US" sz="2000" b="1" dirty="0">
                <a:latin typeface="+mj-lt"/>
                <a:cs typeface="Times New Roman" panose="02020603050405020304" pitchFamily="18" charset="0"/>
              </a:rPr>
              <a:t> </a:t>
            </a:r>
            <a:r>
              <a:rPr lang="en-US" sz="2000" b="1" dirty="0" err="1">
                <a:latin typeface="+mj-lt"/>
                <a:cs typeface="Times New Roman" panose="02020603050405020304" pitchFamily="18" charset="0"/>
              </a:rPr>
              <a:t>bồ</a:t>
            </a:r>
            <a:r>
              <a:rPr lang="en-US" sz="2000" b="1" dirty="0">
                <a:latin typeface="+mj-lt"/>
                <a:cs typeface="Times New Roman" panose="02020603050405020304" pitchFamily="18" charset="0"/>
              </a:rPr>
              <a:t> </a:t>
            </a:r>
            <a:r>
              <a:rPr lang="en-US" sz="2000" b="1" dirty="0" err="1" smtClean="0">
                <a:latin typeface="+mj-lt"/>
                <a:cs typeface="Times New Roman" panose="02020603050405020304" pitchFamily="18" charset="0"/>
              </a:rPr>
              <a:t>câu</a:t>
            </a:r>
            <a:endParaRPr lang="en-US" sz="2000" b="1" dirty="0">
              <a:latin typeface="+mj-lt"/>
              <a:cs typeface="Times New Roman" panose="02020603050405020304" pitchFamily="18" charset="0"/>
            </a:endParaRPr>
          </a:p>
        </p:txBody>
      </p:sp>
      <p:sp>
        <p:nvSpPr>
          <p:cNvPr id="3119" name="Google Shape;3119;p22"/>
          <p:cNvSpPr txBox="1"/>
          <p:nvPr/>
        </p:nvSpPr>
        <p:spPr>
          <a:xfrm>
            <a:off x="2860874" y="4855088"/>
            <a:ext cx="12706500" cy="2492970"/>
          </a:xfrm>
          <a:prstGeom prst="rect">
            <a:avLst/>
          </a:prstGeom>
          <a:noFill/>
          <a:ln>
            <a:noFill/>
          </a:ln>
        </p:spPr>
        <p:txBody>
          <a:bodyPr spcFirstLastPara="1" wrap="square" lIns="137150" tIns="137150" rIns="137150" bIns="137150" anchor="t" anchorCtr="0">
            <a:spAutoFit/>
          </a:bodyPr>
          <a:lstStyle/>
          <a:p>
            <a:pPr lvl="0" algn="ctr"/>
            <a:r>
              <a:rPr lang="en-US" sz="14400" b="1" dirty="0" err="1">
                <a:solidFill>
                  <a:schemeClr val="dk2"/>
                </a:solidFill>
                <a:latin typeface="Pompiere"/>
                <a:ea typeface="Pompiere"/>
                <a:cs typeface="Pompiere"/>
                <a:sym typeface="Pompiere"/>
              </a:rPr>
              <a:t>L</a:t>
            </a:r>
            <a:r>
              <a:rPr lang="en-US" sz="12000" b="1" dirty="0" err="1">
                <a:solidFill>
                  <a:schemeClr val="dk2"/>
                </a:solidFill>
                <a:latin typeface="Pompiere"/>
                <a:ea typeface="Pompiere"/>
                <a:cs typeface="Pompiere"/>
                <a:sym typeface="Pompiere"/>
              </a:rPr>
              <a:t>ớ</a:t>
            </a:r>
            <a:r>
              <a:rPr lang="en-US" sz="14400" b="1" dirty="0" err="1">
                <a:solidFill>
                  <a:schemeClr val="dk2"/>
                </a:solidFill>
                <a:latin typeface="Pompiere"/>
                <a:ea typeface="Pompiere"/>
                <a:cs typeface="Pompiere"/>
                <a:sym typeface="Pompiere"/>
              </a:rPr>
              <a:t>p</a:t>
            </a:r>
            <a:r>
              <a:rPr lang="en-US" sz="14400" b="1" dirty="0">
                <a:solidFill>
                  <a:schemeClr val="dk2"/>
                </a:solidFill>
                <a:latin typeface="Pompiere"/>
                <a:ea typeface="Pompiere"/>
                <a:cs typeface="Pompiere"/>
                <a:sym typeface="Pompiere"/>
              </a:rPr>
              <a:t> </a:t>
            </a:r>
            <a:r>
              <a:rPr lang="en-US" sz="14400" b="1" dirty="0" err="1">
                <a:solidFill>
                  <a:schemeClr val="dk2"/>
                </a:solidFill>
                <a:latin typeface="Pompiere"/>
                <a:ea typeface="Pompiere"/>
                <a:cs typeface="Pompiere"/>
                <a:sym typeface="Pompiere"/>
              </a:rPr>
              <a:t>chim</a:t>
            </a:r>
            <a:endParaRPr sz="14400" b="1" dirty="0">
              <a:solidFill>
                <a:schemeClr val="dk2"/>
              </a:solidFill>
              <a:latin typeface="Pompiere"/>
              <a:ea typeface="Pompiere"/>
              <a:cs typeface="Pompiere"/>
              <a:sym typeface="Pompiere"/>
            </a:endParaRPr>
          </a:p>
        </p:txBody>
      </p:sp>
      <p:sp>
        <p:nvSpPr>
          <p:cNvPr id="3120" name="Google Shape;3120;p22"/>
          <p:cNvSpPr/>
          <p:nvPr/>
        </p:nvSpPr>
        <p:spPr>
          <a:xfrm>
            <a:off x="5189150" y="7860800"/>
            <a:ext cx="8506500" cy="1192500"/>
          </a:xfrm>
          <a:prstGeom prst="roundRect">
            <a:avLst>
              <a:gd name="adj" fmla="val 0"/>
            </a:avLst>
          </a:prstGeom>
          <a:noFill/>
          <a:ln>
            <a:noFill/>
          </a:ln>
        </p:spPr>
        <p:txBody>
          <a:bodyPr spcFirstLastPara="1" wrap="square" lIns="137150" tIns="137150" rIns="137150" bIns="137150" anchor="ctr" anchorCtr="0">
            <a:noAutofit/>
          </a:bodyPr>
          <a:lstStyle/>
          <a:p>
            <a:pPr lvl="0" algn="ctr"/>
            <a:r>
              <a:rPr lang="en-US" sz="4000" b="1" dirty="0" err="1">
                <a:solidFill>
                  <a:schemeClr val="dk1"/>
                </a:solidFill>
                <a:latin typeface="Shadows Into Light Two"/>
                <a:ea typeface="Shadows Into Light Two"/>
                <a:cs typeface="Shadows Into Light Two"/>
                <a:sym typeface="Shadows Into Light Two"/>
              </a:rPr>
              <a:t>Sinh</a:t>
            </a:r>
            <a:r>
              <a:rPr lang="en-US" sz="4000" b="1" dirty="0">
                <a:solidFill>
                  <a:schemeClr val="dk1"/>
                </a:solidFill>
                <a:latin typeface="Shadows Into Light Two"/>
                <a:ea typeface="Shadows Into Light Two"/>
                <a:cs typeface="Shadows Into Light Two"/>
                <a:sym typeface="Shadows Into Light Two"/>
              </a:rPr>
              <a:t> </a:t>
            </a:r>
            <a:r>
              <a:rPr lang="en-US" sz="4000" b="1" dirty="0" err="1" smtClean="0">
                <a:solidFill>
                  <a:schemeClr val="dk1"/>
                </a:solidFill>
                <a:latin typeface="Shadows Into Light Two"/>
                <a:ea typeface="Shadows Into Light Two"/>
                <a:cs typeface="Shadows Into Light Two"/>
                <a:sym typeface="Shadows Into Light Two"/>
              </a:rPr>
              <a:t>học</a:t>
            </a:r>
            <a:r>
              <a:rPr lang="en-US" sz="4000" b="1" dirty="0" smtClean="0">
                <a:solidFill>
                  <a:schemeClr val="dk1"/>
                </a:solidFill>
                <a:latin typeface="Shadows Into Light Two"/>
                <a:ea typeface="Shadows Into Light Two"/>
                <a:cs typeface="Shadows Into Light Two"/>
                <a:sym typeface="Shadows Into Light Two"/>
              </a:rPr>
              <a:t> - </a:t>
            </a:r>
            <a:r>
              <a:rPr lang="en-US" sz="4000" b="1" dirty="0" err="1" smtClean="0">
                <a:solidFill>
                  <a:schemeClr val="dk1"/>
                </a:solidFill>
                <a:latin typeface="Shadows Into Light Two"/>
                <a:ea typeface="Shadows Into Light Two"/>
                <a:cs typeface="Shadows Into Light Two"/>
                <a:sym typeface="Shadows Into Light Two"/>
              </a:rPr>
              <a:t>lớp</a:t>
            </a:r>
            <a:r>
              <a:rPr lang="en-US" sz="4000" b="1" dirty="0" smtClean="0">
                <a:solidFill>
                  <a:schemeClr val="dk1"/>
                </a:solidFill>
                <a:latin typeface="Shadows Into Light Two"/>
                <a:ea typeface="Shadows Into Light Two"/>
                <a:cs typeface="Shadows Into Light Two"/>
                <a:sym typeface="Shadows Into Light Two"/>
              </a:rPr>
              <a:t> </a:t>
            </a:r>
            <a:r>
              <a:rPr lang="en-US" sz="4000" b="1" dirty="0">
                <a:solidFill>
                  <a:schemeClr val="dk1"/>
                </a:solidFill>
                <a:latin typeface="Shadows Into Light Two"/>
                <a:ea typeface="Shadows Into Light Two"/>
                <a:cs typeface="Shadows Into Light Two"/>
                <a:sym typeface="Shadows Into Light Two"/>
              </a:rPr>
              <a:t>7</a:t>
            </a:r>
            <a:endParaRPr sz="4000" b="1" dirty="0">
              <a:solidFill>
                <a:schemeClr val="dk1"/>
              </a:solidFill>
              <a:latin typeface="Shadows Into Light Two"/>
              <a:ea typeface="Shadows Into Light Two"/>
              <a:cs typeface="Shadows Into Light Two"/>
              <a:sym typeface="Shadows Into Light Two"/>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8" name="Google Shape;3378;p35"/>
          <p:cNvSpPr txBox="1"/>
          <p:nvPr/>
        </p:nvSpPr>
        <p:spPr>
          <a:xfrm>
            <a:off x="624833" y="1771990"/>
            <a:ext cx="17063064" cy="1628700"/>
          </a:xfrm>
          <a:prstGeom prst="rect">
            <a:avLst/>
          </a:prstGeom>
          <a:noFill/>
          <a:ln>
            <a:noFill/>
          </a:ln>
        </p:spPr>
        <p:txBody>
          <a:bodyPr spcFirstLastPara="1" wrap="square" lIns="137150" tIns="137150" rIns="137150" bIns="137150" anchor="ctr" anchorCtr="0">
            <a:noAutofit/>
          </a:bodyPr>
          <a:lstStyle/>
          <a:p>
            <a:pPr algn="ctr"/>
            <a:r>
              <a:rPr lang="vi-VN" sz="5400" b="1" dirty="0"/>
              <a:t>1. Các cơ quan dinh dưỡng</a:t>
            </a:r>
          </a:p>
          <a:p>
            <a:pPr marL="0" lvl="0" indent="0" algn="ctr" rtl="0">
              <a:spcBef>
                <a:spcPts val="0"/>
              </a:spcBef>
              <a:spcAft>
                <a:spcPts val="0"/>
              </a:spcAft>
              <a:buNone/>
            </a:pPr>
            <a:endParaRPr sz="9000" b="1" dirty="0">
              <a:solidFill>
                <a:schemeClr val="dk1"/>
              </a:solidFill>
              <a:latin typeface="Pompiere"/>
              <a:ea typeface="Pompiere"/>
              <a:cs typeface="Pompiere"/>
              <a:sym typeface="Pompiere"/>
            </a:endParaRPr>
          </a:p>
        </p:txBody>
      </p:sp>
      <p:sp>
        <p:nvSpPr>
          <p:cNvPr id="2" name="Rectangle 1"/>
          <p:cNvSpPr/>
          <p:nvPr/>
        </p:nvSpPr>
        <p:spPr>
          <a:xfrm>
            <a:off x="1467701" y="2880336"/>
            <a:ext cx="2861681" cy="707886"/>
          </a:xfrm>
          <a:prstGeom prst="rect">
            <a:avLst/>
          </a:prstGeom>
        </p:spPr>
        <p:txBody>
          <a:bodyPr wrap="none">
            <a:spAutoFit/>
          </a:bodyPr>
          <a:lstStyle/>
          <a:p>
            <a:r>
              <a:rPr lang="en-US" sz="4000" b="1" dirty="0">
                <a:solidFill>
                  <a:schemeClr val="tx1"/>
                </a:solidFill>
                <a:latin typeface="Muli"/>
              </a:rPr>
              <a:t>a. </a:t>
            </a:r>
            <a:r>
              <a:rPr lang="en-US" sz="4000" b="1" dirty="0" err="1">
                <a:solidFill>
                  <a:schemeClr val="tx1"/>
                </a:solidFill>
                <a:latin typeface="Muli"/>
              </a:rPr>
              <a:t>Tiêu</a:t>
            </a:r>
            <a:r>
              <a:rPr lang="en-US" sz="4000" b="1" dirty="0">
                <a:solidFill>
                  <a:schemeClr val="tx1"/>
                </a:solidFill>
                <a:latin typeface="Muli"/>
              </a:rPr>
              <a:t> </a:t>
            </a:r>
            <a:r>
              <a:rPr lang="en-US" sz="4000" b="1" dirty="0" err="1">
                <a:solidFill>
                  <a:schemeClr val="tx1"/>
                </a:solidFill>
                <a:latin typeface="Muli"/>
              </a:rPr>
              <a:t>hóa</a:t>
            </a:r>
            <a:endParaRPr lang="en-US" sz="4000" dirty="0">
              <a:solidFill>
                <a:schemeClr val="tx1"/>
              </a:solidFill>
            </a:endParaRPr>
          </a:p>
        </p:txBody>
      </p:sp>
      <p:pic>
        <p:nvPicPr>
          <p:cNvPr id="3" name="Picture 2"/>
          <p:cNvPicPr>
            <a:picLocks noChangeAspect="1"/>
          </p:cNvPicPr>
          <p:nvPr/>
        </p:nvPicPr>
        <p:blipFill rotWithShape="1">
          <a:blip r:embed="rId3"/>
          <a:srcRect t="1553" r="51605"/>
          <a:stretch/>
        </p:blipFill>
        <p:spPr>
          <a:xfrm>
            <a:off x="8649730" y="3122258"/>
            <a:ext cx="3459852" cy="4670854"/>
          </a:xfrm>
          <a:prstGeom prst="rect">
            <a:avLst/>
          </a:prstGeom>
        </p:spPr>
      </p:pic>
      <p:pic>
        <p:nvPicPr>
          <p:cNvPr id="4" name="Picture 3"/>
          <p:cNvPicPr>
            <a:picLocks noChangeAspect="1"/>
          </p:cNvPicPr>
          <p:nvPr/>
        </p:nvPicPr>
        <p:blipFill rotWithShape="1">
          <a:blip r:embed="rId3"/>
          <a:srcRect l="48485"/>
          <a:stretch/>
        </p:blipFill>
        <p:spPr>
          <a:xfrm>
            <a:off x="12170308" y="3122258"/>
            <a:ext cx="3745194" cy="4670854"/>
          </a:xfrm>
          <a:prstGeom prst="rect">
            <a:avLst/>
          </a:prstGeom>
        </p:spPr>
      </p:pic>
      <p:sp>
        <p:nvSpPr>
          <p:cNvPr id="5" name="Rectangle 1"/>
          <p:cNvSpPr>
            <a:spLocks noChangeArrowheads="1"/>
          </p:cNvSpPr>
          <p:nvPr/>
        </p:nvSpPr>
        <p:spPr bwMode="auto">
          <a:xfrm>
            <a:off x="1208945" y="3679122"/>
            <a:ext cx="750862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Ống</a:t>
            </a:r>
            <a:r>
              <a:rPr lang="en-US" sz="3200" dirty="0" smtClean="0">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tiêu</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hóa</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đã</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phân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hóa</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miệng</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hầu</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thực</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quản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diều</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dạ</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dày</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tuyến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dạ</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dày</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cơ</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ruột</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non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ruột</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già</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hậu</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môn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p:txBody>
      </p:sp>
      <p:sp>
        <p:nvSpPr>
          <p:cNvPr id="6" name="Rectangle 5"/>
          <p:cNvSpPr/>
          <p:nvPr/>
        </p:nvSpPr>
        <p:spPr>
          <a:xfrm>
            <a:off x="1208945" y="5638676"/>
            <a:ext cx="7372947" cy="1077218"/>
          </a:xfrm>
          <a:prstGeom prst="rect">
            <a:avLst/>
          </a:prstGeom>
        </p:spPr>
        <p:txBody>
          <a:bodyPr wrap="square">
            <a:spAutoFit/>
          </a:bodyPr>
          <a:lstStyle/>
          <a:p>
            <a:r>
              <a:rPr lang="vi-VN" sz="3200" dirty="0">
                <a:solidFill>
                  <a:schemeClr val="tx1"/>
                </a:solidFill>
                <a:latin typeface="+mj-lt"/>
              </a:rPr>
              <a:t>- Mỗi cơ quan đều đảm nhiệm chức năng riêng giúp tốc độ tiêu hóa cao hơn.</a:t>
            </a:r>
            <a:endParaRPr lang="en-US" sz="3200" dirty="0">
              <a:solidFill>
                <a:schemeClr val="tx1"/>
              </a:solidFill>
              <a:latin typeface="+mj-lt"/>
            </a:endParaRPr>
          </a:p>
        </p:txBody>
      </p:sp>
      <p:sp>
        <p:nvSpPr>
          <p:cNvPr id="7" name="Rectangle 6"/>
          <p:cNvSpPr/>
          <p:nvPr/>
        </p:nvSpPr>
        <p:spPr>
          <a:xfrm>
            <a:off x="1216057" y="6715894"/>
            <a:ext cx="7372947" cy="1077218"/>
          </a:xfrm>
          <a:prstGeom prst="rect">
            <a:avLst/>
          </a:prstGeom>
        </p:spPr>
        <p:txBody>
          <a:bodyPr wrap="square">
            <a:spAutoFit/>
          </a:bodyPr>
          <a:lstStyle/>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ruột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thẳng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208945" y="3629995"/>
            <a:ext cx="7508621" cy="1077218"/>
          </a:xfrm>
          <a:prstGeom prst="rect">
            <a:avLst/>
          </a:prstGeom>
        </p:spPr>
        <p:txBody>
          <a:bodyPr wrap="square">
            <a:spAutoFit/>
          </a:bodyPr>
          <a:lstStyle/>
          <a:p>
            <a:r>
              <a:rPr lang="vi-VN" sz="3200" b="1" dirty="0">
                <a:solidFill>
                  <a:schemeClr val="tx1"/>
                </a:solidFill>
                <a:latin typeface="+mj-lt"/>
              </a:rPr>
              <a:t>- Hệ tiêu hóa ở chim bồ câu hoàn chỉnh hơn bò sát vì:</a:t>
            </a:r>
            <a:endParaRPr lang="en-US" sz="3200" dirty="0">
              <a:solidFill>
                <a:schemeClr val="tx1"/>
              </a:solidFill>
              <a:latin typeface="+mj-lt"/>
            </a:endParaRPr>
          </a:p>
        </p:txBody>
      </p:sp>
      <p:sp>
        <p:nvSpPr>
          <p:cNvPr id="10" name="Rectangle 9"/>
          <p:cNvSpPr/>
          <p:nvPr/>
        </p:nvSpPr>
        <p:spPr>
          <a:xfrm>
            <a:off x="1208945" y="4664007"/>
            <a:ext cx="7762060" cy="1815882"/>
          </a:xfrm>
          <a:prstGeom prst="rect">
            <a:avLst/>
          </a:prstGeom>
        </p:spPr>
        <p:txBody>
          <a:bodyPr wrap="square">
            <a:spAutoFit/>
          </a:bodyPr>
          <a:lstStyle/>
          <a:p>
            <a:r>
              <a:rPr lang="vi-VN" sz="2800" dirty="0">
                <a:solidFill>
                  <a:schemeClr val="tx1"/>
                </a:solidFill>
                <a:latin typeface="+mj-lt"/>
              </a:rPr>
              <a:t>+ Thực quản đã có diều với chức năng chứa và làm mềm thức ăn trước khi đưa vào dạ dày vì chim không có răng để nghiền nát thức ăn như những động vật khác.</a:t>
            </a:r>
            <a:endParaRPr lang="en-US" sz="2800" dirty="0">
              <a:solidFill>
                <a:schemeClr val="tx1"/>
              </a:solidFill>
              <a:latin typeface="+mj-lt"/>
            </a:endParaRPr>
          </a:p>
        </p:txBody>
      </p:sp>
      <p:sp>
        <p:nvSpPr>
          <p:cNvPr id="11" name="Rectangle 10"/>
          <p:cNvSpPr/>
          <p:nvPr/>
        </p:nvSpPr>
        <p:spPr>
          <a:xfrm>
            <a:off x="1208945" y="6411077"/>
            <a:ext cx="7372947" cy="1384995"/>
          </a:xfrm>
          <a:prstGeom prst="rect">
            <a:avLst/>
          </a:prstGeom>
        </p:spPr>
        <p:txBody>
          <a:bodyPr wrap="square">
            <a:spAutoFit/>
          </a:bodyPr>
          <a:lstStyle/>
          <a:p>
            <a:r>
              <a:rPr lang="vi-VN" sz="2800" dirty="0">
                <a:solidFill>
                  <a:schemeClr val="tx1"/>
                </a:solidFill>
                <a:latin typeface="+mj-lt"/>
              </a:rPr>
              <a:t>+ Dạ dày phân nhánh thành dạ dày tuyến (tiết dịch tiêu hóa) và dạ dày cơ (co bóp, nghiền nát thức ăn) giúp tốc độ tiêu hóa cao hơn.</a:t>
            </a:r>
            <a:endParaRPr lang="en-US" sz="2800" dirty="0">
              <a:solidFill>
                <a:schemeClr val="tx1"/>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125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5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wipe(left)">
                                      <p:cBhvr>
                                        <p:cTn id="6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8" grpId="0"/>
      <p:bldP spid="2" grpId="0"/>
      <p:bldP spid="5" grpId="0"/>
      <p:bldP spid="5" grpId="1"/>
      <p:bldP spid="6" grpId="0"/>
      <p:bldP spid="6" grpId="1"/>
      <p:bldP spid="7" grpId="0"/>
      <p:bldP spid="7"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3378;p35"/>
          <p:cNvSpPr txBox="1"/>
          <p:nvPr/>
        </p:nvSpPr>
        <p:spPr>
          <a:xfrm>
            <a:off x="822541" y="1787554"/>
            <a:ext cx="17063064" cy="1628700"/>
          </a:xfrm>
          <a:prstGeom prst="rect">
            <a:avLst/>
          </a:prstGeom>
          <a:noFill/>
          <a:ln>
            <a:noFill/>
          </a:ln>
        </p:spPr>
        <p:txBody>
          <a:bodyPr spcFirstLastPara="1" wrap="square" lIns="137150" tIns="137150" rIns="137150" bIns="137150" anchor="ctr" anchorCtr="0">
            <a:noAutofit/>
          </a:bodyPr>
          <a:lstStyle/>
          <a:p>
            <a:pPr algn="ctr"/>
            <a:r>
              <a:rPr lang="vi-VN" sz="5400" b="1" dirty="0"/>
              <a:t>1. Các cơ quan dinh dưỡng</a:t>
            </a:r>
          </a:p>
          <a:p>
            <a:pPr marL="0" lvl="0" indent="0" algn="ctr" rtl="0">
              <a:spcBef>
                <a:spcPts val="0"/>
              </a:spcBef>
              <a:spcAft>
                <a:spcPts val="0"/>
              </a:spcAft>
              <a:buNone/>
            </a:pPr>
            <a:endParaRPr sz="9000" b="1" dirty="0">
              <a:solidFill>
                <a:schemeClr val="dk1"/>
              </a:solidFill>
              <a:latin typeface="Pompiere"/>
              <a:ea typeface="Pompiere"/>
              <a:cs typeface="Pompiere"/>
              <a:sym typeface="Pompiere"/>
            </a:endParaRPr>
          </a:p>
        </p:txBody>
      </p:sp>
      <p:sp>
        <p:nvSpPr>
          <p:cNvPr id="4" name="Rectangle 3"/>
          <p:cNvSpPr/>
          <p:nvPr/>
        </p:nvSpPr>
        <p:spPr>
          <a:xfrm>
            <a:off x="1283006" y="2802612"/>
            <a:ext cx="3106941" cy="707886"/>
          </a:xfrm>
          <a:prstGeom prst="rect">
            <a:avLst/>
          </a:prstGeom>
        </p:spPr>
        <p:txBody>
          <a:bodyPr wrap="none">
            <a:spAutoFit/>
          </a:bodyPr>
          <a:lstStyle/>
          <a:p>
            <a:r>
              <a:rPr lang="en-US" sz="4000" b="1" dirty="0">
                <a:solidFill>
                  <a:schemeClr val="tx1"/>
                </a:solidFill>
                <a:latin typeface="Times New Roman" panose="02020603050405020304" pitchFamily="18" charset="0"/>
                <a:cs typeface="Times New Roman" panose="02020603050405020304" pitchFamily="18" charset="0"/>
              </a:rPr>
              <a:t>b. </a:t>
            </a:r>
            <a:r>
              <a:rPr lang="en-US" sz="4000" b="1" dirty="0" err="1">
                <a:solidFill>
                  <a:schemeClr val="tx1"/>
                </a:solidFill>
                <a:latin typeface="Times New Roman" panose="02020603050405020304" pitchFamily="18" charset="0"/>
                <a:cs typeface="Times New Roman" panose="02020603050405020304" pitchFamily="18" charset="0"/>
              </a:rPr>
              <a:t>Tuần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hoàn</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060670" y="3172869"/>
            <a:ext cx="7029307" cy="3703856"/>
          </a:xfrm>
          <a:prstGeom prst="rect">
            <a:avLst/>
          </a:prstGeom>
        </p:spPr>
      </p:pic>
      <p:sp>
        <p:nvSpPr>
          <p:cNvPr id="6" name="Rectangle 5"/>
          <p:cNvSpPr/>
          <p:nvPr/>
        </p:nvSpPr>
        <p:spPr>
          <a:xfrm>
            <a:off x="1147379" y="3414991"/>
            <a:ext cx="7588454" cy="1200329"/>
          </a:xfrm>
          <a:prstGeom prst="rect">
            <a:avLst/>
          </a:prstGeom>
        </p:spPr>
        <p:txBody>
          <a:bodyPr wrap="square">
            <a:spAutoFit/>
          </a:bodyPr>
          <a:lstStyle/>
          <a:p>
            <a:r>
              <a:rPr lang="vi-VN" sz="3600" dirty="0">
                <a:solidFill>
                  <a:schemeClr val="tx1"/>
                </a:solidFill>
                <a:latin typeface="+mj-lt"/>
                <a:cs typeface="Times New Roman" panose="02020603050405020304" pitchFamily="18" charset="0"/>
              </a:rPr>
              <a:t>- Tim có cấu tạo hoàn thiện, có dung tích lớn so với cơ thể</a:t>
            </a:r>
            <a:r>
              <a:rPr lang="vi-VN" dirty="0">
                <a:solidFill>
                  <a:srgbClr val="4A4A4A"/>
                </a:solidFill>
                <a:latin typeface="+mj-lt"/>
              </a:rPr>
              <a:t>.</a:t>
            </a:r>
            <a:endParaRPr lang="en-US" dirty="0">
              <a:latin typeface="+mj-lt"/>
            </a:endParaRPr>
          </a:p>
        </p:txBody>
      </p:sp>
      <p:sp>
        <p:nvSpPr>
          <p:cNvPr id="7" name="Rectangle 6"/>
          <p:cNvSpPr/>
          <p:nvPr/>
        </p:nvSpPr>
        <p:spPr>
          <a:xfrm>
            <a:off x="1126249" y="4453144"/>
            <a:ext cx="7588454" cy="2308324"/>
          </a:xfrm>
          <a:prstGeom prst="rect">
            <a:avLst/>
          </a:prstGeom>
        </p:spPr>
        <p:txBody>
          <a:bodyPr wrap="square">
            <a:spAutoFit/>
          </a:bodyPr>
          <a:lstStyle/>
          <a:p>
            <a:r>
              <a:rPr lang="en-US" sz="3600" dirty="0">
                <a:solidFill>
                  <a:schemeClr val="tx1"/>
                </a:solidFill>
                <a:latin typeface="Times New Roman" panose="02020603050405020304" pitchFamily="18" charset="0"/>
                <a:cs typeface="Times New Roman" panose="02020603050405020304" pitchFamily="18" charset="0"/>
              </a:rPr>
              <a:t>- Tim 4 </a:t>
            </a:r>
            <a:r>
              <a:rPr lang="en-US" sz="3600" dirty="0" err="1">
                <a:solidFill>
                  <a:schemeClr val="tx1"/>
                </a:solidFill>
                <a:latin typeface="Times New Roman" panose="02020603050405020304" pitchFamily="18" charset="0"/>
                <a:cs typeface="Times New Roman" panose="02020603050405020304" pitchFamily="18" charset="0"/>
              </a:rPr>
              <a:t>ngăn</a:t>
            </a:r>
            <a:r>
              <a:rPr lang="en-US" sz="3600" dirty="0">
                <a:solidFill>
                  <a:schemeClr val="tx1"/>
                </a:solidFill>
                <a:latin typeface="Times New Roman" panose="02020603050405020304" pitchFamily="18" charset="0"/>
                <a:cs typeface="Times New Roman" panose="02020603050405020304" pitchFamily="18" charset="0"/>
              </a:rPr>
              <a:t> (2 </a:t>
            </a:r>
            <a:r>
              <a:rPr lang="en-US" sz="3600" dirty="0" err="1">
                <a:solidFill>
                  <a:schemeClr val="tx1"/>
                </a:solidFill>
                <a:latin typeface="Times New Roman" panose="02020603050405020304" pitchFamily="18" charset="0"/>
                <a:cs typeface="Times New Roman" panose="02020603050405020304" pitchFamily="18" charset="0"/>
              </a:rPr>
              <a:t>tâm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2 </a:t>
            </a:r>
            <a:r>
              <a:rPr lang="en-US" sz="3600" dirty="0" err="1">
                <a:solidFill>
                  <a:schemeClr val="tx1"/>
                </a:solidFill>
                <a:latin typeface="Times New Roman" panose="02020603050405020304" pitchFamily="18" charset="0"/>
                <a:cs typeface="Times New Roman" panose="02020603050405020304" pitchFamily="18" charset="0"/>
              </a:rPr>
              <a:t>tâm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gồm</a:t>
            </a:r>
            <a:r>
              <a:rPr lang="en-US" sz="3600" dirty="0">
                <a:solidFill>
                  <a:schemeClr val="tx1"/>
                </a:solidFill>
                <a:latin typeface="Times New Roman" panose="02020603050405020304" pitchFamily="18" charset="0"/>
                <a:cs typeface="Times New Roman" panose="02020603050405020304" pitchFamily="18" charset="0"/>
              </a:rPr>
              <a:t> 2 </a:t>
            </a:r>
            <a:r>
              <a:rPr lang="en-US" sz="3600" dirty="0" err="1">
                <a:solidFill>
                  <a:schemeClr val="tx1"/>
                </a:solidFill>
                <a:latin typeface="Times New Roman" panose="02020603050405020304" pitchFamily="18" charset="0"/>
                <a:cs typeface="Times New Roman" panose="02020603050405020304" pitchFamily="18" charset="0"/>
              </a:rPr>
              <a:t>nửa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tách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nhau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toàn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tim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thằn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lằn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3 </a:t>
            </a:r>
            <a:r>
              <a:rPr lang="en-US" sz="3600" dirty="0" err="1">
                <a:solidFill>
                  <a:schemeClr val="tx1"/>
                </a:solidFill>
                <a:latin typeface="Times New Roman" panose="02020603050405020304" pitchFamily="18" charset="0"/>
                <a:cs typeface="Times New Roman" panose="02020603050405020304" pitchFamily="18" charset="0"/>
              </a:rPr>
              <a:t>ngăn</a:t>
            </a:r>
            <a:r>
              <a:rPr lang="en-US" sz="3600" dirty="0">
                <a:solidFill>
                  <a:schemeClr val="tx1"/>
                </a:solidFill>
                <a:latin typeface="Times New Roman" panose="02020603050405020304" pitchFamily="18" charset="0"/>
                <a:cs typeface="Times New Roman" panose="02020603050405020304" pitchFamily="18" charset="0"/>
              </a:rPr>
              <a:t> (1 </a:t>
            </a:r>
            <a:r>
              <a:rPr lang="en-US" sz="3600" dirty="0" err="1">
                <a:solidFill>
                  <a:schemeClr val="tx1"/>
                </a:solidFill>
                <a:latin typeface="Times New Roman" panose="02020603050405020304" pitchFamily="18" charset="0"/>
                <a:cs typeface="Times New Roman" panose="02020603050405020304" pitchFamily="18" charset="0"/>
              </a:rPr>
              <a:t>tâm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2 </a:t>
            </a:r>
            <a:r>
              <a:rPr lang="en-US" sz="3600" dirty="0" err="1">
                <a:solidFill>
                  <a:schemeClr val="tx1"/>
                </a:solidFill>
                <a:latin typeface="Times New Roman" panose="02020603050405020304" pitchFamily="18" charset="0"/>
                <a:cs typeface="Times New Roman" panose="02020603050405020304" pitchFamily="18" charset="0"/>
              </a:rPr>
              <a:t>tâm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nhĩ</a:t>
            </a:r>
            <a:r>
              <a:rPr lang="en-US" sz="3600"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71882" y="6761468"/>
            <a:ext cx="5489003" cy="646331"/>
          </a:xfrm>
          <a:prstGeom prst="rect">
            <a:avLst/>
          </a:prstGeom>
        </p:spPr>
        <p:txBody>
          <a:bodyPr wrap="none">
            <a:spAutoFit/>
          </a:bodyPr>
          <a:lstStyle/>
          <a:p>
            <a:r>
              <a:rPr lang="vi-VN" sz="3600" dirty="0" smtClean="0">
                <a:solidFill>
                  <a:schemeClr val="tx1"/>
                </a:solidFill>
                <a:latin typeface="Times New Roman" panose="02020603050405020304" pitchFamily="18" charset="0"/>
                <a:cs typeface="Times New Roman" panose="02020603050405020304" pitchFamily="18" charset="0"/>
              </a:rPr>
              <a:t>+ Nửa trái chứa máu đỏ tươi</a:t>
            </a:r>
            <a:r>
              <a:rPr lang="vi-VN" sz="1600" dirty="0" smtClean="0">
                <a:solidFill>
                  <a:srgbClr val="4A4A4A"/>
                </a:solidFill>
                <a:latin typeface="Muli"/>
              </a:rPr>
              <a:t>.</a:t>
            </a:r>
            <a:endParaRPr lang="en-US" sz="1600" dirty="0"/>
          </a:p>
        </p:txBody>
      </p:sp>
      <p:sp>
        <p:nvSpPr>
          <p:cNvPr id="9" name="Rectangle 8"/>
          <p:cNvSpPr/>
          <p:nvPr/>
        </p:nvSpPr>
        <p:spPr>
          <a:xfrm>
            <a:off x="1371882" y="7324856"/>
            <a:ext cx="5894562" cy="646331"/>
          </a:xfrm>
          <a:prstGeom prst="rect">
            <a:avLst/>
          </a:prstGeom>
        </p:spPr>
        <p:txBody>
          <a:bodyPr wrap="none">
            <a:spAutoFit/>
          </a:bodyPr>
          <a:lstStyle/>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Nửa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chứa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máu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đỏ</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thẫm</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1283006" y="7938874"/>
            <a:ext cx="14863394" cy="646331"/>
          </a:xfrm>
          <a:prstGeom prst="rect">
            <a:avLst/>
          </a:prstGeom>
        </p:spPr>
        <p:txBody>
          <a:bodyPr wrap="square">
            <a:spAutoFit/>
          </a:bodyPr>
          <a:lstStyle/>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Máu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giúp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cho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mạnh</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chim</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784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3378;p35"/>
          <p:cNvSpPr txBox="1"/>
          <p:nvPr/>
        </p:nvSpPr>
        <p:spPr>
          <a:xfrm>
            <a:off x="822541" y="1787554"/>
            <a:ext cx="17063064" cy="1628700"/>
          </a:xfrm>
          <a:prstGeom prst="rect">
            <a:avLst/>
          </a:prstGeom>
          <a:noFill/>
          <a:ln>
            <a:noFill/>
          </a:ln>
        </p:spPr>
        <p:txBody>
          <a:bodyPr spcFirstLastPara="1" wrap="square" lIns="137150" tIns="137150" rIns="137150" bIns="137150" anchor="ctr" anchorCtr="0">
            <a:noAutofit/>
          </a:bodyPr>
          <a:lstStyle/>
          <a:p>
            <a:pPr algn="ctr"/>
            <a:r>
              <a:rPr lang="vi-VN" sz="5400" b="1" dirty="0"/>
              <a:t>1. Các cơ quan dinh dưỡng</a:t>
            </a:r>
          </a:p>
          <a:p>
            <a:pPr marL="0" lvl="0" indent="0" algn="ctr" rtl="0">
              <a:spcBef>
                <a:spcPts val="0"/>
              </a:spcBef>
              <a:spcAft>
                <a:spcPts val="0"/>
              </a:spcAft>
              <a:buNone/>
            </a:pPr>
            <a:endParaRPr sz="9000" b="1" dirty="0">
              <a:solidFill>
                <a:schemeClr val="dk1"/>
              </a:solidFill>
              <a:latin typeface="Pompiere"/>
              <a:ea typeface="Pompiere"/>
              <a:cs typeface="Pompiere"/>
              <a:sym typeface="Pompiere"/>
            </a:endParaRPr>
          </a:p>
        </p:txBody>
      </p:sp>
      <p:sp>
        <p:nvSpPr>
          <p:cNvPr id="4" name="Rectangle 3"/>
          <p:cNvSpPr/>
          <p:nvPr/>
        </p:nvSpPr>
        <p:spPr>
          <a:xfrm>
            <a:off x="1531821" y="2708368"/>
            <a:ext cx="2279791" cy="707886"/>
          </a:xfrm>
          <a:prstGeom prst="rect">
            <a:avLst/>
          </a:prstGeom>
        </p:spPr>
        <p:txBody>
          <a:bodyPr wrap="none">
            <a:spAutoFit/>
          </a:bodyPr>
          <a:lstStyle/>
          <a:p>
            <a:r>
              <a:rPr lang="en-US" sz="4000" b="1" dirty="0">
                <a:solidFill>
                  <a:schemeClr val="tx1"/>
                </a:solidFill>
                <a:latin typeface="Times New Roman" panose="02020603050405020304" pitchFamily="18" charset="0"/>
                <a:cs typeface="Times New Roman" panose="02020603050405020304" pitchFamily="18" charset="0"/>
              </a:rPr>
              <a:t>c. </a:t>
            </a:r>
            <a:r>
              <a:rPr lang="en-US" sz="4000" b="1" dirty="0" err="1">
                <a:solidFill>
                  <a:schemeClr val="tx1"/>
                </a:solidFill>
                <a:latin typeface="Times New Roman" panose="02020603050405020304" pitchFamily="18" charset="0"/>
                <a:cs typeface="Times New Roman" panose="02020603050405020304" pitchFamily="18" charset="0"/>
              </a:rPr>
              <a:t>Hô</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hấp</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825373" y="3453562"/>
            <a:ext cx="5228609" cy="4104608"/>
          </a:xfrm>
          <a:prstGeom prst="rect">
            <a:avLst/>
          </a:prstGeom>
        </p:spPr>
      </p:pic>
      <p:pic>
        <p:nvPicPr>
          <p:cNvPr id="6" name="Picture 5"/>
          <p:cNvPicPr>
            <a:picLocks noChangeAspect="1"/>
          </p:cNvPicPr>
          <p:nvPr/>
        </p:nvPicPr>
        <p:blipFill>
          <a:blip r:embed="rId3"/>
          <a:stretch>
            <a:fillRect/>
          </a:stretch>
        </p:blipFill>
        <p:spPr>
          <a:xfrm>
            <a:off x="10684136" y="4334443"/>
            <a:ext cx="6368188" cy="3845730"/>
          </a:xfrm>
          <a:prstGeom prst="rect">
            <a:avLst/>
          </a:prstGeom>
        </p:spPr>
      </p:pic>
      <p:sp>
        <p:nvSpPr>
          <p:cNvPr id="7" name="Rectangle 6"/>
          <p:cNvSpPr/>
          <p:nvPr/>
        </p:nvSpPr>
        <p:spPr>
          <a:xfrm>
            <a:off x="1308971" y="3402699"/>
            <a:ext cx="9516402" cy="1200329"/>
          </a:xfrm>
          <a:prstGeom prst="rect">
            <a:avLst/>
          </a:prstGeom>
        </p:spPr>
        <p:txBody>
          <a:bodyPr wrap="square">
            <a:spAutoFit/>
          </a:bodyPr>
          <a:lstStyle/>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gồm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mặt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rộng</a:t>
            </a:r>
            <a:r>
              <a:rPr lang="en-US" sz="1600" dirty="0">
                <a:solidFill>
                  <a:srgbClr val="4A4A4A"/>
                </a:solidFill>
                <a:latin typeface="Muli"/>
              </a:rPr>
              <a:t>.</a:t>
            </a:r>
            <a:endParaRPr lang="en-US" sz="1600" dirty="0"/>
          </a:p>
        </p:txBody>
      </p:sp>
      <p:sp>
        <p:nvSpPr>
          <p:cNvPr id="8" name="Rectangle 7"/>
          <p:cNvSpPr/>
          <p:nvPr/>
        </p:nvSpPr>
        <p:spPr>
          <a:xfrm>
            <a:off x="1308971" y="3955042"/>
            <a:ext cx="9342553" cy="2308324"/>
          </a:xfrm>
          <a:prstGeom prst="rect">
            <a:avLst/>
          </a:prstGeom>
        </p:spPr>
        <p:txBody>
          <a:bodyPr wrap="square">
            <a:spAutoFit/>
          </a:bodyPr>
          <a:lstStyle/>
          <a:p>
            <a:r>
              <a:rPr lang="vi-VN" sz="3600" dirty="0" smtClean="0">
                <a:solidFill>
                  <a:schemeClr val="tx1"/>
                </a:solidFill>
                <a:latin typeface="+mj-lt"/>
              </a:rPr>
              <a:t/>
            </a:r>
            <a:br>
              <a:rPr lang="vi-VN" sz="3600" dirty="0" smtClean="0">
                <a:solidFill>
                  <a:schemeClr val="tx1"/>
                </a:solidFill>
                <a:latin typeface="+mj-lt"/>
              </a:rPr>
            </a:br>
            <a:r>
              <a:rPr lang="vi-VN" sz="3600" dirty="0" smtClean="0">
                <a:solidFill>
                  <a:schemeClr val="tx1"/>
                </a:solidFill>
                <a:latin typeface="+mj-lt"/>
              </a:rPr>
              <a:t>- Một số ống khí thông với túi khí tạo nên bề mặt trao đổi khí rộng.</a:t>
            </a:r>
            <a:br>
              <a:rPr lang="vi-VN" sz="3600" dirty="0" smtClean="0">
                <a:solidFill>
                  <a:schemeClr val="tx1"/>
                </a:solidFill>
                <a:latin typeface="+mj-lt"/>
              </a:rPr>
            </a:br>
            <a:endParaRPr lang="en-US" sz="3600" dirty="0">
              <a:solidFill>
                <a:schemeClr val="tx1"/>
              </a:solidFill>
              <a:latin typeface="+mj-lt"/>
            </a:endParaRPr>
          </a:p>
        </p:txBody>
      </p:sp>
      <p:sp>
        <p:nvSpPr>
          <p:cNvPr id="9" name="Rectangle 8"/>
          <p:cNvSpPr/>
          <p:nvPr/>
        </p:nvSpPr>
        <p:spPr>
          <a:xfrm>
            <a:off x="1276359" y="5673072"/>
            <a:ext cx="9144000" cy="1754326"/>
          </a:xfrm>
          <a:prstGeom prst="rect">
            <a:avLst/>
          </a:prstGeom>
        </p:spPr>
        <p:txBody>
          <a:bodyPr>
            <a:spAutoFit/>
          </a:bodyPr>
          <a:lstStyle/>
          <a:p>
            <a:r>
              <a:rPr lang="vi-VN" sz="3600" dirty="0">
                <a:solidFill>
                  <a:schemeClr val="tx1"/>
                </a:solidFill>
                <a:latin typeface="Times New Roman" panose="02020603050405020304" pitchFamily="18" charset="0"/>
                <a:cs typeface="Times New Roman" panose="02020603050405020304" pitchFamily="18" charset="0"/>
              </a:rPr>
              <a:t>- Trao đổi khí:</a:t>
            </a:r>
            <a:br>
              <a:rPr lang="vi-VN" sz="3600" dirty="0">
                <a:solidFill>
                  <a:schemeClr val="tx1"/>
                </a:solidFill>
                <a:latin typeface="Times New Roman" panose="02020603050405020304" pitchFamily="18" charset="0"/>
                <a:cs typeface="Times New Roman" panose="02020603050405020304" pitchFamily="18" charset="0"/>
              </a:rPr>
            </a:br>
            <a:r>
              <a:rPr lang="vi-VN" sz="3600" dirty="0">
                <a:solidFill>
                  <a:schemeClr val="tx1"/>
                </a:solidFill>
                <a:latin typeface="Times New Roman" panose="02020603050405020304" pitchFamily="18" charset="0"/>
                <a:cs typeface="Times New Roman" panose="02020603050405020304" pitchFamily="18" charset="0"/>
              </a:rPr>
              <a:t>+ Khi bay: do túi khí thực hiện.</a:t>
            </a:r>
            <a:br>
              <a:rPr lang="vi-VN" sz="3600" dirty="0">
                <a:solidFill>
                  <a:schemeClr val="tx1"/>
                </a:solidFill>
                <a:latin typeface="Times New Roman" panose="02020603050405020304" pitchFamily="18" charset="0"/>
                <a:cs typeface="Times New Roman" panose="02020603050405020304" pitchFamily="18" charset="0"/>
              </a:rPr>
            </a:br>
            <a:r>
              <a:rPr lang="vi-VN" sz="3600" dirty="0">
                <a:solidFill>
                  <a:schemeClr val="tx1"/>
                </a:solidFill>
                <a:latin typeface="Times New Roman" panose="02020603050405020304" pitchFamily="18" charset="0"/>
                <a:cs typeface="Times New Roman" panose="02020603050405020304" pitchFamily="18" charset="0"/>
              </a:rPr>
              <a:t>+ Khi đậu: do phổi thực hiện</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28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3378;p35"/>
          <p:cNvSpPr txBox="1"/>
          <p:nvPr/>
        </p:nvSpPr>
        <p:spPr>
          <a:xfrm>
            <a:off x="822541" y="1787554"/>
            <a:ext cx="17063064" cy="1628700"/>
          </a:xfrm>
          <a:prstGeom prst="rect">
            <a:avLst/>
          </a:prstGeom>
          <a:noFill/>
          <a:ln>
            <a:noFill/>
          </a:ln>
        </p:spPr>
        <p:txBody>
          <a:bodyPr spcFirstLastPara="1" wrap="square" lIns="137150" tIns="137150" rIns="137150" bIns="137150" anchor="ctr" anchorCtr="0">
            <a:noAutofit/>
          </a:bodyPr>
          <a:lstStyle/>
          <a:p>
            <a:pPr algn="ctr"/>
            <a:r>
              <a:rPr lang="vi-VN" sz="5400" b="1" dirty="0"/>
              <a:t>1. Các cơ quan dinh dưỡng</a:t>
            </a:r>
          </a:p>
          <a:p>
            <a:pPr marL="0" lvl="0" indent="0" algn="ctr" rtl="0">
              <a:spcBef>
                <a:spcPts val="0"/>
              </a:spcBef>
              <a:spcAft>
                <a:spcPts val="0"/>
              </a:spcAft>
              <a:buNone/>
            </a:pPr>
            <a:endParaRPr sz="9000" b="1" dirty="0">
              <a:solidFill>
                <a:schemeClr val="dk1"/>
              </a:solidFill>
              <a:latin typeface="Pompiere"/>
              <a:ea typeface="Pompiere"/>
              <a:cs typeface="Pompiere"/>
              <a:sym typeface="Pompiere"/>
            </a:endParaRPr>
          </a:p>
        </p:txBody>
      </p:sp>
      <p:sp>
        <p:nvSpPr>
          <p:cNvPr id="5" name="Rectangle 4"/>
          <p:cNvSpPr/>
          <p:nvPr/>
        </p:nvSpPr>
        <p:spPr>
          <a:xfrm>
            <a:off x="1147521" y="2917892"/>
            <a:ext cx="4918334" cy="707886"/>
          </a:xfrm>
          <a:prstGeom prst="rect">
            <a:avLst/>
          </a:prstGeom>
        </p:spPr>
        <p:txBody>
          <a:bodyPr wrap="none">
            <a:spAutoFit/>
          </a:bodyPr>
          <a:lstStyle/>
          <a:p>
            <a:r>
              <a:rPr lang="en-US" sz="4000" b="1" dirty="0">
                <a:solidFill>
                  <a:schemeClr val="tx1"/>
                </a:solidFill>
                <a:latin typeface="Times New Roman" panose="02020603050405020304" pitchFamily="18" charset="0"/>
                <a:cs typeface="Times New Roman" panose="02020603050405020304" pitchFamily="18" charset="0"/>
              </a:rPr>
              <a:t>d. </a:t>
            </a:r>
            <a:r>
              <a:rPr lang="en-US" sz="4000" b="1" dirty="0" err="1">
                <a:solidFill>
                  <a:schemeClr val="tx1"/>
                </a:solidFill>
                <a:latin typeface="Times New Roman" panose="02020603050405020304" pitchFamily="18" charset="0"/>
                <a:cs typeface="Times New Roman" panose="02020603050405020304" pitchFamily="18" charset="0"/>
              </a:rPr>
              <a:t>Bài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tiết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sinh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dục</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338825" y="2862676"/>
            <a:ext cx="8551963" cy="3264108"/>
          </a:xfrm>
          <a:prstGeom prst="rect">
            <a:avLst/>
          </a:prstGeom>
        </p:spPr>
      </p:pic>
      <p:sp>
        <p:nvSpPr>
          <p:cNvPr id="7" name="Rectangle 1"/>
          <p:cNvSpPr>
            <a:spLocks noChangeArrowheads="1"/>
          </p:cNvSpPr>
          <p:nvPr/>
        </p:nvSpPr>
        <p:spPr bwMode="auto">
          <a:xfrm>
            <a:off x="1136822" y="3677026"/>
            <a:ext cx="1079002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tiết</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thận</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sau</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giống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ở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bò</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sát</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nhưng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bóng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đái</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48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dục</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48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Chim</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trống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đôi</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tinh</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hoàn</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ống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dẫn</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tinh</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48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Chim</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mái</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chỉ</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buồng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trứng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ống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dẫn</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trứng</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bên</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trái</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phát</a:t>
            </a:r>
            <a:r>
              <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4000" b="0" i="0" u="none" strike="noStrike" cap="none" normalizeH="0" baseline="0" dirty="0" err="1" smtClean="0">
                <a:ln>
                  <a:noFill/>
                </a:ln>
                <a:effectLst/>
                <a:latin typeface="Times New Roman" panose="02020603050405020304" pitchFamily="18" charset="0"/>
                <a:cs typeface="Times New Roman" panose="02020603050405020304" pitchFamily="18" charset="0"/>
              </a:rPr>
              <a:t>triển</a:t>
            </a:r>
            <a:r>
              <a:rPr kumimoji="0" lang="en-US" sz="1200" b="0" i="0" u="none" strike="noStrike" cap="none" normalizeH="0" baseline="0" dirty="0" smtClean="0">
                <a:ln>
                  <a:noFill/>
                </a:ln>
                <a:solidFill>
                  <a:srgbClr val="4A4A4A"/>
                </a:solidFill>
                <a:effectLst/>
                <a:latin typeface="Muli"/>
              </a:rPr>
              <a: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6032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wipe(left)">
                                      <p:cBhvr>
                                        <p:cTn id="4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r>
              <a:rPr lang="en-US" sz="5400" b="1" dirty="0" smtClean="0">
                <a:solidFill>
                  <a:schemeClr val="tx1"/>
                </a:solidFill>
                <a:latin typeface="Times New Roman" panose="02020603050405020304" pitchFamily="18" charset="0"/>
                <a:cs typeface="Times New Roman" panose="02020603050405020304" pitchFamily="18" charset="0"/>
              </a:rPr>
              <a:t>         2</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Thần</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kinh</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và</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giác</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quan</a:t>
            </a:r>
            <a:endParaRPr lang="en-US" sz="54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097526" y="2868440"/>
            <a:ext cx="4397847" cy="6146698"/>
          </a:xfrm>
          <a:prstGeom prst="rect">
            <a:avLst/>
          </a:prstGeom>
        </p:spPr>
      </p:pic>
      <p:sp>
        <p:nvSpPr>
          <p:cNvPr id="5" name="Rectangle 4"/>
          <p:cNvSpPr/>
          <p:nvPr/>
        </p:nvSpPr>
        <p:spPr>
          <a:xfrm>
            <a:off x="1275002" y="2868440"/>
            <a:ext cx="9822524" cy="1077218"/>
          </a:xfrm>
          <a:prstGeom prst="rect">
            <a:avLst/>
          </a:prstGeom>
        </p:spPr>
        <p:txBody>
          <a:bodyPr wrap="square">
            <a:spAutoFit/>
          </a:bodyP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phạm</a:t>
            </a:r>
            <a:r>
              <a:rPr lang="en-US" sz="3200" dirty="0">
                <a:solidFill>
                  <a:schemeClr val="tx1"/>
                </a:solidFill>
                <a:latin typeface="Times New Roman" panose="02020603050405020304" pitchFamily="18" charset="0"/>
                <a:cs typeface="Times New Roman" panose="02020603050405020304" pitchFamily="18" charset="0"/>
              </a:rPr>
              <a:t> vi </a:t>
            </a:r>
            <a:r>
              <a:rPr lang="en-US" sz="3200" dirty="0" err="1">
                <a:solidFill>
                  <a:schemeClr val="tx1"/>
                </a:solidFill>
                <a:latin typeface="Times New Roman" panose="02020603050405020304" pitchFamily="18" charset="0"/>
                <a:cs typeface="Times New Roman" panose="02020603050405020304" pitchFamily="18" charset="0"/>
              </a:rPr>
              <a:t>hoạt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rộng</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275002" y="4058305"/>
            <a:ext cx="9822524" cy="1077218"/>
          </a:xfrm>
          <a:prstGeom prst="rect">
            <a:avLst/>
          </a:prstGeom>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 Trong não: não trước (đại não), não giữa (2 thùy thị giác) và não sau (tiểu não) phát triển hơn so với bò sát</a:t>
            </a:r>
            <a:r>
              <a:rPr lang="vi-VN" dirty="0">
                <a:solidFill>
                  <a:srgbClr val="4A4A4A"/>
                </a:solidFill>
                <a:latin typeface="Muli"/>
              </a:rPr>
              <a:t>.</a:t>
            </a:r>
            <a:endParaRPr lang="en-US" dirty="0"/>
          </a:p>
        </p:txBody>
      </p:sp>
      <p:sp>
        <p:nvSpPr>
          <p:cNvPr id="9" name="Rectangle 8"/>
          <p:cNvSpPr/>
          <p:nvPr/>
        </p:nvSpPr>
        <p:spPr>
          <a:xfrm>
            <a:off x="1275002" y="5008303"/>
            <a:ext cx="2294218" cy="584775"/>
          </a:xfrm>
          <a:prstGeom prst="rect">
            <a:avLst/>
          </a:prstGeom>
        </p:spPr>
        <p:txBody>
          <a:bodyPr wrap="none">
            <a:spAutoFit/>
          </a:bodyP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quan</a:t>
            </a:r>
            <a:r>
              <a:rPr lang="en-US" b="1" dirty="0">
                <a:solidFill>
                  <a:srgbClr val="363636"/>
                </a:solidFill>
                <a:latin typeface="Muli"/>
              </a:rPr>
              <a:t>:</a:t>
            </a:r>
            <a:endParaRPr lang="en-US" dirty="0"/>
          </a:p>
        </p:txBody>
      </p:sp>
      <p:sp>
        <p:nvSpPr>
          <p:cNvPr id="10" name="Rectangle 4"/>
          <p:cNvSpPr>
            <a:spLocks noChangeArrowheads="1"/>
          </p:cNvSpPr>
          <p:nvPr/>
        </p:nvSpPr>
        <p:spPr bwMode="auto">
          <a:xfrm>
            <a:off x="1275002" y="5593078"/>
            <a:ext cx="96236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Mắt</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tinh</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mí</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thứ</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3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rất</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mỏng</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giúp</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chim</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vẫn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nhìn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vẫn</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bảo</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vệ</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mắt</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khi</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bay.</a:t>
            </a:r>
            <a:endParaRPr kumimoji="0" lang="en-US" sz="40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Tai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ống</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ngoài</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nhưng</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chưa</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effectLst/>
                <a:latin typeface="Times New Roman" panose="02020603050405020304" pitchFamily="18" charset="0"/>
                <a:cs typeface="Times New Roman" panose="02020603050405020304" pitchFamily="18" charset="0"/>
              </a:rPr>
              <a:t>vành</a:t>
            </a:r>
            <a:r>
              <a:rPr kumimoji="0" lang="en-US" sz="3200" b="0" i="0" u="none" strike="noStrike" cap="none" normalizeH="0" baseline="0" dirty="0" smtClean="0">
                <a:ln>
                  <a:noFill/>
                </a:ln>
                <a:effectLst/>
                <a:latin typeface="Times New Roman" panose="02020603050405020304" pitchFamily="18" charset="0"/>
                <a:cs typeface="Times New Roman" panose="02020603050405020304" pitchFamily="18" charset="0"/>
              </a:rPr>
              <a:t> tai.</a:t>
            </a:r>
            <a:endParaRPr kumimoji="0" lang="en-US" sz="4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61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9983" y="3100170"/>
            <a:ext cx="12939761" cy="3154710"/>
          </a:xfrm>
          <a:prstGeom prst="rect">
            <a:avLst/>
          </a:prstGeom>
          <a:noFill/>
        </p:spPr>
        <p:txBody>
          <a:bodyPr wrap="none" lIns="91440" tIns="45720" rIns="91440" bIns="45720">
            <a:spAutoFit/>
          </a:bodyPr>
          <a:lstStyle/>
          <a:p>
            <a:pPr algn="ctr"/>
            <a:r>
              <a:rPr lang="en-US" sz="19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8288000" cy="1006679"/>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0321"/>
            <a:ext cx="18288000" cy="1006679"/>
          </a:xfrm>
          <a:prstGeom prst="rect">
            <a:avLst/>
          </a:prstGeom>
        </p:spPr>
      </p:pic>
    </p:spTree>
    <p:extLst>
      <p:ext uri="{BB962C8B-B14F-4D97-AF65-F5344CB8AC3E}">
        <p14:creationId xmlns:p14="http://schemas.microsoft.com/office/powerpoint/2010/main" val="659118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342</Words>
  <Application>Microsoft Office PowerPoint</Application>
  <PresentationFormat>Custom</PresentationFormat>
  <Paragraphs>38</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Shadows Into Light Two</vt:lpstr>
      <vt:lpstr>Muli</vt:lpstr>
      <vt:lpstr>Calibri</vt:lpstr>
      <vt:lpstr>Times New Roman</vt:lpstr>
      <vt:lpstr>Pompiere</vt:lpstr>
      <vt:lpstr>Arial</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Win</cp:lastModifiedBy>
  <cp:revision>8</cp:revision>
  <dcterms:modified xsi:type="dcterms:W3CDTF">2022-02-13T15:15:16Z</dcterms:modified>
</cp:coreProperties>
</file>