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9"/>
  </p:notesMasterIdLst>
  <p:sldIdLst>
    <p:sldId id="279" r:id="rId3"/>
    <p:sldId id="307" r:id="rId4"/>
    <p:sldId id="335" r:id="rId5"/>
    <p:sldId id="336" r:id="rId6"/>
    <p:sldId id="337" r:id="rId7"/>
    <p:sldId id="265" r:id="rId8"/>
    <p:sldId id="338" r:id="rId9"/>
    <p:sldId id="266" r:id="rId10"/>
    <p:sldId id="267" r:id="rId11"/>
    <p:sldId id="259" r:id="rId12"/>
    <p:sldId id="339" r:id="rId13"/>
    <p:sldId id="269" r:id="rId14"/>
    <p:sldId id="261" r:id="rId15"/>
    <p:sldId id="275" r:id="rId16"/>
    <p:sldId id="276" r:id="rId17"/>
    <p:sldId id="334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FB3CC2A-4712-49B8-8311-CA3523074B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F2D43E-B0CA-458E-AB7E-A1F66279E0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66C489C-D34C-433D-A76E-BD005BB1D0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08E11E5-FCD2-42C2-96B6-1E5B058C13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8522D0C-411A-4C8B-BD11-52610D7BF7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0186B3B-2F9F-42D5-A615-C0BD1BB13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5AFB63-453A-4B25-B07C-A19CF4CF2EE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F4E45DB-EDA5-477E-BC60-DDD5C2FFD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C3563-3A69-4FD2-BCE4-5C45BC46CDE0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3">
            <a:extLst>
              <a:ext uri="{FF2B5EF4-FFF2-40B4-BE49-F238E27FC236}">
                <a16:creationId xmlns:a16="http://schemas.microsoft.com/office/drawing/2014/main" id="{2233D9D0-9AA5-4257-9B14-F51407A634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75E172A-C128-4775-A3D8-F5C0A3C52BBA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69D8F908-3364-4DDB-B417-0DA437BE5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93738"/>
            <a:ext cx="6081713" cy="3422650"/>
          </a:xfrm>
          <a:ln/>
        </p:spPr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A3F00D86-994B-4DC6-B138-E74895751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9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717E803-70AB-4A54-9FAC-2DBCB7777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33FA11-AF15-4269-B01C-919A9D5734A3}" type="slidenum">
              <a:rPr lang="en-US" altLang="vi-VN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25603" name="Rectangle 23">
            <a:extLst>
              <a:ext uri="{FF2B5EF4-FFF2-40B4-BE49-F238E27FC236}">
                <a16:creationId xmlns:a16="http://schemas.microsoft.com/office/drawing/2014/main" id="{0792FD6B-8CBE-4F05-9192-D246052AA7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D4EFF1E7-976D-40FB-ABE2-25EC2A1AB5D6}" type="slidenum">
              <a:rPr lang="en-US" altLang="vi-VN" sz="1400">
                <a:solidFill>
                  <a:srgbClr val="000000"/>
                </a:solidFill>
                <a:ea typeface="SimSun" panose="02010600030101010101" pitchFamily="2" charset="-122"/>
              </a:rPr>
              <a:pPr algn="r" eaLnBrk="1" hangingPunct="1">
                <a:lnSpc>
                  <a:spcPct val="95000"/>
                </a:lnSpc>
                <a:buSzPct val="100000"/>
              </a:pPr>
              <a:t>6</a:t>
            </a:fld>
            <a:endParaRPr lang="en-US" altLang="vi-VN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9321271E-9A17-4E85-BF39-D778454F4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ln/>
        </p:spPr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F6754E41-9467-43E2-8E21-BFBBA4693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F456DC5-93E0-45C1-9E9C-EA2417C67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5B96BD-EB6F-4F31-8691-FD7B5A28C1B1}" type="slidenum">
              <a:rPr lang="en-US" altLang="vi-VN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27651" name="Rectangle 23">
            <a:extLst>
              <a:ext uri="{FF2B5EF4-FFF2-40B4-BE49-F238E27FC236}">
                <a16:creationId xmlns:a16="http://schemas.microsoft.com/office/drawing/2014/main" id="{5EC439BB-7ED6-4A84-932A-002AA0AB50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1885280A-6BC8-41CB-836C-7E488631274F}" type="slidenum">
              <a:rPr lang="en-US" altLang="vi-VN" sz="1400">
                <a:solidFill>
                  <a:srgbClr val="000000"/>
                </a:solidFill>
                <a:ea typeface="SimSun" panose="02010600030101010101" pitchFamily="2" charset="-122"/>
              </a:rPr>
              <a:pPr algn="r" eaLnBrk="1" hangingPunct="1">
                <a:lnSpc>
                  <a:spcPct val="95000"/>
                </a:lnSpc>
                <a:buSzPct val="100000"/>
              </a:pPr>
              <a:t>12</a:t>
            </a:fld>
            <a:endParaRPr lang="en-US" altLang="vi-VN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D8889928-3F19-47F5-A004-06BB40A7F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3738"/>
            <a:ext cx="6086475" cy="3424237"/>
          </a:xfrm>
          <a:ln/>
        </p:spPr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D34D6F9-0E25-4310-9C38-24FF5464A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604A8D9-E85F-449C-9BFA-BB266E95C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E4428E-C24A-4F40-B803-FAA5B3955701}" type="slidenum">
              <a:rPr lang="en-US" altLang="vi-VN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28675" name="Rectangle 23">
            <a:extLst>
              <a:ext uri="{FF2B5EF4-FFF2-40B4-BE49-F238E27FC236}">
                <a16:creationId xmlns:a16="http://schemas.microsoft.com/office/drawing/2014/main" id="{1C2E3D8B-6F0F-4826-A1C8-51A3DC2955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9C522D44-27FD-4F5F-A2F3-96ABEB7FD9FB}" type="slidenum">
              <a:rPr lang="en-US" altLang="vi-VN" sz="1400">
                <a:solidFill>
                  <a:srgbClr val="000000"/>
                </a:solidFill>
                <a:ea typeface="SimSun" panose="02010600030101010101" pitchFamily="2" charset="-122"/>
              </a:rPr>
              <a:pPr algn="r" eaLnBrk="1" hangingPunct="1">
                <a:lnSpc>
                  <a:spcPct val="95000"/>
                </a:lnSpc>
                <a:buSzPct val="100000"/>
              </a:pPr>
              <a:t>14</a:t>
            </a:fld>
            <a:endParaRPr lang="en-US" altLang="vi-VN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9A68427E-D9DD-403B-91CB-541B0665E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ln/>
        </p:spPr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00F83EE1-B07D-4747-A477-2092B96B3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E8F05F2-5329-4C2A-B1B8-6F3EC35D7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9D4459-EDB1-43CF-8255-4EF942E5ECCE}" type="slidenum">
              <a:rPr lang="en-US" altLang="vi-VN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29699" name="Rectangle 23">
            <a:extLst>
              <a:ext uri="{FF2B5EF4-FFF2-40B4-BE49-F238E27FC236}">
                <a16:creationId xmlns:a16="http://schemas.microsoft.com/office/drawing/2014/main" id="{2716C2DD-702C-4D52-9D40-BFB122F3B8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SzPct val="100000"/>
            </a:pPr>
            <a:fld id="{B312B9D9-12A8-4F7B-B7B0-7802A54099F2}" type="slidenum">
              <a:rPr lang="en-US" altLang="vi-VN" sz="1400">
                <a:solidFill>
                  <a:srgbClr val="000000"/>
                </a:solidFill>
                <a:ea typeface="SimSun" panose="02010600030101010101" pitchFamily="2" charset="-122"/>
              </a:rPr>
              <a:pPr algn="r" eaLnBrk="1" hangingPunct="1">
                <a:lnSpc>
                  <a:spcPct val="95000"/>
                </a:lnSpc>
                <a:buSzPct val="100000"/>
              </a:pPr>
              <a:t>15</a:t>
            </a:fld>
            <a:endParaRPr lang="en-US" altLang="vi-VN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9FDD9FBD-768D-4070-9FA3-E94A43142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ln/>
        </p:spPr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E9EA3BF5-5D4E-4075-A0A9-F30CE6140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59068-A9E3-44DB-9CBE-62E53D538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D4D843-41FB-4B56-B192-A1F748A5F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CC61C9-D210-45B5-8963-2DBA61EC3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BFA0-9B21-43D7-8051-488246EEE7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98660E-AF69-45D1-8BF4-D51F2964D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9D3CA8-F8BB-4C2B-8510-5145E16D6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5A17CD-9074-46A6-A0F7-F38AAD89D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B5FF-ED57-406C-9DD7-3B9E229B2C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839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4F69F7-62D8-49D5-AE76-EF9BA791E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A8874-D288-419D-8489-F4A6BF8E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64353D-03F9-41CD-B6EE-79A8EF59F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9180-C8CE-4BA2-B81B-2CDCD55D97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270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99629-6FAD-4537-8945-FBFFD3224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07792-CC89-4939-82F4-F43CDDBC4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09E1A-83A8-40B1-8E19-1ADD41E68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2A33C-3C8D-4414-8DA3-3E67AB2AD7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281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28476-2164-48E1-AB20-40916B38D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79164-DADE-4E5B-BAA8-B272382F3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485CE-E4FC-4A63-8C1B-5F294EA62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56DBC-C4E5-48F0-B8C4-A5C0EEF81F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640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AE5D3-9FDD-4233-8F3F-6A0615422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C7821-4581-475F-A215-98C7DAC43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9E62B-968C-4923-8759-77C571DF9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02BA8-55FC-485B-8AFE-7459BEBC54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806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7D8C4-C21A-48DB-BFE8-3FB906557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A8B36-F384-4133-AC86-918516567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82A12-9979-4AA9-A2BC-1F419442F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0D3A2-7016-4E52-932F-F46F19E890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290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68B24F-50EC-4507-810B-53D67071D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484704-BE7D-43D1-B11E-25CFDE75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230F64-8ACD-4C45-AC71-03D585A3D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14CE-0524-4582-8760-E8B22C9455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99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51F3B-9246-4C0B-9930-4020F3FBD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80083E-BAC1-4333-B4D0-69665629F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58B968-FECE-4B04-93DF-79EC87354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1991-8CC6-42C7-AB37-ED76CA4D7B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91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BDE4E4-5986-4C53-A3BA-0DC2B460E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4D5689-1A57-4556-8E40-14508B559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01E37-6516-4BD7-93D6-3F7A008E4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BE5E-0B8A-4053-9E2D-87564F6C0D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27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D1DBB-27BB-4E20-8280-077F4AFC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CBB7D-67E0-4FB4-B16B-2E9F12959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3402C-3B75-44BE-B9C8-88D9C0A59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8BF85-4B46-4BA1-9BFC-2D1A8B014B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5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310FF-54F2-455D-9967-CA246F68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33C9C-0CCF-4D7B-9818-FF8CEF356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A3A1E-BCF5-4F0D-A88C-EAF8F46E1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5BB10-A707-4F81-92B5-E97C378DB6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021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60EDB-CCB3-41CF-8019-6E4E97743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B6E89-20A0-4B86-BED2-50D2A1772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FE209-48B3-41A8-9F93-5F71032DC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80B8-6524-4181-8FB7-19178A9848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181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553D8-CDA2-4A56-BCE9-C43AAAE3D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9265D-BA81-433F-8030-35D60A91C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E2CE-272D-42A0-BCF0-57C912DC0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FF1FC-19E2-44FD-A643-6FA3ED1650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2097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E31B9-F70C-4AD2-A51E-13A7ECF4B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D589E-3223-4678-88AA-DBC85BD2A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05DBC-5F08-4B3C-979D-C08F68625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ED533-AF4B-4A09-8093-E917085D08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851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D2AF7-3CA2-48F2-A676-96A04DCFC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76A290-1C0E-4DBA-90AA-89392E93B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6EAA3-7B4F-4862-B4D1-E1EEAAD5A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0F9E3-8B68-4535-B7F4-B695C20582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5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443BA-A4F1-456C-A96A-FD96C14B7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ED38A1-0A20-4416-83C2-E5946593E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6135B-46EA-430F-BA94-6D8019F5B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08FF9-DA21-436C-869D-A66025A0CC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27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E06DF-E480-4301-BF1B-9A88697A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B5BDE-4010-4DCC-8CBC-3BBF15DFC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19101-95BD-48B7-9311-4A00258F3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9653E-CDF5-4D22-8622-C28138364B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6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DB4B27-D17C-499C-9D1E-7A13DA852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8EF223-E431-44F1-82E6-E61B72046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5ECD68-DA8F-45EA-9475-C89AAA947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B8B01-566C-423C-931E-286D39711B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70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9FC6ED-859C-4632-A035-B7CA5D2D5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5335C9-3F6B-4314-B2D2-83DF5E578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A064B2-A296-4C82-A26A-A7996A0C7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04FE4-6C68-4C39-97CF-0D10E4AF60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76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971070-9B3C-41BA-9D1A-BD0067FC5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BF361A-AAE7-43E6-8378-3952AD1F7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4D7F2A-A4F0-4BB8-8392-1F9D49421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5C83A-4AAC-460B-8C65-77EFFB5FEA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27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733C1-8484-4554-9D9B-F36D42776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2C95F-3F33-4D3D-847B-8E3933420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22D39-CD1E-4DC3-8F9B-128D5685E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D6EE4-3278-4692-9B53-0664CD102A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80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103D1-E319-433F-B6C9-59D53CF32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F8FA55-E8D2-4E7A-ACCA-EA18A857C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949DE-71EA-4AC9-A5B9-91FB5914B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9B3B9-1DB3-4A5F-AB82-155941B523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643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DEFC40-C202-40BB-9DBC-0DE48D5AC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157C58-6C04-4534-97F1-D53CD0847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2D8F28-A2FE-4FF6-A3D1-DDBEC065B8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73C174-6EB0-482F-A1F5-3A39D0F46C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79B708-FC45-4E2E-B13B-18A68321D8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D8DD6A-B6B5-40C4-9315-26C1D05BFEF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B4657D-4E03-4D34-B083-FA22E5152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321F2A-9C71-4D3D-8A8C-49E2D3222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E38CA373-63BD-485A-BA51-CE04103C9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B65D908-B095-4813-9E20-3F3E5487F9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06EE7F5-D3DF-401D-9112-876FB7DD1F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95B6A-7070-4CC1-9788-70C275645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96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WhitecornerFlower">
            <a:extLst>
              <a:ext uri="{FF2B5EF4-FFF2-40B4-BE49-F238E27FC236}">
                <a16:creationId xmlns:a16="http://schemas.microsoft.com/office/drawing/2014/main" id="{32B9FEA2-868F-4C3F-B3AE-6E9F93EA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" y="4363901"/>
            <a:ext cx="2494099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WhitecornerFlower">
            <a:extLst>
              <a:ext uri="{FF2B5EF4-FFF2-40B4-BE49-F238E27FC236}">
                <a16:creationId xmlns:a16="http://schemas.microsoft.com/office/drawing/2014/main" id="{482DEDA5-2D50-46D5-A711-F303E023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95" y="4363901"/>
            <a:ext cx="2647606" cy="249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blumen-pflanzen042">
            <a:extLst>
              <a:ext uri="{FF2B5EF4-FFF2-40B4-BE49-F238E27FC236}">
                <a16:creationId xmlns:a16="http://schemas.microsoft.com/office/drawing/2014/main" id="{88760840-AF00-4879-8F3D-0E8AFB3BC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24450"/>
            <a:ext cx="194955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Blue_rose">
            <a:extLst>
              <a:ext uri="{FF2B5EF4-FFF2-40B4-BE49-F238E27FC236}">
                <a16:creationId xmlns:a16="http://schemas.microsoft.com/office/drawing/2014/main" id="{61A562B5-733E-4A26-BD5F-F56BF53547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01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umen-pflanzen042">
            <a:extLst>
              <a:ext uri="{FF2B5EF4-FFF2-40B4-BE49-F238E27FC236}">
                <a16:creationId xmlns:a16="http://schemas.microsoft.com/office/drawing/2014/main" id="{65AA8A0D-607D-4A6E-8EDE-C7992E4D2D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9" y="5136879"/>
            <a:ext cx="175260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blumen-pflanzen042">
            <a:extLst>
              <a:ext uri="{FF2B5EF4-FFF2-40B4-BE49-F238E27FC236}">
                <a16:creationId xmlns:a16="http://schemas.microsoft.com/office/drawing/2014/main" id="{80EE712F-58CD-4E85-A106-7BA7E917E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4448"/>
            <a:ext cx="1885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Blue_rose">
            <a:extLst>
              <a:ext uri="{FF2B5EF4-FFF2-40B4-BE49-F238E27FC236}">
                <a16:creationId xmlns:a16="http://schemas.microsoft.com/office/drawing/2014/main" id="{8EC6FAE5-A124-4DBA-A465-7F945136C2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2" y="0"/>
            <a:ext cx="1752598" cy="25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WordArt 16">
            <a:extLst>
              <a:ext uri="{FF2B5EF4-FFF2-40B4-BE49-F238E27FC236}">
                <a16:creationId xmlns:a16="http://schemas.microsoft.com/office/drawing/2014/main" id="{DCAA227B-A96B-46DD-99B5-DDA861EBC2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667000"/>
            <a:ext cx="8686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 XÃ SINH VẬT</a:t>
            </a:r>
          </a:p>
        </p:txBody>
      </p:sp>
      <p:sp>
        <p:nvSpPr>
          <p:cNvPr id="7190" name="WordArt 22">
            <a:extLst>
              <a:ext uri="{FF2B5EF4-FFF2-40B4-BE49-F238E27FC236}">
                <a16:creationId xmlns:a16="http://schemas.microsoft.com/office/drawing/2014/main" id="{74F5D7A3-B447-47FA-86BD-B31255B4E5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47 - </a:t>
            </a:r>
            <a:r>
              <a:rPr kumimoji="0" lang="vi-VN" sz="2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E174C8E-57D3-4397-A70B-C8BA20D7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19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922DB8F9-061D-4698-B1AE-8524F7A57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11658600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ưu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trưng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45E15EF-7BF0-4096-926F-FB748FFD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1165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ưu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vai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do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cỡ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9B0AEA7-13E4-4E38-BF05-2BBB3277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1165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ưu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trưng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hẳn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">
            <a:extLst>
              <a:ext uri="{FF2B5EF4-FFF2-40B4-BE49-F238E27FC236}">
                <a16:creationId xmlns:a16="http://schemas.microsoft.com/office/drawing/2014/main" id="{3A6F371C-9EB4-4C59-B2BC-1DCB5611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6476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49: QUẦN XÃ SINH VẬT</a:t>
            </a:r>
          </a:p>
        </p:txBody>
      </p:sp>
      <p:sp>
        <p:nvSpPr>
          <p:cNvPr id="35" name="Line 4">
            <a:extLst>
              <a:ext uri="{FF2B5EF4-FFF2-40B4-BE49-F238E27FC236}">
                <a16:creationId xmlns:a16="http://schemas.microsoft.com/office/drawing/2014/main" id="{C34E6873-2999-47FC-AF56-465623965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7620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35A50409-6969-4C50-BEE0-DC1C929999E7}"/>
              </a:ext>
            </a:extLst>
          </p:cNvPr>
          <p:cNvSpPr/>
          <p:nvPr/>
        </p:nvSpPr>
        <p:spPr>
          <a:xfrm>
            <a:off x="228599" y="751820"/>
            <a:ext cx="548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D3C2244E-396F-415C-81E5-E9914DB32C16}"/>
              </a:ext>
            </a:extLst>
          </p:cNvPr>
          <p:cNvSpPr/>
          <p:nvPr/>
        </p:nvSpPr>
        <p:spPr>
          <a:xfrm>
            <a:off x="228600" y="1213485"/>
            <a:ext cx="624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hiệu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hình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13DA20B0-011E-413C-9984-F1E57467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01" y="1718951"/>
            <a:ext cx="62484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III. Quan </a:t>
            </a:r>
            <a:r>
              <a:rPr lang="en-US" altLang="vi-VN" b="1" dirty="0" err="1"/>
              <a:t>hệ</a:t>
            </a:r>
            <a:r>
              <a:rPr lang="en-US" altLang="vi-VN" b="1" dirty="0"/>
              <a:t> </a:t>
            </a:r>
            <a:r>
              <a:rPr lang="en-US" altLang="vi-VN" b="1" dirty="0" err="1"/>
              <a:t>giữa</a:t>
            </a:r>
            <a:r>
              <a:rPr lang="en-US" altLang="vi-VN" b="1" dirty="0"/>
              <a:t> </a:t>
            </a:r>
            <a:r>
              <a:rPr lang="en-US" altLang="vi-VN" b="1" dirty="0" err="1"/>
              <a:t>ngoại</a:t>
            </a:r>
            <a:r>
              <a:rPr lang="en-US" altLang="vi-VN" b="1" dirty="0"/>
              <a:t> </a:t>
            </a:r>
            <a:r>
              <a:rPr lang="en-US" altLang="vi-VN" b="1" dirty="0" err="1"/>
              <a:t>cảnh</a:t>
            </a:r>
            <a:r>
              <a:rPr lang="en-US" altLang="vi-VN" b="1" dirty="0"/>
              <a:t> </a:t>
            </a:r>
            <a:r>
              <a:rPr lang="en-US" altLang="vi-VN" b="1" dirty="0" err="1"/>
              <a:t>và</a:t>
            </a:r>
            <a:r>
              <a:rPr lang="en-US" altLang="vi-VN" b="1" dirty="0"/>
              <a:t> </a:t>
            </a: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endParaRPr lang="en-US" altLang="vi-VN" b="1" dirty="0"/>
          </a:p>
        </p:txBody>
      </p:sp>
    </p:spTree>
    <p:extLst>
      <p:ext uri="{BB962C8B-B14F-4D97-AF65-F5344CB8AC3E}">
        <p14:creationId xmlns:p14="http://schemas.microsoft.com/office/powerpoint/2010/main" val="36898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0582D96-ACE2-4F53-972E-65FF1AB3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315655"/>
            <a:ext cx="8839200" cy="460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hangingPunct="1">
              <a:spcBef>
                <a:spcPts val="15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94DE9B1-C0B1-4AD3-9A57-BFE072F6E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47763"/>
            <a:ext cx="3124200" cy="460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hangingPunct="1">
              <a:spcBef>
                <a:spcPts val="1500"/>
              </a:spcBef>
              <a:buSzPct val="100000"/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00144661-31B1-4842-9C06-D29431BB6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371601"/>
            <a:ext cx="3505200" cy="0"/>
          </a:xfrm>
          <a:prstGeom prst="line">
            <a:avLst/>
          </a:prstGeom>
          <a:noFill/>
          <a:ln w="7632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479572F9-2074-47C9-83BF-88C24386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139677"/>
            <a:ext cx="3727450" cy="4638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hangingPunct="1">
              <a:spcBef>
                <a:spcPts val="1250"/>
              </a:spcBef>
              <a:buSzPct val="100000"/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53791D90-238D-4626-AAA5-2BFAB51B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506"/>
            <a:ext cx="10966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3" name="Text Box 7">
            <a:extLst>
              <a:ext uri="{FF2B5EF4-FFF2-40B4-BE49-F238E27FC236}">
                <a16:creationId xmlns:a16="http://schemas.microsoft.com/office/drawing/2014/main" id="{A2D171CC-AE27-4249-8590-27F81D68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81" y="5794522"/>
            <a:ext cx="3124200" cy="4638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hangingPunct="1">
              <a:spcBef>
                <a:spcPts val="1500"/>
              </a:spcBef>
              <a:buSzPct val="100000"/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96E6D258-4D7E-449D-8842-B34E814818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6026446"/>
            <a:ext cx="3200399" cy="0"/>
          </a:xfrm>
          <a:prstGeom prst="line">
            <a:avLst/>
          </a:prstGeom>
          <a:noFill/>
          <a:ln w="7632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6FAD70B0-0680-4C11-AEDC-10280EF1C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638801"/>
            <a:ext cx="4032250" cy="8331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hangingPunct="1">
              <a:spcBef>
                <a:spcPts val="125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6" name="AutoShape 10">
            <a:extLst>
              <a:ext uri="{FF2B5EF4-FFF2-40B4-BE49-F238E27FC236}">
                <a16:creationId xmlns:a16="http://schemas.microsoft.com/office/drawing/2014/main" id="{9B25A737-095C-4EEF-B948-96188840F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566" y="1761759"/>
            <a:ext cx="4343400" cy="2857986"/>
          </a:xfrm>
          <a:prstGeom prst="cloudCallout">
            <a:avLst>
              <a:gd name="adj1" fmla="val -71273"/>
              <a:gd name="adj2" fmla="val 88431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xảy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ra,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sâu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giảm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đủ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cấp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sâu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39947" name="AutoShape 11">
            <a:extLst>
              <a:ext uri="{FF2B5EF4-FFF2-40B4-BE49-F238E27FC236}">
                <a16:creationId xmlns:a16="http://schemas.microsoft.com/office/drawing/2014/main" id="{FC107928-B623-4381-952E-B2620CCB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566" y="1761759"/>
            <a:ext cx="4343399" cy="2905732"/>
          </a:xfrm>
          <a:prstGeom prst="cloudCallout">
            <a:avLst>
              <a:gd name="adj1" fmla="val -13394"/>
              <a:gd name="adj2" fmla="val 140407"/>
            </a:avLst>
          </a:prstGeom>
          <a:solidFill>
            <a:schemeClr val="bg1"/>
          </a:solidFill>
          <a:ln w="25400" algn="ctr">
            <a:solidFill>
              <a:srgbClr val="2D2DB9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chế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60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61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261871C9-D749-4FBA-8715-0EDC2876F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5411"/>
            <a:ext cx="109156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ngoại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hưởng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xã</a:t>
            </a:r>
            <a:endParaRPr lang="en-US" altLang="vi-VN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? Theo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xã</a:t>
            </a:r>
            <a:endParaRPr lang="en-US" altLang="vi-VN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96A95AF8-D9C2-4FA3-972E-DAB62D8D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10915650" cy="876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100000"/>
              <a:defRPr/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khống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SimSun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3001404-F84C-40A1-8970-7B13C3C0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90800"/>
            <a:ext cx="68967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Ngoại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xã</a:t>
            </a:r>
            <a:endParaRPr lang="en-US" altLang="vi-VN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37844B7-C916-4BC6-A9D7-444BEABA5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1091565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>
                <a:cs typeface="Times New Roman" panose="02020603050405020304" pitchFamily="18" charset="0"/>
              </a:rPr>
              <a:t>Khi </a:t>
            </a:r>
            <a:r>
              <a:rPr lang="en-US" altLang="vi-VN" dirty="0" err="1">
                <a:cs typeface="Times New Roman" panose="02020603050405020304" pitchFamily="18" charset="0"/>
              </a:rPr>
              <a:t>ngoại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cảnh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thay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đổi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lượng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cá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thay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đổi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luôn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khống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chế</a:t>
            </a:r>
            <a:r>
              <a:rPr lang="en-US" altLang="vi-VN" dirty="0"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cs typeface="Times New Roman" panose="02020603050405020304" pitchFamily="18" charset="0"/>
              </a:rPr>
              <a:t>mức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độ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phù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hợp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với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khả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năng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môi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trường</a:t>
            </a:r>
            <a:endParaRPr lang="en-US" altLang="vi-VN" dirty="0">
              <a:cs typeface="Times New Roman" panose="02020603050405020304" pitchFamily="18" charset="0"/>
            </a:endParaRPr>
          </a:p>
        </p:txBody>
      </p:sp>
      <p:pic>
        <p:nvPicPr>
          <p:cNvPr id="7176" name="Picture 4">
            <a:extLst>
              <a:ext uri="{FF2B5EF4-FFF2-40B4-BE49-F238E27FC236}">
                <a16:creationId xmlns:a16="http://schemas.microsoft.com/office/drawing/2014/main" id="{6F855C8E-BE89-43CE-9CD7-0270611A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60254"/>
            <a:ext cx="685800" cy="625745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4">
            <a:extLst>
              <a:ext uri="{FF2B5EF4-FFF2-40B4-BE49-F238E27FC236}">
                <a16:creationId xmlns:a16="http://schemas.microsoft.com/office/drawing/2014/main" id="{F494A855-9E68-4A41-82B8-5FCCDE0F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24200"/>
            <a:ext cx="685800" cy="625745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7A6C381F-95F4-4F12-9C36-20AF58F9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468" y="4114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Cân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endParaRPr lang="en-US" altLang="vi-VN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30A0568-1B09-480B-8163-17508902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9203"/>
            <a:ext cx="1091565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Cân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trạng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thái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mà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dao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quanh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trí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cân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nhờ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khống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chế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vi-VN" dirty="0">
              <a:cs typeface="Times New Roman" panose="02020603050405020304" pitchFamily="18" charset="0"/>
            </a:endParaRPr>
          </a:p>
        </p:txBody>
      </p:sp>
      <p:pic>
        <p:nvPicPr>
          <p:cNvPr id="7180" name="Picture 4">
            <a:extLst>
              <a:ext uri="{FF2B5EF4-FFF2-40B4-BE49-F238E27FC236}">
                <a16:creationId xmlns:a16="http://schemas.microsoft.com/office/drawing/2014/main" id="{1D563AB0-31D7-4D7A-AF64-EBB44D06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79203"/>
            <a:ext cx="685800" cy="625744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DCA0A1E-F3A1-4FAD-A4C9-AB88E88E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76" y="5562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0000"/>
                </a:solidFill>
              </a:rPr>
              <a:t>? </a:t>
            </a:r>
            <a:r>
              <a:rPr lang="en-US" altLang="vi-VN" dirty="0" err="1">
                <a:solidFill>
                  <a:srgbClr val="FF0000"/>
                </a:solidFill>
              </a:rPr>
              <a:t>Hiện</a:t>
            </a:r>
            <a:r>
              <a:rPr lang="en-US" altLang="vi-VN" dirty="0">
                <a:solidFill>
                  <a:srgbClr val="FF0000"/>
                </a:solidFill>
              </a:rPr>
              <a:t> nay </a:t>
            </a:r>
            <a:r>
              <a:rPr lang="en-US" altLang="vi-VN" dirty="0" err="1">
                <a:solidFill>
                  <a:srgbClr val="FF0000"/>
                </a:solidFill>
              </a:rPr>
              <a:t>sự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cân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bằng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sinh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học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như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thế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nào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2259678-E5AC-451A-B5E4-4656A1EA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34206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/>
              <a:t>Hiện</a:t>
            </a:r>
            <a:r>
              <a:rPr lang="en-US" altLang="vi-VN" dirty="0"/>
              <a:t> nay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xã</a:t>
            </a:r>
            <a:r>
              <a:rPr lang="en-US" altLang="vi-VN" dirty="0"/>
              <a:t> </a:t>
            </a:r>
            <a:r>
              <a:rPr lang="en-US" altLang="vi-VN" dirty="0" err="1"/>
              <a:t>đã</a:t>
            </a:r>
            <a:r>
              <a:rPr lang="en-US" altLang="vi-VN" dirty="0"/>
              <a:t> </a:t>
            </a:r>
            <a:r>
              <a:rPr lang="en-US" altLang="vi-VN" dirty="0" err="1"/>
              <a:t>mất</a:t>
            </a:r>
            <a:r>
              <a:rPr lang="en-US" altLang="vi-VN" dirty="0"/>
              <a:t> </a:t>
            </a:r>
            <a:r>
              <a:rPr lang="en-US" altLang="vi-VN" dirty="0" err="1"/>
              <a:t>sự</a:t>
            </a:r>
            <a:r>
              <a:rPr lang="en-US" altLang="vi-VN" dirty="0"/>
              <a:t> </a:t>
            </a:r>
            <a:r>
              <a:rPr lang="en-US" altLang="vi-VN" dirty="0" err="1"/>
              <a:t>cân</a:t>
            </a:r>
            <a:r>
              <a:rPr lang="en-US" altLang="vi-VN" dirty="0"/>
              <a:t> </a:t>
            </a:r>
            <a:r>
              <a:rPr lang="en-US" altLang="vi-VN" dirty="0" err="1"/>
              <a:t>bằng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học</a:t>
            </a:r>
            <a:endParaRPr lang="en-US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39" grpId="0" animBg="1"/>
      <p:bldP spid="7174" grpId="0"/>
      <p:bldP spid="7175" grpId="0" animBg="1"/>
      <p:bldP spid="7178" grpId="0"/>
      <p:bldP spid="717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69F68989-F1B7-4F4F-90DD-19A1DB27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</a:rPr>
              <a:t>Nêu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nguyên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nhân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làm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mất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cân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bằng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sinh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học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trong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quần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xã</a:t>
            </a:r>
            <a:endParaRPr lang="en-US" altLang="vi-VN" b="1" dirty="0">
              <a:solidFill>
                <a:srgbClr val="FF0000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0C6403-2A05-453C-A12B-27E8DA18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7802"/>
            <a:ext cx="4495800" cy="203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16DD07A-344B-4F5C-AFE4-045BACEE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038601"/>
            <a:ext cx="4495800" cy="209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ACFA502-1B57-4233-8F59-0E19078E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4038600"/>
            <a:ext cx="4514851" cy="206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C1BF78D3-D706-46D6-9AB2-B7705B1B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4495800" cy="6096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Đốt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nương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rẫy</a:t>
            </a:r>
            <a:endParaRPr lang="en-US" altLang="vi-VN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DCF39C0-1AE5-4C65-94DD-48F8D8AE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6172199"/>
            <a:ext cx="4495800" cy="520403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Săn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mua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hoang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dã</a:t>
            </a:r>
            <a:endParaRPr lang="en-US" altLang="vi-VN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A41A83B7-5198-45F2-A09D-F9AC5932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307803"/>
            <a:ext cx="4495800" cy="207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id="{8A2F360B-F222-4F10-BCD9-B4391DC8F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48" y="6143625"/>
            <a:ext cx="4514852" cy="6858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đô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quá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thiếu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hoạch</a:t>
            </a:r>
            <a:endParaRPr lang="en-US" altLang="vi-VN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9FF2C2DF-03A1-4EAD-B321-99792DE7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49" y="3359150"/>
            <a:ext cx="4514851" cy="6096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Chặt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phá</a:t>
            </a:r>
            <a:r>
              <a:rPr lang="en-US" altLang="vi-VN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altLang="vi-VN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EE0119DB-782C-4F60-9045-0C883461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270" y="722610"/>
            <a:ext cx="5519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gây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mất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cân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altLang="vi-VN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altLang="vi-VN" b="1" i="1" dirty="0">
              <a:solidFill>
                <a:srgbClr val="0070C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98F94D38-306E-488C-8A51-1868A587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733800"/>
            <a:ext cx="5376865" cy="25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1A991446-47AC-430C-86C6-C796FACE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362700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Trồng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cây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gây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rừng</a:t>
            </a:r>
            <a:endParaRPr lang="en-US" altLang="vi-VN" sz="28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9B6C125C-DCF5-40C6-9322-835FE0FF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28600"/>
            <a:ext cx="537686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E0773591-CA84-46FA-9580-3AABA96F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Nghiêm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cấm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săn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bắt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mua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bán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động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vật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hoang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dã</a:t>
            </a:r>
            <a:endParaRPr lang="en-US" altLang="vi-VN" sz="28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36C389AA-4AB1-4AFB-A716-CA137B5E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733800"/>
            <a:ext cx="4957692" cy="25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9" name="Rectangle 6">
            <a:extLst>
              <a:ext uri="{FF2B5EF4-FFF2-40B4-BE49-F238E27FC236}">
                <a16:creationId xmlns:a16="http://schemas.microsoft.com/office/drawing/2014/main" id="{76771250-CFF1-4BFF-8DFA-94DB09B8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645" y="6324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Tuần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tra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bảo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vệ</a:t>
            </a:r>
            <a:r>
              <a:rPr lang="en-US" altLang="vi-VN" sz="2800" b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ea typeface="SimSun" panose="02010600030101010101" pitchFamily="2" charset="-122"/>
              </a:rPr>
              <a:t>rừng</a:t>
            </a:r>
            <a:endParaRPr lang="en-US" altLang="vi-VN" sz="28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grpSp>
        <p:nvGrpSpPr>
          <p:cNvPr id="18440" name="Group 7">
            <a:extLst>
              <a:ext uri="{FF2B5EF4-FFF2-40B4-BE49-F238E27FC236}">
                <a16:creationId xmlns:a16="http://schemas.microsoft.com/office/drawing/2014/main" id="{22B93C93-2FEC-4A79-A8F2-2DD3DC465B93}"/>
              </a:ext>
            </a:extLst>
          </p:cNvPr>
          <p:cNvGrpSpPr>
            <a:grpSpLocks/>
          </p:cNvGrpSpPr>
          <p:nvPr/>
        </p:nvGrpSpPr>
        <p:grpSpPr bwMode="auto">
          <a:xfrm>
            <a:off x="6400799" y="228600"/>
            <a:ext cx="4995863" cy="2571750"/>
            <a:chOff x="3168" y="96"/>
            <a:chExt cx="2225" cy="1668"/>
          </a:xfrm>
        </p:grpSpPr>
        <p:pic>
          <p:nvPicPr>
            <p:cNvPr id="18442" name="Picture 8">
              <a:extLst>
                <a:ext uri="{FF2B5EF4-FFF2-40B4-BE49-F238E27FC236}">
                  <a16:creationId xmlns:a16="http://schemas.microsoft.com/office/drawing/2014/main" id="{5F835776-CA7A-422C-8BD6-E6633CFAD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96"/>
              <a:ext cx="2208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443" name="Line 9">
              <a:extLst>
                <a:ext uri="{FF2B5EF4-FFF2-40B4-BE49-F238E27FC236}">
                  <a16:creationId xmlns:a16="http://schemas.microsoft.com/office/drawing/2014/main" id="{001781D3-952D-458E-9881-C65A9270D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44"/>
              <a:ext cx="2160" cy="1584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44" name="Line 10">
              <a:extLst>
                <a:ext uri="{FF2B5EF4-FFF2-40B4-BE49-F238E27FC236}">
                  <a16:creationId xmlns:a16="http://schemas.microsoft.com/office/drawing/2014/main" id="{EC3AE055-08FE-4154-AA43-15EA794D6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7" y="144"/>
              <a:ext cx="2198" cy="1584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Blue_rose">
            <a:extLst>
              <a:ext uri="{FF2B5EF4-FFF2-40B4-BE49-F238E27FC236}">
                <a16:creationId xmlns:a16="http://schemas.microsoft.com/office/drawing/2014/main" id="{9AE62C8B-1506-4CA5-B458-2559E809CC0B}"/>
              </a:ext>
            </a:extLst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056" y="2743200"/>
            <a:ext cx="2097915" cy="4113510"/>
          </a:xfrm>
          <a:noFill/>
        </p:spPr>
      </p:pic>
      <p:pic>
        <p:nvPicPr>
          <p:cNvPr id="30724" name="Picture 5" descr="Blue_rose">
            <a:extLst>
              <a:ext uri="{FF2B5EF4-FFF2-40B4-BE49-F238E27FC236}">
                <a16:creationId xmlns:a16="http://schemas.microsoft.com/office/drawing/2014/main" id="{ABC9680F-F043-4958-B7A7-210BA886D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022" y="2743200"/>
            <a:ext cx="2097917" cy="40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79B663F-6242-4BE8-9D24-BAA81F7B6F72}"/>
              </a:ext>
            </a:extLst>
          </p:cNvPr>
          <p:cNvSpPr/>
          <p:nvPr/>
        </p:nvSpPr>
        <p:spPr>
          <a:xfrm>
            <a:off x="2371725" y="533400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HS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1, 2, 3, 4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sgk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149</a:t>
            </a:r>
          </a:p>
          <a:p>
            <a:pPr algn="ctr" eaLnBrk="1" hangingPunct="1">
              <a:buSzPct val="100000"/>
            </a:pP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50     HỆ SINH THÁI</a:t>
            </a:r>
          </a:p>
        </p:txBody>
      </p:sp>
    </p:spTree>
    <p:extLst>
      <p:ext uri="{BB962C8B-B14F-4D97-AF65-F5344CB8AC3E}">
        <p14:creationId xmlns:p14="http://schemas.microsoft.com/office/powerpoint/2010/main" val="220538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3AB97E94-85D3-470C-BE14-D70249D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49: QUẦN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SINH VẬT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C7013398-6E80-4B2A-9B28-C18F6A36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B6CE0041-8738-49BC-BBAC-E54D7782D08A}"/>
              </a:ext>
            </a:extLst>
          </p:cNvPr>
          <p:cNvSpPr/>
          <p:nvPr/>
        </p:nvSpPr>
        <p:spPr>
          <a:xfrm>
            <a:off x="228600" y="685800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I. </a:t>
            </a:r>
            <a:r>
              <a:rPr lang="en-US" altLang="vi-VN" b="1" dirty="0" err="1"/>
              <a:t>Thế</a:t>
            </a:r>
            <a:r>
              <a:rPr lang="en-US" altLang="vi-VN" b="1" dirty="0"/>
              <a:t> </a:t>
            </a:r>
            <a:r>
              <a:rPr lang="en-US" altLang="vi-VN" b="1" dirty="0" err="1"/>
              <a:t>nào</a:t>
            </a:r>
            <a:r>
              <a:rPr lang="en-US" altLang="vi-VN" b="1" dirty="0"/>
              <a:t> </a:t>
            </a:r>
            <a:r>
              <a:rPr lang="en-US" altLang="vi-VN" b="1" dirty="0" err="1"/>
              <a:t>là</a:t>
            </a:r>
            <a:r>
              <a:rPr lang="en-US" altLang="vi-VN" b="1" dirty="0"/>
              <a:t> </a:t>
            </a:r>
            <a:r>
              <a:rPr lang="en-US" altLang="vi-VN" b="1" dirty="0" err="1"/>
              <a:t>một</a:t>
            </a:r>
            <a:r>
              <a:rPr lang="en-US" altLang="vi-VN" b="1" dirty="0"/>
              <a:t> </a:t>
            </a: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r>
              <a:rPr lang="en-US" altLang="vi-VN" b="1" dirty="0"/>
              <a:t> </a:t>
            </a:r>
            <a:r>
              <a:rPr lang="en-US" altLang="vi-VN" b="1" dirty="0" err="1"/>
              <a:t>sinh</a:t>
            </a:r>
            <a:r>
              <a:rPr lang="en-US" altLang="vi-VN" b="1" dirty="0"/>
              <a:t> </a:t>
            </a:r>
            <a:r>
              <a:rPr lang="en-US" altLang="vi-VN" b="1" dirty="0" err="1"/>
              <a:t>vật</a:t>
            </a:r>
            <a:endParaRPr lang="en-US" altLang="vi-VN" b="1" dirty="0"/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7DE3185A-589D-4F78-8436-04246F4B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274" y="762000"/>
            <a:ext cx="6683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0000"/>
                </a:solidFill>
              </a:rPr>
              <a:t>?  </a:t>
            </a:r>
            <a:r>
              <a:rPr lang="en-US" altLang="vi-VN" dirty="0" err="1">
                <a:solidFill>
                  <a:srgbClr val="FF0000"/>
                </a:solidFill>
              </a:rPr>
              <a:t>Hãy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kể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tên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một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số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loài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sinh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vật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trong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quần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xã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rừng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mưa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nhiệt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đới</a:t>
            </a:r>
            <a:r>
              <a:rPr lang="en-US" altLang="vi-VN" dirty="0">
                <a:solidFill>
                  <a:srgbClr val="FF0000"/>
                </a:solidFill>
              </a:rPr>
              <a:t>  -  </a:t>
            </a:r>
            <a:r>
              <a:rPr lang="en-US" altLang="vi-VN" dirty="0" err="1">
                <a:solidFill>
                  <a:srgbClr val="FF0000"/>
                </a:solidFill>
              </a:rPr>
              <a:t>rừng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ngập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mặn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ven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biển</a:t>
            </a:r>
            <a:r>
              <a:rPr lang="en-US" altLang="vi-VN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D257A50-4ACF-4A38-9CBC-A22CA963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1" y="1747629"/>
            <a:ext cx="3312399" cy="3129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EBB000EC-2AEB-463C-817B-0A6B5922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3" y="1747629"/>
            <a:ext cx="3312393" cy="3129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9">
            <a:extLst>
              <a:ext uri="{FF2B5EF4-FFF2-40B4-BE49-F238E27FC236}">
                <a16:creationId xmlns:a16="http://schemas.microsoft.com/office/drawing/2014/main" id="{847CBE72-6C41-40CC-91D4-0E02A01F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8" y="4982795"/>
            <a:ext cx="682054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altLang="vi-VN" dirty="0"/>
              <a:t> </a:t>
            </a:r>
            <a:r>
              <a:rPr lang="en-US" altLang="vi-VN" dirty="0" err="1"/>
              <a:t>Rừng</a:t>
            </a:r>
            <a:r>
              <a:rPr lang="en-US" altLang="vi-VN" dirty="0"/>
              <a:t> </a:t>
            </a:r>
            <a:r>
              <a:rPr lang="en-US" altLang="vi-VN" dirty="0" err="1"/>
              <a:t>mưa</a:t>
            </a:r>
            <a:r>
              <a:rPr lang="en-US" altLang="vi-VN" dirty="0"/>
              <a:t> </a:t>
            </a:r>
            <a:r>
              <a:rPr lang="en-US" altLang="vi-VN" dirty="0" err="1"/>
              <a:t>nhiệt</a:t>
            </a:r>
            <a:r>
              <a:rPr lang="en-US" altLang="vi-VN" dirty="0"/>
              <a:t> </a:t>
            </a:r>
            <a:r>
              <a:rPr lang="en-US" altLang="vi-VN" dirty="0" err="1"/>
              <a:t>đới</a:t>
            </a:r>
            <a:r>
              <a:rPr lang="en-US" altLang="vi-VN" dirty="0"/>
              <a:t>: </a:t>
            </a:r>
            <a:r>
              <a:rPr lang="en-US" altLang="vi-VN" dirty="0" err="1"/>
              <a:t>dây</a:t>
            </a:r>
            <a:r>
              <a:rPr lang="en-US" altLang="vi-VN" dirty="0"/>
              <a:t> </a:t>
            </a:r>
            <a:r>
              <a:rPr lang="en-US" altLang="vi-VN" dirty="0" err="1"/>
              <a:t>leo</a:t>
            </a:r>
            <a:r>
              <a:rPr lang="en-US" altLang="vi-VN" dirty="0"/>
              <a:t>, </a:t>
            </a:r>
            <a:r>
              <a:rPr lang="en-US" altLang="vi-VN" dirty="0" err="1"/>
              <a:t>cây</a:t>
            </a:r>
            <a:r>
              <a:rPr lang="en-US" altLang="vi-VN" dirty="0"/>
              <a:t> </a:t>
            </a:r>
            <a:r>
              <a:rPr lang="en-US" altLang="vi-VN" dirty="0" err="1"/>
              <a:t>bụi</a:t>
            </a:r>
            <a:r>
              <a:rPr lang="en-US" altLang="vi-VN" dirty="0"/>
              <a:t>, </a:t>
            </a:r>
            <a:r>
              <a:rPr lang="en-US" altLang="vi-VN" dirty="0" err="1"/>
              <a:t>cây</a:t>
            </a:r>
            <a:r>
              <a:rPr lang="en-US" altLang="vi-VN" dirty="0"/>
              <a:t> </a:t>
            </a:r>
            <a:r>
              <a:rPr lang="en-US" altLang="vi-VN" dirty="0" err="1"/>
              <a:t>thân</a:t>
            </a:r>
            <a:r>
              <a:rPr lang="en-US" altLang="vi-VN" dirty="0"/>
              <a:t> </a:t>
            </a:r>
            <a:r>
              <a:rPr lang="en-US" altLang="vi-VN" dirty="0" err="1"/>
              <a:t>gỗ</a:t>
            </a:r>
            <a:r>
              <a:rPr lang="en-US" altLang="vi-VN" dirty="0"/>
              <a:t>, </a:t>
            </a:r>
            <a:r>
              <a:rPr lang="en-US" altLang="vi-VN" dirty="0" err="1"/>
              <a:t>dương</a:t>
            </a:r>
            <a:r>
              <a:rPr lang="en-US" altLang="vi-VN" dirty="0"/>
              <a:t> </a:t>
            </a:r>
            <a:r>
              <a:rPr lang="en-US" altLang="vi-VN" dirty="0" err="1"/>
              <a:t>xỉ</a:t>
            </a:r>
            <a:r>
              <a:rPr lang="en-US" altLang="vi-VN" dirty="0"/>
              <a:t> …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altLang="vi-VN" dirty="0"/>
              <a:t> </a:t>
            </a:r>
            <a:r>
              <a:rPr lang="en-US" altLang="vi-VN" dirty="0" err="1"/>
              <a:t>Rừng</a:t>
            </a:r>
            <a:r>
              <a:rPr lang="en-US" altLang="vi-VN" dirty="0"/>
              <a:t> </a:t>
            </a:r>
            <a:r>
              <a:rPr lang="en-US" altLang="vi-VN" dirty="0" err="1"/>
              <a:t>ngập</a:t>
            </a:r>
            <a:r>
              <a:rPr lang="en-US" altLang="vi-VN" dirty="0"/>
              <a:t> </a:t>
            </a:r>
            <a:r>
              <a:rPr lang="en-US" altLang="vi-VN" dirty="0" err="1"/>
              <a:t>mặn</a:t>
            </a:r>
            <a:r>
              <a:rPr lang="en-US" altLang="vi-VN" dirty="0"/>
              <a:t>: </a:t>
            </a:r>
            <a:r>
              <a:rPr lang="en-US" altLang="vi-VN" dirty="0" err="1"/>
              <a:t>Cò</a:t>
            </a:r>
            <a:r>
              <a:rPr lang="en-US" altLang="vi-VN" dirty="0"/>
              <a:t>, </a:t>
            </a:r>
            <a:r>
              <a:rPr lang="en-US" altLang="vi-VN" dirty="0" err="1"/>
              <a:t>bướm</a:t>
            </a:r>
            <a:r>
              <a:rPr lang="en-US" altLang="vi-VN" dirty="0"/>
              <a:t>, </a:t>
            </a:r>
            <a:r>
              <a:rPr lang="en-US" altLang="vi-VN" dirty="0" err="1"/>
              <a:t>hưu</a:t>
            </a:r>
            <a:r>
              <a:rPr lang="en-US" altLang="vi-VN" dirty="0"/>
              <a:t>, </a:t>
            </a:r>
            <a:r>
              <a:rPr lang="en-US" altLang="vi-VN" dirty="0" err="1"/>
              <a:t>người</a:t>
            </a:r>
            <a:r>
              <a:rPr lang="en-US" altLang="vi-VN" dirty="0"/>
              <a:t>, </a:t>
            </a:r>
            <a:r>
              <a:rPr lang="en-US" altLang="vi-VN" dirty="0" err="1"/>
              <a:t>vượn</a:t>
            </a:r>
            <a:r>
              <a:rPr lang="en-US" altLang="vi-VN" dirty="0"/>
              <a:t>, </a:t>
            </a:r>
            <a:r>
              <a:rPr lang="en-US" altLang="vi-VN" dirty="0" err="1"/>
              <a:t>cá</a:t>
            </a:r>
            <a:r>
              <a:rPr lang="en-US" altLang="vi-VN" dirty="0"/>
              <a:t>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3AB97E94-85D3-470C-BE14-D70249D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49: QUẦN XÃ SINH VẬT</a:t>
            </a:r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C7013398-6E80-4B2A-9B28-C18F6A36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B6CE0041-8738-49BC-BBAC-E54D7782D08A}"/>
              </a:ext>
            </a:extLst>
          </p:cNvPr>
          <p:cNvSpPr/>
          <p:nvPr/>
        </p:nvSpPr>
        <p:spPr>
          <a:xfrm>
            <a:off x="228600" y="685800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D257A50-4ACF-4A38-9CBC-A22CA963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41" y="1747629"/>
            <a:ext cx="3312399" cy="3129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EBB000EC-2AEB-463C-817B-0A6B5922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3" y="1747629"/>
            <a:ext cx="3312393" cy="3129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BF64A60-2163-4E75-BFE2-21E60D6F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8" y="769203"/>
            <a:ext cx="6820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>
                <a:solidFill>
                  <a:srgbClr val="0070C0"/>
                </a:solidFill>
              </a:rPr>
              <a:t>Như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rừng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mưa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nhiệt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đới</a:t>
            </a:r>
            <a:r>
              <a:rPr lang="en-US" altLang="vi-VN" dirty="0">
                <a:solidFill>
                  <a:srgbClr val="0070C0"/>
                </a:solidFill>
              </a:rPr>
              <a:t> – </a:t>
            </a:r>
            <a:r>
              <a:rPr lang="en-US" altLang="vi-VN" dirty="0" err="1">
                <a:solidFill>
                  <a:srgbClr val="0070C0"/>
                </a:solidFill>
              </a:rPr>
              <a:t>rừng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ngập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mặn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ven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biển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gọi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là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quần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xã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sinh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vật</a:t>
            </a:r>
            <a:r>
              <a:rPr lang="en-US" altLang="vi-VN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9583D91-173C-47C8-B69E-E49C6994C611}"/>
              </a:ext>
            </a:extLst>
          </p:cNvPr>
          <p:cNvSpPr/>
          <p:nvPr/>
        </p:nvSpPr>
        <p:spPr>
          <a:xfrm>
            <a:off x="5280273" y="5181600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</a:rPr>
              <a:t>? </a:t>
            </a:r>
            <a:r>
              <a:rPr lang="en-US" altLang="vi-VN" b="1" dirty="0" err="1">
                <a:solidFill>
                  <a:srgbClr val="FF0000"/>
                </a:solidFill>
              </a:rPr>
              <a:t>Vậy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thế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nào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là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một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quần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xã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sinh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vật</a:t>
            </a:r>
            <a:r>
              <a:rPr lang="en-US" altLang="vi-VN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1D1965A-950D-485A-9DA0-B0071DE2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402140"/>
            <a:ext cx="4760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vi-VN" dirty="0"/>
              <a:t>           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xã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vật</a:t>
            </a:r>
            <a:r>
              <a:rPr lang="en-US" altLang="vi-VN" dirty="0"/>
              <a:t> </a:t>
            </a:r>
            <a:r>
              <a:rPr lang="en-US" altLang="vi-VN" dirty="0" err="1"/>
              <a:t>là</a:t>
            </a:r>
            <a:r>
              <a:rPr lang="en-US" altLang="vi-VN" dirty="0"/>
              <a:t> </a:t>
            </a:r>
            <a:r>
              <a:rPr lang="en-US" altLang="vi-VN" dirty="0" err="1"/>
              <a:t>một</a:t>
            </a:r>
            <a:r>
              <a:rPr lang="en-US" altLang="vi-VN" dirty="0"/>
              <a:t> </a:t>
            </a:r>
            <a:r>
              <a:rPr lang="en-US" altLang="vi-VN" dirty="0" err="1"/>
              <a:t>tập</a:t>
            </a:r>
            <a:r>
              <a:rPr lang="en-US" altLang="vi-VN" dirty="0"/>
              <a:t> </a:t>
            </a:r>
            <a:r>
              <a:rPr lang="en-US" altLang="vi-VN" dirty="0" err="1"/>
              <a:t>hợp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thể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vật</a:t>
            </a:r>
            <a:r>
              <a:rPr lang="en-US" altLang="vi-VN" dirty="0"/>
              <a:t> </a:t>
            </a:r>
            <a:r>
              <a:rPr lang="en-US" altLang="vi-VN" dirty="0" err="1"/>
              <a:t>thuộc</a:t>
            </a:r>
            <a:r>
              <a:rPr lang="en-US" altLang="vi-VN" dirty="0"/>
              <a:t> </a:t>
            </a:r>
            <a:r>
              <a:rPr lang="en-US" altLang="vi-VN" dirty="0" err="1"/>
              <a:t>nhiều</a:t>
            </a:r>
            <a:r>
              <a:rPr lang="en-US" altLang="vi-VN" dirty="0"/>
              <a:t> </a:t>
            </a:r>
            <a:r>
              <a:rPr lang="en-US" altLang="vi-VN" dirty="0" err="1"/>
              <a:t>loài</a:t>
            </a:r>
            <a:r>
              <a:rPr lang="en-US" altLang="vi-VN" dirty="0"/>
              <a:t> </a:t>
            </a:r>
            <a:r>
              <a:rPr lang="en-US" altLang="vi-VN" dirty="0" err="1"/>
              <a:t>khác</a:t>
            </a:r>
            <a:r>
              <a:rPr lang="en-US" altLang="vi-VN" dirty="0"/>
              <a:t> </a:t>
            </a:r>
            <a:r>
              <a:rPr lang="en-US" altLang="vi-VN" dirty="0" err="1"/>
              <a:t>nhau</a:t>
            </a:r>
            <a:r>
              <a:rPr lang="en-US" altLang="vi-VN" dirty="0"/>
              <a:t> </a:t>
            </a:r>
            <a:r>
              <a:rPr lang="en-US" altLang="vi-VN" dirty="0" err="1"/>
              <a:t>cùng</a:t>
            </a:r>
            <a:r>
              <a:rPr lang="en-US" altLang="vi-VN" dirty="0"/>
              <a:t> </a:t>
            </a:r>
            <a:r>
              <a:rPr lang="en-US" altLang="vi-VN" dirty="0" err="1"/>
              <a:t>sống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một</a:t>
            </a:r>
            <a:r>
              <a:rPr lang="en-US" altLang="vi-VN" dirty="0"/>
              <a:t> </a:t>
            </a:r>
            <a:r>
              <a:rPr lang="en-US" altLang="vi-VN" dirty="0" err="1"/>
              <a:t>không</a:t>
            </a:r>
            <a:r>
              <a:rPr lang="en-US" altLang="vi-VN" dirty="0"/>
              <a:t> </a:t>
            </a:r>
            <a:r>
              <a:rPr lang="en-US" altLang="vi-VN" dirty="0" err="1"/>
              <a:t>gian</a:t>
            </a:r>
            <a:r>
              <a:rPr lang="en-US" altLang="vi-VN" dirty="0"/>
              <a:t> </a:t>
            </a:r>
            <a:r>
              <a:rPr lang="en-US" altLang="vi-VN" dirty="0" err="1"/>
              <a:t>nhất</a:t>
            </a:r>
            <a:r>
              <a:rPr lang="en-US" altLang="vi-VN" dirty="0"/>
              <a:t> </a:t>
            </a:r>
            <a:r>
              <a:rPr lang="en-US" altLang="vi-VN" dirty="0" err="1"/>
              <a:t>định</a:t>
            </a:r>
            <a:r>
              <a:rPr lang="en-US" altLang="vi-VN" dirty="0"/>
              <a:t>.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B96B05D-8BF3-47E9-948E-30A2F453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85800" cy="533400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3AB97E94-85D3-470C-BE14-D70249D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2580"/>
            <a:ext cx="6476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49: QUẦN XÃ SINH VẬT</a:t>
            </a:r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C7013398-6E80-4B2A-9B28-C18F6A36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858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B6CE0041-8738-49BC-BBAC-E54D7782D08A}"/>
              </a:ext>
            </a:extLst>
          </p:cNvPr>
          <p:cNvSpPr/>
          <p:nvPr/>
        </p:nvSpPr>
        <p:spPr>
          <a:xfrm>
            <a:off x="228600" y="685800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2D257A50-4ACF-4A38-9CBC-A22CA963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11" y="2077518"/>
            <a:ext cx="6773817" cy="4170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A1D1965A-950D-485A-9DA0-B0071DE2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402140"/>
            <a:ext cx="4760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-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thuộc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B96B05D-8BF3-47E9-948E-30A2F453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85800" cy="533400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0AFD8457-0F37-4E6D-A0E5-DD871761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709" y="1074003"/>
            <a:ext cx="6773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 err="1">
                <a:solidFill>
                  <a:srgbClr val="FF0000"/>
                </a:solidFill>
              </a:rPr>
              <a:t>Trong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rừng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ngập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mặn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ven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biển</a:t>
            </a:r>
            <a:r>
              <a:rPr lang="en-US" altLang="vi-VN" dirty="0">
                <a:solidFill>
                  <a:srgbClr val="FF0000"/>
                </a:solidFill>
              </a:rPr>
              <a:t>, </a:t>
            </a:r>
            <a:r>
              <a:rPr lang="en-US" altLang="vi-VN" dirty="0" err="1">
                <a:solidFill>
                  <a:srgbClr val="FF0000"/>
                </a:solidFill>
              </a:rPr>
              <a:t>quần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xã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sinh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vật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có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mối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quan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hệ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sinh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thái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nào</a:t>
            </a:r>
            <a:r>
              <a:rPr lang="en-US" altLang="vi-VN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55B0459-B334-48F6-A13A-C221BFC0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3048000"/>
            <a:ext cx="4701927" cy="156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/>
              <a:t>            -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xã</a:t>
            </a:r>
            <a:r>
              <a:rPr lang="en-US" altLang="vi-VN" dirty="0"/>
              <a:t> </a:t>
            </a:r>
            <a:r>
              <a:rPr lang="en-US" altLang="vi-VN" dirty="0" err="1"/>
              <a:t>các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vật</a:t>
            </a:r>
            <a:r>
              <a:rPr lang="en-US" altLang="vi-VN" dirty="0"/>
              <a:t>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mối</a:t>
            </a:r>
            <a:r>
              <a:rPr lang="en-US" altLang="vi-VN" dirty="0"/>
              <a:t> </a:t>
            </a:r>
            <a:r>
              <a:rPr lang="en-US" altLang="vi-VN" dirty="0" err="1"/>
              <a:t>quan</a:t>
            </a:r>
            <a:r>
              <a:rPr lang="en-US" altLang="vi-VN" dirty="0"/>
              <a:t> </a:t>
            </a:r>
            <a:r>
              <a:rPr lang="en-US" altLang="vi-VN" dirty="0" err="1"/>
              <a:t>hệ</a:t>
            </a:r>
            <a:r>
              <a:rPr lang="en-US" altLang="vi-VN" dirty="0"/>
              <a:t> </a:t>
            </a:r>
            <a:r>
              <a:rPr lang="en-US" altLang="vi-VN" dirty="0" err="1"/>
              <a:t>cùng</a:t>
            </a:r>
            <a:r>
              <a:rPr lang="en-US" altLang="vi-VN" dirty="0"/>
              <a:t> </a:t>
            </a:r>
            <a:r>
              <a:rPr lang="en-US" altLang="vi-VN" dirty="0" err="1"/>
              <a:t>loài</a:t>
            </a:r>
            <a:r>
              <a:rPr lang="en-US" altLang="vi-VN" dirty="0"/>
              <a:t> </a:t>
            </a:r>
            <a:r>
              <a:rPr lang="en-US" altLang="vi-VN" dirty="0" err="1"/>
              <a:t>và</a:t>
            </a:r>
            <a:r>
              <a:rPr lang="en-US" altLang="vi-VN" dirty="0"/>
              <a:t> </a:t>
            </a:r>
            <a:r>
              <a:rPr lang="en-US" altLang="vi-VN" dirty="0" err="1"/>
              <a:t>quan</a:t>
            </a:r>
            <a:r>
              <a:rPr lang="en-US" altLang="vi-VN" dirty="0"/>
              <a:t> </a:t>
            </a:r>
            <a:r>
              <a:rPr lang="en-US" altLang="vi-VN" dirty="0" err="1"/>
              <a:t>hệ</a:t>
            </a:r>
            <a:r>
              <a:rPr lang="en-US" altLang="vi-VN" dirty="0"/>
              <a:t> </a:t>
            </a:r>
            <a:r>
              <a:rPr lang="en-US" altLang="vi-VN" dirty="0" err="1"/>
              <a:t>khác</a:t>
            </a:r>
            <a:r>
              <a:rPr lang="en-US" altLang="vi-VN" dirty="0"/>
              <a:t> </a:t>
            </a:r>
            <a:r>
              <a:rPr lang="en-US" altLang="vi-VN" dirty="0" err="1"/>
              <a:t>loài</a:t>
            </a:r>
            <a:r>
              <a:rPr lang="en-US" altLang="vi-VN" dirty="0"/>
              <a:t> =&gt;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xã</a:t>
            </a:r>
            <a:r>
              <a:rPr lang="en-US" altLang="vi-VN" dirty="0"/>
              <a:t>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cấu</a:t>
            </a:r>
            <a:r>
              <a:rPr lang="en-US" altLang="vi-VN" dirty="0"/>
              <a:t> </a:t>
            </a:r>
            <a:r>
              <a:rPr lang="en-US" altLang="vi-VN" dirty="0" err="1"/>
              <a:t>trúc</a:t>
            </a:r>
            <a:r>
              <a:rPr lang="en-US" altLang="vi-VN" dirty="0"/>
              <a:t> </a:t>
            </a:r>
            <a:r>
              <a:rPr lang="en-US" altLang="vi-VN" dirty="0" err="1"/>
              <a:t>tương</a:t>
            </a:r>
            <a:r>
              <a:rPr lang="en-US" altLang="vi-VN" dirty="0"/>
              <a:t> </a:t>
            </a:r>
            <a:r>
              <a:rPr lang="en-US" altLang="vi-VN" dirty="0" err="1"/>
              <a:t>đối</a:t>
            </a:r>
            <a:r>
              <a:rPr lang="en-US" altLang="vi-VN" dirty="0"/>
              <a:t> </a:t>
            </a:r>
            <a:r>
              <a:rPr lang="en-US" altLang="vi-VN" dirty="0" err="1"/>
              <a:t>ổn</a:t>
            </a:r>
            <a:r>
              <a:rPr lang="en-US" altLang="vi-VN" dirty="0"/>
              <a:t> </a:t>
            </a:r>
            <a:r>
              <a:rPr lang="en-US" altLang="vi-VN" dirty="0" err="1"/>
              <a:t>định</a:t>
            </a:r>
            <a:r>
              <a:rPr lang="en-US" alt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1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>
            <a:extLst>
              <a:ext uri="{FF2B5EF4-FFF2-40B4-BE49-F238E27FC236}">
                <a16:creationId xmlns:a16="http://schemas.microsoft.com/office/drawing/2014/main" id="{82457EB0-9060-49D7-8B00-11C9D071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2111"/>
            <a:ext cx="519627" cy="63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2B66640-4639-47E9-A412-019A840A59CD}"/>
              </a:ext>
            </a:extLst>
          </p:cNvPr>
          <p:cNvSpPr/>
          <p:nvPr/>
        </p:nvSpPr>
        <p:spPr>
          <a:xfrm>
            <a:off x="1028700" y="488981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6D2AA1C-69FD-4055-B577-4B6E1DE79F2F}"/>
              </a:ext>
            </a:extLst>
          </p:cNvPr>
          <p:cNvSpPr/>
          <p:nvPr/>
        </p:nvSpPr>
        <p:spPr>
          <a:xfrm>
            <a:off x="280549" y="1101201"/>
            <a:ext cx="1164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6765E39-0252-479C-92F9-D1FA39931342}"/>
              </a:ext>
            </a:extLst>
          </p:cNvPr>
          <p:cNvSpPr/>
          <p:nvPr/>
        </p:nvSpPr>
        <p:spPr>
          <a:xfrm>
            <a:off x="280549" y="1578837"/>
            <a:ext cx="1853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kumimoji="0" lang="en-US" alt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8B6BCB21-2C06-441F-82B2-0BAAB93EC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76253"/>
              </p:ext>
            </p:extLst>
          </p:nvPr>
        </p:nvGraphicFramePr>
        <p:xfrm>
          <a:off x="413657" y="2118360"/>
          <a:ext cx="1150846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1521001710"/>
                    </a:ext>
                  </a:extLst>
                </a:gridCol>
                <a:gridCol w="5978523">
                  <a:extLst>
                    <a:ext uri="{9D8B030D-6E8A-4147-A177-3AD203B41FA5}">
                      <a16:colId xmlns:a16="http://schemas.microsoft.com/office/drawing/2014/main" val="3387971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6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phối</a:t>
                      </a:r>
                      <a:endParaRPr kumimoji="0" lang="en-US" alt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thấp</a:t>
                      </a:r>
                      <a:endParaRPr kumimoji="0" lang="en-US" alt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Vd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alt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nhau</a:t>
                      </a:r>
                      <a:endParaRPr lang="en-US" altLang="vi-VN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Vd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altLang="vi-VN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6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0048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F0905BF-ED6D-4DFA-83F1-89D03E66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3" y="1371601"/>
            <a:ext cx="7964837" cy="48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67F6AB24-69A5-4C16-8AB3-04784483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63" y="6324600"/>
            <a:ext cx="796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Mô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 hình </a:t>
            </a: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sản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xuất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 VAC (</a:t>
            </a: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Vườn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 – </a:t>
            </a: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Ao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 – </a:t>
            </a:r>
            <a:r>
              <a:rPr lang="en-US" altLang="vi-VN" b="1" u="sng" dirty="0" err="1">
                <a:solidFill>
                  <a:srgbClr val="FF0000"/>
                </a:solidFill>
                <a:ea typeface="SimSun" panose="02010600030101010101" pitchFamily="2" charset="-122"/>
              </a:rPr>
              <a:t>Chuồng</a:t>
            </a:r>
            <a:r>
              <a:rPr lang="en-US" altLang="vi-VN" b="1" u="sng" dirty="0">
                <a:solidFill>
                  <a:srgbClr val="FF0000"/>
                </a:solidFill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304DC81-EE38-4C5C-89C8-32538FF0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24000"/>
            <a:ext cx="762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vi-VN" sz="18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F14B12-74A9-4EBC-8453-C29B3B60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204" y="1539498"/>
            <a:ext cx="2667000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hình</a:t>
            </a:r>
          </a:p>
          <a:p>
            <a:pPr algn="ct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VAC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27E528-37DF-43BE-A770-B1F6F91CF6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469438" y="3162301"/>
            <a:ext cx="665162" cy="638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D3013E-4E65-48EE-A610-184EF8374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34600" y="3162301"/>
            <a:ext cx="762000" cy="638175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165282-40E5-4C4A-AE1F-8ADD3462A633}"/>
              </a:ext>
            </a:extLst>
          </p:cNvPr>
          <p:cNvSpPr txBox="1"/>
          <p:nvPr/>
        </p:nvSpPr>
        <p:spPr>
          <a:xfrm>
            <a:off x="8710613" y="3885407"/>
            <a:ext cx="106680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quần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nuôi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66117-2DAB-4474-A56B-B71D2168FAEF}"/>
              </a:ext>
            </a:extLst>
          </p:cNvPr>
          <p:cNvSpPr txBox="1"/>
          <p:nvPr/>
        </p:nvSpPr>
        <p:spPr>
          <a:xfrm>
            <a:off x="10668000" y="3883819"/>
            <a:ext cx="1066800" cy="194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quần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cây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trồng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156CA-B35A-4FDF-984E-B7804F6D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3" y="914400"/>
            <a:ext cx="796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Mô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hình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VAC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9" name="Text Box 14">
            <a:extLst>
              <a:ext uri="{FF2B5EF4-FFF2-40B4-BE49-F238E27FC236}">
                <a16:creationId xmlns:a16="http://schemas.microsoft.com/office/drawing/2014/main" id="{67DC1F2F-BA6E-4324-A79E-D15DF4E5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3537"/>
            <a:ext cx="1188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thực</a:t>
            </a:r>
            <a:r>
              <a:rPr lang="en-US" altLang="vi-VN" dirty="0"/>
              <a:t> </a:t>
            </a:r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sản</a:t>
            </a:r>
            <a:r>
              <a:rPr lang="en-US" altLang="vi-VN" dirty="0"/>
              <a:t> </a:t>
            </a:r>
            <a:r>
              <a:rPr lang="en-US" altLang="vi-VN" dirty="0" err="1"/>
              <a:t>xuất</a:t>
            </a:r>
            <a:r>
              <a:rPr lang="en-US" altLang="vi-VN" dirty="0"/>
              <a:t> </a:t>
            </a:r>
            <a:r>
              <a:rPr lang="en-US" altLang="vi-VN" dirty="0" err="1"/>
              <a:t>mô</a:t>
            </a:r>
            <a:r>
              <a:rPr lang="en-US" altLang="vi-VN" dirty="0"/>
              <a:t> hình VAC </a:t>
            </a:r>
            <a:r>
              <a:rPr lang="en-US" altLang="vi-VN" dirty="0" err="1"/>
              <a:t>có</a:t>
            </a:r>
            <a:r>
              <a:rPr lang="en-US" altLang="vi-VN" dirty="0"/>
              <a:t> </a:t>
            </a:r>
            <a:r>
              <a:rPr lang="en-US" altLang="vi-VN" dirty="0" err="1"/>
              <a:t>được</a:t>
            </a:r>
            <a:r>
              <a:rPr lang="en-US" altLang="vi-VN" dirty="0"/>
              <a:t> </a:t>
            </a:r>
            <a:r>
              <a:rPr lang="en-US" altLang="vi-VN" dirty="0" err="1"/>
              <a:t>gọi</a:t>
            </a:r>
            <a:r>
              <a:rPr lang="en-US" altLang="vi-VN" dirty="0"/>
              <a:t> </a:t>
            </a:r>
            <a:r>
              <a:rPr lang="en-US" altLang="vi-VN" dirty="0" err="1"/>
              <a:t>là</a:t>
            </a:r>
            <a:r>
              <a:rPr lang="en-US" altLang="vi-VN" dirty="0"/>
              <a:t> </a:t>
            </a:r>
            <a:r>
              <a:rPr lang="en-US" altLang="vi-VN" dirty="0" err="1"/>
              <a:t>quần</a:t>
            </a:r>
            <a:r>
              <a:rPr lang="en-US" altLang="vi-VN" dirty="0"/>
              <a:t> </a:t>
            </a:r>
            <a:r>
              <a:rPr lang="en-US" altLang="vi-VN" dirty="0" err="1"/>
              <a:t>xã</a:t>
            </a:r>
            <a:r>
              <a:rPr lang="en-US" altLang="vi-VN" dirty="0"/>
              <a:t> </a:t>
            </a:r>
            <a:r>
              <a:rPr lang="en-US" altLang="vi-VN" dirty="0" err="1"/>
              <a:t>sinh</a:t>
            </a:r>
            <a:r>
              <a:rPr lang="en-US" altLang="vi-VN" dirty="0"/>
              <a:t> </a:t>
            </a:r>
            <a:r>
              <a:rPr lang="en-US" altLang="vi-VN" dirty="0" err="1"/>
              <a:t>vật</a:t>
            </a:r>
            <a:r>
              <a:rPr lang="en-US" altLang="vi-VN" dirty="0"/>
              <a:t> </a:t>
            </a:r>
            <a:r>
              <a:rPr lang="en-US" altLang="vi-VN" dirty="0" err="1"/>
              <a:t>không</a:t>
            </a:r>
            <a:r>
              <a:rPr lang="en-US" altLang="vi-VN" dirty="0"/>
              <a:t> ? </a:t>
            </a:r>
            <a:r>
              <a:rPr lang="en-US" altLang="vi-VN" dirty="0" err="1"/>
              <a:t>Hãy</a:t>
            </a:r>
            <a:r>
              <a:rPr lang="en-US" altLang="vi-VN" dirty="0"/>
              <a:t> </a:t>
            </a:r>
            <a:r>
              <a:rPr lang="en-US" altLang="vi-VN" dirty="0" err="1"/>
              <a:t>giải</a:t>
            </a:r>
            <a:r>
              <a:rPr lang="en-US" altLang="vi-VN" dirty="0"/>
              <a:t> </a:t>
            </a:r>
            <a:r>
              <a:rPr lang="en-US" altLang="vi-VN" dirty="0" err="1"/>
              <a:t>thích</a:t>
            </a:r>
            <a:r>
              <a:rPr lang="en-US" altLang="vi-VN" dirty="0"/>
              <a:t> 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>
            <a:extLst>
              <a:ext uri="{FF2B5EF4-FFF2-40B4-BE49-F238E27FC236}">
                <a16:creationId xmlns:a16="http://schemas.microsoft.com/office/drawing/2014/main" id="{3AB97E94-85D3-470C-BE14-D70249D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"/>
            <a:ext cx="6476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49: QUẦN XÃ SINH VẬT</a:t>
            </a:r>
          </a:p>
        </p:txBody>
      </p:sp>
      <p:sp>
        <p:nvSpPr>
          <p:cNvPr id="31" name="Line 4">
            <a:extLst>
              <a:ext uri="{FF2B5EF4-FFF2-40B4-BE49-F238E27FC236}">
                <a16:creationId xmlns:a16="http://schemas.microsoft.com/office/drawing/2014/main" id="{C7013398-6E80-4B2A-9B28-C18F6A364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762000"/>
            <a:ext cx="0" cy="586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B6CE0041-8738-49BC-BBAC-E54D7782D08A}"/>
              </a:ext>
            </a:extLst>
          </p:cNvPr>
          <p:cNvSpPr/>
          <p:nvPr/>
        </p:nvSpPr>
        <p:spPr>
          <a:xfrm>
            <a:off x="228599" y="751820"/>
            <a:ext cx="548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95C5E33-9D2D-498C-BEB5-165B8811AC37}"/>
              </a:ext>
            </a:extLst>
          </p:cNvPr>
          <p:cNvSpPr/>
          <p:nvPr/>
        </p:nvSpPr>
        <p:spPr>
          <a:xfrm>
            <a:off x="228600" y="1213485"/>
            <a:ext cx="624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b="1" dirty="0"/>
              <a:t>II. </a:t>
            </a:r>
            <a:r>
              <a:rPr lang="en-US" altLang="vi-VN" b="1" dirty="0" err="1"/>
              <a:t>Những</a:t>
            </a:r>
            <a:r>
              <a:rPr lang="en-US" altLang="vi-VN" b="1" dirty="0"/>
              <a:t> </a:t>
            </a:r>
            <a:r>
              <a:rPr lang="en-US" altLang="vi-VN" b="1" dirty="0" err="1"/>
              <a:t>dấu</a:t>
            </a:r>
            <a:r>
              <a:rPr lang="en-US" altLang="vi-VN" b="1" dirty="0"/>
              <a:t> </a:t>
            </a:r>
            <a:r>
              <a:rPr lang="en-US" altLang="vi-VN" b="1" dirty="0" err="1"/>
              <a:t>hiệu</a:t>
            </a:r>
            <a:r>
              <a:rPr lang="en-US" altLang="vi-VN" b="1" dirty="0"/>
              <a:t> </a:t>
            </a:r>
            <a:r>
              <a:rPr lang="en-US" altLang="vi-VN" b="1" dirty="0" err="1"/>
              <a:t>điển</a:t>
            </a:r>
            <a:r>
              <a:rPr lang="en-US" altLang="vi-VN" b="1" dirty="0"/>
              <a:t> hình </a:t>
            </a:r>
            <a:r>
              <a:rPr lang="en-US" altLang="vi-VN" b="1" dirty="0" err="1"/>
              <a:t>của</a:t>
            </a:r>
            <a:r>
              <a:rPr lang="en-US" altLang="vi-VN" b="1" dirty="0"/>
              <a:t> </a:t>
            </a:r>
            <a:r>
              <a:rPr lang="en-US" altLang="vi-VN" b="1" dirty="0" err="1"/>
              <a:t>một</a:t>
            </a:r>
            <a:r>
              <a:rPr lang="en-US" altLang="vi-VN" b="1" dirty="0"/>
              <a:t> </a:t>
            </a: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endParaRPr lang="en-US" altLang="vi-VN" b="1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9F6F29EF-9492-4D43-9416-2CDC3F2B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5" y="2217003"/>
            <a:ext cx="5410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0000"/>
                </a:solidFill>
              </a:rPr>
              <a:t>? </a:t>
            </a:r>
            <a:r>
              <a:rPr lang="en-US" altLang="vi-VN" dirty="0" err="1">
                <a:solidFill>
                  <a:srgbClr val="FF0000"/>
                </a:solidFill>
              </a:rPr>
              <a:t>Hãy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nghiên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cứu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thông</a:t>
            </a:r>
            <a:r>
              <a:rPr lang="en-US" altLang="vi-VN" dirty="0">
                <a:solidFill>
                  <a:srgbClr val="FF0000"/>
                </a:solidFill>
              </a:rPr>
              <a:t> tin </a:t>
            </a:r>
            <a:r>
              <a:rPr lang="en-US" altLang="vi-VN" dirty="0" err="1">
                <a:solidFill>
                  <a:srgbClr val="FF0000"/>
                </a:solidFill>
              </a:rPr>
              <a:t>sgk</a:t>
            </a:r>
            <a:r>
              <a:rPr lang="en-US" altLang="vi-VN" dirty="0">
                <a:solidFill>
                  <a:srgbClr val="FF0000"/>
                </a:solidFill>
              </a:rPr>
              <a:t>. Cho </a:t>
            </a:r>
            <a:r>
              <a:rPr lang="en-US" altLang="vi-VN" dirty="0" err="1">
                <a:solidFill>
                  <a:srgbClr val="FF0000"/>
                </a:solidFill>
              </a:rPr>
              <a:t>biết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một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quần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xã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có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những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dấu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hiệu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nào</a:t>
            </a:r>
            <a:r>
              <a:rPr lang="en-US" altLang="vi-VN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A0AF843-A779-47F4-A7A4-4BB0883B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341265"/>
            <a:ext cx="373379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r>
              <a:rPr lang="en-US" altLang="vi-VN" b="1" dirty="0"/>
              <a:t> </a:t>
            </a:r>
            <a:r>
              <a:rPr lang="en-US" altLang="vi-VN" b="1" dirty="0" err="1"/>
              <a:t>có</a:t>
            </a:r>
            <a:r>
              <a:rPr lang="en-US" altLang="vi-VN" b="1" dirty="0"/>
              <a:t> </a:t>
            </a:r>
            <a:r>
              <a:rPr lang="en-US" altLang="vi-VN" b="1" dirty="0" err="1"/>
              <a:t>các</a:t>
            </a:r>
            <a:r>
              <a:rPr lang="en-US" altLang="vi-VN" b="1" dirty="0"/>
              <a:t> </a:t>
            </a:r>
            <a:r>
              <a:rPr lang="en-US" altLang="vi-VN" b="1" dirty="0" err="1"/>
              <a:t>dấu</a:t>
            </a:r>
            <a:r>
              <a:rPr lang="en-US" altLang="vi-VN" b="1" dirty="0"/>
              <a:t> </a:t>
            </a:r>
            <a:r>
              <a:rPr lang="en-US" altLang="vi-VN" b="1" dirty="0" err="1"/>
              <a:t>hiệu</a:t>
            </a:r>
            <a:r>
              <a:rPr lang="en-US" altLang="vi-VN" b="1" dirty="0"/>
              <a:t>: </a:t>
            </a: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4AFDD803-078D-4B3B-B5D2-E076CA542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8900" y="287466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513AA690-C8DE-4A61-BED3-DEA7626D3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12" y="2895346"/>
            <a:ext cx="497226" cy="49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BD2CF26D-5479-4038-B139-F4418C21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3" y="3476975"/>
            <a:ext cx="2667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Số</a:t>
            </a:r>
            <a:r>
              <a:rPr lang="en-US" altLang="vi-VN" b="1" dirty="0"/>
              <a:t> </a:t>
            </a:r>
            <a:r>
              <a:rPr lang="en-US" altLang="vi-VN" b="1" dirty="0" err="1"/>
              <a:t>lượng</a:t>
            </a:r>
            <a:r>
              <a:rPr lang="en-US" altLang="vi-VN" b="1" dirty="0"/>
              <a:t> </a:t>
            </a:r>
            <a:r>
              <a:rPr lang="en-US" altLang="vi-VN" b="1" dirty="0" err="1"/>
              <a:t>các</a:t>
            </a:r>
            <a:r>
              <a:rPr lang="en-US" altLang="vi-VN" b="1" dirty="0"/>
              <a:t> </a:t>
            </a:r>
            <a:r>
              <a:rPr lang="en-US" altLang="vi-VN" b="1" dirty="0" err="1"/>
              <a:t>loài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endParaRPr lang="en-US" altLang="vi-VN" b="1" dirty="0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6A9A8C27-732B-45E0-AFAA-4C703892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114" y="3476975"/>
            <a:ext cx="245778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Thành</a:t>
            </a:r>
            <a:r>
              <a:rPr lang="en-US" altLang="vi-VN" b="1" dirty="0"/>
              <a:t> </a:t>
            </a:r>
            <a:r>
              <a:rPr lang="en-US" altLang="vi-VN" b="1" dirty="0" err="1"/>
              <a:t>phần</a:t>
            </a:r>
            <a:r>
              <a:rPr lang="en-US" altLang="vi-VN" b="1" dirty="0"/>
              <a:t> </a:t>
            </a:r>
            <a:r>
              <a:rPr lang="en-US" altLang="vi-VN" b="1" dirty="0" err="1"/>
              <a:t>loài</a:t>
            </a:r>
            <a:r>
              <a:rPr lang="en-US" altLang="vi-VN" b="1" dirty="0"/>
              <a:t> </a:t>
            </a:r>
            <a:r>
              <a:rPr lang="en-US" altLang="vi-VN" b="1" dirty="0" err="1"/>
              <a:t>trong</a:t>
            </a:r>
            <a:r>
              <a:rPr lang="en-US" altLang="vi-VN" b="1" dirty="0"/>
              <a:t> </a:t>
            </a:r>
            <a:r>
              <a:rPr lang="en-US" altLang="vi-VN" b="1" dirty="0" err="1"/>
              <a:t>quần</a:t>
            </a:r>
            <a:r>
              <a:rPr lang="en-US" altLang="vi-VN" b="1" dirty="0"/>
              <a:t> </a:t>
            </a:r>
            <a:r>
              <a:rPr lang="en-US" altLang="vi-VN" b="1" dirty="0" err="1"/>
              <a:t>xã</a:t>
            </a:r>
            <a:endParaRPr lang="en-US" altLang="vi-VN" b="1" dirty="0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DFE6DD62-FA30-4788-A0F8-228A46C76E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366" y="4499997"/>
            <a:ext cx="10878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9F0FBB1-E168-44F0-BD76-9B99203A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1873"/>
            <a:ext cx="990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Độ</a:t>
            </a:r>
            <a:r>
              <a:rPr lang="en-US" altLang="vi-VN" b="1" dirty="0"/>
              <a:t> </a:t>
            </a:r>
            <a:r>
              <a:rPr lang="en-US" altLang="vi-VN" b="1" dirty="0" err="1"/>
              <a:t>đa</a:t>
            </a:r>
            <a:r>
              <a:rPr lang="en-US" altLang="vi-VN" b="1" dirty="0"/>
              <a:t> </a:t>
            </a:r>
            <a:r>
              <a:rPr lang="en-US" altLang="vi-VN" b="1" dirty="0" err="1"/>
              <a:t>dạng</a:t>
            </a:r>
            <a:endParaRPr lang="en-US" altLang="vi-VN" b="1" dirty="0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234CA47C-B5B7-4C51-85AA-219BD3F9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86" y="5251873"/>
            <a:ext cx="97770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Độ</a:t>
            </a:r>
            <a:r>
              <a:rPr lang="en-US" altLang="vi-VN" b="1" dirty="0"/>
              <a:t> </a:t>
            </a:r>
            <a:r>
              <a:rPr lang="en-US" altLang="vi-VN" b="1" dirty="0" err="1"/>
              <a:t>nhiều</a:t>
            </a:r>
            <a:endParaRPr lang="en-US" altLang="vi-VN" b="1" dirty="0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84204B22-F09A-44C2-8D9A-D2BE6FE80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9585" y="4538097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C101388-C349-4054-A6C1-7784B2B7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31" y="5067206"/>
            <a:ext cx="113910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Độ</a:t>
            </a:r>
            <a:r>
              <a:rPr lang="en-US" altLang="vi-VN" b="1" dirty="0"/>
              <a:t> </a:t>
            </a:r>
            <a:r>
              <a:rPr lang="en-US" altLang="vi-VN" b="1" dirty="0" err="1"/>
              <a:t>thường</a:t>
            </a:r>
            <a:r>
              <a:rPr lang="en-US" altLang="vi-VN" b="1" dirty="0"/>
              <a:t> </a:t>
            </a:r>
            <a:r>
              <a:rPr lang="en-US" altLang="vi-VN" b="1" dirty="0" err="1"/>
              <a:t>gặp</a:t>
            </a:r>
            <a:endParaRPr lang="en-US" altLang="vi-VN" b="1" dirty="0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9DE0F167-66E6-43B1-B71D-368E95605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731" y="4470474"/>
            <a:ext cx="213057" cy="592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AB89D014-CF9B-48A7-AE79-C81F74D2D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6152" y="442379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C8370123-E3E4-4346-A5B6-729E3896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113" y="5251873"/>
            <a:ext cx="1066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/>
              <a:t>Loài ưu thế</a:t>
            </a: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F356AB72-F25D-4234-A4B1-89B2975E5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6189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E26CD6A7-5BF8-4074-9947-56820D82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5251873"/>
            <a:ext cx="137159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/>
              <a:t>Loài</a:t>
            </a:r>
            <a:r>
              <a:rPr lang="en-US" altLang="vi-VN" b="1" dirty="0"/>
              <a:t> </a:t>
            </a:r>
            <a:r>
              <a:rPr lang="en-US" altLang="vi-VN" b="1" dirty="0" err="1"/>
              <a:t>đặc</a:t>
            </a:r>
            <a:r>
              <a:rPr lang="en-US" altLang="vi-VN" b="1" dirty="0"/>
              <a:t> </a:t>
            </a:r>
            <a:r>
              <a:rPr lang="en-US" altLang="vi-VN" b="1" dirty="0" err="1"/>
              <a:t>trưng</a:t>
            </a:r>
            <a:endParaRPr lang="en-US" altLang="vi-VN" b="1" dirty="0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06F1496C-C141-4092-A433-EF97FC49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4" y="2204828"/>
            <a:ext cx="914399" cy="711199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6">
            <a:extLst>
              <a:ext uri="{FF2B5EF4-FFF2-40B4-BE49-F238E27FC236}">
                <a16:creationId xmlns:a16="http://schemas.microsoft.com/office/drawing/2014/main" id="{757E76DE-60EA-4D54-A63E-5156AB25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88" y="3283803"/>
            <a:ext cx="5410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0070C0"/>
                </a:solidFill>
              </a:rPr>
              <a:t>? </a:t>
            </a:r>
            <a:r>
              <a:rPr lang="en-US" altLang="vi-VN" dirty="0" err="1">
                <a:solidFill>
                  <a:srgbClr val="0070C0"/>
                </a:solidFill>
              </a:rPr>
              <a:t>Số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lượng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loài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trong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quần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xã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được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đánh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giá</a:t>
            </a:r>
            <a:r>
              <a:rPr lang="en-US" altLang="vi-VN" dirty="0">
                <a:solidFill>
                  <a:srgbClr val="0070C0"/>
                </a:solidFill>
              </a:rPr>
              <a:t> qua </a:t>
            </a:r>
            <a:r>
              <a:rPr lang="en-US" altLang="vi-VN" dirty="0" err="1">
                <a:solidFill>
                  <a:srgbClr val="0070C0"/>
                </a:solidFill>
              </a:rPr>
              <a:t>những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chỉ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số</a:t>
            </a:r>
            <a:r>
              <a:rPr lang="en-US" altLang="vi-VN" dirty="0">
                <a:solidFill>
                  <a:srgbClr val="0070C0"/>
                </a:solidFill>
              </a:rPr>
              <a:t> </a:t>
            </a:r>
            <a:r>
              <a:rPr lang="en-US" altLang="vi-VN" dirty="0" err="1">
                <a:solidFill>
                  <a:srgbClr val="0070C0"/>
                </a:solidFill>
              </a:rPr>
              <a:t>nào</a:t>
            </a:r>
            <a:r>
              <a:rPr lang="en-US" altLang="vi-VN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D5B1129C-CC72-4114-935A-77FF36BF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88" y="4338935"/>
            <a:ext cx="5410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C00000"/>
                </a:solidFill>
              </a:rPr>
              <a:t>? </a:t>
            </a:r>
            <a:r>
              <a:rPr lang="en-US" altLang="vi-VN" dirty="0" err="1">
                <a:solidFill>
                  <a:srgbClr val="C00000"/>
                </a:solidFill>
              </a:rPr>
              <a:t>Thành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phần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loài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gồm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những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chỉ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số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nào</a:t>
            </a:r>
            <a:r>
              <a:rPr lang="en-US" altLang="vi-VN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8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CAAFBBD5-AE30-42D3-98AC-69E94400C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2"/>
          <a:stretch/>
        </p:blipFill>
        <p:spPr bwMode="auto">
          <a:xfrm>
            <a:off x="3095027" y="1003300"/>
            <a:ext cx="2848573" cy="265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>
            <a:extLst>
              <a:ext uri="{FF2B5EF4-FFF2-40B4-BE49-F238E27FC236}">
                <a16:creationId xmlns:a16="http://schemas.microsoft.com/office/drawing/2014/main" id="{52328CFF-320C-4ED8-AE09-43E9D56A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4980"/>
            <a:ext cx="190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vi-VN" sz="2800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vi-VN" sz="2800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dạng</a:t>
            </a:r>
            <a:endParaRPr lang="en-US" altLang="vi-VN" sz="2800" b="1" i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4" name="Picture 5" descr="1245314069">
            <a:extLst>
              <a:ext uri="{FF2B5EF4-FFF2-40B4-BE49-F238E27FC236}">
                <a16:creationId xmlns:a16="http://schemas.microsoft.com/office/drawing/2014/main" id="{C7867F17-0D1A-469A-A51E-39BA90D5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03300"/>
            <a:ext cx="2848573" cy="265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>
            <a:extLst>
              <a:ext uri="{FF2B5EF4-FFF2-40B4-BE49-F238E27FC236}">
                <a16:creationId xmlns:a16="http://schemas.microsoft.com/office/drawing/2014/main" id="{2F5BDD04-1D9A-48D9-B887-BCEE40BE4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15248"/>
            <a:ext cx="3736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mức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phú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7C1AC2B6-7915-4E92-834D-261C026C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360" y="3915248"/>
            <a:ext cx="36214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endParaRPr lang="en-US" altLang="vi-VN" sz="28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23" name="Line 12">
            <a:extLst>
              <a:ext uri="{FF2B5EF4-FFF2-40B4-BE49-F238E27FC236}">
                <a16:creationId xmlns:a16="http://schemas.microsoft.com/office/drawing/2014/main" id="{5A03B4B7-84CB-4B37-AF93-C7836613E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8023" y="514578"/>
            <a:ext cx="27977" cy="45146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>
              <a:cs typeface="Times New Roman" panose="02020603050405020304" pitchFamily="18" charset="0"/>
            </a:endParaRPr>
          </a:p>
        </p:txBody>
      </p:sp>
      <p:sp>
        <p:nvSpPr>
          <p:cNvPr id="22535" name="Rectangle 1">
            <a:extLst>
              <a:ext uri="{FF2B5EF4-FFF2-40B4-BE49-F238E27FC236}">
                <a16:creationId xmlns:a16="http://schemas.microsoft.com/office/drawing/2014/main" id="{B3A1132D-90F0-4D48-B581-DE472157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981" y="5410200"/>
            <a:ext cx="83936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15913" defTabSz="4572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Quan </a:t>
            </a:r>
            <a:r>
              <a:rPr lang="en-US" altLang="vi-VN" sz="2800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hệ</a:t>
            </a:r>
            <a:r>
              <a:rPr lang="en-US" altLang="vi-VN" sz="2800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thuận</a:t>
            </a:r>
            <a:r>
              <a:rPr lang="en-US" altLang="vi-VN" sz="2800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nghịch</a:t>
            </a:r>
            <a:r>
              <a:rPr lang="en-US" altLang="vi-VN" sz="2800" b="1" i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dạng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ngược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0D9462EC-DD8E-40E8-AEDA-625915F0B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581" y="278344"/>
            <a:ext cx="190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sz="2800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vi-VN" sz="2800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endParaRPr lang="en-US" altLang="vi-VN" sz="2800" b="1" i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8" descr="seu_daudo- Tây Ninh- VQG Lò Gò - Xa Mát">
            <a:extLst>
              <a:ext uri="{FF2B5EF4-FFF2-40B4-BE49-F238E27FC236}">
                <a16:creationId xmlns:a16="http://schemas.microsoft.com/office/drawing/2014/main" id="{5064349A-48A0-4860-B089-9002B7E2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3" y="1003299"/>
            <a:ext cx="2819400" cy="26437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84FFCA6-24F9-471D-9E4A-73C5541F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03299"/>
            <a:ext cx="2819400" cy="2643754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4586" grpId="0"/>
      <p:bldP spid="24587" grpId="0"/>
      <p:bldP spid="9223" grpId="0" animBg="1"/>
      <p:bldP spid="22535" grpId="0"/>
      <p:bldP spid="225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F470A36F-9B56-4CDA-8931-EBDD5A5B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0247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dirty="0" err="1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vi-VN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vi-VN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rgbClr val="0033CC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826A4F9D-B5C7-48B0-A01D-B2AD3967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vi-VN" altLang="vi-VN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53D963AC-00A6-4FF7-A1DE-706F91EC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2675732"/>
            <a:ext cx="571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: A =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endParaRPr lang="en-US" altLang="vi-VN" i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B088E116-72CC-41B3-90E0-D9B87F8F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2" y="3425034"/>
            <a:ext cx="560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P =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vi-VN" i="1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D6EC1895-B1CA-4D2C-913F-5F67C941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566741"/>
            <a:ext cx="526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vi-VN" b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vi-VN" b="1" i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altLang="vi-VN" b="1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vi-VN" b="1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1BA79911-34D9-40C6-8C11-0DC6B716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4056355"/>
            <a:ext cx="6477000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C &gt; 50% (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             25% &lt; C &lt; 50% (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C &lt; 25% (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ngẫu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: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nghiên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altLang="vi-VN" b="1" i="1" dirty="0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6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ao</a:t>
            </a:r>
            <a:r>
              <a:rPr lang="en-US" altLang="vi-VN" b="1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10248" name="AutoShape 11">
            <a:extLst>
              <a:ext uri="{FF2B5EF4-FFF2-40B4-BE49-F238E27FC236}">
                <a16:creationId xmlns:a16="http://schemas.microsoft.com/office/drawing/2014/main" id="{0AEB3FA1-F434-4CE5-8DA7-FC81500D60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48200" y="1676401"/>
            <a:ext cx="243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cs typeface="Times New Roman" panose="02020603050405020304" pitchFamily="18" charset="0"/>
            </a:endParaRPr>
          </a:p>
        </p:txBody>
      </p:sp>
      <p:grpSp>
        <p:nvGrpSpPr>
          <p:cNvPr id="10249" name="Group 20">
            <a:extLst>
              <a:ext uri="{FF2B5EF4-FFF2-40B4-BE49-F238E27FC236}">
                <a16:creationId xmlns:a16="http://schemas.microsoft.com/office/drawing/2014/main" id="{1F84EA9E-3659-4423-8BFD-2DCA5F18BFC4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1752309"/>
            <a:ext cx="2473325" cy="892175"/>
            <a:chOff x="2033" y="1044"/>
            <a:chExt cx="1558" cy="562"/>
          </a:xfrm>
        </p:grpSpPr>
        <p:sp>
          <p:nvSpPr>
            <p:cNvPr id="10251" name="Text Box 12">
              <a:extLst>
                <a:ext uri="{FF2B5EF4-FFF2-40B4-BE49-F238E27FC236}">
                  <a16:creationId xmlns:a16="http://schemas.microsoft.com/office/drawing/2014/main" id="{1972B25D-F57F-42A3-A95F-F6A6CCF03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1044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vi-VN" dirty="0">
                  <a:ea typeface="SimSun" panose="02010600030101010101" pitchFamily="2" charset="-122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0252" name="Line 13">
              <a:extLst>
                <a:ext uri="{FF2B5EF4-FFF2-40B4-BE49-F238E27FC236}">
                  <a16:creationId xmlns:a16="http://schemas.microsoft.com/office/drawing/2014/main" id="{CEDFFF86-795C-45F9-80B5-0FD309B7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1348"/>
              <a:ext cx="9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dirty="0">
                <a:cs typeface="Times New Roman" panose="02020603050405020304" pitchFamily="18" charset="0"/>
              </a:endParaRPr>
            </a:p>
          </p:txBody>
        </p:sp>
        <p:sp>
          <p:nvSpPr>
            <p:cNvPr id="10253" name="Rectangle 14">
              <a:extLst>
                <a:ext uri="{FF2B5EF4-FFF2-40B4-BE49-F238E27FC236}">
                  <a16:creationId xmlns:a16="http://schemas.microsoft.com/office/drawing/2014/main" id="{EB409316-836D-4AD3-ACB8-9641024D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1373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i="1">
                  <a:solidFill>
                    <a:srgbClr val="000000"/>
                  </a:solidFill>
                  <a:cs typeface="Times New Roman" panose="02020603050405020304" pitchFamily="18" charset="0"/>
                </a:rPr>
                <a:t>P</a:t>
              </a:r>
              <a:endParaRPr lang="en-US" altLang="vi-VN">
                <a:cs typeface="Times New Roman" panose="02020603050405020304" pitchFamily="18" charset="0"/>
              </a:endParaRPr>
            </a:p>
          </p:txBody>
        </p:sp>
        <p:sp>
          <p:nvSpPr>
            <p:cNvPr id="10254" name="Rectangle 15">
              <a:extLst>
                <a:ext uri="{FF2B5EF4-FFF2-40B4-BE49-F238E27FC236}">
                  <a16:creationId xmlns:a16="http://schemas.microsoft.com/office/drawing/2014/main" id="{4EB18F9F-A6BE-4ACC-B8EA-71F179891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1068"/>
              <a:ext cx="1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  <a:endParaRPr lang="en-US" altLang="vi-VN" dirty="0">
                <a:cs typeface="Times New Roman" panose="02020603050405020304" pitchFamily="18" charset="0"/>
              </a:endParaRPr>
            </a:p>
          </p:txBody>
        </p:sp>
        <p:sp>
          <p:nvSpPr>
            <p:cNvPr id="10255" name="Rectangle 16">
              <a:extLst>
                <a:ext uri="{FF2B5EF4-FFF2-40B4-BE49-F238E27FC236}">
                  <a16:creationId xmlns:a16="http://schemas.microsoft.com/office/drawing/2014/main" id="{07D56E60-7C71-480B-A410-CC3BA6DBB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231"/>
              <a:ext cx="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C</a:t>
              </a:r>
              <a:endParaRPr lang="en-US" altLang="vi-VN" dirty="0">
                <a:cs typeface="Times New Roman" panose="02020603050405020304" pitchFamily="18" charset="0"/>
              </a:endParaRPr>
            </a:p>
          </p:txBody>
        </p:sp>
        <p:sp>
          <p:nvSpPr>
            <p:cNvPr id="10256" name="Rectangle 17">
              <a:extLst>
                <a:ext uri="{FF2B5EF4-FFF2-40B4-BE49-F238E27FC236}">
                  <a16:creationId xmlns:a16="http://schemas.microsoft.com/office/drawing/2014/main" id="{43551CA4-7331-4BE2-890C-9FD66216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1068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cs typeface="Times New Roman" panose="02020603050405020304" pitchFamily="18" charset="0"/>
                </a:rPr>
                <a:t>100</a:t>
              </a:r>
              <a:endParaRPr lang="en-US" altLang="vi-VN">
                <a:cs typeface="Times New Roman" panose="02020603050405020304" pitchFamily="18" charset="0"/>
              </a:endParaRPr>
            </a:p>
          </p:txBody>
        </p:sp>
        <p:sp>
          <p:nvSpPr>
            <p:cNvPr id="10257" name="Rectangle 18">
              <a:extLst>
                <a:ext uri="{FF2B5EF4-FFF2-40B4-BE49-F238E27FC236}">
                  <a16:creationId xmlns:a16="http://schemas.microsoft.com/office/drawing/2014/main" id="{4EB2B60F-AAAE-4988-8B48-1181EFC7E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1075"/>
              <a:ext cx="1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dirty="0"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258" name="Rectangle 19">
              <a:extLst>
                <a:ext uri="{FF2B5EF4-FFF2-40B4-BE49-F238E27FC236}">
                  <a16:creationId xmlns:a16="http://schemas.microsoft.com/office/drawing/2014/main" id="{E59BA1F1-9344-49A1-8496-46C3A750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224"/>
              <a:ext cx="1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cs typeface="Times New Roman" panose="02020603050405020304" pitchFamily="18" charset="0"/>
                </a:rPr>
                <a:t>=</a:t>
              </a:r>
              <a:endParaRPr lang="en-US" altLang="vi-VN">
                <a:cs typeface="Times New Roman" panose="02020603050405020304" pitchFamily="18" charset="0"/>
              </a:endParaRPr>
            </a:p>
          </p:txBody>
        </p:sp>
      </p:grpSp>
      <p:pic>
        <p:nvPicPr>
          <p:cNvPr id="10250" name="Picture 4">
            <a:extLst>
              <a:ext uri="{FF2B5EF4-FFF2-40B4-BE49-F238E27FC236}">
                <a16:creationId xmlns:a16="http://schemas.microsoft.com/office/drawing/2014/main" id="{5C464A7F-2A7E-4616-8E6E-BFD66CF0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814"/>
            <a:ext cx="949096" cy="738186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1255</Words>
  <Application>Microsoft Office PowerPoint</Application>
  <PresentationFormat>Widescreen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tuyet</dc:creator>
  <cp:lastModifiedBy>Lê Thị  Thanh Thủy</cp:lastModifiedBy>
  <cp:revision>59</cp:revision>
  <dcterms:created xsi:type="dcterms:W3CDTF">2020-04-13T21:17:57Z</dcterms:created>
  <dcterms:modified xsi:type="dcterms:W3CDTF">2022-02-28T04:41:39Z</dcterms:modified>
</cp:coreProperties>
</file>