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7" r:id="rId4"/>
    <p:sldId id="317" r:id="rId5"/>
    <p:sldId id="318" r:id="rId6"/>
    <p:sldId id="319" r:id="rId7"/>
    <p:sldId id="320" r:id="rId8"/>
    <p:sldId id="539" r:id="rId9"/>
    <p:sldId id="259" r:id="rId10"/>
    <p:sldId id="531" r:id="rId11"/>
    <p:sldId id="532" r:id="rId12"/>
    <p:sldId id="533" r:id="rId13"/>
    <p:sldId id="534" r:id="rId14"/>
    <p:sldId id="535" r:id="rId15"/>
    <p:sldId id="327" r:id="rId16"/>
    <p:sldId id="536" r:id="rId17"/>
    <p:sldId id="526" r:id="rId18"/>
    <p:sldId id="538" r:id="rId19"/>
    <p:sldId id="286" r:id="rId20"/>
    <p:sldId id="288" r:id="rId21"/>
    <p:sldId id="289" r:id="rId22"/>
    <p:sldId id="537" r:id="rId23"/>
    <p:sldId id="530"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ABE66-3238-433B-99CA-5987C5D5923D}"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C63F9-485A-4D96-88B5-E2D9E770ECDC}" type="slidenum">
              <a:rPr lang="en-US" smtClean="0"/>
              <a:t>‹#›</a:t>
            </a:fld>
            <a:endParaRPr lang="en-US"/>
          </a:p>
        </p:txBody>
      </p:sp>
    </p:spTree>
    <p:extLst>
      <p:ext uri="{BB962C8B-B14F-4D97-AF65-F5344CB8AC3E}">
        <p14:creationId xmlns:p14="http://schemas.microsoft.com/office/powerpoint/2010/main" val="1725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CB3FBFD-7663-4C98-AF5A-6171ADC25E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4045039-417E-4557-BDEA-75F11F54E6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12292" name="Slide Number Placeholder 3">
            <a:extLst>
              <a:ext uri="{FF2B5EF4-FFF2-40B4-BE49-F238E27FC236}">
                <a16:creationId xmlns:a16="http://schemas.microsoft.com/office/drawing/2014/main" id="{D6D28CF1-E4FA-4F75-8635-6EC532A944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423F2A9-8395-4C77-930D-DA75990C1A04}" type="slidenum">
              <a:rPr lang="en-US" altLang="en-US">
                <a:latin typeface=".VnTime" panose="020B7200000000000000" pitchFamily="34" charset="0"/>
              </a:rPr>
              <a:pPr/>
              <a:t>5</a:t>
            </a:fld>
            <a:endParaRPr lang="en-US" altLang="en-US">
              <a:latin typeface=".VnTime" panose="020B7200000000000000"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190C980-1944-458C-9E3A-D43B60DE9F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E22EC1E-DB50-47BC-80A3-EF2272B33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15364" name="Slide Number Placeholder 3">
            <a:extLst>
              <a:ext uri="{FF2B5EF4-FFF2-40B4-BE49-F238E27FC236}">
                <a16:creationId xmlns:a16="http://schemas.microsoft.com/office/drawing/2014/main" id="{3FD252EB-043F-40C7-A857-DE34B0EBB4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C5A3AC-9BD1-4720-AC2B-B8D23ACBAF82}" type="slidenum">
              <a:rPr lang="en-US" altLang="en-US">
                <a:latin typeface=".VnTime" panose="020B7200000000000000" pitchFamily="34" charset="0"/>
              </a:rPr>
              <a:pPr/>
              <a:t>7</a:t>
            </a:fld>
            <a:endParaRPr lang="en-US" altLang="en-US">
              <a:latin typeface=".VnTime" panose="020B7200000000000000"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7E58-31BA-4CD9-9DA3-289996FFF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A466A-4998-400D-AEAF-F7ADF2C9A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D1FE7-5812-4513-AC30-33D80D601634}"/>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5" name="Footer Placeholder 4">
            <a:extLst>
              <a:ext uri="{FF2B5EF4-FFF2-40B4-BE49-F238E27FC236}">
                <a16:creationId xmlns:a16="http://schemas.microsoft.com/office/drawing/2014/main" id="{DED55D04-4828-483F-B7D1-C9C9DD11A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AA122-65A5-43EB-A1C0-E9F50203D0E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9294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1C3C-E6AB-4B97-A520-537920C85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C9DBFE-3762-48B7-9637-0CD2E6EC3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F995D-2B94-49FE-9B52-7B5360A1649E}"/>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5" name="Footer Placeholder 4">
            <a:extLst>
              <a:ext uri="{FF2B5EF4-FFF2-40B4-BE49-F238E27FC236}">
                <a16:creationId xmlns:a16="http://schemas.microsoft.com/office/drawing/2014/main" id="{4DE012CF-FBB0-4905-B69E-5DB18224D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F26F1-375A-49BA-A182-FC66B1D50C49}"/>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4059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6A2D6-99BB-4FD5-9FA0-D2F20E083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EFF35-40B7-4984-A9B4-912FAC5B6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3C963-8496-4960-AEDC-92A031B43EDC}"/>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5" name="Footer Placeholder 4">
            <a:extLst>
              <a:ext uri="{FF2B5EF4-FFF2-40B4-BE49-F238E27FC236}">
                <a16:creationId xmlns:a16="http://schemas.microsoft.com/office/drawing/2014/main" id="{AC2BFED5-29F5-4CC4-A6B1-240DF2ADB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40ECF-0192-4288-8967-DA2F4E7132F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95314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04CA-48D7-4A5F-A36E-997D528BB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9E079-76C7-4F52-A0F1-5D879496F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ABDAF-12EF-4589-AF81-52E034BF82FA}"/>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5" name="Footer Placeholder 4">
            <a:extLst>
              <a:ext uri="{FF2B5EF4-FFF2-40B4-BE49-F238E27FC236}">
                <a16:creationId xmlns:a16="http://schemas.microsoft.com/office/drawing/2014/main" id="{F99C86B5-FD17-40DB-BFA3-8A5A8B19B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6306E-A160-4177-AC17-CCC22A28713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3078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9999-47F0-4FBC-A775-EC1E987F3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9D58F-6827-4400-A2B6-152EF3C96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92C12-0D05-4556-B33A-0A2F689EB7B1}"/>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5" name="Footer Placeholder 4">
            <a:extLst>
              <a:ext uri="{FF2B5EF4-FFF2-40B4-BE49-F238E27FC236}">
                <a16:creationId xmlns:a16="http://schemas.microsoft.com/office/drawing/2014/main" id="{A6A4A003-3041-437E-B508-C47689DD7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9554-E7FA-4949-A954-0D2756B0C262}"/>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36912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8BEE-9060-4789-8D99-840D6498C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FE8B9-4764-4F86-A077-99F8679876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2C35E-8507-4213-90BF-983F3AD7D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F394-E603-498B-B8E2-1F56614582BA}"/>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6" name="Footer Placeholder 5">
            <a:extLst>
              <a:ext uri="{FF2B5EF4-FFF2-40B4-BE49-F238E27FC236}">
                <a16:creationId xmlns:a16="http://schemas.microsoft.com/office/drawing/2014/main" id="{72BD2308-A9F6-4186-94DE-32E76F5C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38A2D-02F7-4F86-B147-D1097D78F3AB}"/>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74876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054-EEB4-4C2B-9A77-4F341D462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8A306D-2366-49C9-AFD8-357CED230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239E3-AE2D-4FFC-912B-2488661DC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8F328-C677-4509-B35D-CFC86F926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AD4D-28DE-4936-B2CA-A62A183DA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55941-BF8D-4259-842D-1007BDCDA800}"/>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8" name="Footer Placeholder 7">
            <a:extLst>
              <a:ext uri="{FF2B5EF4-FFF2-40B4-BE49-F238E27FC236}">
                <a16:creationId xmlns:a16="http://schemas.microsoft.com/office/drawing/2014/main" id="{2B826F1C-3850-4A83-A4F2-225E054A8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46B102-5D34-43DE-ADE4-2D9A8DC2B931}"/>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8996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62AD-7AD6-4314-9700-7AC692D07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79035-01D7-45BD-B3CC-47E7FA760474}"/>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4" name="Footer Placeholder 3">
            <a:extLst>
              <a:ext uri="{FF2B5EF4-FFF2-40B4-BE49-F238E27FC236}">
                <a16:creationId xmlns:a16="http://schemas.microsoft.com/office/drawing/2014/main" id="{28DB7CE8-E66A-4A28-BF86-EAC40AEEB1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A1FAD-4EFF-4C68-AAFC-A2AD072A8E8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5615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B5187-CB0C-494E-970B-16956041D738}"/>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3" name="Footer Placeholder 2">
            <a:extLst>
              <a:ext uri="{FF2B5EF4-FFF2-40B4-BE49-F238E27FC236}">
                <a16:creationId xmlns:a16="http://schemas.microsoft.com/office/drawing/2014/main" id="{19DAD106-7578-42AC-BEE5-FF3E99F910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48D80-2662-4446-B580-E859CBFFF5A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6064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F009-2E43-4B58-AC92-A8E02667F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9ABC6-96A8-4997-BF7B-E6CFC2A41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B4365-AFEF-4C46-A911-1FC787E75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D6145-8870-4DBD-B6E6-C1CF80CA7E53}"/>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6" name="Footer Placeholder 5">
            <a:extLst>
              <a:ext uri="{FF2B5EF4-FFF2-40B4-BE49-F238E27FC236}">
                <a16:creationId xmlns:a16="http://schemas.microsoft.com/office/drawing/2014/main" id="{495ECC5C-4B4A-4107-8F5B-D5811E37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A53B9-6AE9-4F23-BB5A-AFADC4248EF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43333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510-2CA7-4798-9A32-9A71B739F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CB31D-19F3-4EAB-B592-CCD37B24B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40092-33E0-4829-9190-FBCA55C72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1504B-47FC-449B-B189-DDF0486E328A}"/>
              </a:ext>
            </a:extLst>
          </p:cNvPr>
          <p:cNvSpPr>
            <a:spLocks noGrp="1"/>
          </p:cNvSpPr>
          <p:nvPr>
            <p:ph type="dt" sz="half" idx="10"/>
          </p:nvPr>
        </p:nvSpPr>
        <p:spPr/>
        <p:txBody>
          <a:bodyPr/>
          <a:lstStyle/>
          <a:p>
            <a:fld id="{4AF62BC3-43E5-46FA-A715-B300675DA347}" type="datetimeFigureOut">
              <a:rPr lang="en-US" smtClean="0"/>
              <a:t>2/10/2021</a:t>
            </a:fld>
            <a:endParaRPr lang="en-US"/>
          </a:p>
        </p:txBody>
      </p:sp>
      <p:sp>
        <p:nvSpPr>
          <p:cNvPr id="6" name="Footer Placeholder 5">
            <a:extLst>
              <a:ext uri="{FF2B5EF4-FFF2-40B4-BE49-F238E27FC236}">
                <a16:creationId xmlns:a16="http://schemas.microsoft.com/office/drawing/2014/main" id="{C33EE381-30F5-4159-AB94-2560E3981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FE9B7-F2FE-42C5-9417-AAA7C325DDEC}"/>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00467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68A52-FA5A-428D-9809-309BE4470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CF9E3-108A-4C5E-9458-C1AE5A614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B770F-F625-45CE-8594-515216D76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2BC3-43E5-46FA-A715-B300675DA347}" type="datetimeFigureOut">
              <a:rPr lang="en-US" smtClean="0"/>
              <a:t>2/10/2021</a:t>
            </a:fld>
            <a:endParaRPr lang="en-US"/>
          </a:p>
        </p:txBody>
      </p:sp>
      <p:sp>
        <p:nvSpPr>
          <p:cNvPr id="5" name="Footer Placeholder 4">
            <a:extLst>
              <a:ext uri="{FF2B5EF4-FFF2-40B4-BE49-F238E27FC236}">
                <a16:creationId xmlns:a16="http://schemas.microsoft.com/office/drawing/2014/main" id="{D834B874-33B8-489A-B4C9-C91A92CCB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8D2F7-BA89-4D26-85FE-83800CA95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8E462-5CA2-46A0-929A-B4A07D52F0C6}" type="slidenum">
              <a:rPr lang="en-US" smtClean="0"/>
              <a:t>‹#›</a:t>
            </a:fld>
            <a:endParaRPr lang="en-US"/>
          </a:p>
        </p:txBody>
      </p:sp>
    </p:spTree>
    <p:extLst>
      <p:ext uri="{BB962C8B-B14F-4D97-AF65-F5344CB8AC3E}">
        <p14:creationId xmlns:p14="http://schemas.microsoft.com/office/powerpoint/2010/main" val="18179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F58850-34D6-479E-ACB2-5935880C314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519645E-554E-49BD-8D4D-4568C9D75C2E}"/>
              </a:ext>
            </a:extLst>
          </p:cNvPr>
          <p:cNvSpPr txBox="1"/>
          <p:nvPr/>
        </p:nvSpPr>
        <p:spPr>
          <a:xfrm>
            <a:off x="1975118" y="442171"/>
            <a:ext cx="771884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TRƯỜNG THCS HUỲNH VĂN NGHỆ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5" name="TextBox 4">
            <a:extLst>
              <a:ext uri="{FF2B5EF4-FFF2-40B4-BE49-F238E27FC236}">
                <a16:creationId xmlns:a16="http://schemas.microsoft.com/office/drawing/2014/main" id="{7448AC81-ACEE-4856-BBC0-63291B508AB8}"/>
              </a:ext>
            </a:extLst>
          </p:cNvPr>
          <p:cNvSpPr txBox="1"/>
          <p:nvPr/>
        </p:nvSpPr>
        <p:spPr>
          <a:xfrm>
            <a:off x="1483972" y="2628781"/>
            <a:ext cx="9224056"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8</a:t>
            </a:r>
          </a:p>
        </p:txBody>
      </p:sp>
    </p:spTree>
    <p:extLst>
      <p:ext uri="{BB962C8B-B14F-4D97-AF65-F5344CB8AC3E}">
        <p14:creationId xmlns:p14="http://schemas.microsoft.com/office/powerpoint/2010/main" val="4120121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2213113" y="606295"/>
            <a:ext cx="7765774" cy="1138773"/>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5 – BÀI 4</a:t>
            </a:r>
          </a:p>
          <a:p>
            <a:pPr algn="ctr"/>
            <a:r>
              <a:rPr lang="en-US" sz="3600" b="1" dirty="0">
                <a:solidFill>
                  <a:srgbClr val="FF0000"/>
                </a:solidFill>
                <a:latin typeface="Times New Roman" panose="02020603050405020304" pitchFamily="18" charset="0"/>
                <a:cs typeface="Times New Roman" panose="02020603050405020304" pitchFamily="18" charset="0"/>
              </a:rPr>
              <a:t>GIỮ CHỮ TÍN</a:t>
            </a:r>
          </a:p>
        </p:txBody>
      </p:sp>
      <p:sp>
        <p:nvSpPr>
          <p:cNvPr id="5" name="TextBox 4">
            <a:extLst>
              <a:ext uri="{FF2B5EF4-FFF2-40B4-BE49-F238E27FC236}">
                <a16:creationId xmlns:a16="http://schemas.microsoft.com/office/drawing/2014/main" id="{434195D7-8F51-4A68-B89D-C2FC5FED34C9}"/>
              </a:ext>
            </a:extLst>
          </p:cNvPr>
          <p:cNvSpPr txBox="1"/>
          <p:nvPr/>
        </p:nvSpPr>
        <p:spPr>
          <a:xfrm>
            <a:off x="1764242" y="2063718"/>
            <a:ext cx="8663516"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các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tấm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vê</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a:t>
            </a:r>
            <a:r>
              <a:rPr lang="en-US" sz="3200" b="1" dirty="0">
                <a:solidFill>
                  <a:srgbClr val="0000FF"/>
                </a:solidFill>
                <a:latin typeface="Times New Roman" panose="02020603050405020304" pitchFamily="18" charset="0"/>
                <a:cs typeface="Times New Roman" panose="02020603050405020304" pitchFamily="18" charset="0"/>
              </a:rPr>
              <a:t>.</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Coi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trọng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lòng</a:t>
            </a:r>
            <a:r>
              <a:rPr lang="en-US" altLang="en-US" sz="3200" dirty="0">
                <a:solidFill>
                  <a:schemeClr val="tx1"/>
                </a:solidFill>
                <a:latin typeface="Times New Roman" panose="02020603050405020304" pitchFamily="18" charset="0"/>
                <a:cs typeface="Times New Roman" panose="02020603050405020304" pitchFamily="18" charset="0"/>
              </a:rPr>
              <a:t> tin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mọi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người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đối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với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mình</a:t>
            </a:r>
            <a:r>
              <a:rPr lang="en-US" altLang="en-US" sz="3200" dirty="0">
                <a:solidFill>
                  <a:schemeClr val="tx1"/>
                </a:solidFill>
                <a:latin typeface="Times New Roman" panose="02020603050405020304" pitchFamily="18" charset="0"/>
                <a:cs typeface="Times New Roman" panose="02020603050405020304" pitchFamily="18" charset="0"/>
              </a:rPr>
              <a:t>.</a:t>
            </a:r>
          </a:p>
          <a:p>
            <a:pPr algn="just"/>
            <a:r>
              <a:rPr lang="vi-VN" sz="3200" dirty="0">
                <a:solidFill>
                  <a:schemeClr val="tx1"/>
                </a:solidFill>
                <a:latin typeface="Times New Roman" panose="02020603050405020304" pitchFamily="18" charset="0"/>
                <a:cs typeface="Times New Roman" panose="02020603050405020304" pitchFamily="18" charset="0"/>
              </a:rPr>
              <a:t>- Biết trọng lời hứa và tin tưởng nhau</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a:p>
            <a:pPr algn="just"/>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4371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E9301-3E05-4227-89F1-FD31AFF26638}"/>
              </a:ext>
            </a:extLst>
          </p:cNvPr>
          <p:cNvPicPr>
            <a:picLocks noChangeAspect="1"/>
          </p:cNvPicPr>
          <p:nvPr/>
        </p:nvPicPr>
        <p:blipFill>
          <a:blip r:embed="rId2"/>
          <a:stretch>
            <a:fillRect/>
          </a:stretch>
        </p:blipFill>
        <p:spPr>
          <a:xfrm>
            <a:off x="14713" y="11896"/>
            <a:ext cx="12162574" cy="6834208"/>
          </a:xfrm>
          <a:prstGeom prst="rect">
            <a:avLst/>
          </a:prstGeom>
        </p:spPr>
      </p:pic>
      <p:sp>
        <p:nvSpPr>
          <p:cNvPr id="3" name="TextBox 2">
            <a:extLst>
              <a:ext uri="{FF2B5EF4-FFF2-40B4-BE49-F238E27FC236}">
                <a16:creationId xmlns:a16="http://schemas.microsoft.com/office/drawing/2014/main" id="{C4992E37-67B2-4B3B-AB61-FE9C7A22C3CF}"/>
              </a:ext>
            </a:extLst>
          </p:cNvPr>
          <p:cNvSpPr txBox="1"/>
          <p:nvPr/>
        </p:nvSpPr>
        <p:spPr>
          <a:xfrm>
            <a:off x="642729" y="862920"/>
            <a:ext cx="10906539"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dirty="0">
                <a:latin typeface="Times New Roman" panose="02020603050405020304" pitchFamily="18" charset="0"/>
                <a:cs typeface="Times New Roman" panose="02020603050405020304" pitchFamily="18" charset="0"/>
              </a:rPr>
              <a:t>Một cậu bé chăn cừu ở ngoài đồng với đàn cừu của mình. Một hôm chú nghịch ngợm la to lên như có chó sói đến bắt cừu: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Cứu tôi với! Sói! Sói!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Dân làng vội vã chạy tới nơi, mới vỡ lẽ là chú bé đã đánh lừa họ. Chú bé làm như vậy hai, ba lần. Rồi sau đó xảy ra việc chó sói đến tấn công đàn cừu thật.</a:t>
            </a:r>
          </a:p>
          <a:p>
            <a:pPr algn="just"/>
            <a:r>
              <a:rPr lang="vi-VN" sz="3200" dirty="0">
                <a:latin typeface="Times New Roman" panose="02020603050405020304" pitchFamily="18" charset="0"/>
                <a:cs typeface="Times New Roman" panose="02020603050405020304" pitchFamily="18" charset="0"/>
              </a:rPr>
              <a:t>Chú bé liền kêu cứu: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Có sói! Có sói! Cứu tôi với!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Dân làng cho rằng chú bé lại đánh lừa họ, nên không ai đến cứu nữa.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Con sói nhìn chú bé không một chút sợ hãi và xông vào ăn thịt cả đàn cừu.</a:t>
            </a:r>
          </a:p>
          <a:p>
            <a:pPr algn="r"/>
            <a:r>
              <a:rPr lang="en-US" sz="3200" dirty="0">
                <a:solidFill>
                  <a:srgbClr val="002060"/>
                </a:solidFill>
                <a:latin typeface="Times New Roman" panose="02020603050405020304" pitchFamily="18" charset="0"/>
                <a:cs typeface="Times New Roman" panose="02020603050405020304" pitchFamily="18" charset="0"/>
              </a:rPr>
              <a:t>Theo </a:t>
            </a:r>
            <a:r>
              <a:rPr lang="vi-VN" sz="3200" dirty="0">
                <a:solidFill>
                  <a:srgbClr val="002060"/>
                </a:solidFill>
                <a:latin typeface="Times New Roman" panose="02020603050405020304" pitchFamily="18" charset="0"/>
                <a:cs typeface="Times New Roman" panose="02020603050405020304" pitchFamily="18" charset="0"/>
              </a:rPr>
              <a:t>Lép Tôn-xtôi</a:t>
            </a:r>
          </a:p>
        </p:txBody>
      </p:sp>
      <p:sp>
        <p:nvSpPr>
          <p:cNvPr id="4" name="Title 1">
            <a:extLst>
              <a:ext uri="{FF2B5EF4-FFF2-40B4-BE49-F238E27FC236}">
                <a16:creationId xmlns:a16="http://schemas.microsoft.com/office/drawing/2014/main" id="{2FEB83C6-D2C7-4092-A0E7-C8532BA90131}"/>
              </a:ext>
            </a:extLst>
          </p:cNvPr>
          <p:cNvSpPr txBox="1">
            <a:spLocks/>
          </p:cNvSpPr>
          <p:nvPr/>
        </p:nvSpPr>
        <p:spPr>
          <a:xfrm>
            <a:off x="2329067" y="106017"/>
            <a:ext cx="7533861" cy="662782"/>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b="1" dirty="0">
                <a:solidFill>
                  <a:srgbClr val="0000FF"/>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Đọc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truyện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Cậu</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bé</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chăn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cừu</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nói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dối</a:t>
            </a:r>
            <a:r>
              <a:rPr lang="en-GB" sz="3600" b="1" dirty="0">
                <a:solidFill>
                  <a:srgbClr val="FF0000"/>
                </a:solidFill>
                <a:latin typeface="Times New Roman" panose="02020603050405020304" pitchFamily="18" charset="0"/>
                <a:cs typeface="Times New Roman" panose="02020603050405020304" pitchFamily="18" charset="0"/>
              </a:rPr>
              <a:t> </a:t>
            </a:r>
            <a:endParaRPr lang="en-GB"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466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74A6B3-8655-4DDD-BDB0-A68A402E55BB}"/>
              </a:ext>
            </a:extLst>
          </p:cNvPr>
          <p:cNvPicPr>
            <a:picLocks noChangeAspect="1"/>
          </p:cNvPicPr>
          <p:nvPr/>
        </p:nvPicPr>
        <p:blipFill rotWithShape="1">
          <a:blip r:embed="rId2"/>
          <a:srcRect b="6773"/>
          <a:stretch/>
        </p:blipFill>
        <p:spPr>
          <a:xfrm>
            <a:off x="-1" y="22224"/>
            <a:ext cx="12158663" cy="6835776"/>
          </a:xfrm>
          <a:prstGeom prst="rect">
            <a:avLst/>
          </a:prstGeom>
        </p:spPr>
      </p:pic>
      <p:sp>
        <p:nvSpPr>
          <p:cNvPr id="3" name="TextBox 2">
            <a:extLst>
              <a:ext uri="{FF2B5EF4-FFF2-40B4-BE49-F238E27FC236}">
                <a16:creationId xmlns:a16="http://schemas.microsoft.com/office/drawing/2014/main" id="{CD466F57-5776-4DF1-9B2B-8B19AF03942F}"/>
              </a:ext>
            </a:extLst>
          </p:cNvPr>
          <p:cNvSpPr txBox="1"/>
          <p:nvPr/>
        </p:nvSpPr>
        <p:spPr>
          <a:xfrm>
            <a:off x="1557130" y="446730"/>
            <a:ext cx="9077739"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lời</a:t>
            </a:r>
            <a:r>
              <a:rPr lang="en-US" sz="3600" b="1" dirty="0">
                <a:solidFill>
                  <a:srgbClr val="FF0000"/>
                </a:solidFill>
                <a:latin typeface="Times New Roman" panose="02020603050405020304" pitchFamily="18" charset="0"/>
                <a:cs typeface="Times New Roman" panose="02020603050405020304" pitchFamily="18" charset="0"/>
              </a:rPr>
              <a:t> c</a:t>
            </a:r>
            <a:r>
              <a:rPr lang="vi-VN" sz="3600" b="1" dirty="0">
                <a:solidFill>
                  <a:srgbClr val="FF0000"/>
                </a:solidFill>
                <a:latin typeface="Times New Roman" panose="02020603050405020304" pitchFamily="18" charset="0"/>
                <a:cs typeface="Times New Roman" panose="02020603050405020304" pitchFamily="18" charset="0"/>
              </a:rPr>
              <a:t>âu hỏi</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1. </a:t>
            </a:r>
            <a:r>
              <a:rPr lang="vi-VN" sz="3600" dirty="0">
                <a:latin typeface="Times New Roman" panose="02020603050405020304" pitchFamily="18" charset="0"/>
                <a:cs typeface="Times New Roman" panose="02020603050405020304" pitchFamily="18" charset="0"/>
              </a:rPr>
              <a:t>Cậu bé chơi trò nói dối đã chịu hậu quả gì?</a:t>
            </a:r>
          </a:p>
          <a:p>
            <a:r>
              <a:rPr lang="en-US" sz="3600" dirty="0">
                <a:latin typeface="Times New Roman" panose="02020603050405020304" pitchFamily="18" charset="0"/>
                <a:cs typeface="Times New Roman" panose="02020603050405020304" pitchFamily="18" charset="0"/>
              </a:rPr>
              <a:t>2. </a:t>
            </a:r>
            <a:r>
              <a:rPr lang="vi-VN" sz="3600" dirty="0">
                <a:latin typeface="Times New Roman" panose="02020603050405020304" pitchFamily="18" charset="0"/>
                <a:cs typeface="Times New Roman" panose="02020603050405020304" pitchFamily="18" charset="0"/>
              </a:rPr>
              <a:t>Mọi người đối xử với kẻ nói dối như thế nào?</a:t>
            </a:r>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B6B8910-6EA8-4A4A-9A29-7703005976D9}"/>
              </a:ext>
            </a:extLst>
          </p:cNvPr>
          <p:cNvSpPr txBox="1"/>
          <p:nvPr/>
        </p:nvSpPr>
        <p:spPr>
          <a:xfrm>
            <a:off x="623748" y="2496884"/>
            <a:ext cx="6692347" cy="3323987"/>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3200" dirty="0">
                <a:solidFill>
                  <a:srgbClr val="002060"/>
                </a:solidFill>
                <a:latin typeface="Times New Roman" panose="02020603050405020304" pitchFamily="18" charset="0"/>
                <a:cs typeface="Times New Roman" panose="02020603050405020304" pitchFamily="18" charset="0"/>
              </a:rPr>
              <a:t>Kẻ nói dối thường đánh mất lòng tin ở người khác và không được tôn trọng.</a:t>
            </a:r>
          </a:p>
          <a:p>
            <a:pPr algn="just"/>
            <a:r>
              <a:rPr lang="vi-VN" sz="3200" dirty="0">
                <a:solidFill>
                  <a:srgbClr val="002060"/>
                </a:solidFill>
                <a:latin typeface="Times New Roman" panose="02020603050405020304" pitchFamily="18" charset="0"/>
                <a:cs typeface="Times New Roman" panose="02020603050405020304" pitchFamily="18" charset="0"/>
              </a:rPr>
              <a:t>Nói dối là một tính xấu,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giư</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chư</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tín</a:t>
            </a:r>
            <a:r>
              <a:rPr lang="en-US" sz="3200" dirty="0">
                <a:solidFill>
                  <a:srgbClr val="002060"/>
                </a:solidFill>
                <a:latin typeface="Times New Roman" panose="02020603050405020304" pitchFamily="18" charset="0"/>
                <a:cs typeface="Times New Roman" panose="02020603050405020304" pitchFamily="18" charset="0"/>
              </a:rPr>
              <a:t>,</a:t>
            </a:r>
            <a:r>
              <a:rPr lang="vi-VN" sz="3200" dirty="0">
                <a:solidFill>
                  <a:srgbClr val="002060"/>
                </a:solidFill>
                <a:latin typeface="Times New Roman" panose="02020603050405020304" pitchFamily="18" charset="0"/>
                <a:cs typeface="Times New Roman" panose="02020603050405020304" pitchFamily="18" charset="0"/>
              </a:rPr>
              <a:t> chúng ta cần tránh.</a:t>
            </a:r>
          </a:p>
          <a:p>
            <a:pPr algn="ctr"/>
            <a:r>
              <a:rPr lang="vi-VN" sz="3200" b="1" dirty="0">
                <a:solidFill>
                  <a:srgbClr val="002060"/>
                </a:solidFill>
                <a:latin typeface="Times New Roman" panose="02020603050405020304" pitchFamily="18" charset="0"/>
                <a:cs typeface="Times New Roman" panose="02020603050405020304" pitchFamily="18" charset="0"/>
              </a:rPr>
              <a:t>Nói lời không thật</a:t>
            </a:r>
            <a:r>
              <a:rPr lang="en-US" sz="3200" b="1" dirty="0">
                <a:solidFill>
                  <a:srgbClr val="002060"/>
                </a:solidFill>
                <a:latin typeface="Times New Roman" panose="02020603050405020304" pitchFamily="18" charset="0"/>
                <a:cs typeface="Times New Roman" panose="02020603050405020304" pitchFamily="18" charset="0"/>
              </a:rPr>
              <a:t> - </a:t>
            </a:r>
            <a:r>
              <a:rPr lang="vi-VN" sz="3200" b="1" dirty="0">
                <a:solidFill>
                  <a:srgbClr val="002060"/>
                </a:solidFill>
                <a:latin typeface="Times New Roman" panose="02020603050405020304" pitchFamily="18" charset="0"/>
                <a:cs typeface="Times New Roman" panose="02020603050405020304" pitchFamily="18" charset="0"/>
              </a:rPr>
              <a:t>Sẽ mất lòng tin.</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vi-VN" sz="3200" b="1" dirty="0">
                <a:solidFill>
                  <a:srgbClr val="002060"/>
                </a:solidFill>
                <a:latin typeface="Times New Roman" panose="02020603050405020304" pitchFamily="18" charset="0"/>
                <a:cs typeface="Times New Roman" panose="02020603050405020304" pitchFamily="18" charset="0"/>
              </a:rPr>
              <a:t>Con phải giữ gìn</a:t>
            </a:r>
            <a:r>
              <a:rPr lang="en-US" sz="3200" b="1" dirty="0">
                <a:solidFill>
                  <a:srgbClr val="002060"/>
                </a:solidFill>
                <a:latin typeface="Times New Roman" panose="02020603050405020304" pitchFamily="18" charset="0"/>
                <a:cs typeface="Times New Roman" panose="02020603050405020304" pitchFamily="18" charset="0"/>
              </a:rPr>
              <a:t> - </a:t>
            </a:r>
            <a:r>
              <a:rPr lang="vi-VN" sz="3200" b="1" dirty="0">
                <a:solidFill>
                  <a:srgbClr val="002060"/>
                </a:solidFill>
                <a:latin typeface="Times New Roman" panose="02020603050405020304" pitchFamily="18" charset="0"/>
                <a:cs typeface="Times New Roman" panose="02020603050405020304" pitchFamily="18" charset="0"/>
              </a:rPr>
              <a:t>Lòng tin vô giá.</a:t>
            </a:r>
          </a:p>
          <a:p>
            <a:endParaRPr lang="vi-VN" dirty="0"/>
          </a:p>
        </p:txBody>
      </p:sp>
      <p:sp>
        <p:nvSpPr>
          <p:cNvPr id="6" name="Speech Bubble: Oval 3">
            <a:extLst>
              <a:ext uri="{FF2B5EF4-FFF2-40B4-BE49-F238E27FC236}">
                <a16:creationId xmlns:a16="http://schemas.microsoft.com/office/drawing/2014/main" id="{A2C16A07-B6EB-489B-B6E0-A7EDF332FBE0}"/>
              </a:ext>
            </a:extLst>
          </p:cNvPr>
          <p:cNvSpPr/>
          <p:nvPr/>
        </p:nvSpPr>
        <p:spPr>
          <a:xfrm>
            <a:off x="7939843" y="2311354"/>
            <a:ext cx="3510035" cy="3323987"/>
          </a:xfrm>
          <a:prstGeom prst="wedgeEllipseCallout">
            <a:avLst>
              <a:gd name="adj1" fmla="val -64816"/>
              <a:gd name="adj2" fmla="val -11158"/>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nêu</a:t>
            </a:r>
            <a:r>
              <a:rPr lang="en-US" sz="4000" b="1" dirty="0">
                <a:solidFill>
                  <a:srgbClr val="FF0000"/>
                </a:solidFill>
                <a:latin typeface="Times New Roman" pitchFamily="18" charset="0"/>
                <a:cs typeface="Times New Roman" pitchFamily="18" charset="0"/>
              </a:rPr>
              <a:t> ý </a:t>
            </a:r>
            <a:r>
              <a:rPr lang="en-US" sz="4000" b="1" dirty="0" err="1">
                <a:solidFill>
                  <a:srgbClr val="FF0000"/>
                </a:solidFill>
                <a:latin typeface="Times New Roman" pitchFamily="18" charset="0"/>
                <a:cs typeface="Times New Roman" pitchFamily="18" charset="0"/>
              </a:rPr>
              <a:t>nghĩa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của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việc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tín</a:t>
            </a:r>
            <a:r>
              <a:rPr lang="en-US" sz="4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69855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2213113" y="606295"/>
            <a:ext cx="7765774" cy="1138773"/>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5 – BÀI 4</a:t>
            </a:r>
          </a:p>
          <a:p>
            <a:pPr algn="ctr"/>
            <a:r>
              <a:rPr lang="en-US" sz="3600" b="1" dirty="0">
                <a:solidFill>
                  <a:srgbClr val="FF0000"/>
                </a:solidFill>
                <a:latin typeface="Times New Roman" panose="02020603050405020304" pitchFamily="18" charset="0"/>
                <a:cs typeface="Times New Roman" panose="02020603050405020304" pitchFamily="18" charset="0"/>
              </a:rPr>
              <a:t>GIỮ CHỮ TÍN</a:t>
            </a:r>
          </a:p>
        </p:txBody>
      </p:sp>
      <p:sp>
        <p:nvSpPr>
          <p:cNvPr id="5" name="TextBox 4">
            <a:extLst>
              <a:ext uri="{FF2B5EF4-FFF2-40B4-BE49-F238E27FC236}">
                <a16:creationId xmlns:a16="http://schemas.microsoft.com/office/drawing/2014/main" id="{434195D7-8F51-4A68-B89D-C2FC5FED34C9}"/>
              </a:ext>
            </a:extLst>
          </p:cNvPr>
          <p:cNvSpPr txBox="1"/>
          <p:nvPr/>
        </p:nvSpPr>
        <p:spPr>
          <a:xfrm>
            <a:off x="1764242" y="1877590"/>
            <a:ext cx="8663516"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các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tấm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vê</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a:t>
            </a:r>
            <a:r>
              <a:rPr lang="en-US" sz="3200" b="1" dirty="0">
                <a:solidFill>
                  <a:srgbClr val="0000FF"/>
                </a:solidFill>
                <a:latin typeface="Times New Roman" panose="02020603050405020304" pitchFamily="18" charset="0"/>
                <a:cs typeface="Times New Roman" panose="02020603050405020304" pitchFamily="18" charset="0"/>
              </a:rPr>
              <a:t>.</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solidFill>
                  <a:srgbClr val="002060"/>
                </a:solidFill>
                <a:latin typeface="Times New Roman" panose="02020603050405020304" pitchFamily="18" charset="0"/>
                <a:cs typeface="Times New Roman" panose="02020603050405020304" pitchFamily="18" charset="0"/>
              </a:rPr>
              <a:t>2. Ý </a:t>
            </a:r>
            <a:r>
              <a:rPr lang="en-US" sz="3200" b="1" dirty="0" err="1">
                <a:solidFill>
                  <a:srgbClr val="002060"/>
                </a:solidFill>
                <a:latin typeface="Times New Roman" panose="02020603050405020304" pitchFamily="18" charset="0"/>
                <a:cs typeface="Times New Roman" panose="02020603050405020304" pitchFamily="18" charset="0"/>
              </a:rPr>
              <a:t>nghĩa</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vi-VN" altLang="en-US" sz="3200" dirty="0">
                <a:solidFill>
                  <a:schemeClr val="tx1"/>
                </a:solidFill>
                <a:latin typeface="Times New Roman" panose="02020603050405020304" pitchFamily="18" charset="0"/>
                <a:cs typeface="Times New Roman" panose="02020603050405020304" pitchFamily="18" charset="0"/>
              </a:rPr>
              <a:t>- Nhận được sự tin cậy, tín nhiệm của mọi người.</a:t>
            </a:r>
          </a:p>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Dễ</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đoàn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hợp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nhau</a:t>
            </a:r>
            <a:r>
              <a:rPr lang="en-US" sz="3200" dirty="0">
                <a:solidFill>
                  <a:schemeClr val="tx1"/>
                </a:solidFill>
                <a:latin typeface="Times New Roman" panose="02020603050405020304" pitchFamily="18" charset="0"/>
                <a:cs typeface="Times New Roman" panose="02020603050405020304" pitchFamily="18" charset="0"/>
              </a:rPr>
              <a:t>.</a:t>
            </a:r>
          </a:p>
          <a:p>
            <a:pPr algn="just"/>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0655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65B55C-52AF-4151-AA16-12E2B2741CE7}"/>
              </a:ext>
            </a:extLst>
          </p:cNvPr>
          <p:cNvPicPr>
            <a:picLocks noChangeAspect="1"/>
          </p:cNvPicPr>
          <p:nvPr/>
        </p:nvPicPr>
        <p:blipFill>
          <a:blip r:embed="rId2"/>
          <a:stretch>
            <a:fillRect/>
          </a:stretch>
        </p:blipFill>
        <p:spPr>
          <a:xfrm>
            <a:off x="14713" y="11896"/>
            <a:ext cx="12162574" cy="6834208"/>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hãy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hoặc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tín</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225" y="2690190"/>
            <a:ext cx="3869635" cy="36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18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B13911-C104-4DBF-B6C1-74406CCBB6DF}"/>
              </a:ext>
            </a:extLst>
          </p:cNvPr>
          <p:cNvSpPr/>
          <p:nvPr/>
        </p:nvSpPr>
        <p:spPr>
          <a:xfrm>
            <a:off x="278296" y="0"/>
            <a:ext cx="11754678" cy="6858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000">
              <a:latin typeface="Times New Roman" pitchFamily="18" charset="0"/>
              <a:cs typeface="Times New Roman" pitchFamily="18" charset="0"/>
            </a:endParaRPr>
          </a:p>
        </p:txBody>
      </p:sp>
      <p:cxnSp>
        <p:nvCxnSpPr>
          <p:cNvPr id="6" name="Straight Connector 5">
            <a:extLst>
              <a:ext uri="{FF2B5EF4-FFF2-40B4-BE49-F238E27FC236}">
                <a16:creationId xmlns:a16="http://schemas.microsoft.com/office/drawing/2014/main" id="{40EBCA1B-9681-47F1-831D-0CB14C6476CC}"/>
              </a:ext>
            </a:extLst>
          </p:cNvPr>
          <p:cNvCxnSpPr>
            <a:cxnSpLocks/>
          </p:cNvCxnSpPr>
          <p:nvPr/>
        </p:nvCxnSpPr>
        <p:spPr>
          <a:xfrm flipH="1">
            <a:off x="1828800" y="0"/>
            <a:ext cx="9939" cy="68580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8834AD6A-0056-4A02-BCB2-2DA98D6B1971}"/>
              </a:ext>
            </a:extLst>
          </p:cNvPr>
          <p:cNvCxnSpPr/>
          <p:nvPr/>
        </p:nvCxnSpPr>
        <p:spPr>
          <a:xfrm>
            <a:off x="7162800" y="0"/>
            <a:ext cx="76200" cy="6858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2B7F938B-C53C-4DB5-8668-EB9D52EEDE59}"/>
              </a:ext>
            </a:extLst>
          </p:cNvPr>
          <p:cNvCxnSpPr>
            <a:cxnSpLocks/>
          </p:cNvCxnSpPr>
          <p:nvPr/>
        </p:nvCxnSpPr>
        <p:spPr>
          <a:xfrm flipV="1">
            <a:off x="278296" y="547686"/>
            <a:ext cx="11754678" cy="4841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9CB3D597-036B-4255-A8CD-8F9BA0695E28}"/>
              </a:ext>
            </a:extLst>
          </p:cNvPr>
          <p:cNvCxnSpPr>
            <a:cxnSpLocks/>
          </p:cNvCxnSpPr>
          <p:nvPr/>
        </p:nvCxnSpPr>
        <p:spPr>
          <a:xfrm>
            <a:off x="278296" y="2514600"/>
            <a:ext cx="11754678"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7A43D4-2C6B-4E7F-BD4A-CC1B8A28E38A}"/>
              </a:ext>
            </a:extLst>
          </p:cNvPr>
          <p:cNvCxnSpPr>
            <a:cxnSpLocks/>
          </p:cNvCxnSpPr>
          <p:nvPr/>
        </p:nvCxnSpPr>
        <p:spPr>
          <a:xfrm flipV="1">
            <a:off x="278296" y="4705808"/>
            <a:ext cx="11754678" cy="42802"/>
          </a:xfrm>
          <a:prstGeom prst="line">
            <a:avLst/>
          </a:prstGeom>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156830D0-EB6E-412A-9A5B-08AB77F3CF24}"/>
              </a:ext>
            </a:extLst>
          </p:cNvPr>
          <p:cNvSpPr txBox="1">
            <a:spLocks noChangeArrowheads="1"/>
          </p:cNvSpPr>
          <p:nvPr/>
        </p:nvSpPr>
        <p:spPr bwMode="auto">
          <a:xfrm>
            <a:off x="278296" y="711994"/>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Ở  </a:t>
            </a:r>
            <a:r>
              <a:rPr lang="en-US" altLang="en-US" sz="2800" b="1" dirty="0" err="1">
                <a:solidFill>
                  <a:srgbClr val="FF0000"/>
                </a:solidFill>
                <a:latin typeface="Times New Roman" panose="02020603050405020304" pitchFamily="18" charset="0"/>
                <a:cs typeface="Times New Roman" panose="02020603050405020304" pitchFamily="18" charset="0"/>
              </a:rPr>
              <a:t>nhà</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66A37CE-33F7-479B-ACFD-348399028DE3}"/>
              </a:ext>
            </a:extLst>
          </p:cNvPr>
          <p:cNvSpPr txBox="1">
            <a:spLocks noChangeArrowheads="1"/>
          </p:cNvSpPr>
          <p:nvPr/>
        </p:nvSpPr>
        <p:spPr bwMode="auto">
          <a:xfrm>
            <a:off x="198782" y="2821782"/>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Ở tr</a:t>
            </a:r>
            <a:r>
              <a:rPr lang="vi-VN" altLang="en-US" sz="2800" b="1" dirty="0">
                <a:solidFill>
                  <a:srgbClr val="FF0000"/>
                </a:solidFill>
                <a:latin typeface="Times New Roman" panose="02020603050405020304" pitchFamily="18" charset="0"/>
                <a:cs typeface="Times New Roman" panose="02020603050405020304" pitchFamily="18" charset="0"/>
              </a:rPr>
              <a:t>ường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D85B896-3CEF-4118-BA4F-6B31F1E332BA}"/>
              </a:ext>
            </a:extLst>
          </p:cNvPr>
          <p:cNvSpPr txBox="1">
            <a:spLocks noChangeArrowheads="1"/>
          </p:cNvSpPr>
          <p:nvPr/>
        </p:nvSpPr>
        <p:spPr bwMode="auto">
          <a:xfrm>
            <a:off x="198782" y="5018088"/>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Xã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992C3A9-5C52-4418-91F4-322F51A991F5}"/>
              </a:ext>
            </a:extLst>
          </p:cNvPr>
          <p:cNvSpPr txBox="1">
            <a:spLocks noChangeArrowheads="1"/>
          </p:cNvSpPr>
          <p:nvPr/>
        </p:nvSpPr>
        <p:spPr bwMode="auto">
          <a:xfrm>
            <a:off x="3389243" y="20884"/>
            <a:ext cx="297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Biết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giữ</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chư</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tín</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F3B4F7F-C61E-4144-89EA-3BCBE83D6C33}"/>
              </a:ext>
            </a:extLst>
          </p:cNvPr>
          <p:cNvSpPr txBox="1">
            <a:spLocks noChangeArrowheads="1"/>
          </p:cNvSpPr>
          <p:nvPr/>
        </p:nvSpPr>
        <p:spPr bwMode="auto">
          <a:xfrm>
            <a:off x="7467599" y="-14028"/>
            <a:ext cx="41976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giữ</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tín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891D1BC-7051-4CCD-84C9-6C4D4F9CA846}"/>
              </a:ext>
            </a:extLst>
          </p:cNvPr>
          <p:cNvSpPr txBox="1"/>
          <p:nvPr/>
        </p:nvSpPr>
        <p:spPr>
          <a:xfrm>
            <a:off x="2027582" y="618440"/>
            <a:ext cx="5085522" cy="1384995"/>
          </a:xfrm>
          <a:prstGeom prst="rect">
            <a:avLst/>
          </a:prstGeom>
          <a:noFill/>
        </p:spPr>
        <p:txBody>
          <a:bodyPr wrap="square">
            <a:spAutoFit/>
          </a:bodyPr>
          <a:lstStyle/>
          <a:p>
            <a:pPr marL="285750" indent="-285750">
              <a:buFontTx/>
              <a:buChar char="-"/>
              <a:defRPr/>
            </a:pPr>
            <a:r>
              <a:rPr lang="en-US" sz="2800" b="1" dirty="0" err="1">
                <a:solidFill>
                  <a:srgbClr val="0070C0"/>
                </a:solidFill>
                <a:latin typeface="Times New Roman" pitchFamily="18" charset="0"/>
                <a:cs typeface="Times New Roman" pitchFamily="18" charset="0"/>
              </a:rPr>
              <a:t>Ch</a:t>
            </a:r>
            <a:r>
              <a:rPr lang="vi-VN" sz="2800" b="1" dirty="0">
                <a:solidFill>
                  <a:srgbClr val="0070C0"/>
                </a:solidFill>
                <a:latin typeface="Times New Roman" pitchFamily="18" charset="0"/>
                <a:cs typeface="Times New Roman" pitchFamily="18" charset="0"/>
              </a:rPr>
              <a:t>ă</a:t>
            </a:r>
            <a:r>
              <a:rPr lang="en-US" sz="2800" b="1" dirty="0">
                <a:solidFill>
                  <a:srgbClr val="0070C0"/>
                </a:solidFill>
                <a:latin typeface="Times New Roman" pitchFamily="18" charset="0"/>
                <a:cs typeface="Times New Roman" pitchFamily="18" charset="0"/>
              </a:rPr>
              <a:t>m </a:t>
            </a:r>
            <a:r>
              <a:rPr lang="en-US" sz="2800" b="1" dirty="0" err="1">
                <a:solidFill>
                  <a:srgbClr val="0070C0"/>
                </a:solidFill>
                <a:latin typeface="Times New Roman" pitchFamily="18" charset="0"/>
                <a:cs typeface="Times New Roman" pitchFamily="18" charset="0"/>
              </a:rPr>
              <a:t>học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a:t>
            </a:r>
            <a:r>
              <a:rPr lang="vi-VN" sz="2800" b="1" dirty="0">
                <a:solidFill>
                  <a:srgbClr val="0070C0"/>
                </a:solidFill>
                <a:latin typeface="Times New Roman" pitchFamily="18" charset="0"/>
                <a:cs typeface="Times New Roman" pitchFamily="18" charset="0"/>
              </a:rPr>
              <a:t>ă</a:t>
            </a:r>
            <a:r>
              <a:rPr lang="en-US" sz="2800" b="1" dirty="0">
                <a:solidFill>
                  <a:srgbClr val="0070C0"/>
                </a:solidFill>
                <a:latin typeface="Times New Roman" pitchFamily="18" charset="0"/>
                <a:cs typeface="Times New Roman" pitchFamily="18" charset="0"/>
              </a:rPr>
              <a:t>m </a:t>
            </a:r>
            <a:r>
              <a:rPr lang="en-US" sz="2800" b="1" dirty="0" err="1">
                <a:solidFill>
                  <a:srgbClr val="0070C0"/>
                </a:solidFill>
                <a:latin typeface="Times New Roman" pitchFamily="18" charset="0"/>
                <a:cs typeface="Times New Roman" pitchFamily="18" charset="0"/>
              </a:rPr>
              <a:t>làm</a:t>
            </a:r>
            <a:r>
              <a:rPr lang="en-US" sz="2800" b="1" dirty="0">
                <a:solidFill>
                  <a:srgbClr val="0070C0"/>
                </a:solidFill>
                <a:latin typeface="Times New Roman" pitchFamily="18" charset="0"/>
                <a:cs typeface="Times New Roman" pitchFamily="18" charset="0"/>
              </a:rPr>
              <a:t>.</a:t>
            </a:r>
          </a:p>
          <a:p>
            <a:pPr>
              <a:defRPr/>
            </a:pP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Không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giấu</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a:t>
            </a:r>
            <a:r>
              <a:rPr lang="en-US" sz="2800" b="1" dirty="0" err="1">
                <a:solidFill>
                  <a:srgbClr val="0070C0"/>
                </a:solidFill>
                <a:latin typeface="Times New Roman" pitchFamily="18" charset="0"/>
                <a:cs typeface="Times New Roman" pitchFamily="18" charset="0"/>
              </a:rPr>
              <a:t>iểm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kém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bố</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mẹ</a:t>
            </a:r>
            <a:r>
              <a:rPr lang="en-US" sz="2800" b="1" dirty="0">
                <a:solidFill>
                  <a:srgbClr val="0070C0"/>
                </a:solidFill>
                <a:latin typeface="Times New Roman" pitchFamily="18" charset="0"/>
                <a:cs typeface="Times New Roman" pitchFamily="18" charset="0"/>
              </a:rPr>
              <a:t>.  </a:t>
            </a:r>
          </a:p>
        </p:txBody>
      </p:sp>
      <p:sp>
        <p:nvSpPr>
          <p:cNvPr id="28" name="TextBox 27">
            <a:extLst>
              <a:ext uri="{FF2B5EF4-FFF2-40B4-BE49-F238E27FC236}">
                <a16:creationId xmlns:a16="http://schemas.microsoft.com/office/drawing/2014/main" id="{06454990-A76A-48E0-9AC0-F79436747BF0}"/>
              </a:ext>
            </a:extLst>
          </p:cNvPr>
          <p:cNvSpPr txBox="1"/>
          <p:nvPr/>
        </p:nvSpPr>
        <p:spPr>
          <a:xfrm>
            <a:off x="7305260" y="609600"/>
            <a:ext cx="4522304" cy="1815882"/>
          </a:xfrm>
          <a:prstGeom prst="rect">
            <a:avLst/>
          </a:prstGeom>
          <a:noFill/>
        </p:spPr>
        <p:txBody>
          <a:bodyPr wrap="square">
            <a:spAutoFit/>
          </a:bodyPr>
          <a:lstStyle/>
          <a:p>
            <a:pPr marL="285750" indent="-285750">
              <a:buFontTx/>
              <a:buChar char="-"/>
              <a:defRPr/>
            </a:pPr>
            <a:r>
              <a:rPr lang="en-US" sz="2800" b="1" dirty="0">
                <a:solidFill>
                  <a:schemeClr val="accent6">
                    <a:lumMod val="50000"/>
                  </a:schemeClr>
                </a:solidFill>
                <a:latin typeface="Times New Roman" pitchFamily="18" charset="0"/>
                <a:cs typeface="Times New Roman" pitchFamily="18" charset="0"/>
              </a:rPr>
              <a:t>L</a:t>
            </a:r>
            <a:r>
              <a:rPr lang="vi-VN" sz="2800" b="1" dirty="0">
                <a:solidFill>
                  <a:schemeClr val="accent6">
                    <a:lumMod val="50000"/>
                  </a:schemeClr>
                </a:solidFill>
                <a:latin typeface="Times New Roman" pitchFamily="18" charset="0"/>
                <a:cs typeface="Times New Roman" pitchFamily="18" charset="0"/>
              </a:rPr>
              <a:t>ười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biếng</a:t>
            </a:r>
            <a:endParaRPr lang="en-US" sz="2800" b="1" dirty="0">
              <a:solidFill>
                <a:schemeClr val="accent6">
                  <a:lumMod val="50000"/>
                </a:schemeClr>
              </a:solidFill>
              <a:latin typeface="Times New Roman" pitchFamily="18" charset="0"/>
              <a:cs typeface="Times New Roman" pitchFamily="18" charset="0"/>
            </a:endParaRPr>
          </a:p>
          <a:p>
            <a:pPr marL="285750" indent="-285750">
              <a:buFontTx/>
              <a:buChar char="-"/>
              <a:defRPr/>
            </a:pPr>
            <a:r>
              <a:rPr lang="en-US" sz="2800" b="1" dirty="0" err="1">
                <a:solidFill>
                  <a:schemeClr val="accent6">
                    <a:lumMod val="50000"/>
                  </a:schemeClr>
                </a:solidFill>
                <a:latin typeface="Times New Roman" pitchFamily="18" charset="0"/>
                <a:cs typeface="Times New Roman" pitchFamily="18" charset="0"/>
              </a:rPr>
              <a:t>Nói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dối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che</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giấu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việc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làm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sai</a:t>
            </a:r>
            <a:endParaRPr lang="en-US" sz="2800" b="1" dirty="0">
              <a:solidFill>
                <a:schemeClr val="accent6">
                  <a:lumMod val="50000"/>
                </a:schemeClr>
              </a:solidFill>
              <a:latin typeface="Times New Roman" pitchFamily="18" charset="0"/>
              <a:cs typeface="Times New Roman" pitchFamily="18" charset="0"/>
            </a:endParaRPr>
          </a:p>
          <a:p>
            <a:pPr marL="285750" indent="-285750">
              <a:buFontTx/>
              <a:buChar char="-"/>
              <a:defRPr/>
            </a:pPr>
            <a:r>
              <a:rPr lang="en-US" sz="2800" b="1" dirty="0" err="1">
                <a:solidFill>
                  <a:schemeClr val="accent6">
                    <a:lumMod val="50000"/>
                  </a:schemeClr>
                </a:solidFill>
                <a:latin typeface="Times New Roman" pitchFamily="18" charset="0"/>
                <a:cs typeface="Times New Roman" pitchFamily="18" charset="0"/>
              </a:rPr>
              <a:t>Thất</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hứa</a:t>
            </a:r>
            <a:endParaRPr lang="en-US" sz="2800" b="1" dirty="0">
              <a:solidFill>
                <a:schemeClr val="accent6">
                  <a:lumMod val="50000"/>
                </a:schemeClr>
              </a:solidFill>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45992E36-32CD-4EE3-ADAB-8F0F62E667C5}"/>
              </a:ext>
            </a:extLst>
          </p:cNvPr>
          <p:cNvSpPr txBox="1"/>
          <p:nvPr/>
        </p:nvSpPr>
        <p:spPr>
          <a:xfrm>
            <a:off x="1934817" y="2484438"/>
            <a:ext cx="5256558" cy="2246769"/>
          </a:xfrm>
          <a:prstGeom prst="rect">
            <a:avLst/>
          </a:prstGeom>
          <a:noFill/>
        </p:spPr>
        <p:txBody>
          <a:bodyPr wrap="square">
            <a:spAutoFit/>
          </a:bodyPr>
          <a:lstStyle/>
          <a:p>
            <a:pPr marL="285750" indent="-285750">
              <a:buFontTx/>
              <a:buChar char="-"/>
              <a:defRPr/>
            </a:pPr>
            <a:r>
              <a:rPr lang="en-US" sz="2800" b="1" dirty="0" err="1">
                <a:solidFill>
                  <a:srgbClr val="0070C0"/>
                </a:solidFill>
                <a:latin typeface="Times New Roman" pitchFamily="18" charset="0"/>
                <a:cs typeface="Times New Roman" pitchFamily="18" charset="0"/>
              </a:rPr>
              <a:t>Thực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hiện</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đúng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nội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quy</a:t>
            </a:r>
            <a:r>
              <a:rPr lang="en-US" sz="2800" b="1" dirty="0">
                <a:solidFill>
                  <a:srgbClr val="0070C0"/>
                </a:solidFill>
                <a:latin typeface="Times New Roman" pitchFamily="18" charset="0"/>
                <a:cs typeface="Times New Roman" pitchFamily="18" charset="0"/>
              </a:rPr>
              <a:t>.</a:t>
            </a:r>
          </a:p>
          <a:p>
            <a:pPr marL="285750" indent="-285750">
              <a:buFontTx/>
              <a:buChar char="-"/>
              <a:defRPr/>
            </a:pPr>
            <a:r>
              <a:rPr lang="en-US" sz="2800" b="1" dirty="0" err="1">
                <a:solidFill>
                  <a:srgbClr val="0070C0"/>
                </a:solidFill>
                <a:latin typeface="Times New Roman" pitchFamily="18" charset="0"/>
                <a:cs typeface="Times New Roman" pitchFamily="18" charset="0"/>
              </a:rPr>
              <a:t>Hứa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sửa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chữa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khuyết</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a:t>
            </a:r>
            <a:r>
              <a:rPr lang="en-US" sz="2800" b="1" dirty="0" err="1">
                <a:solidFill>
                  <a:srgbClr val="0070C0"/>
                </a:solidFill>
                <a:latin typeface="Times New Roman" pitchFamily="18" charset="0"/>
                <a:cs typeface="Times New Roman" pitchFamily="18" charset="0"/>
              </a:rPr>
              <a:t>iểm</a:t>
            </a:r>
            <a:r>
              <a:rPr lang="en-US" sz="2800" b="1" dirty="0">
                <a:solidFill>
                  <a:srgbClr val="0070C0"/>
                </a:solidFill>
                <a:latin typeface="Times New Roman" pitchFamily="18" charset="0"/>
                <a:cs typeface="Times New Roman" pitchFamily="18" charset="0"/>
              </a:rPr>
              <a:t>.</a:t>
            </a:r>
          </a:p>
          <a:p>
            <a:pPr marL="285750" indent="-285750">
              <a:buFontTx/>
              <a:buChar char="-"/>
              <a:defRPr/>
            </a:pP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Nộp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bài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tập</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đúng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quy</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định</a:t>
            </a:r>
            <a:endParaRPr lang="en-US" sz="2800" b="1" dirty="0">
              <a:solidFill>
                <a:srgbClr val="0070C0"/>
              </a:solidFill>
              <a:latin typeface="Times New Roman" pitchFamily="18" charset="0"/>
              <a:cs typeface="Times New Roman" pitchFamily="18" charset="0"/>
            </a:endParaRPr>
          </a:p>
          <a:p>
            <a:pPr marL="285750" indent="-285750">
              <a:buFontTx/>
              <a:buChar char="-"/>
              <a:defRPr/>
            </a:pPr>
            <a:r>
              <a:rPr lang="en-US" sz="2800" b="1" dirty="0" err="1">
                <a:solidFill>
                  <a:srgbClr val="0070C0"/>
                </a:solidFill>
                <a:latin typeface="Times New Roman" pitchFamily="18" charset="0"/>
                <a:cs typeface="Times New Roman" pitchFamily="18" charset="0"/>
              </a:rPr>
              <a:t>Làm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tốt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nhiệm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vụ</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mà</a:t>
            </a:r>
            <a:r>
              <a:rPr lang="en-US" sz="2800" b="1" dirty="0">
                <a:solidFill>
                  <a:srgbClr val="0070C0"/>
                </a:solidFill>
                <a:latin typeface="Times New Roman" pitchFamily="18" charset="0"/>
                <a:cs typeface="Times New Roman" pitchFamily="18" charset="0"/>
              </a:rPr>
              <a:t> GVCN </a:t>
            </a:r>
            <a:r>
              <a:rPr lang="en-US" sz="2800" b="1" dirty="0" err="1">
                <a:solidFill>
                  <a:srgbClr val="0070C0"/>
                </a:solidFill>
                <a:latin typeface="Times New Roman" pitchFamily="18" charset="0"/>
                <a:cs typeface="Times New Roman" pitchFamily="18" charset="0"/>
              </a:rPr>
              <a:t>giao</a:t>
            </a:r>
            <a:r>
              <a:rPr lang="en-US" sz="2800" b="1" dirty="0">
                <a:solidFill>
                  <a:srgbClr val="0070C0"/>
                </a:solidFill>
                <a:latin typeface="Times New Roman" pitchFamily="18" charset="0"/>
                <a:cs typeface="Times New Roman" pitchFamily="18" charset="0"/>
              </a:rPr>
              <a:t>.</a:t>
            </a:r>
          </a:p>
        </p:txBody>
      </p:sp>
      <p:sp>
        <p:nvSpPr>
          <p:cNvPr id="30" name="TextBox 29">
            <a:extLst>
              <a:ext uri="{FF2B5EF4-FFF2-40B4-BE49-F238E27FC236}">
                <a16:creationId xmlns:a16="http://schemas.microsoft.com/office/drawing/2014/main" id="{0821A200-4BBA-416E-AE3D-210DAA97771D}"/>
              </a:ext>
            </a:extLst>
          </p:cNvPr>
          <p:cNvSpPr txBox="1"/>
          <p:nvPr/>
        </p:nvSpPr>
        <p:spPr>
          <a:xfrm>
            <a:off x="7262814" y="2459039"/>
            <a:ext cx="4650890" cy="2246769"/>
          </a:xfrm>
          <a:prstGeom prst="rect">
            <a:avLst/>
          </a:prstGeom>
          <a:noFill/>
        </p:spPr>
        <p:txBody>
          <a:bodyPr wrap="square">
            <a:spAutoFit/>
          </a:bodyPr>
          <a:lstStyle/>
          <a:p>
            <a:pPr marL="285750" indent="-285750">
              <a:buFontTx/>
              <a:buChar char="-"/>
              <a:defRPr/>
            </a:pPr>
            <a:r>
              <a:rPr lang="en-US" sz="2800" b="1" dirty="0">
                <a:solidFill>
                  <a:schemeClr val="accent6">
                    <a:lumMod val="50000"/>
                  </a:schemeClr>
                </a:solidFill>
                <a:latin typeface="Times New Roman" pitchFamily="18" charset="0"/>
                <a:cs typeface="Times New Roman" pitchFamily="18" charset="0"/>
              </a:rPr>
              <a:t>Vi </a:t>
            </a:r>
            <a:r>
              <a:rPr lang="en-US" sz="2800" b="1" dirty="0" err="1">
                <a:solidFill>
                  <a:schemeClr val="accent6">
                    <a:lumMod val="50000"/>
                  </a:schemeClr>
                </a:solidFill>
                <a:latin typeface="Times New Roman" pitchFamily="18" charset="0"/>
                <a:cs typeface="Times New Roman" pitchFamily="18" charset="0"/>
              </a:rPr>
              <a:t>phạm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những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nội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quy</a:t>
            </a:r>
            <a:r>
              <a:rPr lang="en-US" sz="2800" b="1" dirty="0">
                <a:solidFill>
                  <a:schemeClr val="accent6">
                    <a:lumMod val="50000"/>
                  </a:schemeClr>
                </a:solidFill>
                <a:latin typeface="Times New Roman" pitchFamily="18" charset="0"/>
                <a:cs typeface="Times New Roman" pitchFamily="18" charset="0"/>
              </a:rPr>
              <a:t>.</a:t>
            </a:r>
          </a:p>
          <a:p>
            <a:pPr marL="285750" indent="-285750">
              <a:buFontTx/>
              <a:buChar char="-"/>
              <a:defRPr/>
            </a:pPr>
            <a:r>
              <a:rPr lang="en-US" sz="2800" b="1" dirty="0" err="1">
                <a:solidFill>
                  <a:schemeClr val="accent6">
                    <a:lumMod val="50000"/>
                  </a:schemeClr>
                </a:solidFill>
                <a:latin typeface="Times New Roman" pitchFamily="18" charset="0"/>
                <a:cs typeface="Times New Roman" pitchFamily="18" charset="0"/>
              </a:rPr>
              <a:t>Không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biết</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sửa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chữa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khuyết</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điểm</a:t>
            </a:r>
            <a:r>
              <a:rPr lang="en-US" sz="2800" b="1" dirty="0">
                <a:solidFill>
                  <a:schemeClr val="accent6">
                    <a:lumMod val="50000"/>
                  </a:schemeClr>
                </a:solidFill>
                <a:latin typeface="Times New Roman" pitchFamily="18" charset="0"/>
                <a:cs typeface="Times New Roman" pitchFamily="18" charset="0"/>
              </a:rPr>
              <a:t>.</a:t>
            </a:r>
          </a:p>
          <a:p>
            <a:pPr>
              <a:defRPr/>
            </a:pP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Không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hoàn</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thành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nhiệm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vụ</a:t>
            </a:r>
            <a:r>
              <a:rPr lang="en-US" sz="2800" b="1" dirty="0">
                <a:solidFill>
                  <a:schemeClr val="accent6">
                    <a:lumMod val="50000"/>
                  </a:schemeClr>
                </a:solidFill>
                <a:latin typeface="Times New Roman" pitchFamily="18" charset="0"/>
                <a:cs typeface="Times New Roman" pitchFamily="18" charset="0"/>
              </a:rPr>
              <a:t>.</a:t>
            </a:r>
          </a:p>
        </p:txBody>
      </p:sp>
      <p:sp>
        <p:nvSpPr>
          <p:cNvPr id="31" name="TextBox 30">
            <a:extLst>
              <a:ext uri="{FF2B5EF4-FFF2-40B4-BE49-F238E27FC236}">
                <a16:creationId xmlns:a16="http://schemas.microsoft.com/office/drawing/2014/main" id="{8795955D-884A-4355-A2C4-A79359C14E1D}"/>
              </a:ext>
            </a:extLst>
          </p:cNvPr>
          <p:cNvSpPr txBox="1"/>
          <p:nvPr/>
        </p:nvSpPr>
        <p:spPr>
          <a:xfrm>
            <a:off x="2005426" y="4687053"/>
            <a:ext cx="5157374" cy="2246769"/>
          </a:xfrm>
          <a:prstGeom prst="rect">
            <a:avLst/>
          </a:prstGeom>
          <a:noFill/>
        </p:spPr>
        <p:txBody>
          <a:bodyPr wrap="square">
            <a:spAutoFit/>
          </a:bodyPr>
          <a:lstStyle/>
          <a:p>
            <a:pPr marL="285750" indent="-285750">
              <a:buFontTx/>
              <a:buChar char="-"/>
              <a:defRPr/>
            </a:pPr>
            <a:r>
              <a:rPr lang="en-US" sz="2800" b="1" dirty="0" err="1">
                <a:solidFill>
                  <a:srgbClr val="0070C0"/>
                </a:solidFill>
                <a:latin typeface="Times New Roman" pitchFamily="18" charset="0"/>
                <a:cs typeface="Times New Roman" pitchFamily="18" charset="0"/>
              </a:rPr>
              <a:t>Sản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xuất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kinh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doanh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hàng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hóa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chất</a:t>
            </a:r>
            <a:r>
              <a:rPr lang="en-US" sz="2800" b="1" dirty="0">
                <a:solidFill>
                  <a:srgbClr val="0070C0"/>
                </a:solidFill>
                <a:latin typeface="Times New Roman" pitchFamily="18" charset="0"/>
                <a:cs typeface="Times New Roman" pitchFamily="18" charset="0"/>
              </a:rPr>
              <a:t> l</a:t>
            </a:r>
            <a:r>
              <a:rPr lang="vi-VN" sz="2800" b="1" dirty="0">
                <a:solidFill>
                  <a:srgbClr val="0070C0"/>
                </a:solidFill>
                <a:latin typeface="Times New Roman" pitchFamily="18" charset="0"/>
                <a:cs typeface="Times New Roman" pitchFamily="18" charset="0"/>
              </a:rPr>
              <a:t>ượng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tốt</a:t>
            </a:r>
            <a:r>
              <a:rPr lang="en-US" sz="2800" b="1" dirty="0">
                <a:solidFill>
                  <a:srgbClr val="0070C0"/>
                </a:solidFill>
                <a:latin typeface="Times New Roman" pitchFamily="18" charset="0"/>
                <a:cs typeface="Times New Roman" pitchFamily="18" charset="0"/>
              </a:rPr>
              <a:t>.</a:t>
            </a:r>
          </a:p>
          <a:p>
            <a:pPr marL="285750" indent="-285750">
              <a:buFontTx/>
              <a:buChar char="-"/>
              <a:defRPr/>
            </a:pPr>
            <a:r>
              <a:rPr lang="en-US" sz="2800" b="1" dirty="0" err="1">
                <a:solidFill>
                  <a:srgbClr val="0070C0"/>
                </a:solidFill>
                <a:latin typeface="Times New Roman" pitchFamily="18" charset="0"/>
                <a:cs typeface="Times New Roman" pitchFamily="18" charset="0"/>
              </a:rPr>
              <a:t>Thực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hiện</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đúng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kí</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hợp</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đồng</a:t>
            </a:r>
            <a:r>
              <a:rPr lang="en-US" sz="2800" b="1" dirty="0">
                <a:solidFill>
                  <a:srgbClr val="0070C0"/>
                </a:solidFill>
                <a:latin typeface="Times New Roman" pitchFamily="18" charset="0"/>
                <a:cs typeface="Times New Roman" pitchFamily="18" charset="0"/>
              </a:rPr>
              <a:t>.</a:t>
            </a:r>
          </a:p>
          <a:p>
            <a:pPr marL="285750" indent="-285750">
              <a:buFontTx/>
              <a:buChar char="-"/>
              <a:defRPr/>
            </a:pPr>
            <a:r>
              <a:rPr lang="en-US" sz="2800" b="1" dirty="0" err="1">
                <a:solidFill>
                  <a:srgbClr val="0070C0"/>
                </a:solidFill>
                <a:latin typeface="Times New Roman" pitchFamily="18" charset="0"/>
                <a:cs typeface="Times New Roman" pitchFamily="18" charset="0"/>
              </a:rPr>
              <a:t>Giúp</a:t>
            </a: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đỡ</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a:t>
            </a:r>
            <a:r>
              <a:rPr lang="vi-VN" sz="2800" b="1" dirty="0">
                <a:solidFill>
                  <a:srgbClr val="0070C0"/>
                </a:solidFill>
                <a:latin typeface="Times New Roman" pitchFamily="18" charset="0"/>
                <a:cs typeface="Times New Roman" pitchFamily="18" charset="0"/>
              </a:rPr>
              <a:t>ười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khác</a:t>
            </a:r>
            <a:r>
              <a:rPr lang="en-US" sz="2800" b="1" dirty="0">
                <a:solidFill>
                  <a:srgbClr val="0070C0"/>
                </a:solidFill>
                <a:latin typeface="Times New Roman" pitchFamily="18" charset="0"/>
                <a:cs typeface="Times New Roman" pitchFamily="18" charset="0"/>
              </a:rPr>
              <a:t>.</a:t>
            </a:r>
          </a:p>
        </p:txBody>
      </p:sp>
      <p:sp>
        <p:nvSpPr>
          <p:cNvPr id="32" name="TextBox 31">
            <a:extLst>
              <a:ext uri="{FF2B5EF4-FFF2-40B4-BE49-F238E27FC236}">
                <a16:creationId xmlns:a16="http://schemas.microsoft.com/office/drawing/2014/main" id="{8ADB0356-FF3C-4AE9-9B03-F02581171F3F}"/>
              </a:ext>
            </a:extLst>
          </p:cNvPr>
          <p:cNvSpPr txBox="1"/>
          <p:nvPr/>
        </p:nvSpPr>
        <p:spPr>
          <a:xfrm>
            <a:off x="7191376" y="4748609"/>
            <a:ext cx="4722328" cy="2123658"/>
          </a:xfrm>
          <a:prstGeom prst="rect">
            <a:avLst/>
          </a:prstGeom>
          <a:noFill/>
        </p:spPr>
        <p:txBody>
          <a:bodyPr wrap="square">
            <a:spAutoFit/>
          </a:bodyPr>
          <a:lstStyle/>
          <a:p>
            <a:pPr marL="285750" indent="-285750">
              <a:buFontTx/>
              <a:buChar char="-"/>
              <a:defRPr/>
            </a:pPr>
            <a:r>
              <a:rPr lang="en-US" sz="2800" b="1" dirty="0" err="1">
                <a:solidFill>
                  <a:schemeClr val="accent6">
                    <a:lumMod val="50000"/>
                  </a:schemeClr>
                </a:solidFill>
                <a:latin typeface="Times New Roman" pitchFamily="18" charset="0"/>
                <a:cs typeface="Times New Roman" pitchFamily="18" charset="0"/>
              </a:rPr>
              <a:t>Làm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hàng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giả</a:t>
            </a:r>
            <a:r>
              <a:rPr lang="en-US" sz="2800" b="1" dirty="0">
                <a:solidFill>
                  <a:schemeClr val="accent6">
                    <a:lumMod val="50000"/>
                  </a:schemeClr>
                </a:solidFill>
                <a:latin typeface="Times New Roman" pitchFamily="18" charset="0"/>
                <a:cs typeface="Times New Roman" pitchFamily="18" charset="0"/>
              </a:rPr>
              <a:t>.</a:t>
            </a:r>
          </a:p>
          <a:p>
            <a:pPr marL="285750" indent="-285750">
              <a:buFontTx/>
              <a:buChar char="-"/>
              <a:defRPr/>
            </a:pPr>
            <a:r>
              <a:rPr lang="en-US" sz="2800" b="1" dirty="0" err="1">
                <a:solidFill>
                  <a:schemeClr val="accent6">
                    <a:lumMod val="50000"/>
                  </a:schemeClr>
                </a:solidFill>
                <a:latin typeface="Times New Roman" pitchFamily="18" charset="0"/>
                <a:cs typeface="Times New Roman" pitchFamily="18" charset="0"/>
              </a:rPr>
              <a:t>Làm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sai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hợp</a:t>
            </a:r>
            <a:r>
              <a:rPr lang="en-US" sz="2800" b="1" dirty="0">
                <a:solidFill>
                  <a:schemeClr val="accent6">
                    <a:lumMod val="50000"/>
                  </a:schemeClr>
                </a:solidFill>
                <a:latin typeface="Times New Roman" pitchFamily="18" charset="0"/>
                <a:cs typeface="Times New Roman" pitchFamily="18" charset="0"/>
              </a:rPr>
              <a:t> </a:t>
            </a:r>
            <a:r>
              <a:rPr lang="vi-VN" sz="2800" b="1" dirty="0">
                <a:solidFill>
                  <a:schemeClr val="accent6">
                    <a:lumMod val="50000"/>
                  </a:schemeClr>
                </a:solidFill>
                <a:latin typeface="Times New Roman" pitchFamily="18" charset="0"/>
                <a:cs typeface="Times New Roman" pitchFamily="18" charset="0"/>
              </a:rPr>
              <a:t>đồng</a:t>
            </a:r>
            <a:r>
              <a:rPr lang="en-US" sz="2800" b="1" dirty="0">
                <a:solidFill>
                  <a:schemeClr val="accent6">
                    <a:lumMod val="50000"/>
                  </a:schemeClr>
                </a:solidFill>
                <a:latin typeface="Times New Roman" pitchFamily="18" charset="0"/>
                <a:cs typeface="Times New Roman" pitchFamily="18" charset="0"/>
              </a:rPr>
              <a:t>.</a:t>
            </a:r>
          </a:p>
          <a:p>
            <a:pPr marL="285750" indent="-285750">
              <a:buFontTx/>
              <a:buChar char="-"/>
              <a:defRPr/>
            </a:pPr>
            <a:r>
              <a:rPr lang="en-US" sz="2800" b="1" dirty="0" err="1">
                <a:solidFill>
                  <a:schemeClr val="accent6">
                    <a:lumMod val="50000"/>
                  </a:schemeClr>
                </a:solidFill>
                <a:latin typeface="Times New Roman" pitchFamily="18" charset="0"/>
                <a:cs typeface="Times New Roman" pitchFamily="18" charset="0"/>
              </a:rPr>
              <a:t>Không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giúp</a:t>
            </a:r>
            <a:r>
              <a:rPr lang="en-US" sz="2800" b="1" dirty="0">
                <a:solidFill>
                  <a:schemeClr val="accent6">
                    <a:lumMod val="50000"/>
                  </a:schemeClr>
                </a:solidFill>
                <a:latin typeface="Times New Roman" pitchFamily="18" charset="0"/>
                <a:cs typeface="Times New Roman" pitchFamily="18" charset="0"/>
              </a:rPr>
              <a:t> </a:t>
            </a:r>
            <a:r>
              <a:rPr lang="vi-VN" sz="2800" b="1" dirty="0">
                <a:solidFill>
                  <a:schemeClr val="accent6">
                    <a:lumMod val="50000"/>
                  </a:schemeClr>
                </a:solidFill>
                <a:latin typeface="Times New Roman" pitchFamily="18" charset="0"/>
                <a:cs typeface="Times New Roman" pitchFamily="18" charset="0"/>
              </a:rPr>
              <a:t>đỡ</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mọi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a:t>
            </a:r>
            <a:r>
              <a:rPr lang="vi-VN" sz="2800" b="1" dirty="0">
                <a:solidFill>
                  <a:schemeClr val="accent6">
                    <a:lumMod val="50000"/>
                  </a:schemeClr>
                </a:solidFill>
                <a:latin typeface="Times New Roman" pitchFamily="18" charset="0"/>
                <a:cs typeface="Times New Roman" pitchFamily="18" charset="0"/>
              </a:rPr>
              <a:t>ười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a:t>
            </a:r>
            <a:r>
              <a:rPr lang="vi-VN" sz="2800" b="1" dirty="0">
                <a:solidFill>
                  <a:schemeClr val="accent6">
                    <a:lumMod val="50000"/>
                  </a:schemeClr>
                </a:solidFill>
                <a:latin typeface="Times New Roman" pitchFamily="18" charset="0"/>
                <a:cs typeface="Times New Roman" pitchFamily="18" charset="0"/>
              </a:rPr>
              <a:t>ư</a:t>
            </a:r>
            <a:r>
              <a:rPr lang="en-US" sz="2800" b="1" dirty="0">
                <a:solidFill>
                  <a:schemeClr val="accent6">
                    <a:lumMod val="50000"/>
                  </a:schemeClr>
                </a:solidFill>
                <a:latin typeface="Times New Roman" pitchFamily="18" charset="0"/>
                <a:cs typeface="Times New Roman" pitchFamily="18" charset="0"/>
              </a:rPr>
              <a:t> </a:t>
            </a:r>
            <a:r>
              <a:rPr lang="vi-VN" sz="2800" b="1" dirty="0">
                <a:solidFill>
                  <a:schemeClr val="accent6">
                    <a:lumMod val="50000"/>
                  </a:schemeClr>
                </a:solidFill>
                <a:latin typeface="Times New Roman" pitchFamily="18" charset="0"/>
                <a:cs typeface="Times New Roman" pitchFamily="18" charset="0"/>
              </a:rPr>
              <a:t>đã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hứa</a:t>
            </a:r>
            <a:r>
              <a:rPr lang="en-US" sz="2800" b="1" dirty="0">
                <a:solidFill>
                  <a:schemeClr val="accent6">
                    <a:lumMod val="50000"/>
                  </a:schemeClr>
                </a:solidFill>
                <a:latin typeface="Times New Roman" pitchFamily="18" charset="0"/>
                <a:cs typeface="Times New Roman" pitchFamily="18" charset="0"/>
              </a:rPr>
              <a:t>.</a:t>
            </a:r>
          </a:p>
          <a:p>
            <a:pPr marL="285750" indent="-285750">
              <a:buFontTx/>
              <a:buChar char="-"/>
              <a:defRPr/>
            </a:pPr>
            <a:endParaRPr lang="en-US" sz="2000" b="1" dirty="0">
              <a:solidFill>
                <a:schemeClr val="accent6">
                  <a:lumMod val="5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2213113" y="606295"/>
            <a:ext cx="7765774" cy="1138773"/>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5 – BÀI 4</a:t>
            </a:r>
          </a:p>
          <a:p>
            <a:pPr algn="ctr"/>
            <a:r>
              <a:rPr lang="en-US" sz="3600" b="1" dirty="0">
                <a:solidFill>
                  <a:srgbClr val="FF0000"/>
                </a:solidFill>
                <a:latin typeface="Times New Roman" panose="02020603050405020304" pitchFamily="18" charset="0"/>
                <a:cs typeface="Times New Roman" panose="02020603050405020304" pitchFamily="18" charset="0"/>
              </a:rPr>
              <a:t>GIỮ CHỮ TÍN</a:t>
            </a:r>
          </a:p>
        </p:txBody>
      </p:sp>
      <p:sp>
        <p:nvSpPr>
          <p:cNvPr id="5" name="TextBox 4">
            <a:extLst>
              <a:ext uri="{FF2B5EF4-FFF2-40B4-BE49-F238E27FC236}">
                <a16:creationId xmlns:a16="http://schemas.microsoft.com/office/drawing/2014/main" id="{434195D7-8F51-4A68-B89D-C2FC5FED34C9}"/>
              </a:ext>
            </a:extLst>
          </p:cNvPr>
          <p:cNvSpPr txBox="1"/>
          <p:nvPr/>
        </p:nvSpPr>
        <p:spPr>
          <a:xfrm>
            <a:off x="1325217" y="1773085"/>
            <a:ext cx="935433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các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tấm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vê</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a:t>
            </a:r>
            <a:r>
              <a:rPr lang="en-US" sz="3200" b="1" dirty="0">
                <a:solidFill>
                  <a:srgbClr val="0000FF"/>
                </a:solidFill>
                <a:latin typeface="Times New Roman" panose="02020603050405020304" pitchFamily="18" charset="0"/>
                <a:cs typeface="Times New Roman" panose="02020603050405020304" pitchFamily="18" charset="0"/>
              </a:rPr>
              <a:t>.</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solidFill>
                  <a:srgbClr val="002060"/>
                </a:solidFill>
                <a:latin typeface="Times New Roman" panose="02020603050405020304" pitchFamily="18" charset="0"/>
                <a:cs typeface="Times New Roman" panose="02020603050405020304" pitchFamily="18" charset="0"/>
              </a:rPr>
              <a:t>2. Ý </a:t>
            </a:r>
            <a:r>
              <a:rPr lang="en-US" sz="3200" b="1" dirty="0" err="1">
                <a:solidFill>
                  <a:srgbClr val="002060"/>
                </a:solidFill>
                <a:latin typeface="Times New Roman" panose="02020603050405020304" pitchFamily="18" charset="0"/>
                <a:cs typeface="Times New Roman" panose="02020603050405020304" pitchFamily="18" charset="0"/>
              </a:rPr>
              <a:t>nghĩa</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solidFill>
                  <a:srgbClr val="002060"/>
                </a:solidFill>
                <a:latin typeface="Times New Roman" panose="02020603050405020304" pitchFamily="18" charset="0"/>
                <a:cs typeface="Times New Roman" panose="02020603050405020304" pitchFamily="18" charset="0"/>
              </a:rPr>
              <a:t>3. </a:t>
            </a:r>
            <a:r>
              <a:rPr lang="en-US" sz="3200" b="1" dirty="0" err="1">
                <a:solidFill>
                  <a:srgbClr val="002060"/>
                </a:solidFill>
                <a:latin typeface="Times New Roman" panose="02020603050405020304" pitchFamily="18" charset="0"/>
                <a:cs typeface="Times New Roman" panose="02020603050405020304" pitchFamily="18" charset="0"/>
              </a:rPr>
              <a:t>Rèn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luyện</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altLang="en-US" sz="3200" dirty="0">
                <a:solidFill>
                  <a:schemeClr val="tx1"/>
                </a:solidFill>
                <a:latin typeface="Times New Roman" panose="02020603050405020304" pitchFamily="18" charset="0"/>
                <a:cs typeface="Times New Roman" panose="02020603050405020304" pitchFamily="18" charset="0"/>
              </a:rPr>
              <a:t>- </a:t>
            </a:r>
            <a:r>
              <a:rPr lang="vi-VN" altLang="en-US" sz="3200" dirty="0">
                <a:solidFill>
                  <a:schemeClr val="tx1"/>
                </a:solidFill>
                <a:latin typeface="Times New Roman" panose="02020603050405020304" pitchFamily="18" charset="0"/>
                <a:cs typeface="Times New Roman" panose="02020603050405020304" pitchFamily="18" charset="0"/>
              </a:rPr>
              <a:t>Làm tốt chức trách, nhiệm vụ của mình.</a:t>
            </a:r>
          </a:p>
          <a:p>
            <a:pPr algn="just"/>
            <a:r>
              <a:rPr lang="en-US" altLang="en-US" sz="3200" dirty="0">
                <a:solidFill>
                  <a:schemeClr val="tx1"/>
                </a:solidFill>
                <a:latin typeface="Times New Roman" panose="02020603050405020304" pitchFamily="18" charset="0"/>
                <a:cs typeface="Times New Roman" panose="02020603050405020304" pitchFamily="18" charset="0"/>
              </a:rPr>
              <a:t>- </a:t>
            </a:r>
            <a:r>
              <a:rPr lang="vi-VN" altLang="en-US" sz="3200" dirty="0">
                <a:solidFill>
                  <a:schemeClr val="tx1"/>
                </a:solidFill>
                <a:latin typeface="Times New Roman" panose="02020603050405020304" pitchFamily="18" charset="0"/>
                <a:cs typeface="Times New Roman" panose="02020603050405020304" pitchFamily="18" charset="0"/>
              </a:rPr>
              <a:t>Giữ đúng lời hứa, đúng hẹn.</a:t>
            </a:r>
          </a:p>
          <a:p>
            <a:pPr algn="just"/>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4062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3B5650-A085-4F15-AB02-4CEA2DE21ABE}"/>
              </a:ext>
            </a:extLst>
          </p:cNvPr>
          <p:cNvPicPr>
            <a:picLocks noChangeAspect="1"/>
          </p:cNvPicPr>
          <p:nvPr/>
        </p:nvPicPr>
        <p:blipFill>
          <a:blip r:embed="rId2"/>
          <a:stretch>
            <a:fillRect/>
          </a:stretch>
        </p:blipFill>
        <p:spPr>
          <a:xfrm>
            <a:off x="0" y="0"/>
            <a:ext cx="12191999"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1577009" y="381707"/>
            <a:ext cx="905351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LUYỆN TẬP</a:t>
            </a:r>
          </a:p>
        </p:txBody>
      </p:sp>
    </p:spTree>
    <p:extLst>
      <p:ext uri="{BB962C8B-B14F-4D97-AF65-F5344CB8AC3E}">
        <p14:creationId xmlns:p14="http://schemas.microsoft.com/office/powerpoint/2010/main" val="1030345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8F4F4-9F40-451F-8667-497C9366B525}"/>
              </a:ext>
            </a:extLst>
          </p:cNvPr>
          <p:cNvPicPr>
            <a:picLocks noChangeAspect="1"/>
          </p:cNvPicPr>
          <p:nvPr/>
        </p:nvPicPr>
        <p:blipFill>
          <a:blip r:embed="rId2"/>
          <a:stretch>
            <a:fillRect/>
          </a:stretch>
        </p:blipFill>
        <p:spPr>
          <a:xfrm>
            <a:off x="14713" y="11896"/>
            <a:ext cx="12162574" cy="6834208"/>
          </a:xfrm>
          <a:prstGeom prst="rect">
            <a:avLst/>
          </a:prstGeom>
        </p:spPr>
      </p:pic>
      <p:sp>
        <p:nvSpPr>
          <p:cNvPr id="33799" name="TextBox 2">
            <a:extLst>
              <a:ext uri="{FF2B5EF4-FFF2-40B4-BE49-F238E27FC236}">
                <a16:creationId xmlns:a16="http://schemas.microsoft.com/office/drawing/2014/main" id="{DE0E5E10-3843-4B17-9759-2E4ACFBE271F}"/>
              </a:ext>
            </a:extLst>
          </p:cNvPr>
          <p:cNvSpPr txBox="1">
            <a:spLocks noChangeArrowheads="1"/>
          </p:cNvSpPr>
          <p:nvPr/>
        </p:nvSpPr>
        <p:spPr bwMode="auto">
          <a:xfrm>
            <a:off x="662609" y="449289"/>
            <a:ext cx="108667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None/>
            </a:pPr>
            <a:r>
              <a:rPr lang="en-US" altLang="zh-CN" b="1" dirty="0" err="1">
                <a:solidFill>
                  <a:srgbClr val="FF0000"/>
                </a:solidFill>
                <a:latin typeface="Times New Roman" panose="02020603050405020304" pitchFamily="18" charset="0"/>
              </a:rPr>
              <a:t>Bài</a:t>
            </a:r>
            <a:r>
              <a:rPr lang="en-US" altLang="zh-CN" b="1" dirty="0">
                <a:solidFill>
                  <a:srgbClr val="FF0000"/>
                </a:solidFill>
                <a:latin typeface="Times New Roman" panose="02020603050405020304" pitchFamily="18" charset="0"/>
              </a:rPr>
              <a:t> 1: </a:t>
            </a:r>
            <a:r>
              <a:rPr lang="en-US" altLang="zh-CN" b="1" dirty="0" err="1">
                <a:solidFill>
                  <a:srgbClr val="FF0000"/>
                </a:solidFill>
                <a:latin typeface="Times New Roman" panose="02020603050405020304" pitchFamily="18" charset="0"/>
              </a:rPr>
              <a:t>Trong</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những</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việc</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làm</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sau</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theo</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em</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việc</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làm</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nào</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biểu</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hiện</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hành</a:t>
            </a:r>
            <a:r>
              <a:rPr lang="en-US" altLang="zh-CN" b="1" dirty="0">
                <a:solidFill>
                  <a:srgbClr val="FF0000"/>
                </a:solidFill>
                <a:latin typeface="Times New Roman" panose="02020603050405020304" pitchFamily="18" charset="0"/>
              </a:rPr>
              <a:t> vi </a:t>
            </a:r>
            <a:r>
              <a:rPr lang="en-US" altLang="zh-CN" b="1" dirty="0" err="1">
                <a:solidFill>
                  <a:srgbClr val="FF0000"/>
                </a:solidFill>
                <a:latin typeface="Times New Roman" panose="02020603050405020304" pitchFamily="18" charset="0"/>
              </a:rPr>
              <a:t>giữ</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chữ</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tín</a:t>
            </a:r>
            <a:r>
              <a:rPr lang="en-US" altLang="zh-CN" b="1" dirty="0">
                <a:solidFill>
                  <a:srgbClr val="FF0000"/>
                </a:solidFill>
                <a:latin typeface="Times New Roman" panose="02020603050405020304" pitchFamily="18" charset="0"/>
              </a:rPr>
              <a:t> ?</a:t>
            </a:r>
          </a:p>
        </p:txBody>
      </p:sp>
      <p:sp>
        <p:nvSpPr>
          <p:cNvPr id="5" name="Text Box 13">
            <a:extLst>
              <a:ext uri="{FF2B5EF4-FFF2-40B4-BE49-F238E27FC236}">
                <a16:creationId xmlns:a16="http://schemas.microsoft.com/office/drawing/2014/main" id="{FC72EB37-F197-4A24-85D4-3737ABDE68DC}"/>
              </a:ext>
            </a:extLst>
          </p:cNvPr>
          <p:cNvSpPr txBox="1">
            <a:spLocks noChangeArrowheads="1"/>
          </p:cNvSpPr>
          <p:nvPr/>
        </p:nvSpPr>
        <p:spPr bwMode="auto">
          <a:xfrm>
            <a:off x="861391" y="1654719"/>
            <a:ext cx="10323443" cy="375256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fontAlgn="base">
              <a:lnSpc>
                <a:spcPct val="105000"/>
              </a:lnSpc>
              <a:spcBef>
                <a:spcPct val="0"/>
              </a:spcBef>
              <a:spcAft>
                <a:spcPct val="30000"/>
              </a:spcAft>
              <a:buClrTx/>
              <a:buFontTx/>
              <a:buAutoNum type="arabicPeriod"/>
            </a:pPr>
            <a:r>
              <a:rPr lang="en-US" altLang="zh-CN" dirty="0" err="1">
                <a:solidFill>
                  <a:srgbClr val="000000"/>
                </a:solidFill>
                <a:latin typeface="Times New Roman" panose="02020603050405020304" pitchFamily="18" charset="0"/>
                <a:cs typeface="Times New Roman" panose="02020603050405020304" pitchFamily="18" charset="0"/>
              </a:rPr>
              <a:t>Hứa</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sữa</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chữa</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khuyết</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điểm</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và</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cố</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gắng</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sữa</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chữa</a:t>
            </a:r>
            <a:r>
              <a:rPr lang="en-US" altLang="zh-CN" dirty="0">
                <a:solidFill>
                  <a:srgbClr val="000000"/>
                </a:solidFill>
                <a:latin typeface="Times New Roman" panose="02020603050405020304" pitchFamily="18" charset="0"/>
                <a:cs typeface="Times New Roman" panose="02020603050405020304" pitchFamily="18" charset="0"/>
              </a:rPr>
              <a:t>.</a:t>
            </a:r>
          </a:p>
          <a:p>
            <a:pPr algn="just" fontAlgn="base">
              <a:lnSpc>
                <a:spcPct val="105000"/>
              </a:lnSpc>
              <a:spcBef>
                <a:spcPct val="0"/>
              </a:spcBef>
              <a:spcAft>
                <a:spcPct val="30000"/>
              </a:spcAft>
              <a:buClrTx/>
              <a:buFontTx/>
              <a:buAutoNum type="arabicPeriod"/>
            </a:pPr>
            <a:r>
              <a:rPr lang="en-US" altLang="zh-CN" dirty="0">
                <a:solidFill>
                  <a:srgbClr val="000000"/>
                </a:solidFill>
                <a:latin typeface="Times New Roman" panose="02020603050405020304" pitchFamily="18" charset="0"/>
                <a:cs typeface="Times New Roman" panose="02020603050405020304" pitchFamily="18" charset="0"/>
              </a:rPr>
              <a:t>  Khi </a:t>
            </a:r>
            <a:r>
              <a:rPr lang="en-US" altLang="zh-CN" dirty="0" err="1">
                <a:solidFill>
                  <a:srgbClr val="000000"/>
                </a:solidFill>
                <a:latin typeface="Times New Roman" panose="02020603050405020304" pitchFamily="18" charset="0"/>
                <a:cs typeface="Times New Roman" panose="02020603050405020304" pitchFamily="18" charset="0"/>
              </a:rPr>
              <a:t>có</a:t>
            </a:r>
            <a:r>
              <a:rPr lang="en-US" altLang="zh-CN" dirty="0">
                <a:solidFill>
                  <a:srgbClr val="000000"/>
                </a:solidFill>
                <a:latin typeface="Times New Roman" panose="02020603050405020304" pitchFamily="18" charset="0"/>
                <a:cs typeface="Times New Roman" panose="02020603050405020304" pitchFamily="18" charset="0"/>
              </a:rPr>
              <a:t> ai  </a:t>
            </a:r>
            <a:r>
              <a:rPr lang="en-US" altLang="zh-CN" dirty="0" err="1">
                <a:solidFill>
                  <a:srgbClr val="000000"/>
                </a:solidFill>
                <a:latin typeface="Times New Roman" panose="02020603050405020304" pitchFamily="18" charset="0"/>
                <a:cs typeface="Times New Roman" panose="02020603050405020304" pitchFamily="18" charset="0"/>
              </a:rPr>
              <a:t>nhờ</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thì</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mình</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hứa</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sẽ</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giúp</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cho</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dù</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biết</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việc</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đó</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mình</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không</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làm</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được</a:t>
            </a:r>
            <a:r>
              <a:rPr lang="en-US" altLang="zh-CN" dirty="0">
                <a:solidFill>
                  <a:srgbClr val="000000"/>
                </a:solidFill>
                <a:latin typeface="Times New Roman" panose="02020603050405020304" pitchFamily="18" charset="0"/>
                <a:cs typeface="Times New Roman" panose="02020603050405020304" pitchFamily="18" charset="0"/>
              </a:rPr>
              <a:t>. </a:t>
            </a:r>
          </a:p>
          <a:p>
            <a:pPr algn="just" fontAlgn="base">
              <a:lnSpc>
                <a:spcPct val="105000"/>
              </a:lnSpc>
              <a:spcBef>
                <a:spcPct val="0"/>
              </a:spcBef>
              <a:spcAft>
                <a:spcPct val="30000"/>
              </a:spcAft>
              <a:buClrTx/>
              <a:buFontTx/>
              <a:buAutoNum type="arabicPeriod"/>
            </a:pP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Đỗ</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lỗi</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cho</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người</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khác</a:t>
            </a:r>
            <a:r>
              <a:rPr lang="en-US" altLang="zh-CN" dirty="0">
                <a:solidFill>
                  <a:srgbClr val="000000"/>
                </a:solidFill>
                <a:latin typeface="Times New Roman" panose="02020603050405020304" pitchFamily="18" charset="0"/>
                <a:cs typeface="Times New Roman" panose="02020603050405020304" pitchFamily="18" charset="0"/>
              </a:rPr>
              <a:t>.</a:t>
            </a:r>
          </a:p>
          <a:p>
            <a:pPr algn="just" fontAlgn="base">
              <a:lnSpc>
                <a:spcPct val="105000"/>
              </a:lnSpc>
              <a:spcBef>
                <a:spcPct val="0"/>
              </a:spcBef>
              <a:spcAft>
                <a:spcPct val="30000"/>
              </a:spcAft>
              <a:buClrTx/>
              <a:buFontTx/>
              <a:buAutoNum type="arabicPeriod"/>
            </a:pP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Không</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dấu</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điểm</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kém</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với</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Bố</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mẹ</a:t>
            </a:r>
            <a:r>
              <a:rPr lang="en-US" altLang="zh-CN" dirty="0">
                <a:solidFill>
                  <a:srgbClr val="000000"/>
                </a:solidFill>
                <a:latin typeface="Times New Roman" panose="02020603050405020304" pitchFamily="18" charset="0"/>
                <a:cs typeface="Times New Roman" panose="02020603050405020304" pitchFamily="18" charset="0"/>
              </a:rPr>
              <a:t>.</a:t>
            </a:r>
          </a:p>
          <a:p>
            <a:pPr algn="just" fontAlgn="base">
              <a:lnSpc>
                <a:spcPct val="105000"/>
              </a:lnSpc>
              <a:spcBef>
                <a:spcPct val="0"/>
              </a:spcBef>
              <a:spcAft>
                <a:spcPct val="30000"/>
              </a:spcAft>
              <a:buClrTx/>
              <a:buFontTx/>
              <a:buNone/>
            </a:pPr>
            <a:r>
              <a:rPr lang="en-US" altLang="zh-CN" dirty="0">
                <a:solidFill>
                  <a:srgbClr val="000000"/>
                </a:solidFill>
                <a:latin typeface="Times New Roman" panose="02020603050405020304" pitchFamily="18" charset="0"/>
                <a:cs typeface="Times New Roman" panose="02020603050405020304" pitchFamily="18" charset="0"/>
              </a:rPr>
              <a:t>5.  </a:t>
            </a:r>
            <a:r>
              <a:rPr lang="en-US" altLang="zh-CN" dirty="0" err="1">
                <a:solidFill>
                  <a:srgbClr val="000000"/>
                </a:solidFill>
                <a:latin typeface="Times New Roman" panose="02020603050405020304" pitchFamily="18" charset="0"/>
                <a:cs typeface="Times New Roman" panose="02020603050405020304" pitchFamily="18" charset="0"/>
              </a:rPr>
              <a:t>Thực</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hiện</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đúng</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kí</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kết</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hợp</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đồng</a:t>
            </a:r>
            <a:endParaRPr lang="en-US" altLang="zh-CN" dirty="0">
              <a:solidFill>
                <a:srgbClr val="0000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D1F33E4B-A6C1-4AB7-9E70-8DBF30FE4C64}"/>
              </a:ext>
            </a:extLst>
          </p:cNvPr>
          <p:cNvSpPr/>
          <p:nvPr/>
        </p:nvSpPr>
        <p:spPr>
          <a:xfrm>
            <a:off x="848140" y="1726601"/>
            <a:ext cx="477078" cy="4903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8A34DF8-9DD8-4B80-9A46-79784AE6189A}"/>
              </a:ext>
            </a:extLst>
          </p:cNvPr>
          <p:cNvSpPr/>
          <p:nvPr/>
        </p:nvSpPr>
        <p:spPr>
          <a:xfrm>
            <a:off x="861391" y="4178251"/>
            <a:ext cx="477078" cy="4903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16BFC4-CFE4-4906-85B0-22899FD2525E}"/>
              </a:ext>
            </a:extLst>
          </p:cNvPr>
          <p:cNvSpPr/>
          <p:nvPr/>
        </p:nvSpPr>
        <p:spPr>
          <a:xfrm>
            <a:off x="854765" y="4763746"/>
            <a:ext cx="477078" cy="4903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782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E8251A-30E9-4238-8C4F-018015BB169C}"/>
              </a:ext>
            </a:extLst>
          </p:cNvPr>
          <p:cNvPicPr>
            <a:picLocks noChangeAspect="1"/>
          </p:cNvPicPr>
          <p:nvPr/>
        </p:nvPicPr>
        <p:blipFill>
          <a:blip r:embed="rId2"/>
          <a:stretch>
            <a:fillRect/>
          </a:stretch>
        </p:blipFill>
        <p:spPr>
          <a:xfrm>
            <a:off x="14713" y="11896"/>
            <a:ext cx="12162574" cy="6834208"/>
          </a:xfrm>
          <a:prstGeom prst="rect">
            <a:avLst/>
          </a:prstGeom>
        </p:spPr>
      </p:pic>
      <p:sp>
        <p:nvSpPr>
          <p:cNvPr id="12" name="Rectangle 11">
            <a:extLst>
              <a:ext uri="{FF2B5EF4-FFF2-40B4-BE49-F238E27FC236}">
                <a16:creationId xmlns:a16="http://schemas.microsoft.com/office/drawing/2014/main" id="{A4BA6361-96B9-468F-A718-15288A401860}"/>
              </a:ext>
            </a:extLst>
          </p:cNvPr>
          <p:cNvSpPr>
            <a:spLocks noChangeArrowheads="1"/>
          </p:cNvSpPr>
          <p:nvPr/>
        </p:nvSpPr>
        <p:spPr bwMode="auto">
          <a:xfrm>
            <a:off x="609599" y="1566033"/>
            <a:ext cx="10751653" cy="42165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None/>
              <a:defRPr/>
            </a:pPr>
            <a:r>
              <a:rPr lang="en-US" altLang="zh-CN" sz="3000" b="1" dirty="0">
                <a:solidFill>
                  <a:srgbClr val="002060"/>
                </a:solidFill>
                <a:latin typeface="Times New Roman" panose="02020603050405020304" pitchFamily="18" charset="0"/>
              </a:rPr>
              <a:t>a.</a:t>
            </a:r>
            <a:r>
              <a:rPr lang="en-US" altLang="zh-CN" sz="3000" dirty="0">
                <a:latin typeface="Times New Roman" panose="02020603050405020304" pitchFamily="18" charset="0"/>
              </a:rPr>
              <a:t> Minh </a:t>
            </a:r>
            <a:r>
              <a:rPr lang="en-US" altLang="zh-CN" sz="3000" dirty="0" err="1">
                <a:latin typeface="Times New Roman" panose="02020603050405020304" pitchFamily="18" charset="0"/>
              </a:rPr>
              <a:t>hứa</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với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bố</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mẹ</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cô</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nhiệm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là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sẽ</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giúp</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tập</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tiến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bộ</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Vì</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thế</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những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bài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tập</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nào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mà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không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làm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được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thì</a:t>
            </a:r>
            <a:r>
              <a:rPr lang="en-US" altLang="zh-CN" sz="3000" dirty="0">
                <a:latin typeface="Times New Roman" panose="02020603050405020304" pitchFamily="18" charset="0"/>
              </a:rPr>
              <a:t> Minh </a:t>
            </a:r>
            <a:r>
              <a:rPr lang="en-US" altLang="zh-CN" sz="3000" dirty="0" err="1">
                <a:latin typeface="Times New Roman" panose="02020603050405020304" pitchFamily="18" charset="0"/>
              </a:rPr>
              <a:t>đều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làm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hộ</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rồi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đưa</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chép</a:t>
            </a:r>
            <a:r>
              <a:rPr lang="en-US" altLang="zh-CN" sz="3000" dirty="0">
                <a:latin typeface="Times New Roman" panose="02020603050405020304" pitchFamily="18" charset="0"/>
              </a:rPr>
              <a:t>.</a:t>
            </a:r>
          </a:p>
          <a:p>
            <a:pPr marL="0" indent="0" algn="just" eaLnBrk="1" hangingPunct="1">
              <a:spcBef>
                <a:spcPct val="0"/>
              </a:spcBef>
              <a:buNone/>
              <a:defRPr/>
            </a:pPr>
            <a:r>
              <a:rPr lang="en-US" altLang="zh-CN" sz="3000" b="1" dirty="0">
                <a:solidFill>
                  <a:srgbClr val="002060"/>
                </a:solidFill>
                <a:latin typeface="Times New Roman" panose="02020603050405020304" pitchFamily="18" charset="0"/>
              </a:rPr>
              <a:t>b.</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Bố</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hứa</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đến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nhật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sẽ</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đưa</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em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công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viên,nhưng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vì</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phải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công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đột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xuất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bố</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không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thực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được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lời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hứa</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của</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mình</a:t>
            </a:r>
            <a:r>
              <a:rPr lang="en-US" altLang="zh-CN" sz="3000" dirty="0">
                <a:latin typeface="Times New Roman" panose="02020603050405020304" pitchFamily="18" charset="0"/>
              </a:rPr>
              <a:t>.</a:t>
            </a:r>
          </a:p>
          <a:p>
            <a:pPr marL="0" indent="0" algn="just" eaLnBrk="1" hangingPunct="1">
              <a:spcBef>
                <a:spcPct val="0"/>
              </a:spcBef>
              <a:buNone/>
              <a:defRPr/>
            </a:pPr>
            <a:r>
              <a:rPr lang="en-US" altLang="en-US" sz="3000" b="1" dirty="0">
                <a:solidFill>
                  <a:srgbClr val="002060"/>
                </a:solidFill>
                <a:latin typeface="Times New Roman" panose="02020603050405020304" pitchFamily="18" charset="0"/>
                <a:cs typeface="Times New Roman" panose="02020603050405020304" pitchFamily="18" charset="0"/>
              </a:rPr>
              <a:t>c.</a:t>
            </a:r>
            <a:r>
              <a:rPr lang="en-US" altLang="en-US" sz="3000" dirty="0">
                <a:latin typeface="Times New Roman" panose="02020603050405020304" pitchFamily="18" charset="0"/>
                <a:cs typeface="Times New Roman" panose="02020603050405020304" pitchFamily="18" charset="0"/>
              </a:rPr>
              <a:t> Nam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rằng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nếu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khuyết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phải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lỗi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cứ</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sữa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chữa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còn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đến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chuyện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a:t>
            </a:r>
          </a:p>
          <a:p>
            <a:pPr marL="0" indent="0" algn="just" eaLnBrk="1" hangingPunct="1">
              <a:spcBef>
                <a:spcPct val="0"/>
              </a:spcBef>
              <a:buNone/>
              <a:defRPr/>
            </a:pPr>
            <a:endParaRPr lang="en-US" altLang="en-US" sz="2800" i="1" dirty="0">
              <a:solidFill>
                <a:srgbClr val="0000FF"/>
              </a:solidFill>
              <a:latin typeface="Times New Roman" panose="02020603050405020304" pitchFamily="18" charset="0"/>
              <a:cs typeface="Times New Roman" panose="02020603050405020304" pitchFamily="18" charset="0"/>
            </a:endParaRPr>
          </a:p>
        </p:txBody>
      </p:sp>
      <p:sp>
        <p:nvSpPr>
          <p:cNvPr id="33799" name="TextBox 2">
            <a:extLst>
              <a:ext uri="{FF2B5EF4-FFF2-40B4-BE49-F238E27FC236}">
                <a16:creationId xmlns:a16="http://schemas.microsoft.com/office/drawing/2014/main" id="{DE0E5E10-3843-4B17-9759-2E4ACFBE271F}"/>
              </a:ext>
            </a:extLst>
          </p:cNvPr>
          <p:cNvSpPr txBox="1">
            <a:spLocks noChangeArrowheads="1"/>
          </p:cNvSpPr>
          <p:nvPr/>
        </p:nvSpPr>
        <p:spPr bwMode="auto">
          <a:xfrm>
            <a:off x="609599" y="460875"/>
            <a:ext cx="107516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en-US" altLang="zh-CN" b="1" dirty="0" err="1">
                <a:solidFill>
                  <a:srgbClr val="FF0000"/>
                </a:solidFill>
                <a:latin typeface="Times New Roman" panose="02020603050405020304" pitchFamily="18" charset="0"/>
              </a:rPr>
              <a:t>Bài</a:t>
            </a:r>
            <a:r>
              <a:rPr lang="en-US" altLang="zh-CN" b="1" dirty="0">
                <a:solidFill>
                  <a:srgbClr val="FF0000"/>
                </a:solidFill>
                <a:latin typeface="Times New Roman" panose="02020603050405020304" pitchFamily="18" charset="0"/>
              </a:rPr>
              <a:t> 2 : </a:t>
            </a:r>
            <a:r>
              <a:rPr lang="en-US" altLang="zh-CN" b="1" dirty="0" err="1">
                <a:solidFill>
                  <a:srgbClr val="FF0000"/>
                </a:solidFill>
                <a:latin typeface="Times New Roman" panose="02020603050405020304" pitchFamily="18" charset="0"/>
              </a:rPr>
              <a:t>Nhận</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xét</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các</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tình</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huống</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sau</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Giữ</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chữ</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tín</a:t>
            </a:r>
            <a:r>
              <a:rPr lang="en-US" altLang="zh-CN" b="1" dirty="0">
                <a:solidFill>
                  <a:srgbClr val="FF0000"/>
                </a:solidFill>
                <a:latin typeface="Times New Roman" panose="02020603050405020304" pitchFamily="18" charset="0"/>
              </a:rPr>
              <a:t> hay </a:t>
            </a:r>
            <a:r>
              <a:rPr lang="en-US" altLang="zh-CN" b="1" dirty="0" err="1">
                <a:solidFill>
                  <a:srgbClr val="FF0000"/>
                </a:solidFill>
                <a:latin typeface="Times New Roman" panose="02020603050405020304" pitchFamily="18" charset="0"/>
              </a:rPr>
              <a:t>không</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giữ</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chữ</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tín</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Vì</a:t>
            </a:r>
            <a:r>
              <a:rPr lang="en-US" altLang="zh-CN" b="1" dirty="0">
                <a:solidFill>
                  <a:srgbClr val="FF0000"/>
                </a:solidFill>
                <a:latin typeface="Times New Roman" panose="02020603050405020304" pitchFamily="18" charset="0"/>
              </a:rPr>
              <a:t> </a:t>
            </a:r>
            <a:r>
              <a:rPr lang="en-US" altLang="zh-CN" b="1" dirty="0" err="1">
                <a:solidFill>
                  <a:srgbClr val="FF0000"/>
                </a:solidFill>
                <a:latin typeface="Times New Roman" panose="02020603050405020304" pitchFamily="18" charset="0"/>
              </a:rPr>
              <a:t>sao</a:t>
            </a:r>
            <a:r>
              <a:rPr lang="en-US" altLang="zh-CN" b="1" dirty="0">
                <a:solidFill>
                  <a:srgbClr val="FF0000"/>
                </a:solidFill>
                <a:latin typeface="Times New Roman" panose="02020603050405020304" pitchFamily="18" charset="0"/>
              </a:rPr>
              <a:t>?</a:t>
            </a:r>
            <a:endParaRPr lang="en-US" alt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7 Khung ảnh ý tưởng | khung ảnh, khung, biểu ngữ">
            <a:extLst>
              <a:ext uri="{FF2B5EF4-FFF2-40B4-BE49-F238E27FC236}">
                <a16:creationId xmlns:a16="http://schemas.microsoft.com/office/drawing/2014/main" id="{7470495B-A87F-4BDB-B10B-F29469D79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EA0606-9643-40BE-A5DA-C92339CDCCC6}"/>
              </a:ext>
            </a:extLst>
          </p:cNvPr>
          <p:cNvSpPr txBox="1"/>
          <p:nvPr/>
        </p:nvSpPr>
        <p:spPr>
          <a:xfrm>
            <a:off x="2213113" y="278683"/>
            <a:ext cx="7765774" cy="1323439"/>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TIẾT 5 – BÀI 4</a:t>
            </a:r>
          </a:p>
          <a:p>
            <a:pPr algn="ctr"/>
            <a:r>
              <a:rPr lang="en-US" sz="4400" b="1" dirty="0">
                <a:solidFill>
                  <a:srgbClr val="FF0000"/>
                </a:solidFill>
                <a:latin typeface="Times New Roman" panose="02020603050405020304" pitchFamily="18" charset="0"/>
                <a:cs typeface="Times New Roman" panose="02020603050405020304" pitchFamily="18" charset="0"/>
              </a:rPr>
              <a:t>GIỮ CHỮ TÍN</a:t>
            </a:r>
          </a:p>
        </p:txBody>
      </p:sp>
      <p:sp>
        <p:nvSpPr>
          <p:cNvPr id="10" name="Rectangle 9">
            <a:extLst>
              <a:ext uri="{FF2B5EF4-FFF2-40B4-BE49-F238E27FC236}">
                <a16:creationId xmlns:a16="http://schemas.microsoft.com/office/drawing/2014/main" id="{12AE03BE-6363-44DE-8ACE-BB65A8CF9F63}"/>
              </a:ext>
            </a:extLst>
          </p:cNvPr>
          <p:cNvSpPr/>
          <p:nvPr/>
        </p:nvSpPr>
        <p:spPr>
          <a:xfrm>
            <a:off x="3048000" y="1933161"/>
            <a:ext cx="6096000" cy="36004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028700" indent="-1028700">
              <a:buFontTx/>
              <a:buAutoNum type="romanUcPeriod"/>
              <a:defRPr/>
            </a:pPr>
            <a:r>
              <a:rPr lang="en-US" sz="38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FontTx/>
              <a:buAutoNum type="romanUcPeriod"/>
              <a:defRPr/>
            </a:pPr>
            <a:r>
              <a:rPr lang="en-US" sz="3800" b="1" dirty="0">
                <a:solidFill>
                  <a:srgbClr val="0000FF"/>
                </a:solidFill>
                <a:latin typeface="Times New Roman" panose="02020603050405020304" pitchFamily="18" charset="0"/>
                <a:cs typeface="Times New Roman" panose="02020603050405020304" pitchFamily="18" charset="0"/>
              </a:rPr>
              <a:t>NỘI DUNG BÀI HỌC</a:t>
            </a:r>
          </a:p>
          <a:p>
            <a:pPr marL="914400" indent="-914400">
              <a:buFontTx/>
              <a:buAutoNum type="arabicPeriod"/>
              <a:defRPr/>
            </a:pPr>
            <a:r>
              <a:rPr lang="en-US" sz="3800" b="1" dirty="0" err="1">
                <a:latin typeface="Times New Roman" panose="02020603050405020304" pitchFamily="18" charset="0"/>
                <a:cs typeface="Times New Roman" panose="02020603050405020304" pitchFamily="18" charset="0"/>
              </a:rPr>
              <a:t>Khái</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niệm</a:t>
            </a:r>
            <a:endParaRPr lang="en-US" sz="3800" b="1" dirty="0">
              <a:latin typeface="Times New Roman" panose="02020603050405020304" pitchFamily="18" charset="0"/>
              <a:cs typeface="Times New Roman" panose="02020603050405020304" pitchFamily="18" charset="0"/>
            </a:endParaRPr>
          </a:p>
          <a:p>
            <a:pPr marL="914400" indent="-914400">
              <a:buFontTx/>
              <a:buAutoNum type="arabicPeriod"/>
              <a:defRPr/>
            </a:pPr>
            <a:r>
              <a:rPr lang="en-US" sz="3800" b="1" dirty="0">
                <a:latin typeface="Times New Roman" panose="02020603050405020304" pitchFamily="18" charset="0"/>
                <a:cs typeface="Times New Roman" panose="02020603050405020304" pitchFamily="18" charset="0"/>
              </a:rPr>
              <a:t>Ý </a:t>
            </a:r>
            <a:r>
              <a:rPr lang="en-US" sz="3800" b="1" dirty="0" err="1">
                <a:latin typeface="Times New Roman" panose="02020603050405020304" pitchFamily="18" charset="0"/>
                <a:cs typeface="Times New Roman" panose="02020603050405020304" pitchFamily="18" charset="0"/>
              </a:rPr>
              <a:t>nghĩa</a:t>
            </a:r>
            <a:endParaRPr lang="en-US" sz="3800" b="1" dirty="0">
              <a:latin typeface="Times New Roman" panose="02020603050405020304" pitchFamily="18" charset="0"/>
              <a:cs typeface="Times New Roman" panose="02020603050405020304" pitchFamily="18" charset="0"/>
            </a:endParaRPr>
          </a:p>
          <a:p>
            <a:pPr marL="914400" indent="-914400">
              <a:buFontTx/>
              <a:buAutoNum type="arabicPeriod"/>
              <a:defRPr/>
            </a:pPr>
            <a:r>
              <a:rPr lang="en-US" sz="3800" b="1" dirty="0" err="1">
                <a:latin typeface="Times New Roman" panose="02020603050405020304" pitchFamily="18" charset="0"/>
                <a:cs typeface="Times New Roman" panose="02020603050405020304" pitchFamily="18" charset="0"/>
              </a:rPr>
              <a:t>Rèn</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luyện</a:t>
            </a:r>
            <a:endParaRPr lang="en-US" sz="3800" b="1" dirty="0">
              <a:latin typeface="Times New Roman" panose="02020603050405020304" pitchFamily="18" charset="0"/>
              <a:cs typeface="Times New Roman" panose="02020603050405020304" pitchFamily="18" charset="0"/>
            </a:endParaRPr>
          </a:p>
          <a:p>
            <a:pPr>
              <a:defRPr/>
            </a:pPr>
            <a:r>
              <a:rPr lang="en-US" sz="3800" b="1" dirty="0">
                <a:solidFill>
                  <a:srgbClr val="0000FF"/>
                </a:solidFill>
                <a:latin typeface="Times New Roman" panose="02020603050405020304" pitchFamily="18" charset="0"/>
                <a:cs typeface="Times New Roman" panose="02020603050405020304" pitchFamily="18" charset="0"/>
              </a:rPr>
              <a:t>III. LUYỆN TẬP</a:t>
            </a:r>
          </a:p>
        </p:txBody>
      </p:sp>
    </p:spTree>
    <p:extLst>
      <p:ext uri="{BB962C8B-B14F-4D97-AF65-F5344CB8AC3E}">
        <p14:creationId xmlns:p14="http://schemas.microsoft.com/office/powerpoint/2010/main" val="2862177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D25D4E-CA84-4D84-B770-887EB3483377}"/>
              </a:ext>
            </a:extLst>
          </p:cNvPr>
          <p:cNvPicPr>
            <a:picLocks noChangeAspect="1"/>
          </p:cNvPicPr>
          <p:nvPr/>
        </p:nvPicPr>
        <p:blipFill>
          <a:blip r:embed="rId2"/>
          <a:stretch>
            <a:fillRect/>
          </a:stretch>
        </p:blipFill>
        <p:spPr>
          <a:xfrm>
            <a:off x="14713" y="11896"/>
            <a:ext cx="12162574" cy="6834208"/>
          </a:xfrm>
          <a:prstGeom prst="rect">
            <a:avLst/>
          </a:prstGeom>
        </p:spPr>
      </p:pic>
      <p:sp>
        <p:nvSpPr>
          <p:cNvPr id="12" name="Rectangle 11">
            <a:extLst>
              <a:ext uri="{FF2B5EF4-FFF2-40B4-BE49-F238E27FC236}">
                <a16:creationId xmlns:a16="http://schemas.microsoft.com/office/drawing/2014/main" id="{0AA503A5-5C98-4091-899B-EE50C34847FE}"/>
              </a:ext>
            </a:extLst>
          </p:cNvPr>
          <p:cNvSpPr>
            <a:spLocks noChangeArrowheads="1"/>
          </p:cNvSpPr>
          <p:nvPr/>
        </p:nvSpPr>
        <p:spPr bwMode="auto">
          <a:xfrm>
            <a:off x="596348" y="422277"/>
            <a:ext cx="10933043" cy="206210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en-US" altLang="en-US" b="1" dirty="0">
                <a:solidFill>
                  <a:srgbClr val="002060"/>
                </a:solidFill>
                <a:latin typeface="Times New Roman" panose="02020603050405020304" pitchFamily="18" charset="0"/>
                <a:cs typeface="Times New Roman" panose="02020603050405020304" pitchFamily="18" charset="0"/>
              </a:rPr>
              <a:t>a. </a:t>
            </a:r>
            <a:r>
              <a:rPr lang="en-US" altLang="zh-CN" b="1" dirty="0">
                <a:solidFill>
                  <a:srgbClr val="002060"/>
                </a:solidFill>
                <a:latin typeface="Times New Roman" panose="02020603050405020304" pitchFamily="18" charset="0"/>
                <a:cs typeface="Times New Roman" pitchFamily="18" charset="0"/>
              </a:rPr>
              <a:t>Minh </a:t>
            </a:r>
            <a:r>
              <a:rPr lang="en-US" altLang="zh-CN" b="1" dirty="0" err="1">
                <a:solidFill>
                  <a:srgbClr val="002060"/>
                </a:solidFill>
                <a:latin typeface="Times New Roman" panose="02020603050405020304" pitchFamily="18" charset="0"/>
                <a:cs typeface="Times New Roman" pitchFamily="18" charset="0"/>
              </a:rPr>
              <a:t>hứa</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với</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bố</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mẹ</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Quang</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và</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cô</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giáo</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chủ</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nhiệm</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là</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sẽ</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giúp</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đỡ</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Quang</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học</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tập</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tiến</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bộ</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Vì</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thế</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những</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bài</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tập</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nào</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mà</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Quang</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không</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làm</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được</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thì</a:t>
            </a:r>
            <a:r>
              <a:rPr lang="en-US" altLang="zh-CN" b="1" dirty="0">
                <a:solidFill>
                  <a:srgbClr val="002060"/>
                </a:solidFill>
                <a:latin typeface="Times New Roman" panose="02020603050405020304" pitchFamily="18" charset="0"/>
                <a:cs typeface="Times New Roman" pitchFamily="18" charset="0"/>
              </a:rPr>
              <a:t> Minh </a:t>
            </a:r>
            <a:r>
              <a:rPr lang="en-US" altLang="zh-CN" b="1" dirty="0" err="1">
                <a:solidFill>
                  <a:srgbClr val="002060"/>
                </a:solidFill>
                <a:latin typeface="Times New Roman" panose="02020603050405020304" pitchFamily="18" charset="0"/>
                <a:cs typeface="Times New Roman" pitchFamily="18" charset="0"/>
              </a:rPr>
              <a:t>đều</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làm</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hộ</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rồi</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đưa</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cho</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Quang</a:t>
            </a:r>
            <a:r>
              <a:rPr lang="en-US" altLang="zh-CN" b="1" dirty="0">
                <a:solidFill>
                  <a:srgbClr val="002060"/>
                </a:solidFill>
                <a:latin typeface="Times New Roman" panose="02020603050405020304" pitchFamily="18" charset="0"/>
                <a:cs typeface="Times New Roman" pitchFamily="18" charset="0"/>
              </a:rPr>
              <a:t> </a:t>
            </a:r>
            <a:r>
              <a:rPr lang="en-US" altLang="zh-CN" b="1" dirty="0" err="1">
                <a:solidFill>
                  <a:srgbClr val="002060"/>
                </a:solidFill>
                <a:latin typeface="Times New Roman" panose="02020603050405020304" pitchFamily="18" charset="0"/>
                <a:cs typeface="Times New Roman" pitchFamily="18" charset="0"/>
              </a:rPr>
              <a:t>chép</a:t>
            </a:r>
            <a:r>
              <a:rPr lang="en-US" altLang="zh-CN" b="1" dirty="0">
                <a:solidFill>
                  <a:srgbClr val="002060"/>
                </a:solidFill>
                <a:latin typeface="Times New Roman" panose="02020603050405020304" pitchFamily="18" charset="0"/>
                <a:cs typeface="Times New Roman" pitchFamily="18" charset="0"/>
              </a:rPr>
              <a:t>.</a:t>
            </a:r>
            <a:endParaRPr lang="en-US" altLang="en-US" b="1" i="1" dirty="0">
              <a:solidFill>
                <a:srgbClr val="002060"/>
              </a:solidFill>
              <a:latin typeface="Times New Roman" panose="02020603050405020304" pitchFamily="18" charset="0"/>
              <a:cs typeface="Times New Roman" panose="02020603050405020304" pitchFamily="18" charset="0"/>
            </a:endParaRPr>
          </a:p>
        </p:txBody>
      </p:sp>
      <p:sp>
        <p:nvSpPr>
          <p:cNvPr id="2" name="Rectangle 11">
            <a:extLst>
              <a:ext uri="{FF2B5EF4-FFF2-40B4-BE49-F238E27FC236}">
                <a16:creationId xmlns:a16="http://schemas.microsoft.com/office/drawing/2014/main" id="{40FE721A-7BCA-43DA-B3C6-8DB3AAF3C7F9}"/>
              </a:ext>
            </a:extLst>
          </p:cNvPr>
          <p:cNvSpPr>
            <a:spLocks noChangeArrowheads="1"/>
          </p:cNvSpPr>
          <p:nvPr/>
        </p:nvSpPr>
        <p:spPr bwMode="auto">
          <a:xfrm>
            <a:off x="596348" y="3471460"/>
            <a:ext cx="10933043" cy="230832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defRPr/>
            </a:pPr>
            <a:r>
              <a:rPr lang="en-US" altLang="zh-CN" sz="3600" dirty="0" err="1">
                <a:latin typeface="Times New Roman" panose="02020603050405020304" pitchFamily="18" charset="0"/>
              </a:rPr>
              <a:t>Không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giữ</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chữ</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tín</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vì</a:t>
            </a:r>
            <a:r>
              <a:rPr lang="en-US" altLang="zh-CN" sz="3600" dirty="0">
                <a:latin typeface="Times New Roman" panose="02020603050405020304" pitchFamily="18" charset="0"/>
              </a:rPr>
              <a:t> Minh </a:t>
            </a:r>
            <a:r>
              <a:rPr lang="en-US" altLang="zh-CN" sz="3600" dirty="0" err="1">
                <a:latin typeface="Times New Roman" panose="02020603050405020304" pitchFamily="18" charset="0"/>
              </a:rPr>
              <a:t>làm</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vậy</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sẽ</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chỉ</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khiến</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cho</a:t>
            </a:r>
            <a:r>
              <a:rPr lang="en-US" altLang="zh-CN" sz="3600" dirty="0">
                <a:latin typeface="Times New Roman" panose="02020603050405020304" pitchFamily="18" charset="0"/>
              </a:rPr>
              <a:t> Quang </a:t>
            </a:r>
            <a:r>
              <a:rPr lang="en-US" altLang="zh-CN" sz="3600" dirty="0" err="1">
                <a:latin typeface="Times New Roman" panose="02020603050405020304" pitchFamily="18" charset="0"/>
              </a:rPr>
              <a:t>thêm</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lười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biếng</a:t>
            </a:r>
            <a:r>
              <a:rPr lang="en-US" altLang="zh-CN" sz="3600" dirty="0">
                <a:latin typeface="Times New Roman" panose="02020603050405020304" pitchFamily="18" charset="0"/>
              </a:rPr>
              <a:t>, ỷ </a:t>
            </a:r>
            <a:r>
              <a:rPr lang="en-US" altLang="zh-CN" sz="3600" dirty="0" err="1">
                <a:latin typeface="Times New Roman" panose="02020603050405020304" pitchFamily="18" charset="0"/>
              </a:rPr>
              <a:t>lại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và</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học</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tập</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không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thể</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tiến</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bộ</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lên</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được</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trong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khi</a:t>
            </a:r>
            <a:r>
              <a:rPr lang="en-US" altLang="zh-CN" sz="3600" dirty="0">
                <a:latin typeface="Times New Roman" panose="02020603050405020304" pitchFamily="18" charset="0"/>
              </a:rPr>
              <a:t> Minh </a:t>
            </a:r>
            <a:r>
              <a:rPr lang="en-US" altLang="zh-CN" sz="3600" dirty="0" err="1">
                <a:latin typeface="Times New Roman" panose="02020603050405020304" pitchFamily="18" charset="0"/>
              </a:rPr>
              <a:t>hứa</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với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bố</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mẹ</a:t>
            </a:r>
            <a:r>
              <a:rPr lang="en-US" altLang="zh-CN" sz="3600" dirty="0">
                <a:latin typeface="Times New Roman" panose="02020603050405020304" pitchFamily="18" charset="0"/>
              </a:rPr>
              <a:t> Quang </a:t>
            </a:r>
            <a:r>
              <a:rPr lang="en-US" altLang="zh-CN" sz="3600" dirty="0" err="1">
                <a:latin typeface="Times New Roman" panose="02020603050405020304" pitchFamily="18" charset="0"/>
              </a:rPr>
              <a:t>và</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cô</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giáo</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sẽ</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giúp</a:t>
            </a:r>
            <a:r>
              <a:rPr lang="en-US" altLang="zh-CN" sz="3600" dirty="0">
                <a:latin typeface="Times New Roman" panose="02020603050405020304" pitchFamily="18" charset="0"/>
              </a:rPr>
              <a:t> Quang </a:t>
            </a:r>
            <a:r>
              <a:rPr lang="en-US" altLang="zh-CN" sz="3600" dirty="0" err="1">
                <a:latin typeface="Times New Roman" panose="02020603050405020304" pitchFamily="18" charset="0"/>
              </a:rPr>
              <a:t>tiến</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bộ</a:t>
            </a:r>
            <a:endParaRPr lang="en-US" altLang="zh-CN" sz="3600" dirty="0">
              <a:latin typeface="Times New Roman" panose="02020603050405020304" pitchFamily="18" charset="0"/>
            </a:endParaRPr>
          </a:p>
        </p:txBody>
      </p:sp>
      <p:sp>
        <p:nvSpPr>
          <p:cNvPr id="3" name="Arrow: Down 2">
            <a:extLst>
              <a:ext uri="{FF2B5EF4-FFF2-40B4-BE49-F238E27FC236}">
                <a16:creationId xmlns:a16="http://schemas.microsoft.com/office/drawing/2014/main" id="{6E57FEE1-7EB8-414A-AF50-7B2C2148CA17}"/>
              </a:ext>
            </a:extLst>
          </p:cNvPr>
          <p:cNvSpPr/>
          <p:nvPr/>
        </p:nvSpPr>
        <p:spPr>
          <a:xfrm>
            <a:off x="5446643" y="2484380"/>
            <a:ext cx="1033669" cy="987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14DB28-785F-4177-9C10-78F8BD7D6539}"/>
              </a:ext>
            </a:extLst>
          </p:cNvPr>
          <p:cNvPicPr>
            <a:picLocks noChangeAspect="1"/>
          </p:cNvPicPr>
          <p:nvPr/>
        </p:nvPicPr>
        <p:blipFill rotWithShape="1">
          <a:blip r:embed="rId2"/>
          <a:srcRect b="6773"/>
          <a:stretch/>
        </p:blipFill>
        <p:spPr>
          <a:xfrm>
            <a:off x="-1" y="22224"/>
            <a:ext cx="12158663" cy="6835776"/>
          </a:xfrm>
          <a:prstGeom prst="rect">
            <a:avLst/>
          </a:prstGeom>
        </p:spPr>
      </p:pic>
      <p:sp>
        <p:nvSpPr>
          <p:cNvPr id="12" name="Rectangle 11">
            <a:extLst>
              <a:ext uri="{FF2B5EF4-FFF2-40B4-BE49-F238E27FC236}">
                <a16:creationId xmlns:a16="http://schemas.microsoft.com/office/drawing/2014/main" id="{6EAC8E15-0A93-46D2-953A-66F77FEC6585}"/>
              </a:ext>
            </a:extLst>
          </p:cNvPr>
          <p:cNvSpPr>
            <a:spLocks noChangeArrowheads="1"/>
          </p:cNvSpPr>
          <p:nvPr/>
        </p:nvSpPr>
        <p:spPr bwMode="auto">
          <a:xfrm>
            <a:off x="649357" y="525402"/>
            <a:ext cx="1080549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en-US" altLang="zh-CN" sz="3600" b="1" dirty="0">
                <a:solidFill>
                  <a:srgbClr val="002060"/>
                </a:solidFill>
                <a:latin typeface="Times New Roman" panose="02020603050405020304" pitchFamily="18" charset="0"/>
              </a:rPr>
              <a:t>b. </a:t>
            </a:r>
            <a:r>
              <a:rPr lang="en-US" altLang="zh-CN" sz="3600" b="1" dirty="0" err="1">
                <a:solidFill>
                  <a:srgbClr val="002060"/>
                </a:solidFill>
                <a:latin typeface="Times New Roman" panose="02020603050405020304" pitchFamily="18" charset="0"/>
              </a:rPr>
              <a:t>Bố</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Trung</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hứa</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đến</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sinh</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nhật</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sẽ</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đưa</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em</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đi</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chơi</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công</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viên,nhưng</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vì</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phải</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đi</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công</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tác</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đột</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xuất</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nên</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bố</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không</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thực</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hiện</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được</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lời</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hứa</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của</a:t>
            </a:r>
            <a:r>
              <a:rPr lang="en-US" altLang="zh-CN" sz="3600" b="1" dirty="0">
                <a:solidFill>
                  <a:srgbClr val="002060"/>
                </a:solidFill>
                <a:latin typeface="Times New Roman" panose="02020603050405020304" pitchFamily="18" charset="0"/>
              </a:rPr>
              <a:t> </a:t>
            </a:r>
            <a:r>
              <a:rPr lang="en-US" altLang="zh-CN" sz="3600" b="1" dirty="0" err="1">
                <a:solidFill>
                  <a:srgbClr val="002060"/>
                </a:solidFill>
                <a:latin typeface="Times New Roman" panose="02020603050405020304" pitchFamily="18" charset="0"/>
              </a:rPr>
              <a:t>mình</a:t>
            </a:r>
            <a:r>
              <a:rPr lang="en-US" altLang="zh-CN" sz="3600" b="1" dirty="0">
                <a:solidFill>
                  <a:srgbClr val="002060"/>
                </a:solidFill>
                <a:latin typeface="Times New Roman" panose="02020603050405020304" pitchFamily="18" charset="0"/>
              </a:rPr>
              <a:t>.</a:t>
            </a:r>
            <a:endParaRPr lang="en-US" altLang="en-US" sz="3600" b="1" i="1" dirty="0">
              <a:solidFill>
                <a:srgbClr val="002060"/>
              </a:solidFill>
              <a:latin typeface="Times New Roman" panose="02020603050405020304" pitchFamily="18" charset="0"/>
              <a:cs typeface="Times New Roman" panose="02020603050405020304" pitchFamily="18" charset="0"/>
            </a:endParaRPr>
          </a:p>
        </p:txBody>
      </p:sp>
      <p:sp>
        <p:nvSpPr>
          <p:cNvPr id="2" name="Rectangle 11">
            <a:extLst>
              <a:ext uri="{FF2B5EF4-FFF2-40B4-BE49-F238E27FC236}">
                <a16:creationId xmlns:a16="http://schemas.microsoft.com/office/drawing/2014/main" id="{DC3862D9-7455-4EFB-B1DB-AB536CFDA992}"/>
              </a:ext>
            </a:extLst>
          </p:cNvPr>
          <p:cNvSpPr>
            <a:spLocks noChangeArrowheads="1"/>
          </p:cNvSpPr>
          <p:nvPr/>
        </p:nvSpPr>
        <p:spPr bwMode="auto">
          <a:xfrm>
            <a:off x="1166190" y="3225456"/>
            <a:ext cx="10288657" cy="230832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buNone/>
              <a:defRPr/>
            </a:pPr>
            <a:r>
              <a:rPr lang="en-US" altLang="zh-CN" sz="3600" dirty="0">
                <a:latin typeface="Times New Roman" panose="02020603050405020304" pitchFamily="18" charset="0"/>
              </a:rPr>
              <a:t> </a:t>
            </a:r>
            <a:r>
              <a:rPr lang="en-US" altLang="zh-CN" sz="3600" dirty="0" err="1">
                <a:latin typeface="Times New Roman" panose="02020603050405020304" pitchFamily="18" charset="0"/>
              </a:rPr>
              <a:t>Bố</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Trung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không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thể</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đưa</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Trung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chơi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như</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công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viên</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đã</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hứa</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nhưng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điều</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đó</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không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thể</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nói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bố</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Trung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là</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người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thất</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hứa</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bởi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vì</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bố</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Trung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phải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công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tác</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đột</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xuất</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chứ</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không</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phải</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đó</a:t>
            </a:r>
            <a:r>
              <a:rPr lang="en-US" altLang="zh-CN" sz="3600" dirty="0">
                <a:latin typeface="Times New Roman" panose="02020603050405020304" pitchFamily="18" charset="0"/>
              </a:rPr>
              <a:t> </a:t>
            </a:r>
            <a:r>
              <a:rPr lang="en-US" altLang="zh-CN" sz="3600" dirty="0" err="1">
                <a:latin typeface="Times New Roman" panose="02020603050405020304" pitchFamily="18" charset="0"/>
              </a:rPr>
              <a:t>là</a:t>
            </a:r>
            <a:r>
              <a:rPr lang="en-US" altLang="zh-CN" sz="3600" dirty="0">
                <a:latin typeface="Times New Roman" panose="02020603050405020304" pitchFamily="18" charset="0"/>
              </a:rPr>
              <a:t> ý </a:t>
            </a:r>
            <a:r>
              <a:rPr lang="en-US" altLang="zh-CN" sz="3600" dirty="0" err="1">
                <a:latin typeface="Times New Roman" panose="02020603050405020304" pitchFamily="18" charset="0"/>
              </a:rPr>
              <a:t>muốn</a:t>
            </a:r>
            <a:r>
              <a:rPr lang="en-US" altLang="zh-CN" sz="3600" dirty="0">
                <a:latin typeface="Times New Roman" panose="02020603050405020304" pitchFamily="18" charset="0"/>
              </a:rPr>
              <a:t>.</a:t>
            </a:r>
          </a:p>
        </p:txBody>
      </p:sp>
      <p:sp>
        <p:nvSpPr>
          <p:cNvPr id="3" name="Arrow: Down 2">
            <a:extLst>
              <a:ext uri="{FF2B5EF4-FFF2-40B4-BE49-F238E27FC236}">
                <a16:creationId xmlns:a16="http://schemas.microsoft.com/office/drawing/2014/main" id="{3EDA7FB6-D89D-4B46-B305-5386723AB469}"/>
              </a:ext>
            </a:extLst>
          </p:cNvPr>
          <p:cNvSpPr/>
          <p:nvPr/>
        </p:nvSpPr>
        <p:spPr>
          <a:xfrm>
            <a:off x="5685183" y="2306448"/>
            <a:ext cx="795131" cy="78187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6139E-4A27-4CD5-AAB2-C901061C4B82}"/>
              </a:ext>
            </a:extLst>
          </p:cNvPr>
          <p:cNvPicPr>
            <a:picLocks noChangeAspect="1"/>
          </p:cNvPicPr>
          <p:nvPr/>
        </p:nvPicPr>
        <p:blipFill>
          <a:blip r:embed="rId2"/>
          <a:stretch>
            <a:fillRect/>
          </a:stretch>
        </p:blipFill>
        <p:spPr>
          <a:xfrm>
            <a:off x="14713" y="11896"/>
            <a:ext cx="12162574" cy="6834208"/>
          </a:xfrm>
          <a:prstGeom prst="rect">
            <a:avLst/>
          </a:prstGeom>
        </p:spPr>
      </p:pic>
      <p:sp>
        <p:nvSpPr>
          <p:cNvPr id="12" name="Rectangle 11">
            <a:extLst>
              <a:ext uri="{FF2B5EF4-FFF2-40B4-BE49-F238E27FC236}">
                <a16:creationId xmlns:a16="http://schemas.microsoft.com/office/drawing/2014/main" id="{6EAC8E15-0A93-46D2-953A-66F77FEC6585}"/>
              </a:ext>
            </a:extLst>
          </p:cNvPr>
          <p:cNvSpPr>
            <a:spLocks noChangeArrowheads="1"/>
          </p:cNvSpPr>
          <p:nvPr/>
        </p:nvSpPr>
        <p:spPr bwMode="auto">
          <a:xfrm>
            <a:off x="715617" y="510278"/>
            <a:ext cx="1073923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vi-VN" altLang="zh-CN" sz="3600" b="1" dirty="0">
                <a:solidFill>
                  <a:srgbClr val="002060"/>
                </a:solidFill>
                <a:latin typeface="Times New Roman" panose="02020603050405020304" pitchFamily="18" charset="0"/>
              </a:rPr>
              <a:t>c. Nam cho rằng, nếu có khuyết điểm thì phải thật thà nhận lỗi và cứ hứa sữa chữa, còn làm được đến đâu lại là chuyện khác.</a:t>
            </a:r>
          </a:p>
        </p:txBody>
      </p:sp>
      <p:sp>
        <p:nvSpPr>
          <p:cNvPr id="2" name="Rectangle 11">
            <a:extLst>
              <a:ext uri="{FF2B5EF4-FFF2-40B4-BE49-F238E27FC236}">
                <a16:creationId xmlns:a16="http://schemas.microsoft.com/office/drawing/2014/main" id="{DC3862D9-7455-4EFB-B1DB-AB536CFDA992}"/>
              </a:ext>
            </a:extLst>
          </p:cNvPr>
          <p:cNvSpPr>
            <a:spLocks noChangeArrowheads="1"/>
          </p:cNvSpPr>
          <p:nvPr/>
        </p:nvSpPr>
        <p:spPr bwMode="auto">
          <a:xfrm>
            <a:off x="1166190" y="3225456"/>
            <a:ext cx="10288657" cy="1200329"/>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buNone/>
              <a:defRPr/>
            </a:pPr>
            <a:r>
              <a:rPr lang="vi-VN" altLang="zh-CN" sz="3600">
                <a:latin typeface="Times New Roman" panose="02020603050405020304" pitchFamily="18" charset="0"/>
              </a:rPr>
              <a:t>-&gt; Không giữ chữ tín vì mình đã hứa thì phải làm được chứ không phài là hứa suông.</a:t>
            </a:r>
            <a:endParaRPr lang="vi-VN" altLang="zh-CN" sz="3600" dirty="0">
              <a:latin typeface="Times New Roman" panose="02020603050405020304" pitchFamily="18" charset="0"/>
            </a:endParaRPr>
          </a:p>
        </p:txBody>
      </p:sp>
      <p:sp>
        <p:nvSpPr>
          <p:cNvPr id="3" name="Arrow: Down 2">
            <a:extLst>
              <a:ext uri="{FF2B5EF4-FFF2-40B4-BE49-F238E27FC236}">
                <a16:creationId xmlns:a16="http://schemas.microsoft.com/office/drawing/2014/main" id="{3EDA7FB6-D89D-4B46-B305-5386723AB469}"/>
              </a:ext>
            </a:extLst>
          </p:cNvPr>
          <p:cNvSpPr/>
          <p:nvPr/>
        </p:nvSpPr>
        <p:spPr>
          <a:xfrm>
            <a:off x="5685183" y="2306448"/>
            <a:ext cx="795131" cy="78187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479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1D001-3730-4619-9615-3755ADF741F4}"/>
              </a:ext>
            </a:extLst>
          </p:cNvPr>
          <p:cNvPicPr>
            <a:picLocks noChangeAspect="1"/>
          </p:cNvPicPr>
          <p:nvPr/>
        </p:nvPicPr>
        <p:blipFill>
          <a:blip r:embed="rId2"/>
          <a:stretch>
            <a:fillRect/>
          </a:stretch>
        </p:blipFill>
        <p:spPr>
          <a:xfrm>
            <a:off x="14713" y="11896"/>
            <a:ext cx="12162574" cy="6834208"/>
          </a:xfrm>
          <a:prstGeom prst="rect">
            <a:avLst/>
          </a:prstGeom>
        </p:spPr>
      </p:pic>
      <p:sp>
        <p:nvSpPr>
          <p:cNvPr id="3" name="Content Placeholder 2">
            <a:extLst>
              <a:ext uri="{FF2B5EF4-FFF2-40B4-BE49-F238E27FC236}">
                <a16:creationId xmlns:a16="http://schemas.microsoft.com/office/drawing/2014/main" id="{07DF7B13-9FFF-4775-8167-BB235A9588D4}"/>
              </a:ext>
            </a:extLst>
          </p:cNvPr>
          <p:cNvSpPr>
            <a:spLocks noGrp="1"/>
          </p:cNvSpPr>
          <p:nvPr>
            <p:ph idx="1"/>
          </p:nvPr>
        </p:nvSpPr>
        <p:spPr>
          <a:xfrm>
            <a:off x="662609" y="498326"/>
            <a:ext cx="10866782" cy="1089529"/>
          </a:xfr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GB" sz="3600" b="1" dirty="0">
                <a:solidFill>
                  <a:srgbClr val="FF0000"/>
                </a:solidFill>
                <a:latin typeface="Times New Roman" panose="02020603050405020304" pitchFamily="18" charset="0"/>
                <a:cs typeface="Times New Roman" panose="02020603050405020304" pitchFamily="18" charset="0"/>
              </a:rPr>
              <a:t>C</a:t>
            </a:r>
            <a:r>
              <a:rPr lang="vi-VN" sz="3600" b="1" dirty="0">
                <a:solidFill>
                  <a:srgbClr val="FF0000"/>
                </a:solidFill>
                <a:effectLst/>
                <a:latin typeface="Times New Roman" panose="02020603050405020304" pitchFamily="18" charset="0"/>
                <a:cs typeface="Times New Roman" panose="02020603050405020304" pitchFamily="18" charset="0"/>
              </a:rPr>
              <a:t>âu </a:t>
            </a:r>
            <a:r>
              <a:rPr lang="en-US" sz="3600" b="1" dirty="0">
                <a:solidFill>
                  <a:srgbClr val="FF0000"/>
                </a:solidFill>
                <a:effectLst/>
                <a:latin typeface="Times New Roman" panose="02020603050405020304" pitchFamily="18" charset="0"/>
                <a:cs typeface="Times New Roman" panose="02020603050405020304" pitchFamily="18" charset="0"/>
              </a:rPr>
              <a:t>4</a:t>
            </a:r>
            <a:r>
              <a:rPr lang="vi-VN" sz="3600" b="1" dirty="0">
                <a:solidFill>
                  <a:srgbClr val="FF0000"/>
                </a:solidFill>
                <a:effectLst/>
                <a:latin typeface="Times New Roman" panose="02020603050405020304" pitchFamily="18" charset="0"/>
                <a:cs typeface="Times New Roman" panose="02020603050405020304" pitchFamily="18" charset="0"/>
              </a:rPr>
              <a:t>: Nêu một số câu ca dao, tục ngữ nói về </a:t>
            </a:r>
            <a:r>
              <a:rPr lang="en-US" sz="3600" b="1" dirty="0" err="1">
                <a:solidFill>
                  <a:srgbClr val="FF0000"/>
                </a:solidFill>
                <a:effectLst/>
                <a:latin typeface="Times New Roman" panose="02020603050405020304" pitchFamily="18" charset="0"/>
                <a:cs typeface="Times New Roman" panose="02020603050405020304" pitchFamily="18" charset="0"/>
              </a:rPr>
              <a:t>việc</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giư</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chư</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tín</a:t>
            </a:r>
            <a:r>
              <a:rPr lang="en-US" sz="3600" b="1" dirty="0">
                <a:solidFill>
                  <a:srgbClr val="FF0000"/>
                </a:solidFill>
                <a:effectLst/>
                <a:latin typeface="Times New Roman" panose="02020603050405020304" pitchFamily="18" charset="0"/>
                <a:cs typeface="Times New Roman" panose="02020603050405020304" pitchFamily="18" charset="0"/>
              </a:rPr>
              <a:t>.</a:t>
            </a:r>
            <a:endParaRPr lang="vi-VN" sz="3600" b="1" dirty="0">
              <a:solidFill>
                <a:srgbClr val="FF0000"/>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E067B59-6ABE-4759-BFCD-075BA3B26FA5}"/>
              </a:ext>
            </a:extLst>
          </p:cNvPr>
          <p:cNvSpPr txBox="1"/>
          <p:nvPr/>
        </p:nvSpPr>
        <p:spPr>
          <a:xfrm>
            <a:off x="5605669" y="1851852"/>
            <a:ext cx="5923722" cy="36009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 </a:t>
            </a:r>
            <a:r>
              <a:rPr kumimoji="0" lang="en-US" sz="36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dao</a:t>
            </a:r>
            <a:r>
              <a:rPr kumimoji="0" lang="en-US"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Nói lời phải giữ lấy lời</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Đừng như con bướm đậu rồi lại bay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Nói chín thì nên làm mười</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Nói mười làm chín kẻ cười người chê</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lang="en-US" dirty="0"/>
          </a:p>
        </p:txBody>
      </p:sp>
      <p:sp>
        <p:nvSpPr>
          <p:cNvPr id="8" name="TextBox 7">
            <a:extLst>
              <a:ext uri="{FF2B5EF4-FFF2-40B4-BE49-F238E27FC236}">
                <a16:creationId xmlns:a16="http://schemas.microsoft.com/office/drawing/2014/main" id="{FC3AA4F1-1CD3-4CF7-B377-3181099B2EF9}"/>
              </a:ext>
            </a:extLst>
          </p:cNvPr>
          <p:cNvSpPr txBox="1"/>
          <p:nvPr/>
        </p:nvSpPr>
        <p:spPr>
          <a:xfrm>
            <a:off x="770478" y="1851852"/>
            <a:ext cx="4835191" cy="36625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Tục</a:t>
            </a:r>
            <a:r>
              <a:rPr kumimoji="0" lang="en-US"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thành</a:t>
            </a:r>
            <a:r>
              <a:rPr kumimoji="0" lang="en-US"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a:t>
            </a:r>
            <a:r>
              <a:rPr kumimoji="0" lang="en-US"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Hứa</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hươu</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hứa</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vượn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Treo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dê</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Quân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tử</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nhất</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mã</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nan </a:t>
            </a:r>
            <a:r>
              <a:rPr kumimoji="0" lang="en-US" sz="32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truy</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310059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848139" y="627320"/>
            <a:ext cx="10495722"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vê</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D6DBF06-ED71-4045-AA4E-BF107E4A4B07}"/>
              </a:ext>
            </a:extLst>
          </p:cNvPr>
          <p:cNvSpPr txBox="1"/>
          <p:nvPr/>
        </p:nvSpPr>
        <p:spPr>
          <a:xfrm>
            <a:off x="848139" y="1704473"/>
            <a:ext cx="10289554" cy="4278094"/>
          </a:xfrm>
          <a:prstGeom prst="rect">
            <a:avLst/>
          </a:prstGeom>
          <a:noFill/>
        </p:spPr>
        <p:txBody>
          <a:bodyPr wrap="square" rtlCol="0">
            <a:spAutoFit/>
          </a:bodyPr>
          <a:lstStyle/>
          <a:p>
            <a:pPr marL="571500" indent="-571500" algn="just">
              <a:buFontTx/>
              <a:buChar char="-"/>
            </a:pP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niệm</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Ý </a:t>
            </a:r>
            <a:r>
              <a:rPr lang="en-US" sz="3200" b="1" dirty="0" err="1">
                <a:latin typeface="Times New Roman" panose="02020603050405020304" pitchFamily="18" charset="0"/>
                <a:cs typeface="Times New Roman" panose="02020603050405020304" pitchFamily="18" charset="0"/>
              </a:rPr>
              <a:t>nghĩa</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Rèn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luyện</a:t>
            </a:r>
            <a:endParaRPr lang="en-US" sz="3200" b="1" dirty="0">
              <a:latin typeface="Times New Roman" panose="02020603050405020304" pitchFamily="18" charset="0"/>
              <a:cs typeface="Times New Roman" panose="02020603050405020304" pitchFamily="18" charset="0"/>
            </a:endParaRPr>
          </a:p>
          <a:p>
            <a:pPr marL="571500" indent="-571500" algn="just">
              <a:buFontTx/>
              <a:buChar char="-"/>
            </a:pPr>
            <a:r>
              <a:rPr lang="en-US" sz="3600" b="1" dirty="0" err="1">
                <a:latin typeface="Times New Roman" panose="02020603050405020304" pitchFamily="18" charset="0"/>
                <a:cs typeface="Times New Roman" panose="02020603050405020304" pitchFamily="18" charset="0"/>
              </a:rPr>
              <a:t>Chuẩn</a:t>
            </a:r>
            <a:r>
              <a:rPr lang="en-US" sz="3600" b="1" dirty="0">
                <a:latin typeface="Times New Roman" panose="02020603050405020304" pitchFamily="18" charset="0"/>
                <a:cs typeface="Times New Roman" panose="02020603050405020304" pitchFamily="18" charset="0"/>
              </a:rPr>
              <a:t> bị :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6: </a:t>
            </a:r>
            <a:r>
              <a:rPr lang="en-US" sz="3600" b="1" dirty="0" err="1">
                <a:latin typeface="Times New Roman" panose="02020603050405020304" pitchFamily="18" charset="0"/>
                <a:cs typeface="Times New Roman" panose="02020603050405020304" pitchFamily="18" charset="0"/>
              </a:rPr>
              <a:t>Xây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mạnh</a:t>
            </a:r>
            <a:r>
              <a:rPr lang="en-US" sz="36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Đọc</a:t>
            </a:r>
            <a:r>
              <a:rPr lang="en-US" sz="3200" b="1" dirty="0">
                <a:latin typeface="Times New Roman" panose="02020603050405020304" pitchFamily="18" charset="0"/>
                <a:cs typeface="Times New Roman" panose="02020603050405020304" pitchFamily="18" charset="0"/>
              </a:rPr>
              <a:t> File </a:t>
            </a:r>
            <a:r>
              <a:rPr lang="en-US" sz="3200" b="1" dirty="0" err="1">
                <a:latin typeface="Times New Roman" panose="02020603050405020304" pitchFamily="18" charset="0"/>
                <a:cs typeface="Times New Roman" panose="02020603050405020304" pitchFamily="18" charset="0"/>
              </a:rPr>
              <a:t>chuẩn</a:t>
            </a:r>
            <a:r>
              <a:rPr lang="en-US" sz="3200" b="1" dirty="0">
                <a:latin typeface="Times New Roman" panose="02020603050405020304" pitchFamily="18" charset="0"/>
                <a:cs typeface="Times New Roman" panose="02020603050405020304" pitchFamily="18" charset="0"/>
              </a:rPr>
              <a:t> bị </a:t>
            </a:r>
            <a:r>
              <a:rPr lang="en-US" sz="3200" b="1" dirty="0" err="1">
                <a:latin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K12online.</a:t>
            </a: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a:t>
            </a:r>
            <a:r>
              <a:rPr lang="en-US" sz="3200" b="1" dirty="0">
                <a:latin typeface="Times New Roman" panose="02020603050405020304" pitchFamily="18" charset="0"/>
                <a:cs typeface="Times New Roman" panose="02020603050405020304" pitchFamily="18" charset="0"/>
              </a:rPr>
              <a:t> ví dụ, </a:t>
            </a:r>
            <a:r>
              <a:rPr lang="en-US" sz="3200" b="1" dirty="0" err="1">
                <a:latin typeface="Times New Roman" panose="02020603050405020304" pitchFamily="18" charset="0"/>
                <a:cs typeface="Times New Roman" panose="02020603050405020304" pitchFamily="18" charset="0"/>
              </a:rPr>
              <a:t>việc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biết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bạn</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2CD36BD-9408-4226-90C5-503494B7B01B}"/>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857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AAA63-E564-47D2-AC94-BB14B6A2ACAB}"/>
              </a:ext>
            </a:extLst>
          </p:cNvPr>
          <p:cNvPicPr>
            <a:picLocks noChangeAspect="1"/>
          </p:cNvPicPr>
          <p:nvPr/>
        </p:nvPicPr>
        <p:blipFill>
          <a:blip r:embed="rId2"/>
          <a:stretch>
            <a:fillRect/>
          </a:stretch>
        </p:blipFill>
        <p:spPr>
          <a:xfrm>
            <a:off x="0" y="0"/>
            <a:ext cx="12191999"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1577009" y="381707"/>
            <a:ext cx="905351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ĐẶT VẤN ĐỀ</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70C0"/>
                </a:solidFill>
                <a:latin typeface="Times New Roman" panose="02020603050405020304" pitchFamily="18" charset="0"/>
                <a:cs typeface="Times New Roman" panose="02020603050405020304" pitchFamily="18" charset="0"/>
              </a:rPr>
              <a:t>Tìm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hiểu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một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sô</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tấm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gương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giư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tín</a:t>
            </a:r>
            <a:r>
              <a:rPr lang="en-US" sz="4000" b="1" dirty="0">
                <a:solidFill>
                  <a:srgbClr val="0070C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7458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E37F25-743D-4A96-B6A7-6A5902E36F37}"/>
              </a:ext>
            </a:extLst>
          </p:cNvPr>
          <p:cNvPicPr>
            <a:picLocks noChangeAspect="1"/>
          </p:cNvPicPr>
          <p:nvPr/>
        </p:nvPicPr>
        <p:blipFill rotWithShape="1">
          <a:blip r:embed="rId2"/>
          <a:srcRect b="6773"/>
          <a:stretch/>
        </p:blipFill>
        <p:spPr>
          <a:xfrm>
            <a:off x="-1" y="22224"/>
            <a:ext cx="12158663" cy="6835776"/>
          </a:xfrm>
          <a:prstGeom prst="rect">
            <a:avLst/>
          </a:prstGeom>
        </p:spPr>
      </p:pic>
      <p:pic>
        <p:nvPicPr>
          <p:cNvPr id="10243" name="Picture 8">
            <a:extLst>
              <a:ext uri="{FF2B5EF4-FFF2-40B4-BE49-F238E27FC236}">
                <a16:creationId xmlns:a16="http://schemas.microsoft.com/office/drawing/2014/main" id="{2BEAF27A-B9FC-4963-9696-ACE4407EB9EC}"/>
              </a:ext>
            </a:extLst>
          </p:cNvPr>
          <p:cNvPicPr>
            <a:picLocks noChangeAspect="1"/>
          </p:cNvPicPr>
          <p:nvPr/>
        </p:nvPicPr>
        <p:blipFill>
          <a:blip r:embed="rId3">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31E5046B-32DA-4187-BF6E-0A3B23551809}"/>
              </a:ext>
            </a:extLst>
          </p:cNvPr>
          <p:cNvSpPr/>
          <p:nvPr/>
        </p:nvSpPr>
        <p:spPr>
          <a:xfrm>
            <a:off x="33337" y="83859"/>
            <a:ext cx="9534526" cy="629043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R="0" lvl="0" algn="just"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dirty="0">
                <a:ln>
                  <a:noFill/>
                </a:ln>
                <a:solidFill>
                  <a:prstClr val="black"/>
                </a:solidFill>
                <a:effectLst/>
                <a:uLnTx/>
                <a:uFillTx/>
                <a:latin typeface="+mj-lt"/>
                <a:ea typeface="+mn-ea"/>
                <a:cs typeface="+mn-cs"/>
              </a:rPr>
              <a:t> </a:t>
            </a:r>
            <a:r>
              <a:rPr kumimoji="0" lang="vi-VN" sz="2800" b="0" i="0" u="none" strike="noStrike" kern="1200" cap="none" spc="0" normalizeH="0" baseline="0" noProof="0" dirty="0">
                <a:ln>
                  <a:noFill/>
                </a:ln>
                <a:solidFill>
                  <a:prstClr val="black"/>
                </a:solidFill>
                <a:effectLst/>
                <a:uLnTx/>
                <a:uFillTx/>
                <a:latin typeface="+mj-lt"/>
                <a:ea typeface="+mn-ea"/>
                <a:cs typeface="+mn-cs"/>
              </a:rPr>
              <a:t>Nước Lỗ có một cái đỉnh rất quý bị nước Tề bắt đem dâng. Vua Lỗ tiếc lắm, cho làm một cái đỉnh giả đưa sang. Vua Tề bảo: “Phải có Nhạc Chính Tử đem đỉnh sang nói thì ta mới tin”. Vua Lỗ cho gọi Nhạc Chính Tử đến, bảo đi. Nhạc Chính Tử hỏi: “Sao không đưa cái đỉnh thật ?” Vua Lỗ nói : “Ta quý cái đỉnh ấy lắm”. Nhạc Chính Tử thưa :</a:t>
            </a:r>
            <a:r>
              <a:rPr kumimoji="0" lang="en-US" sz="2800" b="0" i="0" u="none" strike="noStrike" kern="1200" cap="none" spc="0" normalizeH="0" baseline="0" noProof="0" dirty="0">
                <a:ln>
                  <a:noFill/>
                </a:ln>
                <a:solidFill>
                  <a:prstClr val="black"/>
                </a:solidFill>
                <a:effectLst/>
                <a:uLnTx/>
                <a:uFillTx/>
                <a:latin typeface="+mj-lt"/>
                <a:ea typeface="+mn-ea"/>
                <a:cs typeface="+mn-cs"/>
              </a:rPr>
              <a:t> </a:t>
            </a:r>
            <a:r>
              <a:rPr kumimoji="0" lang="vi-VN" sz="2800" b="0" i="0" u="none" strike="noStrike" kern="1200" cap="none" spc="0" normalizeH="0" baseline="0" noProof="0" dirty="0">
                <a:ln>
                  <a:noFill/>
                </a:ln>
                <a:solidFill>
                  <a:prstClr val="black"/>
                </a:solidFill>
                <a:effectLst/>
                <a:uLnTx/>
                <a:uFillTx/>
                <a:latin typeface="+mj-lt"/>
                <a:ea typeface="+mn-ea"/>
                <a:cs typeface="+mn-cs"/>
              </a:rPr>
              <a:t>“Nhà vua quý cái đỉnh ấy thế nào thì tôi quý cái đức “tin” của tôi như thế”.Sau đó, Vua Lỗ phải đưa đỉnh thật, Nhạc Chính Tử mới chịu đi.</a:t>
            </a:r>
            <a:r>
              <a:rPr kumimoji="0" lang="en-US" sz="2800" b="0" i="0" u="none" strike="noStrike" kern="1200" cap="none" spc="0" normalizeH="0" baseline="0" noProof="0" dirty="0">
                <a:ln>
                  <a:noFill/>
                </a:ln>
                <a:solidFill>
                  <a:prstClr val="black"/>
                </a:solidFill>
                <a:effectLst/>
                <a:uLnTx/>
                <a:uFillTx/>
                <a:latin typeface="+mj-lt"/>
                <a:ea typeface="+mn-ea"/>
                <a:cs typeface="+mn-cs"/>
              </a:rPr>
              <a:t>    </a:t>
            </a:r>
          </a:p>
          <a:p>
            <a:pPr marR="0" lvl="0" algn="ctr" defTabSz="914400" rtl="0" eaLnBrk="1" fontAlgn="auto" latinLnBrk="0" hangingPunct="1">
              <a:lnSpc>
                <a:spcPct val="15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Theo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NXB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lang="en-US" sz="2400" dirty="0">
                <a:solidFill>
                  <a:prstClr val="black"/>
                </a:solidFill>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Hà</a:t>
            </a:r>
            <a:r>
              <a:rPr lang="en-US" sz="2400" dirty="0">
                <a:solidFill>
                  <a:prstClr val="black"/>
                </a:solidFill>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2002)</a:t>
            </a:r>
          </a:p>
        </p:txBody>
      </p:sp>
      <p:pic>
        <p:nvPicPr>
          <p:cNvPr id="16" name="Picture 5">
            <a:extLst>
              <a:ext uri="{FF2B5EF4-FFF2-40B4-BE49-F238E27FC236}">
                <a16:creationId xmlns:a16="http://schemas.microsoft.com/office/drawing/2014/main" id="{2E91DCE3-13F4-4A3C-9DAB-75BCF8AA7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7863" y="887896"/>
            <a:ext cx="2590800" cy="548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6">
            <a:extLst>
              <a:ext uri="{FF2B5EF4-FFF2-40B4-BE49-F238E27FC236}">
                <a16:creationId xmlns:a16="http://schemas.microsoft.com/office/drawing/2014/main" id="{15008AD9-7607-441D-993A-A118CFA4C166}"/>
              </a:ext>
            </a:extLst>
          </p:cNvPr>
          <p:cNvSpPr txBox="1">
            <a:spLocks noChangeArrowheads="1"/>
          </p:cNvSpPr>
          <p:nvPr/>
        </p:nvSpPr>
        <p:spPr bwMode="auto">
          <a:xfrm>
            <a:off x="9656797" y="83859"/>
            <a:ext cx="2452687" cy="4635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rPr>
              <a:t>I. ĐẶT VẤN ĐỀ</a:t>
            </a:r>
            <a:endParaRPr lang="vi-VN" altLang="en-US" sz="2400" b="1" dirty="0">
              <a:solidFill>
                <a:srgbClr val="FF0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311C4-08CF-4F2C-8B95-A0C4A11387B4}"/>
              </a:ext>
            </a:extLst>
          </p:cNvPr>
          <p:cNvPicPr>
            <a:picLocks noChangeAspect="1"/>
          </p:cNvPicPr>
          <p:nvPr/>
        </p:nvPicPr>
        <p:blipFill>
          <a:blip r:embed="rId3"/>
          <a:stretch>
            <a:fillRect/>
          </a:stretch>
        </p:blipFill>
        <p:spPr>
          <a:xfrm>
            <a:off x="14713" y="11896"/>
            <a:ext cx="12162574" cy="6834208"/>
          </a:xfrm>
          <a:prstGeom prst="rect">
            <a:avLst/>
          </a:prstGeom>
        </p:spPr>
      </p:pic>
      <p:sp>
        <p:nvSpPr>
          <p:cNvPr id="86024" name="AutoShape 8">
            <a:extLst>
              <a:ext uri="{FF2B5EF4-FFF2-40B4-BE49-F238E27FC236}">
                <a16:creationId xmlns:a16="http://schemas.microsoft.com/office/drawing/2014/main" id="{039F6B51-095C-4C11-83AD-9E3F5605BE0B}"/>
              </a:ext>
            </a:extLst>
          </p:cNvPr>
          <p:cNvSpPr>
            <a:spLocks noChangeArrowheads="1"/>
          </p:cNvSpPr>
          <p:nvPr/>
        </p:nvSpPr>
        <p:spPr bwMode="auto">
          <a:xfrm>
            <a:off x="253447" y="1408767"/>
            <a:ext cx="11540987" cy="1826108"/>
          </a:xfrm>
          <a:prstGeom prst="wedgeRoundRectCallout">
            <a:avLst>
              <a:gd name="adj1" fmla="val -42118"/>
              <a:gd name="adj2" fmla="val -85980"/>
              <a:gd name="adj3" fmla="val 16667"/>
            </a:avLst>
          </a:prstGeom>
          <a:solidFill>
            <a:schemeClr val="accent6">
              <a:lumMod val="20000"/>
              <a:lumOff val="80000"/>
            </a:schemeClr>
          </a:solidFill>
          <a:ln w="9525">
            <a:solidFill>
              <a:schemeClr val="tx1"/>
            </a:solidFill>
            <a:miter lim="800000"/>
            <a:headEnd/>
            <a:tailEnd/>
          </a:ln>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defRPr/>
            </a:pPr>
            <a:r>
              <a:rPr lang="en-US" altLang="en-US" sz="3200" dirty="0">
                <a:solidFill>
                  <a:srgbClr val="002060"/>
                </a:solidFill>
                <a:latin typeface="Times New Roman" panose="02020603050405020304" pitchFamily="18" charset="0"/>
                <a:cs typeface="Times New Roman" panose="02020603050405020304" pitchFamily="18" charset="0"/>
              </a:rPr>
              <a:t>a. Khi </a:t>
            </a:r>
            <a:r>
              <a:rPr lang="en-US" altLang="en-US" sz="3200" dirty="0" err="1">
                <a:solidFill>
                  <a:srgbClr val="002060"/>
                </a:solidFill>
                <a:latin typeface="Times New Roman" panose="02020603050405020304" pitchFamily="18" charset="0"/>
                <a:cs typeface="Times New Roman" panose="02020603050405020304" pitchFamily="18" charset="0"/>
              </a:rPr>
              <a:t>bị</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nước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Tề</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bắt</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đem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dâng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cái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đỉnh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vua</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Lỗ</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đã</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có</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hành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động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gì</a:t>
            </a:r>
            <a:r>
              <a:rPr lang="en-US" altLang="en-US" sz="3200" dirty="0">
                <a:solidFill>
                  <a:srgbClr val="002060"/>
                </a:solidFill>
                <a:latin typeface="Times New Roman" panose="02020603050405020304" pitchFamily="18" charset="0"/>
                <a:cs typeface="Times New Roman" panose="02020603050405020304" pitchFamily="18" charset="0"/>
              </a:rPr>
              <a:t>?</a:t>
            </a:r>
          </a:p>
          <a:p>
            <a:pPr algn="just" eaLnBrk="1" hangingPunct="1">
              <a:defRPr/>
            </a:pPr>
            <a:r>
              <a:rPr lang="en-US" altLang="en-US" sz="3200" dirty="0">
                <a:solidFill>
                  <a:srgbClr val="002060"/>
                </a:solidFill>
                <a:latin typeface="Times New Roman" panose="02020603050405020304" pitchFamily="18" charset="0"/>
                <a:cs typeface="Times New Roman" panose="02020603050405020304" pitchFamily="18" charset="0"/>
              </a:rPr>
              <a:t>b. </a:t>
            </a:r>
            <a:r>
              <a:rPr lang="en-US" altLang="en-US" sz="3200" dirty="0" err="1">
                <a:solidFill>
                  <a:srgbClr val="002060"/>
                </a:solidFill>
                <a:latin typeface="Times New Roman" panose="02020603050405020304" pitchFamily="18" charset="0"/>
                <a:cs typeface="Times New Roman" panose="02020603050405020304" pitchFamily="18" charset="0"/>
              </a:rPr>
              <a:t>Tại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sao</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Vua</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Tề</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yêu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cầu</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Nhạc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Chính</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Tử</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mang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cái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đỉnh</a:t>
            </a:r>
            <a:r>
              <a:rPr lang="en-US" altLang="en-US" sz="3200" dirty="0">
                <a:solidFill>
                  <a:srgbClr val="002060"/>
                </a:solidFill>
                <a:latin typeface="Times New Roman" panose="02020603050405020304" pitchFamily="18" charset="0"/>
                <a:cs typeface="Times New Roman" panose="02020603050405020304" pitchFamily="18" charset="0"/>
              </a:rPr>
              <a:t> sang? </a:t>
            </a:r>
            <a:endParaRPr lang="en-US" altLang="en-US" sz="3200" b="1" dirty="0">
              <a:solidFill>
                <a:srgbClr val="002060"/>
              </a:solidFill>
            </a:endParaRPr>
          </a:p>
        </p:txBody>
      </p:sp>
      <p:sp>
        <p:nvSpPr>
          <p:cNvPr id="11270" name="Text Box 6">
            <a:extLst>
              <a:ext uri="{FF2B5EF4-FFF2-40B4-BE49-F238E27FC236}">
                <a16:creationId xmlns:a16="http://schemas.microsoft.com/office/drawing/2014/main" id="{6C018549-9687-44C9-AF2B-D38E3A5537C3}"/>
              </a:ext>
            </a:extLst>
          </p:cNvPr>
          <p:cNvSpPr txBox="1">
            <a:spLocks noChangeArrowheads="1"/>
          </p:cNvSpPr>
          <p:nvPr/>
        </p:nvSpPr>
        <p:spPr bwMode="auto">
          <a:xfrm>
            <a:off x="325506" y="50728"/>
            <a:ext cx="3161677" cy="58477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0000"/>
                </a:solidFill>
                <a:latin typeface="Times New Roman" panose="02020603050405020304" pitchFamily="18" charset="0"/>
              </a:rPr>
              <a:t>I. ĐẶT VẤN ĐỀ</a:t>
            </a:r>
            <a:endParaRPr lang="vi-VN" altLang="en-US" b="1" dirty="0">
              <a:solidFill>
                <a:srgbClr val="FF0000"/>
              </a:solidFill>
              <a:latin typeface="Times New Roman" panose="02020603050405020304" pitchFamily="18" charset="0"/>
            </a:endParaRPr>
          </a:p>
        </p:txBody>
      </p:sp>
      <p:pic>
        <p:nvPicPr>
          <p:cNvPr id="11272" name="Picture 8">
            <a:extLst>
              <a:ext uri="{FF2B5EF4-FFF2-40B4-BE49-F238E27FC236}">
                <a16:creationId xmlns:a16="http://schemas.microsoft.com/office/drawing/2014/main" id="{CAB20C4F-940C-4868-8686-D5DAC5C0D638}"/>
              </a:ext>
            </a:extLst>
          </p:cNvPr>
          <p:cNvPicPr>
            <a:picLocks noChangeAspect="1"/>
          </p:cNvPicPr>
          <p:nvPr/>
        </p:nvPicPr>
        <p:blipFill>
          <a:blip r:embed="rId4">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
            <a:extLst>
              <a:ext uri="{FF2B5EF4-FFF2-40B4-BE49-F238E27FC236}">
                <a16:creationId xmlns:a16="http://schemas.microsoft.com/office/drawing/2014/main" id="{C59AF436-9CA9-4E84-9781-69F3FAFEE8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37034" y="3429000"/>
            <a:ext cx="2057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Text Box 10">
            <a:extLst>
              <a:ext uri="{FF2B5EF4-FFF2-40B4-BE49-F238E27FC236}">
                <a16:creationId xmlns:a16="http://schemas.microsoft.com/office/drawing/2014/main" id="{589F6AE5-2589-49CE-9E1F-1035EA08A6E2}"/>
              </a:ext>
            </a:extLst>
          </p:cNvPr>
          <p:cNvSpPr txBox="1">
            <a:spLocks noChangeArrowheads="1"/>
          </p:cNvSpPr>
          <p:nvPr/>
        </p:nvSpPr>
        <p:spPr bwMode="auto">
          <a:xfrm>
            <a:off x="503581" y="3429000"/>
            <a:ext cx="9051235"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00B050"/>
                </a:solidFill>
                <a:latin typeface="Times New Roman" panose="02020603050405020304" pitchFamily="18" charset="0"/>
              </a:rPr>
              <a:t>Trả</a:t>
            </a:r>
            <a:r>
              <a:rPr lang="en-US" altLang="en-US" b="1" dirty="0">
                <a:solidFill>
                  <a:srgbClr val="00B050"/>
                </a:solidFill>
                <a:latin typeface="Times New Roman" panose="02020603050405020304" pitchFamily="18" charset="0"/>
              </a:rPr>
              <a:t> </a:t>
            </a:r>
            <a:r>
              <a:rPr lang="en-US" altLang="en-US" b="1" dirty="0" err="1">
                <a:solidFill>
                  <a:srgbClr val="00B050"/>
                </a:solidFill>
                <a:latin typeface="Times New Roman" panose="02020603050405020304" pitchFamily="18" charset="0"/>
              </a:rPr>
              <a:t>lời</a:t>
            </a:r>
            <a:r>
              <a:rPr lang="en-US" altLang="en-US" b="1" dirty="0">
                <a:solidFill>
                  <a:srgbClr val="00B050"/>
                </a:solidFill>
                <a:latin typeface="Times New Roman" panose="02020603050405020304" pitchFamily="18" charset="0"/>
              </a:rPr>
              <a:t>:</a:t>
            </a:r>
          </a:p>
          <a:p>
            <a:pPr algn="just">
              <a:spcBef>
                <a:spcPct val="0"/>
              </a:spcBef>
              <a:buFontTx/>
              <a:buNone/>
            </a:pPr>
            <a:r>
              <a:rPr lang="en-US" altLang="en-US" dirty="0">
                <a:latin typeface="Times New Roman" panose="02020603050405020304" pitchFamily="18" charset="0"/>
                <a:cs typeface="Times New Roman" panose="02020603050405020304" pitchFamily="18" charset="0"/>
              </a:rPr>
              <a:t>a. </a:t>
            </a:r>
            <a:r>
              <a:rPr lang="en-US" altLang="en-US" dirty="0" err="1">
                <a:latin typeface="Times New Roman" panose="02020603050405020304" pitchFamily="18" charset="0"/>
                <a:cs typeface="Times New Roman" panose="02020603050405020304" pitchFamily="18" charset="0"/>
              </a:rPr>
              <a:t>Vua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Lỗ</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đỉnh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đưa</a:t>
            </a:r>
            <a:r>
              <a:rPr lang="en-US" altLang="en-US" dirty="0">
                <a:latin typeface="Times New Roman" panose="02020603050405020304" pitchFamily="18" charset="0"/>
                <a:cs typeface="Times New Roman" panose="02020603050405020304" pitchFamily="18" charset="0"/>
              </a:rPr>
              <a:t> sang </a:t>
            </a:r>
            <a:r>
              <a:rPr lang="en-US" altLang="en-US" dirty="0" err="1">
                <a:latin typeface="Times New Roman" panose="02020603050405020304" pitchFamily="18" charset="0"/>
                <a:cs typeface="Times New Roman" panose="02020603050405020304" pitchFamily="18" charset="0"/>
              </a:rPr>
              <a:t>nước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Tề</a:t>
            </a:r>
            <a:r>
              <a:rPr lang="en-US" altLang="en-US" dirty="0">
                <a:latin typeface="Times New Roman" panose="02020603050405020304" pitchFamily="18" charset="0"/>
                <a:cs typeface="Times New Roman" panose="02020603050405020304" pitchFamily="18" charset="0"/>
              </a:rPr>
              <a:t>.</a:t>
            </a:r>
          </a:p>
          <a:p>
            <a:pPr algn="just">
              <a:spcBef>
                <a:spcPct val="0"/>
              </a:spcBef>
              <a:buFontTx/>
              <a:buNone/>
            </a:pPr>
            <a:r>
              <a:rPr lang="en-US" altLang="en-US" dirty="0">
                <a:latin typeface="Times New Roman" panose="02020603050405020304" pitchFamily="18" charset="0"/>
                <a:cs typeface="Times New Roman" panose="02020603050405020304" pitchFamily="18" charset="0"/>
              </a:rPr>
              <a:t> b. </a:t>
            </a:r>
            <a:r>
              <a:rPr lang="en-US" altLang="en-US" dirty="0" err="1">
                <a:latin typeface="Times New Roman" panose="02020603050405020304" pitchFamily="18" charset="0"/>
                <a:cs typeface="Times New Roman" panose="02020603050405020304" pitchFamily="18" charset="0"/>
              </a:rPr>
              <a:t>Nhạc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coi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trọng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lòng</a:t>
            </a:r>
            <a:r>
              <a:rPr lang="en-US" altLang="en-US" dirty="0">
                <a:latin typeface="Times New Roman" panose="02020603050405020304" pitchFamily="18" charset="0"/>
                <a:cs typeface="Times New Roman" panose="02020603050405020304" pitchFamily="18" charset="0"/>
              </a:rPr>
              <a:t> tin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mình</a:t>
            </a:r>
            <a:r>
              <a:rPr lang="en-US" altLang="en-US" dirty="0">
                <a:latin typeface="Times New Roman" panose="02020603050405020304" pitchFamily="18" charset="0"/>
                <a:cs typeface="Times New Roman" panose="02020603050405020304" pitchFamily="18" charset="0"/>
              </a:rPr>
              <a:t>.</a:t>
            </a:r>
            <a:endParaRPr lang="vi-VN"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box(in)">
                                      <p:cBhvr>
                                        <p:cTn id="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A3E0C5-0717-45A5-AF1B-60F731159057}"/>
              </a:ext>
            </a:extLst>
          </p:cNvPr>
          <p:cNvPicPr>
            <a:picLocks noChangeAspect="1"/>
          </p:cNvPicPr>
          <p:nvPr/>
        </p:nvPicPr>
        <p:blipFill>
          <a:blip r:embed="rId2"/>
          <a:stretch>
            <a:fillRect/>
          </a:stretch>
        </p:blipFill>
        <p:spPr>
          <a:xfrm>
            <a:off x="0" y="11896"/>
            <a:ext cx="12177287" cy="6834208"/>
          </a:xfrm>
          <a:prstGeom prst="rect">
            <a:avLst/>
          </a:prstGeom>
        </p:spPr>
      </p:pic>
      <p:pic>
        <p:nvPicPr>
          <p:cNvPr id="13315" name="Picture 8">
            <a:extLst>
              <a:ext uri="{FF2B5EF4-FFF2-40B4-BE49-F238E27FC236}">
                <a16:creationId xmlns:a16="http://schemas.microsoft.com/office/drawing/2014/main" id="{B08AC957-4B03-48FB-8663-FC89B65F454E}"/>
              </a:ext>
            </a:extLst>
          </p:cNvPr>
          <p:cNvPicPr>
            <a:picLocks noChangeAspect="1"/>
          </p:cNvPicPr>
          <p:nvPr/>
        </p:nvPicPr>
        <p:blipFill>
          <a:blip r:embed="rId3">
            <a:extLst>
              <a:ext uri="{28A0092B-C50C-407E-A947-70E740481C1C}">
                <a14:useLocalDpi xmlns:a14="http://schemas.microsoft.com/office/drawing/2010/main" val="0"/>
              </a:ext>
            </a:extLst>
          </a:blip>
          <a:srcRect t="13797" b="13797"/>
          <a:stretch>
            <a:fillRect/>
          </a:stretch>
        </p:blipFill>
        <p:spPr bwMode="auto">
          <a:xfrm>
            <a:off x="10009188" y="66754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a:extLst>
              <a:ext uri="{FF2B5EF4-FFF2-40B4-BE49-F238E27FC236}">
                <a16:creationId xmlns:a16="http://schemas.microsoft.com/office/drawing/2014/main" id="{8A66FFBC-8D36-4B8C-8028-ED010D34016C}"/>
              </a:ext>
            </a:extLst>
          </p:cNvPr>
          <p:cNvSpPr txBox="1">
            <a:spLocks noChangeArrowheads="1"/>
          </p:cNvSpPr>
          <p:nvPr/>
        </p:nvSpPr>
        <p:spPr bwMode="auto">
          <a:xfrm>
            <a:off x="92765" y="139148"/>
            <a:ext cx="3379787" cy="5842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I. ĐẶT VẤN ĐỀ:</a:t>
            </a:r>
          </a:p>
        </p:txBody>
      </p:sp>
      <p:sp>
        <p:nvSpPr>
          <p:cNvPr id="12" name="TextBox 11">
            <a:extLst>
              <a:ext uri="{FF2B5EF4-FFF2-40B4-BE49-F238E27FC236}">
                <a16:creationId xmlns:a16="http://schemas.microsoft.com/office/drawing/2014/main" id="{95086B04-3FCC-4C51-8394-5F505D2D869B}"/>
              </a:ext>
            </a:extLst>
          </p:cNvPr>
          <p:cNvSpPr txBox="1"/>
          <p:nvPr/>
        </p:nvSpPr>
        <p:spPr>
          <a:xfrm>
            <a:off x="582365" y="982176"/>
            <a:ext cx="11012556"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200" b="1" dirty="0">
                <a:solidFill>
                  <a:srgbClr val="FF0000"/>
                </a:solidFill>
                <a:latin typeface="+mj-lt"/>
              </a:rPr>
              <a:t>2.</a:t>
            </a:r>
            <a:r>
              <a:rPr lang="vi-VN" sz="3200" dirty="0">
                <a:latin typeface="+mj-lt"/>
              </a:rPr>
              <a:t> Hồi ở Pác Bó một hôm, Bác chuẩn bị đi công tác, có một em bé trong số các em thường ngày quấn quýt bên Bác, đòi Bác mua cho một cái vòng Bạc. Hơn   hai năm sau Bác trở về, mọi người mừng rỡ ra đón Bác, hỏi thăm sức khỏe Bác, không ai còn nhớ chuyện em bé đòi Bác mua quà năm xưa. Nhưng riêng Bác thì Bác vẫn nhớ đinh</a:t>
            </a:r>
            <a:r>
              <a:rPr lang="en-US" sz="3200" dirty="0">
                <a:latin typeface="+mj-lt"/>
              </a:rPr>
              <a:t> </a:t>
            </a:r>
            <a:r>
              <a:rPr lang="vi-VN" sz="3200" dirty="0">
                <a:latin typeface="+mj-lt"/>
              </a:rPr>
              <a:t>ninh. Bác từ từ mở túi, lấy ra một chiếc vòng bạc mới tinh và trao cho em bé. Bác bảo : “Cháu nó nhờ mua tức là nó muốn lắm. Mình đã hứa thì phải làm cho kì được, không làmđược thì đừng có hứa”. Bác bảo đấy là chữ “tín”, cần giữ trọn.</a:t>
            </a:r>
          </a:p>
          <a:p>
            <a:pPr algn="ctr"/>
            <a:r>
              <a:rPr lang="vi-VN" sz="2400" dirty="0">
                <a:latin typeface="+mj-lt"/>
              </a:rPr>
              <a:t>( Theo Bác Hồ - Người Việt Nam đẹp nhất, NXB GD HN 1986)</a:t>
            </a:r>
            <a:endParaRPr lang="en-US"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A5127C-1940-4BB6-AAC1-0FE416E113C9}"/>
              </a:ext>
            </a:extLst>
          </p:cNvPr>
          <p:cNvPicPr>
            <a:picLocks noChangeAspect="1"/>
          </p:cNvPicPr>
          <p:nvPr/>
        </p:nvPicPr>
        <p:blipFill>
          <a:blip r:embed="rId3"/>
          <a:stretch>
            <a:fillRect/>
          </a:stretch>
        </p:blipFill>
        <p:spPr>
          <a:xfrm>
            <a:off x="14713" y="11896"/>
            <a:ext cx="12162574" cy="6834208"/>
          </a:xfrm>
          <a:prstGeom prst="rect">
            <a:avLst/>
          </a:prstGeom>
        </p:spPr>
      </p:pic>
      <p:sp>
        <p:nvSpPr>
          <p:cNvPr id="86024" name="AutoShape 8">
            <a:extLst>
              <a:ext uri="{FF2B5EF4-FFF2-40B4-BE49-F238E27FC236}">
                <a16:creationId xmlns:a16="http://schemas.microsoft.com/office/drawing/2014/main" id="{3739EB15-4FEF-4EEF-B8F1-9BAB4DA8B368}"/>
              </a:ext>
            </a:extLst>
          </p:cNvPr>
          <p:cNvSpPr>
            <a:spLocks noChangeArrowheads="1"/>
          </p:cNvSpPr>
          <p:nvPr/>
        </p:nvSpPr>
        <p:spPr bwMode="auto">
          <a:xfrm>
            <a:off x="4224614" y="431154"/>
            <a:ext cx="7291525" cy="2355851"/>
          </a:xfrm>
          <a:prstGeom prst="wedgeRoundRectCallout">
            <a:avLst>
              <a:gd name="adj1" fmla="val -65880"/>
              <a:gd name="adj2" fmla="val -27419"/>
              <a:gd name="adj3" fmla="val 16667"/>
            </a:avLst>
          </a:prstGeom>
          <a:solidFill>
            <a:schemeClr val="accent6">
              <a:lumMod val="20000"/>
              <a:lumOff val="80000"/>
            </a:schemeClr>
          </a:solidFill>
          <a:ln w="9525">
            <a:solidFill>
              <a:schemeClr val="tx1"/>
            </a:solidFill>
            <a:miter lim="800000"/>
            <a:headEnd/>
            <a:tailEnd/>
          </a:ln>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defRPr/>
            </a:pPr>
            <a:r>
              <a:rPr lang="en-US" altLang="en-US" sz="2800" dirty="0">
                <a:solidFill>
                  <a:srgbClr val="002060"/>
                </a:solidFill>
                <a:latin typeface="Times New Roman" panose="02020603050405020304" pitchFamily="18" charset="0"/>
                <a:cs typeface="Times New Roman" panose="02020603050405020304" pitchFamily="18" charset="0"/>
              </a:rPr>
              <a:t>a. </a:t>
            </a:r>
            <a:r>
              <a:rPr lang="en-US" altLang="en-US" sz="2800" dirty="0" err="1">
                <a:solidFill>
                  <a:srgbClr val="002060"/>
                </a:solidFill>
                <a:latin typeface="Times New Roman" panose="02020603050405020304" pitchFamily="18" charset="0"/>
                <a:cs typeface="Times New Roman" panose="02020603050405020304" pitchFamily="18" charset="0"/>
              </a:rPr>
              <a:t>Khi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chuẩn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bị</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công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một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em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bé</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đã</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nhờ</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điều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gì</a:t>
            </a:r>
            <a:r>
              <a:rPr lang="en-US" altLang="en-US" sz="2800" dirty="0">
                <a:solidFill>
                  <a:srgbClr val="002060"/>
                </a:solidFill>
                <a:latin typeface="Times New Roman" panose="02020603050405020304" pitchFamily="18" charset="0"/>
                <a:cs typeface="Times New Roman" panose="02020603050405020304" pitchFamily="18" charset="0"/>
              </a:rPr>
              <a:t>? </a:t>
            </a:r>
          </a:p>
          <a:p>
            <a:pPr eaLnBrk="1" hangingPunct="1">
              <a:defRPr/>
            </a:pPr>
            <a:r>
              <a:rPr lang="en-US" altLang="en-US" sz="2800" dirty="0">
                <a:solidFill>
                  <a:srgbClr val="002060"/>
                </a:solidFill>
                <a:latin typeface="Times New Roman" panose="02020603050405020304" pitchFamily="18" charset="0"/>
                <a:cs typeface="Times New Roman" panose="02020603050405020304" pitchFamily="18" charset="0"/>
              </a:rPr>
              <a:t>b. </a:t>
            </a:r>
            <a:r>
              <a:rPr lang="en-US" altLang="en-US" sz="2800" dirty="0" err="1">
                <a:solidFill>
                  <a:srgbClr val="002060"/>
                </a:solidFill>
                <a:latin typeface="Times New Roman" panose="02020603050405020304" pitchFamily="18" charset="0"/>
                <a:cs typeface="Times New Roman" panose="02020603050405020304" pitchFamily="18" charset="0"/>
              </a:rPr>
              <a:t>Sau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 2 </a:t>
            </a:r>
            <a:r>
              <a:rPr lang="en-US" altLang="en-US" sz="2800" dirty="0" err="1">
                <a:solidFill>
                  <a:srgbClr val="002060"/>
                </a:solidFill>
                <a:latin typeface="Times New Roman" panose="02020603050405020304" pitchFamily="18" charset="0"/>
                <a:cs typeface="Times New Roman" panose="02020603050405020304" pitchFamily="18" charset="0"/>
              </a:rPr>
              <a:t>năm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trở</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về</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đã</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làm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gì</a:t>
            </a:r>
            <a:r>
              <a:rPr lang="en-US" altLang="en-US" sz="2800" dirty="0">
                <a:solidFill>
                  <a:srgbClr val="002060"/>
                </a:solidFill>
                <a:latin typeface="Times New Roman" panose="02020603050405020304" pitchFamily="18" charset="0"/>
                <a:cs typeface="Times New Roman" panose="02020603050405020304" pitchFamily="18" charset="0"/>
              </a:rPr>
              <a:t>?</a:t>
            </a:r>
          </a:p>
          <a:p>
            <a:pPr eaLnBrk="1" hangingPunct="1">
              <a:defRPr/>
            </a:pPr>
            <a:r>
              <a:rPr lang="en-US" altLang="en-US" sz="2800" dirty="0">
                <a:solidFill>
                  <a:srgbClr val="002060"/>
                </a:solidFill>
                <a:latin typeface="Times New Roman" panose="02020603050405020304" pitchFamily="18" charset="0"/>
                <a:cs typeface="Times New Roman" panose="02020603050405020304" pitchFamily="18" charset="0"/>
              </a:rPr>
              <a:t>c. </a:t>
            </a:r>
            <a:r>
              <a:rPr lang="en-US" altLang="en-US" sz="2800" dirty="0" err="1">
                <a:solidFill>
                  <a:srgbClr val="002060"/>
                </a:solidFill>
                <a:latin typeface="Times New Roman" panose="02020603050405020304" pitchFamily="18" charset="0"/>
                <a:cs typeface="Times New Roman" panose="02020603050405020304" pitchFamily="18" charset="0"/>
              </a:rPr>
              <a:t>Em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có</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xét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như</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nào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về</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việc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làm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Hồ</a:t>
            </a:r>
            <a:r>
              <a:rPr lang="en-US" altLang="en-US" sz="2800" dirty="0">
                <a:solidFill>
                  <a:srgbClr val="002060"/>
                </a:solidFill>
                <a:latin typeface="Times New Roman" panose="02020603050405020304" pitchFamily="18" charset="0"/>
                <a:cs typeface="Times New Roman" panose="02020603050405020304" pitchFamily="18" charset="0"/>
              </a:rPr>
              <a:t>?</a:t>
            </a:r>
          </a:p>
          <a:p>
            <a:pPr eaLnBrk="1" hangingPunct="1">
              <a:defRPr/>
            </a:pPr>
            <a:endParaRPr lang="en-US" altLang="en-US" sz="2100" b="1" dirty="0">
              <a:solidFill>
                <a:srgbClr val="006600"/>
              </a:solidFill>
            </a:endParaRPr>
          </a:p>
        </p:txBody>
      </p:sp>
      <p:sp>
        <p:nvSpPr>
          <p:cNvPr id="14341" name="Text Box 6">
            <a:extLst>
              <a:ext uri="{FF2B5EF4-FFF2-40B4-BE49-F238E27FC236}">
                <a16:creationId xmlns:a16="http://schemas.microsoft.com/office/drawing/2014/main" id="{C7457509-EEC1-4127-BD0A-4E82EF8AA66D}"/>
              </a:ext>
            </a:extLst>
          </p:cNvPr>
          <p:cNvSpPr txBox="1">
            <a:spLocks noChangeArrowheads="1"/>
          </p:cNvSpPr>
          <p:nvPr/>
        </p:nvSpPr>
        <p:spPr bwMode="auto">
          <a:xfrm>
            <a:off x="214864" y="138767"/>
            <a:ext cx="3173897" cy="58477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0000"/>
                </a:solidFill>
                <a:latin typeface="Times New Roman" panose="02020603050405020304" pitchFamily="18" charset="0"/>
              </a:rPr>
              <a:t>I. ĐẶT VẤN ĐỀ</a:t>
            </a:r>
            <a:endParaRPr lang="vi-VN" altLang="en-US" b="1" dirty="0">
              <a:solidFill>
                <a:srgbClr val="FF0000"/>
              </a:solidFill>
              <a:latin typeface="Times New Roman" panose="02020603050405020304" pitchFamily="18" charset="0"/>
            </a:endParaRPr>
          </a:p>
        </p:txBody>
      </p:sp>
      <p:pic>
        <p:nvPicPr>
          <p:cNvPr id="14343" name="Picture 8">
            <a:extLst>
              <a:ext uri="{FF2B5EF4-FFF2-40B4-BE49-F238E27FC236}">
                <a16:creationId xmlns:a16="http://schemas.microsoft.com/office/drawing/2014/main" id="{081FF60B-E785-4E0C-A0AC-11AA0A9AD3E6}"/>
              </a:ext>
            </a:extLst>
          </p:cNvPr>
          <p:cNvPicPr>
            <a:picLocks noChangeAspect="1"/>
          </p:cNvPicPr>
          <p:nvPr/>
        </p:nvPicPr>
        <p:blipFill>
          <a:blip r:embed="rId4">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Text Box 10">
            <a:extLst>
              <a:ext uri="{FF2B5EF4-FFF2-40B4-BE49-F238E27FC236}">
                <a16:creationId xmlns:a16="http://schemas.microsoft.com/office/drawing/2014/main" id="{3EB06D53-3B1C-4C82-B3EE-F57B4B6A5057}"/>
              </a:ext>
            </a:extLst>
          </p:cNvPr>
          <p:cNvSpPr txBox="1">
            <a:spLocks noChangeArrowheads="1"/>
          </p:cNvSpPr>
          <p:nvPr/>
        </p:nvSpPr>
        <p:spPr bwMode="auto">
          <a:xfrm>
            <a:off x="4150266" y="2924839"/>
            <a:ext cx="7484371" cy="30310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dirty="0" err="1">
                <a:solidFill>
                  <a:srgbClr val="00B050"/>
                </a:solidFill>
                <a:latin typeface="Times New Roman" panose="02020603050405020304" pitchFamily="18" charset="0"/>
              </a:rPr>
              <a:t>Trả</a:t>
            </a:r>
            <a:r>
              <a:rPr lang="en-US" altLang="en-US" sz="2800" b="1" dirty="0">
                <a:solidFill>
                  <a:srgbClr val="00B050"/>
                </a:solidFill>
                <a:latin typeface="Times New Roman" panose="02020603050405020304" pitchFamily="18" charset="0"/>
              </a:rPr>
              <a:t> </a:t>
            </a:r>
            <a:r>
              <a:rPr lang="en-US" altLang="en-US" sz="2800" b="1" dirty="0" err="1">
                <a:solidFill>
                  <a:srgbClr val="00B050"/>
                </a:solidFill>
                <a:latin typeface="Times New Roman" panose="02020603050405020304" pitchFamily="18" charset="0"/>
              </a:rPr>
              <a:t>lời</a:t>
            </a:r>
            <a:r>
              <a:rPr lang="en-US" altLang="en-US" sz="2800" b="1" dirty="0">
                <a:solidFill>
                  <a:srgbClr val="00B050"/>
                </a:solidFill>
                <a:latin typeface="Times New Roman" panose="02020603050405020304" pitchFamily="18" charset="0"/>
              </a:rPr>
              <a:t>:</a:t>
            </a:r>
          </a:p>
          <a:p>
            <a:pPr algn="just"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rPr>
              <a:t>Đòi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mua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vòng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Bạc</a:t>
            </a:r>
            <a:r>
              <a:rPr lang="en-US" altLang="en-US" sz="2800" dirty="0">
                <a:latin typeface="Times New Roman" panose="02020603050405020304" pitchFamily="18" charset="0"/>
              </a:rPr>
              <a:t>.</a:t>
            </a:r>
          </a:p>
          <a:p>
            <a:pPr algn="just">
              <a:lnSpc>
                <a:spcPct val="150000"/>
              </a:lnSpc>
              <a:spcBef>
                <a:spcPct val="0"/>
              </a:spcBef>
              <a:buFontTx/>
              <a:buNone/>
            </a:pPr>
            <a:r>
              <a:rPr lang="en-US" altLang="en-US" sz="2800" dirty="0">
                <a:latin typeface="Times New Roman" panose="02020603050405020304" pitchFamily="18" charset="0"/>
              </a:rPr>
              <a:t> b. </a:t>
            </a:r>
            <a:r>
              <a:rPr lang="en-US" altLang="en-US" sz="2800" dirty="0" err="1">
                <a:latin typeface="Times New Roman" panose="02020603050405020304" pitchFamily="18" charset="0"/>
              </a:rPr>
              <a:t>Bác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mở</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túi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lấy</a:t>
            </a:r>
            <a:r>
              <a:rPr lang="en-US" altLang="en-US" sz="2800" dirty="0">
                <a:latin typeface="Times New Roman" panose="02020603050405020304" pitchFamily="18" charset="0"/>
              </a:rPr>
              <a:t> ra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chiếc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vòng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em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bé</a:t>
            </a:r>
            <a:r>
              <a:rPr lang="en-US" altLang="en-US" sz="2800" dirty="0">
                <a:latin typeface="Times New Roman" panose="02020603050405020304" pitchFamily="18" charset="0"/>
              </a:rPr>
              <a:t>.</a:t>
            </a:r>
          </a:p>
          <a:p>
            <a:pPr algn="just">
              <a:lnSpc>
                <a:spcPct val="150000"/>
              </a:lnSpc>
              <a:spcBef>
                <a:spcPct val="0"/>
              </a:spcBef>
              <a:buFontTx/>
              <a:buNone/>
            </a:pPr>
            <a:r>
              <a:rPr lang="en-US" altLang="en-US" sz="2800" dirty="0">
                <a:latin typeface="Times New Roman" panose="02020603050405020304" pitchFamily="18" charset="0"/>
              </a:rPr>
              <a:t>c. </a:t>
            </a:r>
            <a:r>
              <a:rPr lang="en-US" altLang="en-US" sz="2800" dirty="0" err="1">
                <a:latin typeface="Times New Roman" panose="02020603050405020304" pitchFamily="18" charset="0"/>
              </a:rPr>
              <a:t>Bác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trọng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a:t>
            </a:r>
            <a:r>
              <a:rPr lang="en-US" altLang="en-US" sz="2800" dirty="0">
                <a:latin typeface="Times New Roman" panose="02020603050405020304" pitchFamily="18" charset="0"/>
              </a:rPr>
              <a:t>.</a:t>
            </a:r>
          </a:p>
        </p:txBody>
      </p:sp>
      <p:pic>
        <p:nvPicPr>
          <p:cNvPr id="2" name="Picture 1">
            <a:extLst>
              <a:ext uri="{FF2B5EF4-FFF2-40B4-BE49-F238E27FC236}">
                <a16:creationId xmlns:a16="http://schemas.microsoft.com/office/drawing/2014/main" id="{A24A795B-C1EE-4E6C-9B4C-A34414CFAD36}"/>
              </a:ext>
            </a:extLst>
          </p:cNvPr>
          <p:cNvPicPr>
            <a:picLocks noChangeAspect="1"/>
          </p:cNvPicPr>
          <p:nvPr/>
        </p:nvPicPr>
        <p:blipFill>
          <a:blip r:embed="rId5"/>
          <a:stretch>
            <a:fillRect/>
          </a:stretch>
        </p:blipFill>
        <p:spPr>
          <a:xfrm>
            <a:off x="318052" y="1444487"/>
            <a:ext cx="3488635" cy="42987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fade">
                                      <p:cBhvr>
                                        <p:cTn id="7" dur="1000"/>
                                        <p:tgtEl>
                                          <p:spTgt spid="86026"/>
                                        </p:tgtEl>
                                      </p:cBhvr>
                                    </p:animEffect>
                                    <p:anim calcmode="lin" valueType="num">
                                      <p:cBhvr>
                                        <p:cTn id="8" dur="1000" fill="hold"/>
                                        <p:tgtEl>
                                          <p:spTgt spid="86026"/>
                                        </p:tgtEl>
                                        <p:attrNameLst>
                                          <p:attrName>ppt_x</p:attrName>
                                        </p:attrNameLst>
                                      </p:cBhvr>
                                      <p:tavLst>
                                        <p:tav tm="0">
                                          <p:val>
                                            <p:strVal val="#ppt_x"/>
                                          </p:val>
                                        </p:tav>
                                        <p:tav tm="100000">
                                          <p:val>
                                            <p:strVal val="#ppt_x"/>
                                          </p:val>
                                        </p:tav>
                                      </p:tavLst>
                                    </p:anim>
                                    <p:anim calcmode="lin" valueType="num">
                                      <p:cBhvr>
                                        <p:cTn id="9" dur="1000" fill="hold"/>
                                        <p:tgtEl>
                                          <p:spTgt spid="86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AAA63-E564-47D2-AC94-BB14B6A2ACAB}"/>
              </a:ext>
            </a:extLst>
          </p:cNvPr>
          <p:cNvPicPr>
            <a:picLocks noChangeAspect="1"/>
          </p:cNvPicPr>
          <p:nvPr/>
        </p:nvPicPr>
        <p:blipFill>
          <a:blip r:embed="rId2"/>
          <a:stretch>
            <a:fillRect/>
          </a:stretch>
        </p:blipFill>
        <p:spPr>
          <a:xfrm>
            <a:off x="0" y="0"/>
            <a:ext cx="12191999" cy="6858000"/>
          </a:xfrm>
          <a:prstGeom prst="rect">
            <a:avLst/>
          </a:prstGeom>
        </p:spPr>
      </p:pic>
      <p:sp>
        <p:nvSpPr>
          <p:cNvPr id="2" name="Cloud 1">
            <a:extLst>
              <a:ext uri="{FF2B5EF4-FFF2-40B4-BE49-F238E27FC236}">
                <a16:creationId xmlns:a16="http://schemas.microsoft.com/office/drawing/2014/main" id="{62341013-4664-4B66-89A0-2A7E5A447A8B}"/>
              </a:ext>
            </a:extLst>
          </p:cNvPr>
          <p:cNvSpPr/>
          <p:nvPr/>
        </p:nvSpPr>
        <p:spPr>
          <a:xfrm>
            <a:off x="1577009" y="381707"/>
            <a:ext cx="9053515"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NỘI DUNG BÀI HỌC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Times New Roman" panose="02020603050405020304" pitchFamily="18" charset="0"/>
                <a:cs typeface="Times New Roman" panose="02020603050405020304" pitchFamily="18" charset="0"/>
              </a:rPr>
              <a:t>1. </a:t>
            </a:r>
            <a:r>
              <a:rPr lang="en-US" sz="4000" b="1" dirty="0" err="1">
                <a:solidFill>
                  <a:srgbClr val="0070C0"/>
                </a:solidFill>
                <a:latin typeface="Times New Roman" panose="02020603050405020304" pitchFamily="18" charset="0"/>
                <a:cs typeface="Times New Roman" panose="02020603050405020304" pitchFamily="18" charset="0"/>
              </a:rPr>
              <a:t>Khái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niệm</a:t>
            </a:r>
            <a:endParaRPr lang="en-US" sz="40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a:t>
            </a:r>
            <a:r>
              <a:rPr lang="en-US" sz="4000" b="1" dirty="0">
                <a:solidFill>
                  <a:srgbClr val="0070C0"/>
                </a:solidFill>
                <a:latin typeface="Times New Roman" panose="02020603050405020304" pitchFamily="18" charset="0"/>
                <a:cs typeface="Times New Roman" panose="02020603050405020304" pitchFamily="18" charset="0"/>
              </a:rPr>
              <a:t>Ý </a:t>
            </a:r>
            <a:r>
              <a:rPr lang="en-US" sz="4000" b="1" dirty="0" err="1">
                <a:solidFill>
                  <a:srgbClr val="0070C0"/>
                </a:solidFill>
                <a:latin typeface="Times New Roman" panose="02020603050405020304" pitchFamily="18" charset="0"/>
                <a:cs typeface="Times New Roman" panose="02020603050405020304" pitchFamily="18" charset="0"/>
              </a:rPr>
              <a:t>nghĩa</a:t>
            </a:r>
            <a:endParaRPr lang="en-US" sz="40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R</a:t>
            </a:r>
            <a:r>
              <a:rPr lang="en-US" sz="4000" b="1" dirty="0" err="1">
                <a:solidFill>
                  <a:srgbClr val="0070C0"/>
                </a:solidFill>
                <a:latin typeface="Times New Roman" panose="02020603050405020304" pitchFamily="18" charset="0"/>
                <a:cs typeface="Times New Roman" panose="02020603050405020304" pitchFamily="18" charset="0"/>
              </a:rPr>
              <a:t>èn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luyện</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69481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57244D-07F2-4C17-8CE2-6045ECBFDCF3}"/>
              </a:ext>
            </a:extLst>
          </p:cNvPr>
          <p:cNvPicPr>
            <a:picLocks noChangeAspect="1"/>
          </p:cNvPicPr>
          <p:nvPr/>
        </p:nvPicPr>
        <p:blipFill rotWithShape="1">
          <a:blip r:embed="rId2"/>
          <a:srcRect b="6773"/>
          <a:stretch/>
        </p:blipFill>
        <p:spPr>
          <a:xfrm>
            <a:off x="-1" y="22224"/>
            <a:ext cx="12158663" cy="6835776"/>
          </a:xfrm>
          <a:prstGeom prst="rect">
            <a:avLst/>
          </a:prstGeom>
        </p:spPr>
      </p:pic>
      <p:sp>
        <p:nvSpPr>
          <p:cNvPr id="3" name="TextBox 2">
            <a:extLst>
              <a:ext uri="{FF2B5EF4-FFF2-40B4-BE49-F238E27FC236}">
                <a16:creationId xmlns:a16="http://schemas.microsoft.com/office/drawing/2014/main" id="{8AF7D7BE-5B81-4877-B486-2614C4E7F4B2}"/>
              </a:ext>
            </a:extLst>
          </p:cNvPr>
          <p:cNvSpPr txBox="1"/>
          <p:nvPr/>
        </p:nvSpPr>
        <p:spPr>
          <a:xfrm>
            <a:off x="1017104" y="538956"/>
            <a:ext cx="444279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defRPr/>
            </a:pPr>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mang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đỉnh</a:t>
            </a:r>
            <a:r>
              <a:rPr lang="en-US" sz="3200" dirty="0">
                <a:solidFill>
                  <a:prstClr val="black"/>
                </a:solidFill>
                <a:latin typeface="Times New Roman" pitchFamily="18" charset="0"/>
                <a:cs typeface="Times New Roman" pitchFamily="18" charset="0"/>
              </a:rPr>
              <a:t> sang </a:t>
            </a:r>
            <a:r>
              <a:rPr lang="en-US" sz="3200" dirty="0" err="1">
                <a:solidFill>
                  <a:prstClr val="black"/>
                </a:solidFill>
                <a:latin typeface="Times New Roman" pitchFamily="18" charset="0"/>
                <a:cs typeface="Times New Roman" pitchFamily="18" charset="0"/>
              </a:rPr>
              <a:t>nước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Tề</a:t>
            </a:r>
            <a:r>
              <a:rPr lang="en-US" sz="3200" dirty="0">
                <a:solidFill>
                  <a:prstClr val="black"/>
                </a:solidFill>
                <a:latin typeface="Times New Roman" pitchFamily="18" charset="0"/>
                <a:cs typeface="Times New Roman" pitchFamily="18" charset="0"/>
              </a:rPr>
              <a:t>.</a:t>
            </a:r>
          </a:p>
        </p:txBody>
      </p:sp>
      <p:sp>
        <p:nvSpPr>
          <p:cNvPr id="6" name="Down Arrow 11">
            <a:extLst>
              <a:ext uri="{FF2B5EF4-FFF2-40B4-BE49-F238E27FC236}">
                <a16:creationId xmlns:a16="http://schemas.microsoft.com/office/drawing/2014/main" id="{862BE6D3-1DD4-4D45-87E9-E030EE712CCE}"/>
              </a:ext>
            </a:extLst>
          </p:cNvPr>
          <p:cNvSpPr/>
          <p:nvPr/>
        </p:nvSpPr>
        <p:spPr>
          <a:xfrm>
            <a:off x="2937841" y="1708944"/>
            <a:ext cx="601317" cy="692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TextBox 4">
            <a:extLst>
              <a:ext uri="{FF2B5EF4-FFF2-40B4-BE49-F238E27FC236}">
                <a16:creationId xmlns:a16="http://schemas.microsoft.com/office/drawing/2014/main" id="{58B931A7-ED93-4070-ABA0-199CAB4EC97B}"/>
              </a:ext>
            </a:extLst>
          </p:cNvPr>
          <p:cNvSpPr txBox="1"/>
          <p:nvPr/>
        </p:nvSpPr>
        <p:spPr>
          <a:xfrm>
            <a:off x="998849" y="2514600"/>
            <a:ext cx="4492314"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defRPr/>
            </a:pPr>
            <a:r>
              <a:rPr lang="en-US" sz="3200" b="1" dirty="0" err="1">
                <a:solidFill>
                  <a:srgbClr val="00B050"/>
                </a:solidFill>
                <a:latin typeface="Times New Roman" pitchFamily="18" charset="0"/>
                <a:cs typeface="Times New Roman" pitchFamily="18" charset="0"/>
              </a:rPr>
              <a:t>Là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người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thực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coi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trọng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chữ</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tín</a:t>
            </a:r>
            <a:r>
              <a:rPr lang="en-US" sz="3200" b="1" dirty="0">
                <a:solidFill>
                  <a:srgbClr val="00B050"/>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CDCEB3A1-2C4A-465C-9F8C-D71F66882023}"/>
              </a:ext>
            </a:extLst>
          </p:cNvPr>
          <p:cNvSpPr txBox="1"/>
          <p:nvPr/>
        </p:nvSpPr>
        <p:spPr>
          <a:xfrm>
            <a:off x="6082196" y="528053"/>
            <a:ext cx="483704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Bác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Hồ</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hứa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mua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tặng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chiếc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vòng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bạc</a:t>
            </a:r>
            <a:r>
              <a:rPr lang="en-US" sz="3200" dirty="0">
                <a:solidFill>
                  <a:prstClr val="black"/>
                </a:solidFill>
                <a:latin typeface="Times New Roman" pitchFamily="18" charset="0"/>
                <a:cs typeface="Times New Roman" pitchFamily="18" charset="0"/>
              </a:rPr>
              <a:t>.</a:t>
            </a:r>
            <a:endParaRPr lang="en-US" sz="3200" dirty="0"/>
          </a:p>
        </p:txBody>
      </p:sp>
      <p:sp>
        <p:nvSpPr>
          <p:cNvPr id="9" name="Right Arrow 15">
            <a:extLst>
              <a:ext uri="{FF2B5EF4-FFF2-40B4-BE49-F238E27FC236}">
                <a16:creationId xmlns:a16="http://schemas.microsoft.com/office/drawing/2014/main" id="{FF345CC4-864F-416A-AE0D-390B3B2DF330}"/>
              </a:ext>
            </a:extLst>
          </p:cNvPr>
          <p:cNvSpPr/>
          <p:nvPr/>
        </p:nvSpPr>
        <p:spPr>
          <a:xfrm rot="5400000">
            <a:off x="8208688" y="1801087"/>
            <a:ext cx="888310" cy="60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extBox 7">
            <a:extLst>
              <a:ext uri="{FF2B5EF4-FFF2-40B4-BE49-F238E27FC236}">
                <a16:creationId xmlns:a16="http://schemas.microsoft.com/office/drawing/2014/main" id="{1B65A1F0-5AB0-4030-BEA6-0065C79B72FC}"/>
              </a:ext>
            </a:extLst>
          </p:cNvPr>
          <p:cNvSpPr txBox="1"/>
          <p:nvPr/>
        </p:nvSpPr>
        <p:spPr>
          <a:xfrm>
            <a:off x="7007293" y="2598219"/>
            <a:ext cx="358816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en-US" sz="3600" b="1" dirty="0" err="1">
                <a:solidFill>
                  <a:srgbClr val="00B050"/>
                </a:solidFill>
                <a:latin typeface="Times New Roman" pitchFamily="18" charset="0"/>
                <a:cs typeface="Times New Roman" pitchFamily="18" charset="0"/>
              </a:rPr>
              <a:t>Biết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giữ</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lời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hứa</a:t>
            </a:r>
            <a:endParaRPr lang="en-US" sz="3600" b="1" dirty="0">
              <a:solidFill>
                <a:srgbClr val="00B050"/>
              </a:solidFill>
              <a:latin typeface="Times New Roman" pitchFamily="18" charset="0"/>
              <a:cs typeface="Times New Roman" pitchFamily="18" charset="0"/>
            </a:endParaRPr>
          </a:p>
        </p:txBody>
      </p:sp>
      <p:sp>
        <p:nvSpPr>
          <p:cNvPr id="15" name="Speech Bubble: Oval 3">
            <a:extLst>
              <a:ext uri="{FF2B5EF4-FFF2-40B4-BE49-F238E27FC236}">
                <a16:creationId xmlns:a16="http://schemas.microsoft.com/office/drawing/2014/main" id="{A0A38A4F-8663-489D-B1C5-4847D344CD52}"/>
              </a:ext>
            </a:extLst>
          </p:cNvPr>
          <p:cNvSpPr/>
          <p:nvPr/>
        </p:nvSpPr>
        <p:spPr>
          <a:xfrm>
            <a:off x="5276156" y="3704530"/>
            <a:ext cx="6304723" cy="2084769"/>
          </a:xfrm>
          <a:prstGeom prst="wedgeEllipseCallout">
            <a:avLst>
              <a:gd name="adj1" fmla="val -64816"/>
              <a:gd name="adj2" fmla="val -11158"/>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tín</a:t>
            </a:r>
            <a:r>
              <a:rPr lang="en-US" sz="4000" b="1" dirty="0">
                <a:solidFill>
                  <a:srgbClr val="FF0000"/>
                </a:solidFill>
                <a:latin typeface="Times New Roman" pitchFamily="18" charset="0"/>
                <a:cs typeface="Times New Roman" pitchFamily="18" charset="0"/>
              </a:rPr>
              <a:t>?</a:t>
            </a:r>
          </a:p>
        </p:txBody>
      </p:sp>
      <p:pic>
        <p:nvPicPr>
          <p:cNvPr id="16"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3DC9F854-EFFF-4F29-9B91-D3F75B78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91" y="3887693"/>
            <a:ext cx="2451652" cy="2420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1835</Words>
  <Application>Microsoft Office PowerPoint</Application>
  <PresentationFormat>Widescreen</PresentationFormat>
  <Paragraphs>147</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.VnTime</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Trọng Tâm</dc:creator>
  <cp:lastModifiedBy>Lê  Trọng Tâm</cp:lastModifiedBy>
  <cp:revision>15</cp:revision>
  <dcterms:created xsi:type="dcterms:W3CDTF">2021-09-17T14:53:01Z</dcterms:created>
  <dcterms:modified xsi:type="dcterms:W3CDTF">2021-10-02T10:14:35Z</dcterms:modified>
</cp:coreProperties>
</file>