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8" r:id="rId3"/>
    <p:sldId id="256" r:id="rId4"/>
    <p:sldId id="257" r:id="rId5"/>
    <p:sldId id="269" r:id="rId6"/>
    <p:sldId id="271" r:id="rId7"/>
    <p:sldId id="272" r:id="rId8"/>
    <p:sldId id="266" r:id="rId9"/>
    <p:sldId id="267" r:id="rId10"/>
    <p:sldId id="268" r:id="rId11"/>
    <p:sldId id="274" r:id="rId12"/>
    <p:sldId id="259" r:id="rId13"/>
    <p:sldId id="289" r:id="rId14"/>
    <p:sldId id="290" r:id="rId15"/>
    <p:sldId id="291" r:id="rId16"/>
    <p:sldId id="295" r:id="rId17"/>
    <p:sldId id="294" r:id="rId18"/>
    <p:sldId id="292" r:id="rId19"/>
    <p:sldId id="293" r:id="rId20"/>
    <p:sldId id="258" r:id="rId21"/>
    <p:sldId id="278" r:id="rId22"/>
    <p:sldId id="279" r:id="rId23"/>
    <p:sldId id="280" r:id="rId24"/>
    <p:sldId id="281" r:id="rId25"/>
    <p:sldId id="282" r:id="rId26"/>
    <p:sldId id="283" r:id="rId27"/>
    <p:sldId id="264" r:id="rId28"/>
    <p:sldId id="276" r:id="rId29"/>
    <p:sldId id="277" r:id="rId30"/>
    <p:sldId id="286" r:id="rId31"/>
    <p:sldId id="285" r:id="rId32"/>
    <p:sldId id="265" r:id="rId33"/>
    <p:sldId id="275" r:id="rId34"/>
    <p:sldId id="287" r:id="rId35"/>
    <p:sldId id="263" r:id="rId36"/>
    <p:sldId id="262" r:id="rId37"/>
    <p:sldId id="26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257110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111277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411323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E0D61D3-854B-4E76-838C-A3B2129D5722}" type="datetimeFigureOut">
              <a:rPr lang="en-US" smtClean="0"/>
              <a:t>13/11/2021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45E8C41-B39F-40A8-B456-2497327C315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45E8C41-B39F-40A8-B456-2497327C31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0D61D3-854B-4E76-838C-A3B2129D5722}" type="datetimeFigureOut">
              <a:rPr lang="en-US" smtClean="0"/>
              <a:t>13/11/2021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0D61D3-854B-4E76-838C-A3B2129D5722}" type="datetimeFigureOut">
              <a:rPr lang="en-US" smtClean="0"/>
              <a:t>13/11/2021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D61D3-854B-4E76-838C-A3B2129D5722}" type="datetimeFigureOut">
              <a:rPr lang="en-US" smtClean="0"/>
              <a:t>13/11/2021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3451103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D61D3-854B-4E76-838C-A3B2129D5722}" type="datetimeFigureOut">
              <a:rPr lang="en-US" smtClean="0"/>
              <a:t>13/11/2021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88507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269420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D61D3-854B-4E76-838C-A3B2129D5722}" type="datetimeFigureOut">
              <a:rPr lang="en-US" smtClean="0"/>
              <a:t>13/11/2021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42784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0D61D3-854B-4E76-838C-A3B2129D5722}" type="datetimeFigureOut">
              <a:rPr lang="en-US" smtClean="0"/>
              <a:t>13/11/2021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261782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D61D3-854B-4E76-838C-A3B2129D5722}" type="datetimeFigureOut">
              <a:rPr lang="en-US" smtClean="0"/>
              <a:t>13/11/2021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94806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70760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D61D3-854B-4E76-838C-A3B2129D5722}" type="datetimeFigureOut">
              <a:rPr lang="en-US" smtClean="0"/>
              <a:t>13/11/2021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E8C41-B39F-40A8-B456-2497327C3153}" type="slidenum">
              <a:rPr lang="en-US" smtClean="0"/>
              <a:t>‹#›</a:t>
            </a:fld>
            <a:endParaRPr lang="en-US"/>
          </a:p>
        </p:txBody>
      </p:sp>
    </p:spTree>
    <p:extLst>
      <p:ext uri="{BB962C8B-B14F-4D97-AF65-F5344CB8AC3E}">
        <p14:creationId xmlns:p14="http://schemas.microsoft.com/office/powerpoint/2010/main" val="3718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D61D3-854B-4E76-838C-A3B2129D5722}" type="datetimeFigureOut">
              <a:rPr lang="en-US" smtClean="0"/>
              <a:t>13/11/2021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E8C41-B39F-40A8-B456-2497327C3153}" type="slidenum">
              <a:rPr lang="en-US" smtClean="0"/>
              <a:t>‹#›</a:t>
            </a:fld>
            <a:endParaRPr lang="en-US"/>
          </a:p>
        </p:txBody>
      </p:sp>
    </p:spTree>
    <p:extLst>
      <p:ext uri="{BB962C8B-B14F-4D97-AF65-F5344CB8AC3E}">
        <p14:creationId xmlns:p14="http://schemas.microsoft.com/office/powerpoint/2010/main" val="231301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E0D61D3-854B-4E76-838C-A3B2129D5722}" type="datetimeFigureOut">
              <a:rPr lang="en-US" smtClean="0"/>
              <a:t>13/11/2021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5E8C41-B39F-40A8-B456-2497327C31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quantrimang.com/10-virus-may-tinh-nguy-hiem-nhat-tu-truoc-toi-nay-69255#mcetoc_1chmln7ada" TargetMode="External"/><Relationship Id="rId13" Type="http://schemas.openxmlformats.org/officeDocument/2006/relationships/hyperlink" Target="https://quantrimang.com/10-virus-may-tinh-nguy-hiem-nhat-tu-truoc-toi-nay-69255#mcetoc_1chmln7adh" TargetMode="External"/><Relationship Id="rId18" Type="http://schemas.openxmlformats.org/officeDocument/2006/relationships/hyperlink" Target="https://quantrimang.com/10-virus-may-tinh-nguy-hiem-nhat-tu-truoc-toi-nay-69255#mcetoc_1chmln7ado" TargetMode="External"/><Relationship Id="rId3" Type="http://schemas.openxmlformats.org/officeDocument/2006/relationships/hyperlink" Target="https://quantrimang.com/10-virus-may-tinh-nguy-hiem-nhat-tu-truoc-toi-nay-69255#mcetoc_1chmln7ad2" TargetMode="External"/><Relationship Id="rId21" Type="http://schemas.openxmlformats.org/officeDocument/2006/relationships/hyperlink" Target="https://quantrimang.com/10-virus-may-tinh-nguy-hiem-nhat-tu-truoc-toi-nay-69255#mcetoc_1chmln7adp" TargetMode="External"/><Relationship Id="rId7" Type="http://schemas.openxmlformats.org/officeDocument/2006/relationships/hyperlink" Target="https://quantrimang.com/10-virus-may-tinh-nguy-hiem-nhat-tu-truoc-toi-nay-69255#mcetoc_1chmln7add" TargetMode="External"/><Relationship Id="rId12" Type="http://schemas.openxmlformats.org/officeDocument/2006/relationships/hyperlink" Target="https://quantrimang.com/10-virus-may-tinh-nguy-hiem-nhat-tu-truoc-toi-nay-69255#mcetoc_1chms2tm50" TargetMode="External"/><Relationship Id="rId17" Type="http://schemas.openxmlformats.org/officeDocument/2006/relationships/hyperlink" Target="https://quantrimang.com/10-virus-may-tinh-nguy-hiem-nhat-tu-truoc-toi-nay-69255#mcetoc_1chmln7ad1" TargetMode="External"/><Relationship Id="rId2" Type="http://schemas.openxmlformats.org/officeDocument/2006/relationships/hyperlink" Target="https://quantrimang.com/10-virus-may-tinh-nguy-hiem-nhat-tu-truoc-toi-nay-69255#mcetoc_1chmscq3d0" TargetMode="External"/><Relationship Id="rId16" Type="http://schemas.openxmlformats.org/officeDocument/2006/relationships/hyperlink" Target="https://quantrimang.com/10-virus-may-tinh-nguy-hiem-nhat-tu-truoc-toi-nay-69255#mcetoc_1chmln7adl" TargetMode="External"/><Relationship Id="rId20" Type="http://schemas.openxmlformats.org/officeDocument/2006/relationships/hyperlink" Target="https://quantrimang.com/10-virus-may-tinh-nguy-hiem-nhat-tu-truoc-toi-nay-69255#mcetoc_1chmln7adq" TargetMode="External"/><Relationship Id="rId1" Type="http://schemas.openxmlformats.org/officeDocument/2006/relationships/slideLayout" Target="../slideLayouts/slideLayout2.xml"/><Relationship Id="rId6" Type="http://schemas.openxmlformats.org/officeDocument/2006/relationships/hyperlink" Target="https://quantrimang.com/10-virus-may-tinh-nguy-hiem-nhat-tu-truoc-toi-nay-69255#mcetoc_1chmqumuf1" TargetMode="External"/><Relationship Id="rId11" Type="http://schemas.openxmlformats.org/officeDocument/2006/relationships/hyperlink" Target="https://quantrimang.com/10-virus-may-tinh-nguy-hiem-nhat-tu-truoc-toi-nay-69255#mcetoc_1chmln7ad3" TargetMode="External"/><Relationship Id="rId5" Type="http://schemas.openxmlformats.org/officeDocument/2006/relationships/hyperlink" Target="https://quantrimang.com/10-virus-may-tinh-nguy-hiem-nhat-tu-truoc-toi-nay-69255#mcetoc_1chmqumuf0" TargetMode="External"/><Relationship Id="rId15" Type="http://schemas.openxmlformats.org/officeDocument/2006/relationships/hyperlink" Target="https://quantrimang.com/10-virus-may-tinh-nguy-hiem-nhat-tu-truoc-toi-nay-69255#mcetoc_1chmln7adk" TargetMode="External"/><Relationship Id="rId10" Type="http://schemas.openxmlformats.org/officeDocument/2006/relationships/hyperlink" Target="https://quantrimang.com/10-virus-may-tinh-nguy-hiem-nhat-tu-truoc-toi-nay-69255#mcetoc_1chmln7adn" TargetMode="External"/><Relationship Id="rId19" Type="http://schemas.openxmlformats.org/officeDocument/2006/relationships/hyperlink" Target="https://quantrimang.com/10-virus-may-tinh-nguy-hiem-nhat-tu-truoc-toi-nay-69255#mcetoc_1chmln7ad4" TargetMode="External"/><Relationship Id="rId4" Type="http://schemas.openxmlformats.org/officeDocument/2006/relationships/hyperlink" Target="https://quantrimang.com/10-virus-may-tinh-nguy-hiem-nhat-tu-truoc-toi-nay-69255#mcetoc_1chmln7ad5" TargetMode="External"/><Relationship Id="rId9" Type="http://schemas.openxmlformats.org/officeDocument/2006/relationships/hyperlink" Target="https://quantrimang.com/10-virus-may-tinh-nguy-hiem-nhat-tu-truoc-toi-nay-69255#mcetoc_1chmln7adf" TargetMode="External"/><Relationship Id="rId14" Type="http://schemas.openxmlformats.org/officeDocument/2006/relationships/hyperlink" Target="https://quantrimang.com/10-virus-may-tinh-nguy-hiem-nhat-tu-truoc-toi-nay-69255#mcetoc_1chmln7adj" TargetMode="External"/><Relationship Id="rId22" Type="http://schemas.openxmlformats.org/officeDocument/2006/relationships/hyperlink" Target="https://quantrimang.com/10-virus-may-tinh-nguy-hiem-nhat-tu-truoc-toi-nay-69255#mcetoc_1chmm87da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quantrimang.com/tat-tan-tat-ve-wannacry-ransomware-gay-hoang-mang-suot-may-ngay-qua-13479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quantrimang.com/tat-tan-tat-ve-wannacry-ransomware-gay-hoang-mang-suot-may-ngay-qua-13479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image" Target="../media/image57.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2"/>
          <p:cNvSpPr>
            <a:spLocks noChangeArrowheads="1"/>
          </p:cNvSpPr>
          <p:nvPr/>
        </p:nvSpPr>
        <p:spPr bwMode="ltGray">
          <a:xfrm rot="5400000" flipH="1">
            <a:off x="-1940718" y="2191543"/>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chemeClr val="accent1">
              <a:alpha val="36078"/>
            </a:schemeClr>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en-US">
              <a:latin typeface="Times New Roman" pitchFamily="18" charset="0"/>
              <a:cs typeface="Times New Roman" pitchFamily="18" charset="0"/>
            </a:endParaRPr>
          </a:p>
        </p:txBody>
      </p:sp>
      <p:sp>
        <p:nvSpPr>
          <p:cNvPr id="9" name="TextBox 8"/>
          <p:cNvSpPr txBox="1"/>
          <p:nvPr/>
        </p:nvSpPr>
        <p:spPr>
          <a:xfrm>
            <a:off x="1796429" y="607081"/>
            <a:ext cx="5991127" cy="584775"/>
          </a:xfrm>
          <a:prstGeom prst="rect">
            <a:avLst/>
          </a:prstGeom>
          <a:noFill/>
        </p:spPr>
        <p:txBody>
          <a:bodyPr wrap="none" rtlCol="0">
            <a:spAutoFit/>
          </a:bodyPr>
          <a:lstStyle/>
          <a:p>
            <a:r>
              <a:rPr lang="en-US" sz="3200" b="1" dirty="0" smtClean="0">
                <a:solidFill>
                  <a:srgbClr val="FF0000"/>
                </a:solidFill>
                <a:latin typeface="Calibri" pitchFamily="34" charset="0"/>
                <a:cs typeface="Calibri" pitchFamily="34" charset="0"/>
              </a:rPr>
              <a:t>TR</a:t>
            </a:r>
            <a:r>
              <a:rPr lang="vi-VN" sz="3200" b="1" dirty="0" smtClean="0">
                <a:solidFill>
                  <a:srgbClr val="FF0000"/>
                </a:solidFill>
                <a:latin typeface="Calibri" pitchFamily="34" charset="0"/>
                <a:cs typeface="Calibri" pitchFamily="34" charset="0"/>
              </a:rPr>
              <a:t>ƯỜ</a:t>
            </a:r>
            <a:r>
              <a:rPr lang="en-US" sz="3200" b="1" dirty="0">
                <a:solidFill>
                  <a:srgbClr val="FF0000"/>
                </a:solidFill>
                <a:latin typeface="Calibri" pitchFamily="34" charset="0"/>
                <a:cs typeface="Calibri" pitchFamily="34" charset="0"/>
              </a:rPr>
              <a:t>NG THCS HUỲNH VĂN NGHỆ</a:t>
            </a:r>
            <a:endParaRPr lang="en-US" sz="3200" b="1" dirty="0" smtClean="0">
              <a:solidFill>
                <a:srgbClr val="FF0000"/>
              </a:solidFill>
              <a:latin typeface="Calibri" pitchFamily="34" charset="0"/>
              <a:cs typeface="Calibri" pitchFamily="34" charset="0"/>
            </a:endParaRPr>
          </a:p>
        </p:txBody>
      </p:sp>
      <p:sp>
        <p:nvSpPr>
          <p:cNvPr id="2" name="Rectangle 1"/>
          <p:cNvSpPr/>
          <p:nvPr/>
        </p:nvSpPr>
        <p:spPr>
          <a:xfrm>
            <a:off x="2596650" y="2286000"/>
            <a:ext cx="3608680" cy="923330"/>
          </a:xfrm>
          <a:prstGeom prst="rect">
            <a:avLst/>
          </a:prstGeom>
          <a:noFill/>
        </p:spPr>
        <p:txBody>
          <a:bodyPr wrap="none" lIns="91440" tIns="45720" rIns="91440" bIns="45720">
            <a:spAutoFit/>
          </a:bodyPr>
          <a:lstStyle/>
          <a:p>
            <a:pPr algn="ctr"/>
            <a:r>
              <a:rPr lang="en-US" sz="5400" b="1" dirty="0">
                <a:ln w="12700">
                  <a:solidFill>
                    <a:srgbClr val="002060"/>
                  </a:solidFill>
                  <a:prstDash val="solid"/>
                </a:ln>
                <a:solidFill>
                  <a:srgbClr val="002060"/>
                </a:solidFill>
                <a:effectLst>
                  <a:outerShdw blurRad="41275" dist="20320" dir="1800000" algn="tl" rotWithShape="0">
                    <a:srgbClr val="000000">
                      <a:alpha val="40000"/>
                    </a:srgbClr>
                  </a:outerShdw>
                </a:effectLst>
              </a:rPr>
              <a:t>TIN </a:t>
            </a:r>
            <a:r>
              <a:rPr lang="en-US" sz="5400" b="1" dirty="0" smtClean="0">
                <a:ln w="12700">
                  <a:solidFill>
                    <a:srgbClr val="002060"/>
                  </a:solidFill>
                  <a:prstDash val="solid"/>
                </a:ln>
                <a:solidFill>
                  <a:srgbClr val="002060"/>
                </a:solidFill>
                <a:effectLst>
                  <a:outerShdw blurRad="41275" dist="20320" dir="1800000" algn="tl" rotWithShape="0">
                    <a:srgbClr val="000000">
                      <a:alpha val="40000"/>
                    </a:srgbClr>
                  </a:outerShdw>
                </a:effectLst>
              </a:rPr>
              <a:t>HỌC 9</a:t>
            </a:r>
            <a:endParaRPr lang="en-US" sz="5400" b="1" cap="none" spc="0" dirty="0">
              <a:ln w="12700">
                <a:solidFill>
                  <a:srgbClr val="002060"/>
                </a:solidFill>
                <a:prstDash val="solid"/>
              </a:ln>
              <a:solidFill>
                <a:srgbClr val="002060"/>
              </a:solidFill>
              <a:effectLst>
                <a:outerShdw blurRad="41275" dist="20320" dir="1800000" algn="tl" rotWithShape="0">
                  <a:srgbClr val="000000">
                    <a:alpha val="40000"/>
                  </a:srgbClr>
                </a:outerShdw>
              </a:effectLst>
            </a:endParaRPr>
          </a:p>
        </p:txBody>
      </p:sp>
      <p:pic>
        <p:nvPicPr>
          <p:cNvPr id="1026" name="Picture 2" descr="Mạng Internet nào tốt nhất hiện nay? Nên lắp cáp quang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25987"/>
            <a:ext cx="3658015" cy="2743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627" y="32755"/>
            <a:ext cx="9097373" cy="653046"/>
            <a:chOff x="-170323" y="-911315"/>
            <a:chExt cx="9097373" cy="770708"/>
          </a:xfrm>
        </p:grpSpPr>
        <p:sp>
          <p:nvSpPr>
            <p:cNvPr id="6" name="Rounded Rectangle 5"/>
            <p:cNvSpPr/>
            <p:nvPr/>
          </p:nvSpPr>
          <p:spPr>
            <a:xfrm>
              <a:off x="-170323" y="-911315"/>
              <a:ext cx="9097373" cy="77070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rot="16200000">
              <a:off x="-334517" y="-741500"/>
              <a:ext cx="738961" cy="410573"/>
            </a:xfrm>
            <a:prstGeom prst="round2SameRect">
              <a:avLst>
                <a:gd name="adj1" fmla="val 16667"/>
                <a:gd name="adj2" fmla="val 6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8" name="Rectangle 7"/>
            <p:cNvSpPr/>
            <p:nvPr/>
          </p:nvSpPr>
          <p:spPr>
            <a:xfrm>
              <a:off x="-170323" y="-905693"/>
              <a:ext cx="410573" cy="420997"/>
            </a:xfrm>
            <a:prstGeom prst="rect">
              <a:avLst/>
            </a:prstGeom>
            <a:noFill/>
          </p:spPr>
          <p:txBody>
            <a:bodyPr wrap="square" lIns="91440" tIns="45720" rIns="91440" bIns="45720">
              <a:spAutoFit/>
            </a:bodyPr>
            <a:lstStyle/>
            <a:p>
              <a:pPr algn="ctr"/>
              <a:r>
                <a:rPr lang="en-US" sz="28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28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pic>
        <p:nvPicPr>
          <p:cNvPr id="21" name="Picture 14" descr="C:\Users\Kevin\Desktop\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98394"/>
            <a:ext cx="4624886" cy="364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15240" y="734375"/>
            <a:ext cx="9128760" cy="2677656"/>
          </a:xfrm>
          <a:prstGeom prst="rect">
            <a:avLst/>
          </a:prstGeom>
          <a:solidFill>
            <a:schemeClr val="accent4">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en-US" altLang="en-US" sz="2800" dirty="0" err="1" smtClean="0">
                <a:solidFill>
                  <a:schemeClr val="accent5">
                    <a:lumMod val="50000"/>
                  </a:schemeClr>
                </a:solidFill>
              </a:rPr>
              <a:t>Có</a:t>
            </a:r>
            <a:r>
              <a:rPr lang="en-US" altLang="en-US" sz="2800" dirty="0" smtClean="0">
                <a:solidFill>
                  <a:schemeClr val="accent5">
                    <a:lumMod val="50000"/>
                  </a:schemeClr>
                </a:solidFill>
              </a:rPr>
              <a:t> </a:t>
            </a:r>
            <a:r>
              <a:rPr lang="en-US" altLang="en-US" sz="2800" dirty="0" err="1">
                <a:solidFill>
                  <a:schemeClr val="accent5">
                    <a:lumMod val="50000"/>
                  </a:schemeClr>
                </a:solidFill>
              </a:rPr>
              <a:t>nhiều</a:t>
            </a:r>
            <a:r>
              <a:rPr lang="en-US" altLang="en-US" sz="2800" dirty="0">
                <a:solidFill>
                  <a:schemeClr val="accent5">
                    <a:lumMod val="50000"/>
                  </a:schemeClr>
                </a:solidFill>
              </a:rPr>
              <a:t> </a:t>
            </a:r>
            <a:r>
              <a:rPr lang="en-US" altLang="en-US" sz="2800" dirty="0" err="1">
                <a:solidFill>
                  <a:schemeClr val="accent5">
                    <a:lumMod val="50000"/>
                  </a:schemeClr>
                </a:solidFill>
              </a:rPr>
              <a:t>yếu</a:t>
            </a:r>
            <a:r>
              <a:rPr lang="en-US" altLang="en-US" sz="2800" dirty="0">
                <a:solidFill>
                  <a:schemeClr val="accent5">
                    <a:lumMod val="50000"/>
                  </a:schemeClr>
                </a:solidFill>
              </a:rPr>
              <a:t> </a:t>
            </a:r>
            <a:r>
              <a:rPr lang="en-US" altLang="en-US" sz="2800" dirty="0" err="1">
                <a:solidFill>
                  <a:schemeClr val="accent5">
                    <a:lumMod val="50000"/>
                  </a:schemeClr>
                </a:solidFill>
              </a:rPr>
              <a:t>tố</a:t>
            </a:r>
            <a:r>
              <a:rPr lang="en-US" altLang="en-US" sz="2800" dirty="0">
                <a:solidFill>
                  <a:schemeClr val="accent5">
                    <a:lumMod val="50000"/>
                  </a:schemeClr>
                </a:solidFill>
              </a:rPr>
              <a:t> </a:t>
            </a:r>
            <a:r>
              <a:rPr lang="en-US" altLang="en-US" sz="2800" dirty="0" err="1">
                <a:solidFill>
                  <a:schemeClr val="accent5">
                    <a:lumMod val="50000"/>
                  </a:schemeClr>
                </a:solidFill>
              </a:rPr>
              <a:t>ảnh</a:t>
            </a:r>
            <a:r>
              <a:rPr lang="en-US" altLang="en-US" sz="2800" dirty="0">
                <a:solidFill>
                  <a:schemeClr val="accent5">
                    <a:lumMod val="50000"/>
                  </a:schemeClr>
                </a:solidFill>
              </a:rPr>
              <a:t> </a:t>
            </a:r>
            <a:r>
              <a:rPr lang="en-US" altLang="en-US" sz="2800" dirty="0" err="1">
                <a:solidFill>
                  <a:schemeClr val="accent5">
                    <a:lumMod val="50000"/>
                  </a:schemeClr>
                </a:solidFill>
              </a:rPr>
              <a:t>hưởng</a:t>
            </a:r>
            <a:r>
              <a:rPr lang="en-US" altLang="en-US" sz="2800" dirty="0">
                <a:solidFill>
                  <a:schemeClr val="accent5">
                    <a:lumMod val="50000"/>
                  </a:schemeClr>
                </a:solidFill>
              </a:rPr>
              <a:t> </a:t>
            </a:r>
            <a:r>
              <a:rPr lang="en-US" altLang="en-US" sz="2800" dirty="0" err="1">
                <a:solidFill>
                  <a:schemeClr val="accent5">
                    <a:lumMod val="50000"/>
                  </a:schemeClr>
                </a:solidFill>
              </a:rPr>
              <a:t>đến</a:t>
            </a:r>
            <a:r>
              <a:rPr lang="en-US" altLang="en-US" sz="2800" dirty="0">
                <a:solidFill>
                  <a:schemeClr val="accent5">
                    <a:lumMod val="50000"/>
                  </a:schemeClr>
                </a:solidFill>
              </a:rPr>
              <a:t> </a:t>
            </a:r>
            <a:r>
              <a:rPr lang="en-US" altLang="en-US" sz="2800" dirty="0" err="1">
                <a:solidFill>
                  <a:schemeClr val="accent5">
                    <a:lumMod val="50000"/>
                  </a:schemeClr>
                </a:solidFill>
              </a:rPr>
              <a:t>sự</a:t>
            </a:r>
            <a:r>
              <a:rPr lang="en-US" altLang="en-US" sz="2800" dirty="0">
                <a:solidFill>
                  <a:schemeClr val="accent5">
                    <a:lumMod val="50000"/>
                  </a:schemeClr>
                </a:solidFill>
              </a:rPr>
              <a:t> an </a:t>
            </a:r>
            <a:r>
              <a:rPr lang="en-US" altLang="en-US" sz="2800" dirty="0" err="1">
                <a:solidFill>
                  <a:schemeClr val="accent5">
                    <a:lumMod val="50000"/>
                  </a:schemeClr>
                </a:solidFill>
              </a:rPr>
              <a:t>toàn</a:t>
            </a:r>
            <a:r>
              <a:rPr lang="en-US" altLang="en-US" sz="2800" dirty="0">
                <a:solidFill>
                  <a:schemeClr val="accent5">
                    <a:lumMod val="50000"/>
                  </a:schemeClr>
                </a:solidFill>
              </a:rPr>
              <a:t> </a:t>
            </a:r>
            <a:r>
              <a:rPr lang="en-US" altLang="en-US" sz="2800" dirty="0" err="1">
                <a:solidFill>
                  <a:schemeClr val="accent5">
                    <a:lumMod val="50000"/>
                  </a:schemeClr>
                </a:solidFill>
              </a:rPr>
              <a:t>thông</a:t>
            </a:r>
            <a:r>
              <a:rPr lang="en-US" altLang="en-US" sz="2800" dirty="0">
                <a:solidFill>
                  <a:schemeClr val="accent5">
                    <a:lumMod val="50000"/>
                  </a:schemeClr>
                </a:solidFill>
              </a:rPr>
              <a:t> tin </a:t>
            </a:r>
            <a:r>
              <a:rPr lang="en-US" altLang="en-US" sz="2800" dirty="0" err="1">
                <a:solidFill>
                  <a:schemeClr val="accent5">
                    <a:lumMod val="50000"/>
                  </a:schemeClr>
                </a:solidFill>
              </a:rPr>
              <a:t>máy</a:t>
            </a:r>
            <a:r>
              <a:rPr lang="en-US" altLang="en-US" sz="2800" dirty="0">
                <a:solidFill>
                  <a:schemeClr val="accent5">
                    <a:lumMod val="50000"/>
                  </a:schemeClr>
                </a:solidFill>
              </a:rPr>
              <a:t> </a:t>
            </a:r>
            <a:r>
              <a:rPr lang="en-US" altLang="en-US" sz="2800" dirty="0" err="1">
                <a:solidFill>
                  <a:schemeClr val="accent5">
                    <a:lumMod val="50000"/>
                  </a:schemeClr>
                </a:solidFill>
              </a:rPr>
              <a:t>tính</a:t>
            </a:r>
            <a:r>
              <a:rPr lang="en-US" altLang="en-US" sz="2800" dirty="0">
                <a:solidFill>
                  <a:schemeClr val="accent5">
                    <a:lumMod val="50000"/>
                  </a:schemeClr>
                </a:solidFill>
              </a:rPr>
              <a:t>. </a:t>
            </a:r>
            <a:endParaRPr lang="en-US" altLang="en-US" sz="2800" dirty="0" smtClean="0">
              <a:solidFill>
                <a:schemeClr val="accent5">
                  <a:lumMod val="50000"/>
                </a:schemeClr>
              </a:solidFill>
            </a:endParaRPr>
          </a:p>
          <a:p>
            <a:pPr algn="just"/>
            <a:r>
              <a:rPr lang="en-US" altLang="en-US" sz="2800" dirty="0" smtClean="0">
                <a:solidFill>
                  <a:schemeClr val="accent5">
                    <a:lumMod val="50000"/>
                  </a:schemeClr>
                </a:solidFill>
              </a:rPr>
              <a:t>=&gt;Ta </a:t>
            </a:r>
            <a:r>
              <a:rPr lang="en-US" altLang="en-US" sz="2800" dirty="0" err="1" smtClean="0">
                <a:solidFill>
                  <a:schemeClr val="accent5">
                    <a:lumMod val="50000"/>
                  </a:schemeClr>
                </a:solidFill>
              </a:rPr>
              <a:t>cần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thực</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hiện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các</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biện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pháp</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đề</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phòng</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cần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thiết</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đặc</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biệt</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cần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tập</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thói</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quen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sao</a:t>
            </a:r>
            <a:r>
              <a:rPr lang="en-US" altLang="en-US" sz="2800" dirty="0" smtClean="0">
                <a:solidFill>
                  <a:schemeClr val="accent5">
                    <a:lumMod val="50000"/>
                  </a:schemeClr>
                </a:solidFill>
              </a:rPr>
              <a:t> </a:t>
            </a:r>
            <a:r>
              <a:rPr lang="en-US" altLang="en-US" sz="2800" dirty="0" err="1">
                <a:solidFill>
                  <a:schemeClr val="accent5">
                    <a:lumMod val="50000"/>
                  </a:schemeClr>
                </a:solidFill>
              </a:rPr>
              <a:t>lưu</a:t>
            </a:r>
            <a:r>
              <a:rPr lang="en-US" altLang="en-US" sz="2800" dirty="0">
                <a:solidFill>
                  <a:schemeClr val="accent5">
                    <a:lumMod val="50000"/>
                  </a:schemeClr>
                </a:solidFill>
              </a:rPr>
              <a:t> </a:t>
            </a:r>
            <a:r>
              <a:rPr lang="en-US" altLang="en-US" sz="2800" dirty="0" err="1">
                <a:solidFill>
                  <a:schemeClr val="accent5">
                    <a:lumMod val="50000"/>
                  </a:schemeClr>
                </a:solidFill>
              </a:rPr>
              <a:t>dữ</a:t>
            </a:r>
            <a:r>
              <a:rPr lang="en-US" altLang="en-US" sz="2800" dirty="0">
                <a:solidFill>
                  <a:schemeClr val="accent5">
                    <a:lumMod val="50000"/>
                  </a:schemeClr>
                </a:solidFill>
              </a:rPr>
              <a:t> </a:t>
            </a:r>
            <a:r>
              <a:rPr lang="en-US" altLang="en-US" sz="2800" dirty="0" err="1" smtClean="0">
                <a:solidFill>
                  <a:schemeClr val="accent5">
                    <a:lumMod val="50000"/>
                  </a:schemeClr>
                </a:solidFill>
              </a:rPr>
              <a:t>liệu</a:t>
            </a:r>
            <a:r>
              <a:rPr lang="en-US" altLang="en-US" sz="2800" dirty="0" smtClean="0">
                <a:solidFill>
                  <a:schemeClr val="accent5">
                    <a:lumMod val="50000"/>
                  </a:schemeClr>
                </a:solidFill>
              </a:rPr>
              <a:t>(</a:t>
            </a:r>
            <a:r>
              <a:rPr lang="en-US" altLang="en-US" sz="2800" dirty="0" err="1" smtClean="0">
                <a:solidFill>
                  <a:schemeClr val="accent5">
                    <a:lumMod val="50000"/>
                  </a:schemeClr>
                </a:solidFill>
              </a:rPr>
              <a:t>tạo</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bản</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sao</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của</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các</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tệp</a:t>
            </a:r>
            <a:r>
              <a:rPr lang="en-US" altLang="en-US" sz="2800" dirty="0">
                <a:solidFill>
                  <a:schemeClr val="accent5">
                    <a:lumMod val="50000"/>
                  </a:schemeClr>
                </a:solidFill>
              </a:rPr>
              <a:t>,</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lưu</a:t>
            </a:r>
            <a:r>
              <a:rPr lang="en-US" altLang="en-US" sz="2800" dirty="0" smtClean="0">
                <a:solidFill>
                  <a:schemeClr val="accent5">
                    <a:lumMod val="50000"/>
                  </a:schemeClr>
                </a:solidFill>
              </a:rPr>
              <a:t> ở ổ </a:t>
            </a:r>
            <a:r>
              <a:rPr lang="en-US" altLang="en-US" sz="2800" dirty="0" err="1" smtClean="0">
                <a:solidFill>
                  <a:schemeClr val="accent5">
                    <a:lumMod val="50000"/>
                  </a:schemeClr>
                </a:solidFill>
              </a:rPr>
              <a:t>đĩa</a:t>
            </a:r>
            <a:r>
              <a:rPr lang="en-US" altLang="en-US" sz="2800" dirty="0" smtClean="0">
                <a:solidFill>
                  <a:schemeClr val="accent5">
                    <a:lumMod val="50000"/>
                  </a:schemeClr>
                </a:solidFill>
              </a:rPr>
              <a:t> </a:t>
            </a:r>
            <a:r>
              <a:rPr lang="en-US" altLang="en-US" sz="2800" dirty="0" err="1" smtClean="0">
                <a:solidFill>
                  <a:schemeClr val="accent5">
                    <a:lumMod val="50000"/>
                  </a:schemeClr>
                </a:solidFill>
              </a:rPr>
              <a:t>khác</a:t>
            </a:r>
            <a:r>
              <a:rPr lang="en-US" altLang="en-US" sz="2800" dirty="0" smtClean="0">
                <a:solidFill>
                  <a:schemeClr val="accent5">
                    <a:lumMod val="50000"/>
                  </a:schemeClr>
                </a:solidFill>
              </a:rPr>
              <a:t>) </a:t>
            </a:r>
            <a:r>
              <a:rPr lang="en-US" altLang="en-US" sz="2800" dirty="0" err="1">
                <a:solidFill>
                  <a:schemeClr val="accent5">
                    <a:lumMod val="50000"/>
                  </a:schemeClr>
                </a:solidFill>
              </a:rPr>
              <a:t>và</a:t>
            </a:r>
            <a:r>
              <a:rPr lang="en-US" altLang="en-US" sz="2800" dirty="0">
                <a:solidFill>
                  <a:schemeClr val="accent5">
                    <a:lumMod val="50000"/>
                  </a:schemeClr>
                </a:solidFill>
              </a:rPr>
              <a:t> </a:t>
            </a:r>
            <a:r>
              <a:rPr lang="en-US" altLang="en-US" sz="2800" dirty="0" err="1">
                <a:solidFill>
                  <a:schemeClr val="accent5">
                    <a:lumMod val="50000"/>
                  </a:schemeClr>
                </a:solidFill>
              </a:rPr>
              <a:t>phòng</a:t>
            </a:r>
            <a:r>
              <a:rPr lang="en-US" altLang="en-US" sz="2800" dirty="0">
                <a:solidFill>
                  <a:schemeClr val="accent5">
                    <a:lumMod val="50000"/>
                  </a:schemeClr>
                </a:solidFill>
              </a:rPr>
              <a:t> </a:t>
            </a:r>
            <a:r>
              <a:rPr lang="en-US" altLang="en-US" sz="2800" dirty="0" err="1" smtClean="0">
                <a:solidFill>
                  <a:schemeClr val="accent5">
                    <a:lumMod val="50000"/>
                  </a:schemeClr>
                </a:solidFill>
              </a:rPr>
              <a:t>chống</a:t>
            </a:r>
            <a:r>
              <a:rPr lang="en-US" altLang="en-US" sz="2800" dirty="0" smtClean="0">
                <a:solidFill>
                  <a:schemeClr val="accent5">
                    <a:lumMod val="50000"/>
                  </a:schemeClr>
                </a:solidFill>
              </a:rPr>
              <a:t> </a:t>
            </a:r>
            <a:r>
              <a:rPr lang="en-US" altLang="en-US" sz="2800" dirty="0">
                <a:solidFill>
                  <a:schemeClr val="accent5">
                    <a:lumMod val="50000"/>
                  </a:schemeClr>
                </a:solidFill>
              </a:rPr>
              <a:t>virus </a:t>
            </a:r>
            <a:r>
              <a:rPr lang="en-US" altLang="en-US" sz="2800" dirty="0" err="1">
                <a:solidFill>
                  <a:schemeClr val="accent5">
                    <a:lumMod val="50000"/>
                  </a:schemeClr>
                </a:solidFill>
              </a:rPr>
              <a:t>máy</a:t>
            </a:r>
            <a:r>
              <a:rPr lang="en-US" altLang="en-US" sz="2800" dirty="0">
                <a:solidFill>
                  <a:schemeClr val="accent5">
                    <a:lumMod val="50000"/>
                  </a:schemeClr>
                </a:solidFill>
              </a:rPr>
              <a:t> </a:t>
            </a:r>
            <a:r>
              <a:rPr lang="en-US" altLang="en-US" sz="2800" dirty="0" err="1">
                <a:solidFill>
                  <a:schemeClr val="accent5">
                    <a:lumMod val="50000"/>
                  </a:schemeClr>
                </a:solidFill>
              </a:rPr>
              <a:t>tính</a:t>
            </a:r>
            <a:r>
              <a:rPr lang="en-US" altLang="en-US" sz="2800" dirty="0">
                <a:solidFill>
                  <a:schemeClr val="accent5">
                    <a:lumMod val="50000"/>
                  </a:schemeClr>
                </a:solidFill>
              </a:rPr>
              <a:t>.</a:t>
            </a:r>
          </a:p>
        </p:txBody>
      </p:sp>
    </p:spTree>
    <p:extLst>
      <p:ext uri="{BB962C8B-B14F-4D97-AF65-F5344CB8AC3E}">
        <p14:creationId xmlns:p14="http://schemas.microsoft.com/office/powerpoint/2010/main" val="39853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p:cNvGrpSpPr>
            <a:grpSpLocks/>
          </p:cNvGrpSpPr>
          <p:nvPr/>
        </p:nvGrpSpPr>
        <p:grpSpPr bwMode="auto">
          <a:xfrm>
            <a:off x="-25169" y="690492"/>
            <a:ext cx="609600" cy="604837"/>
            <a:chOff x="2078" y="1680"/>
            <a:chExt cx="1615" cy="1615"/>
          </a:xfrm>
        </p:grpSpPr>
        <p:sp>
          <p:nvSpPr>
            <p:cNvPr id="10"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1"/>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3"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3"/>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5"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6" name="AutoShape 5"/>
          <p:cNvSpPr>
            <a:spLocks noChangeArrowheads="1"/>
          </p:cNvSpPr>
          <p:nvPr/>
        </p:nvSpPr>
        <p:spPr bwMode="gray">
          <a:xfrm>
            <a:off x="584431" y="634083"/>
            <a:ext cx="3911369"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a) </a:t>
            </a:r>
            <a:r>
              <a:rPr lang="en-US" altLang="en-US" sz="2400" b="1" dirty="0" smtClean="0">
                <a:solidFill>
                  <a:srgbClr val="0070C0"/>
                </a:solidFill>
              </a:rPr>
              <a:t>Virus </a:t>
            </a:r>
            <a:r>
              <a:rPr lang="en-US" altLang="en-US" sz="2400" b="1" dirty="0" err="1" smtClean="0">
                <a:solidFill>
                  <a:srgbClr val="0070C0"/>
                </a:solidFill>
              </a:rPr>
              <a:t>máy</a:t>
            </a:r>
            <a:r>
              <a:rPr lang="en-US" altLang="en-US" sz="2400" b="1" dirty="0" smtClean="0">
                <a:solidFill>
                  <a:srgbClr val="0070C0"/>
                </a:solidFill>
              </a:rPr>
              <a:t> </a:t>
            </a:r>
            <a:r>
              <a:rPr lang="en-US" altLang="en-US" sz="2400" b="1" dirty="0" err="1" smtClean="0">
                <a:solidFill>
                  <a:srgbClr val="0070C0"/>
                </a:solidFill>
              </a:rPr>
              <a:t>tính</a:t>
            </a:r>
            <a:r>
              <a:rPr lang="en-US" altLang="en-US" sz="2400" b="1" dirty="0" smtClean="0">
                <a:solidFill>
                  <a:srgbClr val="0070C0"/>
                </a:solidFill>
              </a:rPr>
              <a:t> </a:t>
            </a:r>
            <a:r>
              <a:rPr lang="en-US" altLang="en-US" sz="2400" b="1" dirty="0" err="1">
                <a:solidFill>
                  <a:srgbClr val="0070C0"/>
                </a:solidFill>
              </a:rPr>
              <a:t>là</a:t>
            </a:r>
            <a:r>
              <a:rPr lang="en-US" altLang="en-US" sz="2400" b="1" dirty="0">
                <a:solidFill>
                  <a:srgbClr val="0070C0"/>
                </a:solidFill>
              </a:rPr>
              <a:t> </a:t>
            </a:r>
            <a:r>
              <a:rPr lang="en-US" altLang="en-US" sz="2400" b="1" dirty="0" err="1">
                <a:solidFill>
                  <a:srgbClr val="0070C0"/>
                </a:solidFill>
              </a:rPr>
              <a:t>gì</a:t>
            </a:r>
            <a:r>
              <a:rPr lang="nl-NL" altLang="en-US" sz="2400" b="1" dirty="0">
                <a:solidFill>
                  <a:srgbClr val="0070C0"/>
                </a:solidFill>
              </a:rPr>
              <a:t>?</a:t>
            </a:r>
          </a:p>
        </p:txBody>
      </p:sp>
      <p:grpSp>
        <p:nvGrpSpPr>
          <p:cNvPr id="21" name="Group 20"/>
          <p:cNvGrpSpPr/>
          <p:nvPr/>
        </p:nvGrpSpPr>
        <p:grpSpPr>
          <a:xfrm>
            <a:off x="46627" y="32756"/>
            <a:ext cx="7116173" cy="656243"/>
            <a:chOff x="-170323" y="-911315"/>
            <a:chExt cx="7116173" cy="744584"/>
          </a:xfrm>
        </p:grpSpPr>
        <p:sp>
          <p:nvSpPr>
            <p:cNvPr id="22" name="Rounded Rectangle 21"/>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23" name="Round Same Side Corner Rectangle 22"/>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grpSp>
        <p:nvGrpSpPr>
          <p:cNvPr id="17" name="Group 16"/>
          <p:cNvGrpSpPr/>
          <p:nvPr/>
        </p:nvGrpSpPr>
        <p:grpSpPr>
          <a:xfrm>
            <a:off x="41264" y="4296055"/>
            <a:ext cx="8950336" cy="2561943"/>
            <a:chOff x="803713" y="3655371"/>
            <a:chExt cx="10878075" cy="2275166"/>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3" y="3655371"/>
              <a:ext cx="10878075" cy="2275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ounded Rectangle 18"/>
            <p:cNvSpPr/>
            <p:nvPr/>
          </p:nvSpPr>
          <p:spPr>
            <a:xfrm>
              <a:off x="1254034" y="3839365"/>
              <a:ext cx="10045337" cy="19071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accent5">
                      <a:lumMod val="50000"/>
                    </a:schemeClr>
                  </a:solidFill>
                </a:rPr>
                <a:t>Virus </a:t>
              </a:r>
              <a:r>
                <a:rPr lang="en-US" sz="3200" dirty="0" err="1">
                  <a:solidFill>
                    <a:schemeClr val="accent5">
                      <a:lumMod val="50000"/>
                    </a:schemeClr>
                  </a:solidFill>
                </a:rPr>
                <a:t>máy</a:t>
              </a:r>
              <a:r>
                <a:rPr lang="en-US" sz="3200" dirty="0">
                  <a:solidFill>
                    <a:schemeClr val="accent5">
                      <a:lumMod val="50000"/>
                    </a:schemeClr>
                  </a:solidFill>
                </a:rPr>
                <a:t> </a:t>
              </a:r>
              <a:r>
                <a:rPr lang="en-US" sz="3200" dirty="0" err="1">
                  <a:solidFill>
                    <a:schemeClr val="accent5">
                      <a:lumMod val="50000"/>
                    </a:schemeClr>
                  </a:solidFill>
                </a:rPr>
                <a:t>tính</a:t>
              </a:r>
              <a:r>
                <a:rPr lang="en-US" sz="3200" dirty="0">
                  <a:solidFill>
                    <a:schemeClr val="accent5">
                      <a:lumMod val="50000"/>
                    </a:schemeClr>
                  </a:solidFill>
                </a:rPr>
                <a:t> </a:t>
              </a:r>
              <a:r>
                <a:rPr lang="en-US" sz="3200" dirty="0" err="1">
                  <a:solidFill>
                    <a:schemeClr val="accent5">
                      <a:lumMod val="50000"/>
                    </a:schemeClr>
                  </a:solidFill>
                </a:rPr>
                <a:t>là</a:t>
              </a:r>
              <a:r>
                <a:rPr lang="en-US" sz="3200" dirty="0">
                  <a:solidFill>
                    <a:schemeClr val="accent5">
                      <a:lumMod val="50000"/>
                    </a:schemeClr>
                  </a:solidFill>
                </a:rPr>
                <a:t> </a:t>
              </a:r>
              <a:r>
                <a:rPr lang="en-US" sz="3200" dirty="0" err="1">
                  <a:solidFill>
                    <a:schemeClr val="accent5">
                      <a:lumMod val="50000"/>
                    </a:schemeClr>
                  </a:solidFill>
                </a:rPr>
                <a:t>một</a:t>
              </a:r>
              <a:r>
                <a:rPr lang="en-US" sz="3200" dirty="0">
                  <a:solidFill>
                    <a:schemeClr val="accent5">
                      <a:lumMod val="50000"/>
                    </a:schemeClr>
                  </a:solidFill>
                </a:rPr>
                <a:t> </a:t>
              </a:r>
              <a:r>
                <a:rPr lang="en-US" sz="3200" dirty="0" err="1">
                  <a:solidFill>
                    <a:schemeClr val="accent5">
                      <a:lumMod val="50000"/>
                    </a:schemeClr>
                  </a:solidFill>
                </a:rPr>
                <a:t>chương</a:t>
              </a:r>
              <a:r>
                <a:rPr lang="en-US" sz="3200" dirty="0">
                  <a:solidFill>
                    <a:schemeClr val="accent5">
                      <a:lumMod val="50000"/>
                    </a:schemeClr>
                  </a:solidFill>
                </a:rPr>
                <a:t> </a:t>
              </a:r>
              <a:r>
                <a:rPr lang="en-US" sz="3200" dirty="0" err="1">
                  <a:solidFill>
                    <a:schemeClr val="accent5">
                      <a:lumMod val="50000"/>
                    </a:schemeClr>
                  </a:solidFill>
                </a:rPr>
                <a:t>trình</a:t>
              </a:r>
              <a:r>
                <a:rPr lang="en-US" sz="3200" dirty="0">
                  <a:solidFill>
                    <a:schemeClr val="accent5">
                      <a:lumMod val="50000"/>
                    </a:schemeClr>
                  </a:solidFill>
                </a:rPr>
                <a:t> hay </a:t>
              </a:r>
              <a:r>
                <a:rPr lang="en-US" sz="3200" dirty="0" err="1">
                  <a:solidFill>
                    <a:schemeClr val="accent5">
                      <a:lumMod val="50000"/>
                    </a:schemeClr>
                  </a:solidFill>
                </a:rPr>
                <a:t>đoạn</a:t>
              </a:r>
              <a:r>
                <a:rPr lang="en-US" sz="3200" dirty="0">
                  <a:solidFill>
                    <a:schemeClr val="accent5">
                      <a:lumMod val="50000"/>
                    </a:schemeClr>
                  </a:solidFill>
                </a:rPr>
                <a:t> </a:t>
              </a:r>
              <a:r>
                <a:rPr lang="en-US" sz="3200" dirty="0" err="1">
                  <a:solidFill>
                    <a:schemeClr val="accent5">
                      <a:lumMod val="50000"/>
                    </a:schemeClr>
                  </a:solidFill>
                </a:rPr>
                <a:t>chương</a:t>
              </a:r>
              <a:r>
                <a:rPr lang="en-US" sz="3200" dirty="0">
                  <a:solidFill>
                    <a:schemeClr val="accent5">
                      <a:lumMod val="50000"/>
                    </a:schemeClr>
                  </a:solidFill>
                </a:rPr>
                <a:t> </a:t>
              </a:r>
              <a:r>
                <a:rPr lang="en-US" sz="3200" dirty="0" err="1">
                  <a:solidFill>
                    <a:schemeClr val="accent5">
                      <a:lumMod val="50000"/>
                    </a:schemeClr>
                  </a:solidFill>
                </a:rPr>
                <a:t>trình</a:t>
              </a:r>
              <a:r>
                <a:rPr lang="en-US" sz="3200" dirty="0">
                  <a:solidFill>
                    <a:schemeClr val="accent5">
                      <a:lumMod val="50000"/>
                    </a:schemeClr>
                  </a:solidFill>
                </a:rPr>
                <a:t> </a:t>
              </a:r>
              <a:r>
                <a:rPr lang="en-US" sz="3200" dirty="0" err="1">
                  <a:solidFill>
                    <a:schemeClr val="accent5">
                      <a:lumMod val="50000"/>
                    </a:schemeClr>
                  </a:solidFill>
                </a:rPr>
                <a:t>có</a:t>
              </a:r>
              <a:r>
                <a:rPr lang="en-US" sz="3200" dirty="0">
                  <a:solidFill>
                    <a:schemeClr val="accent5">
                      <a:lumMod val="50000"/>
                    </a:schemeClr>
                  </a:solidFill>
                </a:rPr>
                <a:t> </a:t>
              </a:r>
              <a:r>
                <a:rPr lang="en-US" sz="3200" dirty="0" err="1">
                  <a:solidFill>
                    <a:schemeClr val="accent5">
                      <a:lumMod val="50000"/>
                    </a:schemeClr>
                  </a:solidFill>
                </a:rPr>
                <a:t>khả</a:t>
              </a:r>
              <a:r>
                <a:rPr lang="en-US" sz="3200" dirty="0">
                  <a:solidFill>
                    <a:schemeClr val="accent5">
                      <a:lumMod val="50000"/>
                    </a:schemeClr>
                  </a:solidFill>
                </a:rPr>
                <a:t> </a:t>
              </a:r>
              <a:r>
                <a:rPr lang="en-US" sz="3200" dirty="0" err="1">
                  <a:solidFill>
                    <a:schemeClr val="accent5">
                      <a:lumMod val="50000"/>
                    </a:schemeClr>
                  </a:solidFill>
                </a:rPr>
                <a:t>năng</a:t>
              </a:r>
              <a:r>
                <a:rPr lang="en-US" sz="3200" dirty="0">
                  <a:solidFill>
                    <a:schemeClr val="accent5">
                      <a:lumMod val="50000"/>
                    </a:schemeClr>
                  </a:solidFill>
                </a:rPr>
                <a:t> </a:t>
              </a:r>
              <a:r>
                <a:rPr lang="en-US" sz="3200" dirty="0" err="1">
                  <a:solidFill>
                    <a:schemeClr val="accent5">
                      <a:lumMod val="50000"/>
                    </a:schemeClr>
                  </a:solidFill>
                </a:rPr>
                <a:t>nhân</a:t>
              </a:r>
              <a:r>
                <a:rPr lang="en-US" sz="3200" dirty="0">
                  <a:solidFill>
                    <a:schemeClr val="accent5">
                      <a:lumMod val="50000"/>
                    </a:schemeClr>
                  </a:solidFill>
                </a:rPr>
                <a:t> </a:t>
              </a:r>
              <a:r>
                <a:rPr lang="en-US" sz="3200" dirty="0" err="1">
                  <a:solidFill>
                    <a:schemeClr val="accent5">
                      <a:lumMod val="50000"/>
                    </a:schemeClr>
                  </a:solidFill>
                </a:rPr>
                <a:t>bản</a:t>
              </a:r>
              <a:r>
                <a:rPr lang="en-US" sz="3200" dirty="0">
                  <a:solidFill>
                    <a:schemeClr val="accent5">
                      <a:lumMod val="50000"/>
                    </a:schemeClr>
                  </a:solidFill>
                </a:rPr>
                <a:t> hay </a:t>
              </a:r>
              <a:r>
                <a:rPr lang="en-US" sz="3200" dirty="0" err="1">
                  <a:solidFill>
                    <a:schemeClr val="accent5">
                      <a:lumMod val="50000"/>
                    </a:schemeClr>
                  </a:solidFill>
                </a:rPr>
                <a:t>tự</a:t>
              </a:r>
              <a:r>
                <a:rPr lang="en-US" sz="3200" dirty="0">
                  <a:solidFill>
                    <a:schemeClr val="accent5">
                      <a:lumMod val="50000"/>
                    </a:schemeClr>
                  </a:solidFill>
                </a:rPr>
                <a:t> </a:t>
              </a:r>
              <a:r>
                <a:rPr lang="en-US" sz="3200" dirty="0" err="1">
                  <a:solidFill>
                    <a:schemeClr val="accent5">
                      <a:lumMod val="50000"/>
                    </a:schemeClr>
                  </a:solidFill>
                </a:rPr>
                <a:t>sao</a:t>
              </a:r>
              <a:r>
                <a:rPr lang="en-US" sz="3200" dirty="0">
                  <a:solidFill>
                    <a:schemeClr val="accent5">
                      <a:lumMod val="50000"/>
                    </a:schemeClr>
                  </a:solidFill>
                </a:rPr>
                <a:t> </a:t>
              </a:r>
              <a:r>
                <a:rPr lang="en-US" sz="3200" dirty="0" err="1">
                  <a:solidFill>
                    <a:schemeClr val="accent5">
                      <a:lumMod val="50000"/>
                    </a:schemeClr>
                  </a:solidFill>
                </a:rPr>
                <a:t>chép</a:t>
              </a:r>
              <a:r>
                <a:rPr lang="en-US" sz="3200" dirty="0">
                  <a:solidFill>
                    <a:schemeClr val="accent5">
                      <a:lumMod val="50000"/>
                    </a:schemeClr>
                  </a:solidFill>
                </a:rPr>
                <a:t> </a:t>
              </a:r>
              <a:r>
                <a:rPr lang="en-US" sz="3200" dirty="0" err="1">
                  <a:solidFill>
                    <a:schemeClr val="accent5">
                      <a:lumMod val="50000"/>
                    </a:schemeClr>
                  </a:solidFill>
                </a:rPr>
                <a:t>chính</a:t>
              </a:r>
              <a:r>
                <a:rPr lang="en-US" sz="3200" dirty="0">
                  <a:solidFill>
                    <a:schemeClr val="accent5">
                      <a:lumMod val="50000"/>
                    </a:schemeClr>
                  </a:solidFill>
                </a:rPr>
                <a:t> </a:t>
              </a:r>
              <a:r>
                <a:rPr lang="en-US" sz="3200" dirty="0" err="1">
                  <a:solidFill>
                    <a:schemeClr val="accent5">
                      <a:lumMod val="50000"/>
                    </a:schemeClr>
                  </a:solidFill>
                </a:rPr>
                <a:t>nó</a:t>
              </a:r>
              <a:r>
                <a:rPr lang="en-US" sz="3200" dirty="0">
                  <a:solidFill>
                    <a:schemeClr val="accent5">
                      <a:lumMod val="50000"/>
                    </a:schemeClr>
                  </a:solidFill>
                </a:rPr>
                <a:t> </a:t>
              </a:r>
              <a:r>
                <a:rPr lang="en-US" sz="3200" dirty="0" err="1">
                  <a:solidFill>
                    <a:schemeClr val="accent5">
                      <a:lumMod val="50000"/>
                    </a:schemeClr>
                  </a:solidFill>
                </a:rPr>
                <a:t>từ</a:t>
              </a:r>
              <a:r>
                <a:rPr lang="en-US" sz="3200" dirty="0">
                  <a:solidFill>
                    <a:schemeClr val="accent5">
                      <a:lumMod val="50000"/>
                    </a:schemeClr>
                  </a:solidFill>
                </a:rPr>
                <a:t> </a:t>
              </a:r>
              <a:r>
                <a:rPr lang="en-US" sz="3200" dirty="0" err="1">
                  <a:solidFill>
                    <a:schemeClr val="accent5">
                      <a:lumMod val="50000"/>
                    </a:schemeClr>
                  </a:solidFill>
                </a:rPr>
                <a:t>đối</a:t>
              </a:r>
              <a:r>
                <a:rPr lang="en-US" sz="3200" dirty="0">
                  <a:solidFill>
                    <a:schemeClr val="accent5">
                      <a:lumMod val="50000"/>
                    </a:schemeClr>
                  </a:solidFill>
                </a:rPr>
                <a:t> </a:t>
              </a:r>
              <a:r>
                <a:rPr lang="en-US" sz="3200" dirty="0" err="1">
                  <a:solidFill>
                    <a:schemeClr val="accent5">
                      <a:lumMod val="50000"/>
                    </a:schemeClr>
                  </a:solidFill>
                </a:rPr>
                <a:t>tượng</a:t>
              </a:r>
              <a:r>
                <a:rPr lang="en-US" sz="3200" dirty="0">
                  <a:solidFill>
                    <a:schemeClr val="accent5">
                      <a:lumMod val="50000"/>
                    </a:schemeClr>
                  </a:solidFill>
                </a:rPr>
                <a:t> </a:t>
              </a:r>
              <a:r>
                <a:rPr lang="en-US" sz="3200" dirty="0" err="1">
                  <a:solidFill>
                    <a:schemeClr val="accent5">
                      <a:lumMod val="50000"/>
                    </a:schemeClr>
                  </a:solidFill>
                </a:rPr>
                <a:t>bị</a:t>
              </a:r>
              <a:r>
                <a:rPr lang="en-US" sz="3200" dirty="0">
                  <a:solidFill>
                    <a:schemeClr val="accent5">
                      <a:lumMod val="50000"/>
                    </a:schemeClr>
                  </a:solidFill>
                </a:rPr>
                <a:t> </a:t>
              </a:r>
              <a:r>
                <a:rPr lang="en-US" sz="3200" dirty="0" err="1" smtClean="0">
                  <a:solidFill>
                    <a:schemeClr val="accent5">
                      <a:lumMod val="50000"/>
                    </a:schemeClr>
                  </a:solidFill>
                </a:rPr>
                <a:t>lây</a:t>
              </a:r>
              <a:r>
                <a:rPr lang="en-US" sz="3200" dirty="0" smtClean="0">
                  <a:solidFill>
                    <a:schemeClr val="accent5">
                      <a:lumMod val="50000"/>
                    </a:schemeClr>
                  </a:solidFill>
                </a:rPr>
                <a:t> </a:t>
              </a:r>
              <a:r>
                <a:rPr lang="en-US" sz="3200" dirty="0" err="1">
                  <a:solidFill>
                    <a:schemeClr val="accent5">
                      <a:lumMod val="50000"/>
                    </a:schemeClr>
                  </a:solidFill>
                </a:rPr>
                <a:t>nhiễm</a:t>
              </a:r>
              <a:r>
                <a:rPr lang="en-US" sz="3200" dirty="0">
                  <a:solidFill>
                    <a:schemeClr val="accent5">
                      <a:lumMod val="50000"/>
                    </a:schemeClr>
                  </a:solidFill>
                </a:rPr>
                <a:t> </a:t>
              </a:r>
              <a:r>
                <a:rPr lang="en-US" sz="3200" dirty="0" err="1">
                  <a:solidFill>
                    <a:schemeClr val="accent5">
                      <a:lumMod val="50000"/>
                    </a:schemeClr>
                  </a:solidFill>
                </a:rPr>
                <a:t>này</a:t>
              </a:r>
              <a:r>
                <a:rPr lang="en-US" sz="3200" dirty="0">
                  <a:solidFill>
                    <a:schemeClr val="accent5">
                      <a:lumMod val="50000"/>
                    </a:schemeClr>
                  </a:solidFill>
                </a:rPr>
                <a:t> sang </a:t>
              </a:r>
              <a:r>
                <a:rPr lang="en-US" sz="3200" dirty="0" err="1">
                  <a:solidFill>
                    <a:schemeClr val="accent5">
                      <a:lumMod val="50000"/>
                    </a:schemeClr>
                  </a:solidFill>
                </a:rPr>
                <a:t>đối</a:t>
              </a:r>
              <a:r>
                <a:rPr lang="en-US" sz="3200" dirty="0">
                  <a:solidFill>
                    <a:schemeClr val="accent5">
                      <a:lumMod val="50000"/>
                    </a:schemeClr>
                  </a:solidFill>
                </a:rPr>
                <a:t> </a:t>
              </a:r>
              <a:r>
                <a:rPr lang="en-US" sz="3200" dirty="0" err="1">
                  <a:solidFill>
                    <a:schemeClr val="accent5">
                      <a:lumMod val="50000"/>
                    </a:schemeClr>
                  </a:solidFill>
                </a:rPr>
                <a:t>tượng</a:t>
              </a:r>
              <a:r>
                <a:rPr lang="en-US" sz="3200" dirty="0">
                  <a:solidFill>
                    <a:schemeClr val="accent5">
                      <a:lumMod val="50000"/>
                    </a:schemeClr>
                  </a:solidFill>
                </a:rPr>
                <a:t> </a:t>
              </a:r>
              <a:r>
                <a:rPr lang="en-US" sz="3200" dirty="0" err="1">
                  <a:solidFill>
                    <a:schemeClr val="accent5">
                      <a:lumMod val="50000"/>
                    </a:schemeClr>
                  </a:solidFill>
                </a:rPr>
                <a:t>khác</a:t>
              </a:r>
              <a:r>
                <a:rPr lang="en-US" sz="3200" dirty="0">
                  <a:solidFill>
                    <a:schemeClr val="accent5">
                      <a:lumMod val="50000"/>
                    </a:schemeClr>
                  </a:solidFill>
                </a:rPr>
                <a:t>.</a:t>
              </a:r>
            </a:p>
          </p:txBody>
        </p:sp>
      </p:grpSp>
      <p:pic>
        <p:nvPicPr>
          <p:cNvPr id="25" name="Picture 16" descr="C:\Users\Kevin\Desktop\VTC10DietMaiKhongHetVirusAutoru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07" y="757155"/>
            <a:ext cx="4358857" cy="35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ular Callout 25"/>
          <p:cNvSpPr/>
          <p:nvPr/>
        </p:nvSpPr>
        <p:spPr>
          <a:xfrm>
            <a:off x="6537960" y="633980"/>
            <a:ext cx="2590800" cy="1532334"/>
          </a:xfrm>
          <a:prstGeom prst="wedgeRoundRectCallout">
            <a:avLst>
              <a:gd name="adj1" fmla="val -50379"/>
              <a:gd name="adj2" fmla="val 9472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altLang="en-US" sz="2800" dirty="0" err="1">
                <a:solidFill>
                  <a:schemeClr val="tx1"/>
                </a:solidFill>
              </a:rPr>
              <a:t>Những</a:t>
            </a:r>
            <a:r>
              <a:rPr lang="en-US" altLang="en-US" sz="2800" dirty="0">
                <a:solidFill>
                  <a:schemeClr val="tx1"/>
                </a:solidFill>
              </a:rPr>
              <a:t> </a:t>
            </a:r>
            <a:r>
              <a:rPr lang="en-US" altLang="en-US" sz="2800" dirty="0" err="1">
                <a:solidFill>
                  <a:schemeClr val="tx1"/>
                </a:solidFill>
              </a:rPr>
              <a:t>vật</a:t>
            </a:r>
            <a:r>
              <a:rPr lang="en-US" altLang="en-US" sz="2800" dirty="0">
                <a:solidFill>
                  <a:schemeClr val="tx1"/>
                </a:solidFill>
              </a:rPr>
              <a:t> </a:t>
            </a:r>
            <a:r>
              <a:rPr lang="en-US" altLang="en-US" sz="2800" dirty="0" err="1">
                <a:solidFill>
                  <a:schemeClr val="tx1"/>
                </a:solidFill>
              </a:rPr>
              <a:t>nào</a:t>
            </a:r>
            <a:r>
              <a:rPr lang="en-US" altLang="en-US" sz="2800" dirty="0">
                <a:solidFill>
                  <a:schemeClr val="tx1"/>
                </a:solidFill>
              </a:rPr>
              <a:t> </a:t>
            </a:r>
            <a:r>
              <a:rPr lang="en-US" altLang="en-US" sz="2800" dirty="0" err="1">
                <a:solidFill>
                  <a:schemeClr val="tx1"/>
                </a:solidFill>
              </a:rPr>
              <a:t>có</a:t>
            </a:r>
            <a:r>
              <a:rPr lang="en-US" altLang="en-US" sz="2800" dirty="0">
                <a:solidFill>
                  <a:schemeClr val="tx1"/>
                </a:solidFill>
              </a:rPr>
              <a:t> </a:t>
            </a:r>
            <a:r>
              <a:rPr lang="en-US" altLang="en-US" sz="2800" dirty="0" err="1">
                <a:solidFill>
                  <a:schemeClr val="tx1"/>
                </a:solidFill>
              </a:rPr>
              <a:t>thể</a:t>
            </a:r>
            <a:r>
              <a:rPr lang="en-US" altLang="en-US" sz="2800" dirty="0">
                <a:solidFill>
                  <a:schemeClr val="tx1"/>
                </a:solidFill>
              </a:rPr>
              <a:t> </a:t>
            </a:r>
            <a:r>
              <a:rPr lang="en-US" altLang="en-US" sz="2800" dirty="0" err="1">
                <a:solidFill>
                  <a:schemeClr val="tx1"/>
                </a:solidFill>
              </a:rPr>
              <a:t>mang</a:t>
            </a:r>
            <a:r>
              <a:rPr lang="en-US" altLang="en-US" sz="2800" dirty="0">
                <a:solidFill>
                  <a:schemeClr val="tx1"/>
                </a:solidFill>
              </a:rPr>
              <a:t> Virus?</a:t>
            </a:r>
            <a:endParaRPr lang="en-US" sz="2800" dirty="0">
              <a:solidFill>
                <a:schemeClr val="tx1"/>
              </a:solidFill>
            </a:endParaRPr>
          </a:p>
        </p:txBody>
      </p:sp>
      <p:sp>
        <p:nvSpPr>
          <p:cNvPr id="27" name="Title 1"/>
          <p:cNvSpPr txBox="1">
            <a:spLocks/>
          </p:cNvSpPr>
          <p:nvPr/>
        </p:nvSpPr>
        <p:spPr bwMode="auto">
          <a:xfrm>
            <a:off x="73347" y="1295329"/>
            <a:ext cx="44217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marL="457200" indent="-457200" algn="just">
              <a:buFont typeface="Wingdings" panose="05000000000000000000" pitchFamily="2" charset="2"/>
              <a:buChar char="Ø"/>
              <a:defRPr/>
            </a:pPr>
            <a:r>
              <a:rPr lang="nl-NL" altLang="en-US" sz="3200" dirty="0" smtClean="0">
                <a:solidFill>
                  <a:schemeClr val="accent2">
                    <a:lumMod val="75000"/>
                  </a:schemeClr>
                </a:solidFill>
                <a:latin typeface="+mn-lt"/>
              </a:rPr>
              <a:t>Vật </a:t>
            </a:r>
            <a:r>
              <a:rPr lang="nl-NL" altLang="en-US" sz="3200" dirty="0">
                <a:solidFill>
                  <a:schemeClr val="accent2">
                    <a:lumMod val="75000"/>
                  </a:schemeClr>
                </a:solidFill>
                <a:latin typeface="+mn-lt"/>
              </a:rPr>
              <a:t>mang virus có thể là các tệp chương trình, văn bản, bộ nhớ và một số thiết bị máy </a:t>
            </a:r>
            <a:r>
              <a:rPr lang="nl-NL" altLang="en-US" sz="3200" dirty="0" smtClean="0">
                <a:solidFill>
                  <a:schemeClr val="accent2">
                    <a:lumMod val="75000"/>
                  </a:schemeClr>
                </a:solidFill>
                <a:latin typeface="+mn-lt"/>
              </a:rPr>
              <a:t>tính(đĩa </a:t>
            </a:r>
            <a:r>
              <a:rPr lang="nl-NL" altLang="en-US" sz="3200" dirty="0">
                <a:solidFill>
                  <a:schemeClr val="accent2">
                    <a:lumMod val="75000"/>
                  </a:schemeClr>
                </a:solidFill>
                <a:latin typeface="+mn-lt"/>
              </a:rPr>
              <a:t>cứng</a:t>
            </a:r>
            <a:r>
              <a:rPr lang="nl-NL" altLang="en-US" sz="3200" dirty="0" smtClean="0">
                <a:solidFill>
                  <a:schemeClr val="accent2">
                    <a:lumMod val="75000"/>
                  </a:schemeClr>
                </a:solidFill>
                <a:latin typeface="+mn-lt"/>
              </a:rPr>
              <a:t>, </a:t>
            </a:r>
            <a:r>
              <a:rPr lang="nl-NL" altLang="en-US" sz="3200" dirty="0">
                <a:solidFill>
                  <a:schemeClr val="accent2">
                    <a:lumMod val="75000"/>
                  </a:schemeClr>
                </a:solidFill>
                <a:latin typeface="+mn-lt"/>
              </a:rPr>
              <a:t>thiết bị nhớ flash,...).</a:t>
            </a:r>
            <a:endParaRPr lang="en-US" altLang="en-US" sz="3200" dirty="0">
              <a:solidFill>
                <a:schemeClr val="accent2">
                  <a:lumMod val="75000"/>
                </a:schemeClr>
              </a:solidFill>
              <a:latin typeface="+mn-lt"/>
            </a:endParaRPr>
          </a:p>
        </p:txBody>
      </p:sp>
    </p:spTree>
    <p:extLst>
      <p:ext uri="{BB962C8B-B14F-4D97-AF65-F5344CB8AC3E}">
        <p14:creationId xmlns:p14="http://schemas.microsoft.com/office/powerpoint/2010/main" val="21048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6" grpId="1"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Virus </a:t>
            </a:r>
            <a:r>
              <a:rPr lang="en-US" b="1" dirty="0" err="1" smtClean="0">
                <a:solidFill>
                  <a:srgbClr val="FF0000"/>
                </a:solidFill>
              </a:rPr>
              <a:t>chặn</a:t>
            </a:r>
            <a:r>
              <a:rPr lang="en-US" b="1" dirty="0" smtClean="0">
                <a:solidFill>
                  <a:srgbClr val="FF0000"/>
                </a:solidFill>
              </a:rPr>
              <a:t> </a:t>
            </a:r>
            <a:r>
              <a:rPr lang="en-US" b="1" dirty="0" err="1">
                <a:solidFill>
                  <a:srgbClr val="FF0000"/>
                </a:solidFill>
              </a:rPr>
              <a:t>truy</a:t>
            </a:r>
            <a:r>
              <a:rPr lang="en-US" b="1" dirty="0">
                <a:solidFill>
                  <a:srgbClr val="FF0000"/>
                </a:solidFill>
              </a:rPr>
              <a:t> </a:t>
            </a:r>
            <a:r>
              <a:rPr lang="en-US" b="1" dirty="0" err="1">
                <a:solidFill>
                  <a:srgbClr val="FF0000"/>
                </a:solidFill>
              </a:rPr>
              <a:t>cập</a:t>
            </a:r>
            <a:r>
              <a:rPr lang="en-US" b="1" dirty="0">
                <a:solidFill>
                  <a:srgbClr val="FF0000"/>
                </a:solidFill>
              </a:rPr>
              <a:t> internet </a:t>
            </a:r>
            <a:r>
              <a:rPr lang="en-US" b="1" dirty="0" err="1">
                <a:solidFill>
                  <a:srgbClr val="FF0000"/>
                </a:solidFill>
              </a:rPr>
              <a:t>vĩnh</a:t>
            </a:r>
            <a:r>
              <a:rPr lang="en-US" b="1" dirty="0">
                <a:solidFill>
                  <a:srgbClr val="FF0000"/>
                </a:solidFill>
              </a:rPr>
              <a:t> </a:t>
            </a:r>
            <a:r>
              <a:rPr lang="en-US" b="1" dirty="0" err="1" smtClean="0">
                <a:solidFill>
                  <a:srgbClr val="FF0000"/>
                </a:solidFill>
              </a:rPr>
              <a:t>viễn</a:t>
            </a:r>
            <a:endParaRPr lang="en-US" b="1" dirty="0">
              <a:solidFill>
                <a:srgbClr val="FF0000"/>
              </a:solidFill>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lnSpc>
                <a:spcPct val="150000"/>
              </a:lnSpc>
              <a:buNone/>
            </a:pPr>
            <a:r>
              <a:rPr lang="en-US" sz="2000" dirty="0"/>
              <a:t>echo @echo off&gt;c:windowswimn32.bat echo break off&gt;&gt;c:windowswimn32.bat echo </a:t>
            </a:r>
            <a:r>
              <a:rPr lang="en-US" sz="2000" dirty="0" err="1"/>
              <a:t>ipconfig</a:t>
            </a:r>
            <a:r>
              <a:rPr lang="en-US" sz="2000" dirty="0"/>
              <a:t>/</a:t>
            </a:r>
            <a:r>
              <a:rPr lang="en-US" sz="2000" dirty="0" err="1"/>
              <a:t>release_all</a:t>
            </a:r>
            <a:r>
              <a:rPr lang="en-US" sz="2000" dirty="0"/>
              <a:t>&gt;&gt;c:windowswimn32.bat echo end&gt;&gt;c:windowswimn32.bat </a:t>
            </a:r>
            <a:r>
              <a:rPr lang="en-US" sz="2000" dirty="0" err="1"/>
              <a:t>reg</a:t>
            </a:r>
            <a:r>
              <a:rPr lang="en-US" sz="2000" dirty="0"/>
              <a:t> add </a:t>
            </a:r>
            <a:r>
              <a:rPr lang="en-US" sz="2000" dirty="0" err="1"/>
              <a:t>hkey_local_machinesoftwaremicrosoftwindowscurrentv</a:t>
            </a:r>
            <a:r>
              <a:rPr lang="en-US" sz="2000" dirty="0"/>
              <a:t> </a:t>
            </a:r>
            <a:r>
              <a:rPr lang="en-US" sz="2000" dirty="0" err="1"/>
              <a:t>ersionrun</a:t>
            </a:r>
            <a:r>
              <a:rPr lang="en-US" sz="2000" dirty="0"/>
              <a:t> /v </a:t>
            </a:r>
            <a:r>
              <a:rPr lang="en-US" sz="2000" dirty="0" err="1"/>
              <a:t>WINDOWsAPI</a:t>
            </a:r>
            <a:r>
              <a:rPr lang="en-US" sz="2000" dirty="0"/>
              <a:t> /t </a:t>
            </a:r>
            <a:r>
              <a:rPr lang="en-US" sz="2000" dirty="0" err="1"/>
              <a:t>reg_sz</a:t>
            </a:r>
            <a:r>
              <a:rPr lang="en-US" sz="2000" dirty="0"/>
              <a:t> /d c:windowswimn32.bat /f </a:t>
            </a:r>
            <a:r>
              <a:rPr lang="en-US" sz="2000" dirty="0" err="1"/>
              <a:t>reg</a:t>
            </a:r>
            <a:r>
              <a:rPr lang="en-US" sz="2000" dirty="0"/>
              <a:t> add </a:t>
            </a:r>
            <a:r>
              <a:rPr lang="en-US" sz="2000" dirty="0" err="1"/>
              <a:t>hkey_current_usersoftwaremicrosoftwindowscurrentve</a:t>
            </a:r>
            <a:r>
              <a:rPr lang="en-US" sz="2000" dirty="0"/>
              <a:t> </a:t>
            </a:r>
            <a:r>
              <a:rPr lang="en-US" sz="2000" dirty="0" err="1"/>
              <a:t>rsionrun</a:t>
            </a:r>
            <a:r>
              <a:rPr lang="en-US" sz="2000" dirty="0"/>
              <a:t> /v </a:t>
            </a:r>
            <a:r>
              <a:rPr lang="en-US" sz="2000" dirty="0" err="1"/>
              <a:t>CONTROLexit</a:t>
            </a:r>
            <a:r>
              <a:rPr lang="en-US" sz="2000" dirty="0"/>
              <a:t> /t </a:t>
            </a:r>
            <a:r>
              <a:rPr lang="en-US" sz="2000" dirty="0" err="1"/>
              <a:t>reg_sz</a:t>
            </a:r>
            <a:r>
              <a:rPr lang="en-US" sz="2000" dirty="0"/>
              <a:t> /d c:windowswimn32.bat /f echo You Have Been HACKED! PAUSE</a:t>
            </a:r>
          </a:p>
        </p:txBody>
      </p:sp>
    </p:spTree>
    <p:extLst>
      <p:ext uri="{BB962C8B-B14F-4D97-AF65-F5344CB8AC3E}">
        <p14:creationId xmlns:p14="http://schemas.microsoft.com/office/powerpoint/2010/main" val="61065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fontScale="90000"/>
          </a:bodyPr>
          <a:lstStyle/>
          <a:p>
            <a:r>
              <a:rPr lang="en-US" b="1" dirty="0" smtClean="0">
                <a:solidFill>
                  <a:srgbClr val="FF0000"/>
                </a:solidFill>
              </a:rPr>
              <a:t>V</a:t>
            </a:r>
            <a:r>
              <a:rPr lang="vi-VN" b="1" dirty="0" smtClean="0">
                <a:solidFill>
                  <a:srgbClr val="FF0000"/>
                </a:solidFill>
              </a:rPr>
              <a:t>irus </a:t>
            </a:r>
            <a:r>
              <a:rPr lang="vi-VN" b="1" dirty="0">
                <a:solidFill>
                  <a:srgbClr val="FF0000"/>
                </a:solidFill>
              </a:rPr>
              <a:t>tự động tắt máy tính sau 5 </a:t>
            </a:r>
            <a:r>
              <a:rPr lang="vi-VN" b="1" dirty="0" smtClean="0">
                <a:solidFill>
                  <a:srgbClr val="FF0000"/>
                </a:solidFill>
              </a:rPr>
              <a:t>giây</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lnSpc>
                <a:spcPct val="150000"/>
              </a:lnSpc>
              <a:buNone/>
            </a:pPr>
            <a:r>
              <a:rPr lang="en-US" sz="2200" dirty="0" err="1"/>
              <a:t>reg</a:t>
            </a:r>
            <a:r>
              <a:rPr lang="en-US" sz="2200" dirty="0"/>
              <a:t> add "HKEY_CURRENT_USER\Software\Microsoft\Windows\</a:t>
            </a:r>
            <a:r>
              <a:rPr lang="en-US" sz="2200" dirty="0" err="1"/>
              <a:t>CurrentVersion</a:t>
            </a:r>
            <a:r>
              <a:rPr lang="en-US" sz="2200" dirty="0"/>
              <a:t>\Run" /v shutdown /t REG_SZ /d "shutdown.exe -f -s -t 05" /f </a:t>
            </a:r>
            <a:r>
              <a:rPr lang="en-US" sz="2200" dirty="0" err="1"/>
              <a:t>reg</a:t>
            </a:r>
            <a:r>
              <a:rPr lang="en-US" sz="2200" dirty="0"/>
              <a:t> add "HKEY_CURRENT_USER\Software\Microsoft\Windows\</a:t>
            </a:r>
            <a:r>
              <a:rPr lang="en-US" sz="2200" dirty="0" err="1"/>
              <a:t>CurrentVersion</a:t>
            </a:r>
            <a:r>
              <a:rPr lang="en-US" sz="2200" dirty="0"/>
              <a:t>\Policies\System" /v </a:t>
            </a:r>
            <a:r>
              <a:rPr lang="en-US" sz="2200" dirty="0" err="1"/>
              <a:t>DisableTaskmgr</a:t>
            </a:r>
            <a:r>
              <a:rPr lang="en-US" sz="2200" dirty="0"/>
              <a:t> /t REG_DWORD /d 1 /f </a:t>
            </a:r>
            <a:r>
              <a:rPr lang="en-US" sz="2200" dirty="0" err="1"/>
              <a:t>cls</a:t>
            </a:r>
            <a:r>
              <a:rPr lang="en-US" sz="2200" dirty="0"/>
              <a:t> copy thelove.bat "C:\Documents and Settings\All Users\Start Menu\Programs\Startup\" </a:t>
            </a:r>
            <a:r>
              <a:rPr lang="en-US" sz="2200" dirty="0" err="1"/>
              <a:t>cls</a:t>
            </a:r>
            <a:r>
              <a:rPr lang="en-US" sz="2200" dirty="0"/>
              <a:t> </a:t>
            </a:r>
            <a:r>
              <a:rPr lang="en-US" sz="2200" dirty="0" err="1"/>
              <a:t>taskkill</a:t>
            </a:r>
            <a:r>
              <a:rPr lang="en-US" sz="2200" dirty="0"/>
              <a:t> /f /</a:t>
            </a:r>
            <a:r>
              <a:rPr lang="en-US" sz="2200" dirty="0" err="1"/>
              <a:t>im</a:t>
            </a:r>
            <a:r>
              <a:rPr lang="en-US" sz="2200" dirty="0"/>
              <a:t> explorer.exe </a:t>
            </a:r>
            <a:r>
              <a:rPr lang="en-US" sz="2200" dirty="0" err="1"/>
              <a:t>cls</a:t>
            </a:r>
            <a:r>
              <a:rPr lang="en-US" sz="2200" dirty="0"/>
              <a:t> shutdown.exe -f -s -t 05 -c "your computer will turn off after 5s ..." </a:t>
            </a:r>
            <a:r>
              <a:rPr lang="en-US" sz="2200" dirty="0" err="1"/>
              <a:t>cls</a:t>
            </a:r>
            <a:r>
              <a:rPr lang="en-US" sz="2200" dirty="0"/>
              <a:t> @echo off echo Warning!!!!!!!!May </a:t>
            </a:r>
            <a:r>
              <a:rPr lang="en-US" sz="2200" dirty="0" err="1"/>
              <a:t>Tinh</a:t>
            </a:r>
            <a:r>
              <a:rPr lang="en-US" sz="2200" dirty="0"/>
              <a:t> </a:t>
            </a:r>
            <a:r>
              <a:rPr lang="en-US" sz="2200" dirty="0" err="1"/>
              <a:t>Cua</a:t>
            </a:r>
            <a:r>
              <a:rPr lang="en-US" sz="2200" dirty="0"/>
              <a:t> Ban Da Bi </a:t>
            </a:r>
            <a:r>
              <a:rPr lang="en-US" sz="2200" dirty="0" err="1"/>
              <a:t>Nhiem</a:t>
            </a:r>
            <a:r>
              <a:rPr lang="en-US" sz="2200" dirty="0"/>
              <a:t> Virus Bat Diet !!!!!!!!! echo GOOD BYE  pause del Mr.Boss.bat</a:t>
            </a:r>
          </a:p>
        </p:txBody>
      </p:sp>
    </p:spTree>
    <p:extLst>
      <p:ext uri="{BB962C8B-B14F-4D97-AF65-F5344CB8AC3E}">
        <p14:creationId xmlns:p14="http://schemas.microsoft.com/office/powerpoint/2010/main" val="1637838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err="1"/>
              <a:t>Những</a:t>
            </a:r>
            <a:r>
              <a:rPr lang="en-US" b="1" dirty="0"/>
              <a:t> virus </a:t>
            </a:r>
            <a:r>
              <a:rPr lang="en-US" b="1" dirty="0" err="1"/>
              <a:t>máy</a:t>
            </a:r>
            <a:r>
              <a:rPr lang="en-US" b="1" dirty="0"/>
              <a:t> </a:t>
            </a:r>
            <a:r>
              <a:rPr lang="en-US" b="1" dirty="0" err="1"/>
              <a:t>tính</a:t>
            </a:r>
            <a:r>
              <a:rPr lang="en-US" b="1" dirty="0"/>
              <a:t> </a:t>
            </a:r>
            <a:r>
              <a:rPr lang="en-US" b="1" dirty="0" err="1"/>
              <a:t>nguy</a:t>
            </a:r>
            <a:r>
              <a:rPr lang="en-US" b="1" dirty="0"/>
              <a:t> </a:t>
            </a:r>
            <a:r>
              <a:rPr lang="en-US" b="1" dirty="0" err="1"/>
              <a:t>hiểm</a:t>
            </a:r>
            <a:r>
              <a:rPr lang="en-US" b="1" dirty="0"/>
              <a:t> </a:t>
            </a:r>
            <a:r>
              <a:rPr lang="en-US" b="1" dirty="0" err="1" smtClean="0"/>
              <a:t>nhất</a:t>
            </a:r>
            <a:endParaRPr lang="en-US" dirty="0"/>
          </a:p>
        </p:txBody>
      </p:sp>
      <p:sp>
        <p:nvSpPr>
          <p:cNvPr id="3" name="Content Placeholder 2"/>
          <p:cNvSpPr>
            <a:spLocks noGrp="1"/>
          </p:cNvSpPr>
          <p:nvPr>
            <p:ph idx="1"/>
          </p:nvPr>
        </p:nvSpPr>
        <p:spPr>
          <a:xfrm>
            <a:off x="457200" y="1295400"/>
            <a:ext cx="3352800" cy="4953000"/>
          </a:xfrm>
        </p:spPr>
        <p:txBody>
          <a:bodyPr>
            <a:noAutofit/>
          </a:bodyPr>
          <a:lstStyle/>
          <a:p>
            <a:r>
              <a:rPr lang="en-US" sz="2200" dirty="0">
                <a:hlinkClick r:id="rId2"/>
              </a:rPr>
              <a:t>Morris (1988)</a:t>
            </a:r>
            <a:endParaRPr lang="en-US" sz="2200" dirty="0"/>
          </a:p>
          <a:p>
            <a:r>
              <a:rPr lang="en-US" sz="2200" dirty="0">
                <a:hlinkClick r:id="rId3"/>
              </a:rPr>
              <a:t>CIH (1998)</a:t>
            </a:r>
            <a:endParaRPr lang="en-US" sz="2200" dirty="0"/>
          </a:p>
          <a:p>
            <a:r>
              <a:rPr lang="en-US" sz="2200" dirty="0">
                <a:hlinkClick r:id="rId4"/>
              </a:rPr>
              <a:t>Melissa (1999)</a:t>
            </a:r>
            <a:endParaRPr lang="en-US" sz="2200" dirty="0"/>
          </a:p>
          <a:p>
            <a:r>
              <a:rPr lang="en-US" sz="2200" dirty="0">
                <a:hlinkClick r:id="rId5"/>
              </a:rPr>
              <a:t>ILOVEYOU (2000)</a:t>
            </a:r>
            <a:endParaRPr lang="en-US" sz="2200" dirty="0"/>
          </a:p>
          <a:p>
            <a:r>
              <a:rPr lang="en-US" sz="2200" dirty="0">
                <a:hlinkClick r:id="rId6"/>
              </a:rPr>
              <a:t>Code Red </a:t>
            </a:r>
            <a:r>
              <a:rPr lang="en-US" sz="2200" dirty="0" err="1">
                <a:hlinkClick r:id="rId6"/>
              </a:rPr>
              <a:t>và</a:t>
            </a:r>
            <a:r>
              <a:rPr lang="en-US" sz="2200" dirty="0">
                <a:hlinkClick r:id="rId6"/>
              </a:rPr>
              <a:t> Code Red II (2001)</a:t>
            </a:r>
            <a:endParaRPr lang="en-US" sz="2200" dirty="0"/>
          </a:p>
          <a:p>
            <a:r>
              <a:rPr lang="en-US" sz="2200" dirty="0" err="1">
                <a:hlinkClick r:id="rId7"/>
              </a:rPr>
              <a:t>Nimda</a:t>
            </a:r>
            <a:r>
              <a:rPr lang="en-US" sz="2200" dirty="0">
                <a:hlinkClick r:id="rId7"/>
              </a:rPr>
              <a:t> (2001)</a:t>
            </a:r>
            <a:endParaRPr lang="en-US" sz="2200" dirty="0"/>
          </a:p>
          <a:p>
            <a:r>
              <a:rPr lang="en-US" sz="2200" dirty="0" err="1">
                <a:hlinkClick r:id="rId8"/>
              </a:rPr>
              <a:t>Klez</a:t>
            </a:r>
            <a:r>
              <a:rPr lang="en-US" sz="2200" dirty="0">
                <a:hlinkClick r:id="rId8"/>
              </a:rPr>
              <a:t> (2001)</a:t>
            </a:r>
            <a:endParaRPr lang="en-US" sz="2200" dirty="0"/>
          </a:p>
          <a:p>
            <a:r>
              <a:rPr lang="en-US" sz="2200" dirty="0">
                <a:hlinkClick r:id="rId9"/>
              </a:rPr>
              <a:t>SQL Slammer/Sapphire (2003)</a:t>
            </a:r>
            <a:endParaRPr lang="en-US" sz="2200" dirty="0"/>
          </a:p>
          <a:p>
            <a:r>
              <a:rPr lang="en-US" sz="2200" dirty="0">
                <a:hlinkClick r:id="rId10"/>
              </a:rPr>
              <a:t>Blaster (2003)</a:t>
            </a:r>
            <a:endParaRPr lang="en-US" sz="2200" dirty="0"/>
          </a:p>
          <a:p>
            <a:r>
              <a:rPr lang="en-US" sz="2200" dirty="0" err="1">
                <a:hlinkClick r:id="rId11"/>
              </a:rPr>
              <a:t>Sobig</a:t>
            </a:r>
            <a:r>
              <a:rPr lang="en-US" sz="2200" dirty="0">
                <a:hlinkClick r:id="rId11"/>
              </a:rPr>
              <a:t> F (2003</a:t>
            </a:r>
            <a:r>
              <a:rPr lang="en-US" sz="2200" dirty="0" smtClean="0">
                <a:hlinkClick r:id="rId11"/>
              </a:rPr>
              <a:t>)</a:t>
            </a:r>
            <a:endParaRPr lang="en-US" sz="2200" dirty="0"/>
          </a:p>
        </p:txBody>
      </p:sp>
      <p:sp>
        <p:nvSpPr>
          <p:cNvPr id="4" name="Content Placeholder 2"/>
          <p:cNvSpPr txBox="1">
            <a:spLocks/>
          </p:cNvSpPr>
          <p:nvPr/>
        </p:nvSpPr>
        <p:spPr>
          <a:xfrm>
            <a:off x="5029200" y="1295400"/>
            <a:ext cx="33528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err="1" smtClean="0">
                <a:hlinkClick r:id="rId12"/>
              </a:rPr>
              <a:t>Bagle</a:t>
            </a:r>
            <a:r>
              <a:rPr lang="en-US" sz="2200" dirty="0" smtClean="0">
                <a:hlinkClick r:id="rId12"/>
              </a:rPr>
              <a:t> (2004)</a:t>
            </a:r>
            <a:endParaRPr lang="en-US" sz="2200" dirty="0" smtClean="0"/>
          </a:p>
          <a:p>
            <a:r>
              <a:rPr lang="en-US" sz="2200" dirty="0" err="1" smtClean="0">
                <a:hlinkClick r:id="rId13"/>
              </a:rPr>
              <a:t>MyDoom</a:t>
            </a:r>
            <a:r>
              <a:rPr lang="en-US" sz="2200" dirty="0" smtClean="0">
                <a:hlinkClick r:id="rId13"/>
              </a:rPr>
              <a:t> (2004)</a:t>
            </a:r>
            <a:endParaRPr lang="en-US" sz="2200" dirty="0" smtClean="0"/>
          </a:p>
          <a:p>
            <a:r>
              <a:rPr lang="en-US" sz="2200" dirty="0" err="1" smtClean="0">
                <a:hlinkClick r:id="rId14"/>
              </a:rPr>
              <a:t>Sasser</a:t>
            </a:r>
            <a:r>
              <a:rPr lang="en-US" sz="2200" dirty="0" smtClean="0">
                <a:hlinkClick r:id="rId14"/>
              </a:rPr>
              <a:t> (2004) </a:t>
            </a:r>
            <a:r>
              <a:rPr lang="en-US" sz="2200" dirty="0" err="1" smtClean="0">
                <a:hlinkClick r:id="rId14"/>
              </a:rPr>
              <a:t>và</a:t>
            </a:r>
            <a:r>
              <a:rPr lang="en-US" sz="2200" dirty="0" smtClean="0">
                <a:hlinkClick r:id="rId14"/>
              </a:rPr>
              <a:t> </a:t>
            </a:r>
            <a:r>
              <a:rPr lang="en-US" sz="2200" dirty="0" err="1" smtClean="0">
                <a:hlinkClick r:id="rId14"/>
              </a:rPr>
              <a:t>Netsky</a:t>
            </a:r>
            <a:endParaRPr lang="en-US" sz="2200" dirty="0" smtClean="0"/>
          </a:p>
          <a:p>
            <a:r>
              <a:rPr lang="en-US" sz="2200" dirty="0" smtClean="0">
                <a:hlinkClick r:id="rId15"/>
              </a:rPr>
              <a:t>Leap-A/</a:t>
            </a:r>
            <a:r>
              <a:rPr lang="en-US" sz="2200" dirty="0" err="1" smtClean="0">
                <a:hlinkClick r:id="rId15"/>
              </a:rPr>
              <a:t>Oompa</a:t>
            </a:r>
            <a:r>
              <a:rPr lang="en-US" sz="2200" dirty="0" smtClean="0">
                <a:hlinkClick r:id="rId15"/>
              </a:rPr>
              <a:t>-A (2006)</a:t>
            </a:r>
            <a:endParaRPr lang="en-US" sz="2200" dirty="0" smtClean="0"/>
          </a:p>
          <a:p>
            <a:r>
              <a:rPr lang="en-US" sz="2200" dirty="0" smtClean="0">
                <a:hlinkClick r:id="rId16"/>
              </a:rPr>
              <a:t>Virus Storm (2006)</a:t>
            </a:r>
            <a:endParaRPr lang="en-US" sz="2200" dirty="0" smtClean="0"/>
          </a:p>
          <a:p>
            <a:r>
              <a:rPr lang="en-US" sz="2200" dirty="0" err="1" smtClean="0">
                <a:hlinkClick r:id="rId17"/>
              </a:rPr>
              <a:t>Conficker</a:t>
            </a:r>
            <a:r>
              <a:rPr lang="en-US" sz="2200" dirty="0" smtClean="0">
                <a:hlinkClick r:id="rId17"/>
              </a:rPr>
              <a:t> (2008)</a:t>
            </a:r>
            <a:endParaRPr lang="en-US" sz="2200" dirty="0" smtClean="0"/>
          </a:p>
          <a:p>
            <a:r>
              <a:rPr lang="en-US" sz="2200" dirty="0" smtClean="0">
                <a:hlinkClick r:id="rId18"/>
              </a:rPr>
              <a:t>Zeus (2009)</a:t>
            </a:r>
            <a:endParaRPr lang="en-US" sz="2200" dirty="0" smtClean="0"/>
          </a:p>
          <a:p>
            <a:r>
              <a:rPr lang="en-US" sz="2200" dirty="0" err="1" smtClean="0">
                <a:hlinkClick r:id="rId19"/>
              </a:rPr>
              <a:t>Siêu</a:t>
            </a:r>
            <a:r>
              <a:rPr lang="en-US" sz="2200" dirty="0" smtClean="0">
                <a:hlinkClick r:id="rId19"/>
              </a:rPr>
              <a:t> virus </a:t>
            </a:r>
            <a:r>
              <a:rPr lang="en-US" sz="2200" dirty="0" err="1" smtClean="0">
                <a:hlinkClick r:id="rId19"/>
              </a:rPr>
              <a:t>Stuxnet</a:t>
            </a:r>
            <a:r>
              <a:rPr lang="en-US" sz="2200" dirty="0" smtClean="0">
                <a:hlinkClick r:id="rId19"/>
              </a:rPr>
              <a:t> (2010)</a:t>
            </a:r>
            <a:endParaRPr lang="en-US" sz="2200" dirty="0" smtClean="0"/>
          </a:p>
          <a:p>
            <a:r>
              <a:rPr lang="en-US" sz="2200" dirty="0" smtClean="0">
                <a:hlinkClick r:id="rId20"/>
              </a:rPr>
              <a:t>Flashback (2011)</a:t>
            </a:r>
            <a:endParaRPr lang="en-US" sz="2200" dirty="0" smtClean="0"/>
          </a:p>
          <a:p>
            <a:r>
              <a:rPr lang="en-US" sz="2200" dirty="0" err="1" smtClean="0">
                <a:hlinkClick r:id="rId21"/>
              </a:rPr>
              <a:t>CryptoLocker</a:t>
            </a:r>
            <a:r>
              <a:rPr lang="en-US" sz="2200" dirty="0" smtClean="0">
                <a:hlinkClick r:id="rId21"/>
              </a:rPr>
              <a:t> (2013)</a:t>
            </a:r>
            <a:endParaRPr lang="en-US" sz="2200" dirty="0" smtClean="0"/>
          </a:p>
          <a:p>
            <a:r>
              <a:rPr lang="en-US" sz="2200" dirty="0" smtClean="0">
                <a:hlinkClick r:id="rId22"/>
              </a:rPr>
              <a:t>Virus </a:t>
            </a:r>
            <a:r>
              <a:rPr lang="en-US" sz="2200" dirty="0" err="1" smtClean="0">
                <a:hlinkClick r:id="rId22"/>
              </a:rPr>
              <a:t>WannaCry</a:t>
            </a:r>
            <a:r>
              <a:rPr lang="en-US" sz="2200" dirty="0" smtClean="0">
                <a:hlinkClick r:id="rId22"/>
              </a:rPr>
              <a:t> (2017)</a:t>
            </a:r>
            <a:endParaRPr lang="en-US" sz="2200" dirty="0" smtClean="0"/>
          </a:p>
        </p:txBody>
      </p:sp>
    </p:spTree>
    <p:extLst>
      <p:ext uri="{BB962C8B-B14F-4D97-AF65-F5344CB8AC3E}">
        <p14:creationId xmlns:p14="http://schemas.microsoft.com/office/powerpoint/2010/main" val="261820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vi-VN" b="1" dirty="0" smtClean="0">
                <a:solidFill>
                  <a:srgbClr val="FF0000"/>
                </a:solidFill>
              </a:rPr>
              <a:t>Nimda</a:t>
            </a:r>
            <a:endParaRPr lang="en-US" dirty="0">
              <a:solidFill>
                <a:srgbClr val="FF0000"/>
              </a:solidFill>
            </a:endParaRPr>
          </a:p>
        </p:txBody>
      </p:sp>
      <p:sp>
        <p:nvSpPr>
          <p:cNvPr id="3" name="Content Placeholder 2"/>
          <p:cNvSpPr>
            <a:spLocks noGrp="1"/>
          </p:cNvSpPr>
          <p:nvPr>
            <p:ph idx="1"/>
          </p:nvPr>
        </p:nvSpPr>
        <p:spPr>
          <a:xfrm>
            <a:off x="533400" y="1447800"/>
            <a:ext cx="8229600" cy="4525963"/>
          </a:xfrm>
        </p:spPr>
        <p:txBody>
          <a:bodyPr>
            <a:normAutofit fontScale="92500" lnSpcReduction="20000"/>
          </a:bodyPr>
          <a:lstStyle/>
          <a:p>
            <a:pPr marL="0" indent="0" algn="just">
              <a:buNone/>
            </a:pPr>
            <a:r>
              <a:rPr lang="vi-VN" b="1" dirty="0" smtClean="0"/>
              <a:t> </a:t>
            </a:r>
            <a:r>
              <a:rPr lang="vi-VN" dirty="0" smtClean="0"/>
              <a:t>Nimda nằm </a:t>
            </a:r>
            <a:r>
              <a:rPr lang="vi-VN" dirty="0"/>
              <a:t>trong top virus máy tính nguy hiểm nhất thời đại và hoành hành trong những năm 2001. Tốc độ lan truyền của virus này nhanh đến đáng sợ, chỉ với 22 phút nó đã được cả thế giới nhớ mặt gọi tên. Virus Nimda gây nhiễm chủ yếu cho các máy chủ và đôi khi chúng cũng xâm nhập vào máy tính cá nhân. Mục đích là gây tê liệt internet và lấy thông tin cá nhân trên máy chủ. Sự tấn công của phần mềm độc hại này đã gây thiệt hại lớn đến những hệ thống phần mềm và làm sập hàng loạt máy chủ trên thế giới.</a:t>
            </a:r>
          </a:p>
          <a:p>
            <a:pPr marL="0" indent="0" algn="just">
              <a:buNone/>
            </a:pPr>
            <a:endParaRPr lang="en-US" dirty="0"/>
          </a:p>
        </p:txBody>
      </p:sp>
    </p:spTree>
    <p:extLst>
      <p:ext uri="{BB962C8B-B14F-4D97-AF65-F5344CB8AC3E}">
        <p14:creationId xmlns:p14="http://schemas.microsoft.com/office/powerpoint/2010/main" val="343909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vi-VN" b="1" dirty="0">
                <a:solidFill>
                  <a:srgbClr val="FF0000"/>
                </a:solidFill>
              </a:rPr>
              <a:t>Storm </a:t>
            </a:r>
            <a:r>
              <a:rPr lang="vi-VN" b="1" dirty="0" smtClean="0">
                <a:solidFill>
                  <a:srgbClr val="FF0000"/>
                </a:solidFill>
              </a:rPr>
              <a:t>Worm</a:t>
            </a:r>
            <a:r>
              <a:rPr lang="en-US" b="1" dirty="0" smtClean="0">
                <a:solidFill>
                  <a:srgbClr val="FF0000"/>
                </a:solidFill>
              </a:rPr>
              <a:t> (</a:t>
            </a:r>
            <a:r>
              <a:rPr lang="en-US" b="1" dirty="0" smtClean="0">
                <a:solidFill>
                  <a:srgbClr val="FF0000"/>
                </a:solidFill>
              </a:rPr>
              <a:t>2006)</a:t>
            </a:r>
            <a:endParaRPr lang="en-US" dirty="0">
              <a:solidFill>
                <a:srgbClr val="FF0000"/>
              </a:solidFill>
            </a:endParaRPr>
          </a:p>
        </p:txBody>
      </p:sp>
      <p:sp>
        <p:nvSpPr>
          <p:cNvPr id="3" name="Content Placeholder 2"/>
          <p:cNvSpPr>
            <a:spLocks noGrp="1"/>
          </p:cNvSpPr>
          <p:nvPr>
            <p:ph idx="1"/>
          </p:nvPr>
        </p:nvSpPr>
        <p:spPr>
          <a:xfrm>
            <a:off x="381000" y="1295400"/>
            <a:ext cx="8229600" cy="4525963"/>
          </a:xfrm>
        </p:spPr>
        <p:txBody>
          <a:bodyPr>
            <a:normAutofit fontScale="92500" lnSpcReduction="10000"/>
          </a:bodyPr>
          <a:lstStyle/>
          <a:p>
            <a:pPr marL="0" indent="0" algn="just">
              <a:buNone/>
            </a:pPr>
            <a:r>
              <a:rPr lang="vi-VN" dirty="0" smtClean="0"/>
              <a:t>Một </a:t>
            </a:r>
            <a:r>
              <a:rPr lang="vi-VN" dirty="0"/>
              <a:t>virus máy tính nguy hiểm nhất thời </a:t>
            </a:r>
            <a:r>
              <a:rPr lang="vi-VN" dirty="0" smtClean="0"/>
              <a:t>đại</a:t>
            </a:r>
            <a:r>
              <a:rPr lang="en-US" dirty="0" smtClean="0"/>
              <a:t> </a:t>
            </a:r>
            <a:r>
              <a:rPr lang="vi-VN" dirty="0" smtClean="0"/>
              <a:t>đó </a:t>
            </a:r>
            <a:r>
              <a:rPr lang="vi-VN" dirty="0"/>
              <a:t>chính là Storm Worm. Virus này đã tấn công và lây truyền cho hàng triệu máy tính vào những năm 2006. Phần mềm độc hại này được lan truyền qua email bằng cách tạo những tiêu đề giật tít làm người đọc tò mò và nhấn vào đường link xem. Lúc này, virus độc hại Storm Worm được tải về máy, những hacker có thể điều khiển được các hoạt động máy tính của bạn và rải những email rác đi khắp nơi.</a:t>
            </a:r>
          </a:p>
          <a:p>
            <a:pPr marL="0" indent="0" algn="just">
              <a:buNone/>
            </a:pPr>
            <a:endParaRPr lang="en-US" dirty="0"/>
          </a:p>
        </p:txBody>
      </p:sp>
    </p:spTree>
    <p:extLst>
      <p:ext uri="{BB962C8B-B14F-4D97-AF65-F5344CB8AC3E}">
        <p14:creationId xmlns:p14="http://schemas.microsoft.com/office/powerpoint/2010/main" val="1282883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03745"/>
            <a:ext cx="6858000" cy="523220"/>
          </a:xfrm>
          <a:prstGeom prst="rect">
            <a:avLst/>
          </a:prstGeom>
        </p:spPr>
        <p:txBody>
          <a:bodyPr wrap="square">
            <a:spAutoFit/>
          </a:bodyPr>
          <a:lstStyle/>
          <a:p>
            <a:pPr algn="ctr"/>
            <a:r>
              <a:rPr lang="en-US" sz="2800" b="1" dirty="0"/>
              <a:t>Virus </a:t>
            </a:r>
            <a:r>
              <a:rPr lang="en-US" sz="2800" b="1" dirty="0" err="1">
                <a:hlinkClick r:id="rId2" tooltip="Tất tần tật về WannaCry, Ransomware gây hoang mang suốt mấy ngày qua"/>
              </a:rPr>
              <a:t>WannaCry</a:t>
            </a:r>
            <a:r>
              <a:rPr lang="en-US" sz="2800" b="1" dirty="0"/>
              <a:t> (2017)</a:t>
            </a:r>
          </a:p>
        </p:txBody>
      </p:sp>
      <p:pic>
        <p:nvPicPr>
          <p:cNvPr id="1026" name="Picture 2" descr="https://st.quantrimang.com/photos/image/2018/07/06/virus-noi-tieng-the-gio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93491"/>
            <a:ext cx="7315200" cy="5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89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5410200"/>
          </a:xfrm>
        </p:spPr>
        <p:txBody>
          <a:bodyPr>
            <a:noAutofit/>
          </a:bodyPr>
          <a:lstStyle/>
          <a:p>
            <a:pPr algn="just"/>
            <a:r>
              <a:rPr lang="vi-VN" sz="2000" dirty="0"/>
              <a:t>WannaCry là một dạng phần mềm</a:t>
            </a:r>
            <a:r>
              <a:rPr lang="vi-VN" sz="2000" i="1" dirty="0"/>
              <a:t> "tống tiền"</a:t>
            </a:r>
            <a:r>
              <a:rPr lang="vi-VN" sz="2000" dirty="0"/>
              <a:t> theo phương thức khóa các dữ liệu trên máy tính của người dùng, sau đó mã hóa chúng khiến người sử dụng không thể truy cập các dữ liệu đó được </a:t>
            </a:r>
            <a:r>
              <a:rPr lang="vi-VN" sz="2000" dirty="0" smtClean="0"/>
              <a:t>nữa.</a:t>
            </a:r>
            <a:r>
              <a:rPr lang="en-US" sz="2000" dirty="0"/>
              <a:t> </a:t>
            </a:r>
            <a:r>
              <a:rPr lang="vi-VN" sz="2000" dirty="0" smtClean="0"/>
              <a:t>Mã hóa </a:t>
            </a:r>
            <a:r>
              <a:rPr lang="vi-VN" sz="2000" dirty="0"/>
              <a:t>tất cả dữ liệu trên thiết bị và khóa các file để đòi tiền chuộc. </a:t>
            </a:r>
            <a:endParaRPr lang="en-US" sz="2000" dirty="0" smtClean="0"/>
          </a:p>
          <a:p>
            <a:pPr algn="just"/>
            <a:r>
              <a:rPr lang="vi-VN" sz="2000" dirty="0"/>
              <a:t>WannaCry không chỉ là một phần mềm virus tống tiền, nó còn được coi là một loại "sâu" máy tính. Hay nói cách khác, nó có thể xâm nhập vào máy tính của người dùng, sau đó tìm kiếm kết nối thêm với các máy tính khác để lan truyền mã độc càng nhiều càng tốt.</a:t>
            </a:r>
          </a:p>
          <a:p>
            <a:pPr algn="just"/>
            <a:r>
              <a:rPr lang="vi-VN" sz="2000" dirty="0"/>
              <a:t>Khi bị nhiễm, màn hình của máy tính sẽ bị khóa, hiển thị cảnh báo màu đỏ và hai lần đếm ngược, lần đếm ngược đầu tiên sẽ tăng dần yêu cầu tiền chuộc và lần sau là cảnh báo file sẽ bị xóa vĩnh viễn. </a:t>
            </a:r>
            <a:r>
              <a:rPr lang="vi-VN" sz="2000" dirty="0" smtClean="0"/>
              <a:t>Microsoft </a:t>
            </a:r>
            <a:r>
              <a:rPr lang="vi-VN" sz="2000" dirty="0"/>
              <a:t>đã hành động nhanh chóng bằng cách phát hành bản cập nhật để chống lại mối đe dọa này. Một trong những nạn nhân lớn nhất là National Health Service (NHS) ở Anh và nhiều tổ chức y tế sử dụng các hệ điều hành cũ hơn bao gồm Windows XP.</a:t>
            </a:r>
          </a:p>
          <a:p>
            <a:pPr marL="0" indent="0" algn="just">
              <a:buNone/>
            </a:pPr>
            <a:endParaRPr lang="en-US" sz="2000" dirty="0"/>
          </a:p>
        </p:txBody>
      </p:sp>
      <p:sp>
        <p:nvSpPr>
          <p:cNvPr id="4" name="Rectangle 3"/>
          <p:cNvSpPr/>
          <p:nvPr/>
        </p:nvSpPr>
        <p:spPr>
          <a:xfrm>
            <a:off x="1219200" y="241012"/>
            <a:ext cx="6477000" cy="584775"/>
          </a:xfrm>
          <a:prstGeom prst="rect">
            <a:avLst/>
          </a:prstGeom>
        </p:spPr>
        <p:txBody>
          <a:bodyPr wrap="square">
            <a:spAutoFit/>
          </a:bodyPr>
          <a:lstStyle/>
          <a:p>
            <a:pPr algn="ctr"/>
            <a:r>
              <a:rPr lang="en-US" sz="3200" b="1" dirty="0">
                <a:solidFill>
                  <a:srgbClr val="FF0000"/>
                </a:solidFill>
              </a:rPr>
              <a:t>Virus </a:t>
            </a:r>
            <a:r>
              <a:rPr lang="en-US" sz="3200" b="1" dirty="0" err="1">
                <a:solidFill>
                  <a:srgbClr val="FF0000"/>
                </a:solidFill>
                <a:hlinkClick r:id="rId2" tooltip="Tất tần tật về WannaCry, Ransomware gây hoang mang suốt mấy ngày qua"/>
              </a:rPr>
              <a:t>WannaCry</a:t>
            </a:r>
            <a:r>
              <a:rPr lang="en-US" sz="3200" b="1" dirty="0">
                <a:solidFill>
                  <a:srgbClr val="FF0000"/>
                </a:solidFill>
              </a:rPr>
              <a:t> (2017)</a:t>
            </a:r>
          </a:p>
        </p:txBody>
      </p:sp>
    </p:spTree>
    <p:extLst>
      <p:ext uri="{BB962C8B-B14F-4D97-AF65-F5344CB8AC3E}">
        <p14:creationId xmlns:p14="http://schemas.microsoft.com/office/powerpoint/2010/main" val="2249016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pic>
        <p:nvPicPr>
          <p:cNvPr id="21" name="Picture 3" descr="C:\Users\Kevin\Desktop\virus\SPAM-email-virus-fil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2" y="4953000"/>
            <a:ext cx="4495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Kevin\Desktop\virus\hidden-fold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2" y="2057400"/>
            <a:ext cx="449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Kevin\Desktop\virus\Spam-Virus-FD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2" y="3124200"/>
            <a:ext cx="441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1524000"/>
            <a:ext cx="3886200" cy="5262979"/>
          </a:xfrm>
          <a:prstGeom prst="rect">
            <a:avLst/>
          </a:prstGeom>
          <a:noFill/>
        </p:spPr>
        <p:txBody>
          <a:bodyPr wrap="square" rtlCol="0">
            <a:spAutoFit/>
          </a:bodyPr>
          <a:lstStyle/>
          <a:p>
            <a:pPr algn="just"/>
            <a:r>
              <a:rPr lang="en-US" sz="2800" dirty="0" smtClean="0"/>
              <a:t>-Virus </a:t>
            </a:r>
            <a:r>
              <a:rPr lang="en-US" sz="2800" dirty="0" err="1" smtClean="0"/>
              <a:t>máy</a:t>
            </a:r>
            <a:r>
              <a:rPr lang="en-US" sz="2800" dirty="0" smtClean="0"/>
              <a:t> </a:t>
            </a:r>
            <a:r>
              <a:rPr lang="en-US" sz="2800" dirty="0" err="1" smtClean="0"/>
              <a:t>tính</a:t>
            </a:r>
            <a:r>
              <a:rPr lang="en-US" sz="2800" dirty="0" smtClean="0"/>
              <a:t> ở </a:t>
            </a:r>
            <a:r>
              <a:rPr lang="en-US" sz="2800" dirty="0" err="1" smtClean="0"/>
              <a:t>thời</a:t>
            </a:r>
            <a:r>
              <a:rPr lang="en-US" sz="2800" dirty="0" smtClean="0"/>
              <a:t> </a:t>
            </a:r>
            <a:r>
              <a:rPr lang="en-US" sz="2800" dirty="0" err="1" smtClean="0"/>
              <a:t>kì</a:t>
            </a:r>
            <a:r>
              <a:rPr lang="en-US" sz="2800" dirty="0" smtClean="0"/>
              <a:t> </a:t>
            </a:r>
            <a:r>
              <a:rPr lang="en-US" sz="2800" dirty="0" err="1" smtClean="0"/>
              <a:t>đầu</a:t>
            </a:r>
            <a:r>
              <a:rPr lang="en-US" sz="2800" dirty="0" smtClean="0"/>
              <a:t>: </a:t>
            </a:r>
            <a:r>
              <a:rPr lang="en-US" sz="2800" dirty="0" err="1" smtClean="0"/>
              <a:t>Chỉ</a:t>
            </a:r>
            <a:r>
              <a:rPr lang="en-US" sz="2800" dirty="0" smtClean="0"/>
              <a:t> </a:t>
            </a:r>
            <a:r>
              <a:rPr lang="en-US" sz="2800" dirty="0" err="1" smtClean="0"/>
              <a:t>là</a:t>
            </a:r>
            <a:r>
              <a:rPr lang="en-US" sz="2800" dirty="0" smtClean="0"/>
              <a:t> </a:t>
            </a:r>
            <a:r>
              <a:rPr lang="en-US" sz="2800" dirty="0" err="1" smtClean="0"/>
              <a:t>những</a:t>
            </a:r>
            <a:r>
              <a:rPr lang="en-US" sz="2800" dirty="0" smtClean="0"/>
              <a:t> </a:t>
            </a:r>
            <a:r>
              <a:rPr lang="en-US" sz="2800" dirty="0" err="1" smtClean="0"/>
              <a:t>trò</a:t>
            </a:r>
            <a:r>
              <a:rPr lang="en-US" sz="2800" dirty="0" smtClean="0"/>
              <a:t> </a:t>
            </a:r>
            <a:r>
              <a:rPr lang="en-US" sz="2800" dirty="0" err="1" smtClean="0"/>
              <a:t>đùa</a:t>
            </a:r>
            <a:r>
              <a:rPr lang="en-US" sz="2800" dirty="0" smtClean="0"/>
              <a:t>, </a:t>
            </a:r>
            <a:r>
              <a:rPr lang="en-US" sz="2800" dirty="0" err="1" smtClean="0"/>
              <a:t>ít</a:t>
            </a:r>
            <a:r>
              <a:rPr lang="en-US" sz="2800" dirty="0" smtClean="0"/>
              <a:t> </a:t>
            </a:r>
            <a:r>
              <a:rPr lang="en-US" sz="2800" dirty="0" err="1" smtClean="0"/>
              <a:t>gây</a:t>
            </a:r>
            <a:r>
              <a:rPr lang="en-US" sz="2800" dirty="0" smtClean="0"/>
              <a:t> </a:t>
            </a:r>
            <a:r>
              <a:rPr lang="en-US" sz="2800" dirty="0" err="1" smtClean="0"/>
              <a:t>hại</a:t>
            </a:r>
            <a:r>
              <a:rPr lang="en-US" sz="2800" dirty="0" smtClean="0"/>
              <a:t> </a:t>
            </a:r>
            <a:r>
              <a:rPr lang="en-US" sz="2800" dirty="0" err="1" smtClean="0"/>
              <a:t>cho</a:t>
            </a:r>
            <a:r>
              <a:rPr lang="en-US" sz="2800" dirty="0" smtClean="0"/>
              <a:t> </a:t>
            </a:r>
            <a:r>
              <a:rPr lang="en-US" sz="2800" dirty="0" err="1" smtClean="0"/>
              <a:t>máy</a:t>
            </a:r>
            <a:r>
              <a:rPr lang="en-US" sz="2800" dirty="0" smtClean="0"/>
              <a:t> </a:t>
            </a:r>
            <a:r>
              <a:rPr lang="en-US" sz="2800" dirty="0" err="1" smtClean="0"/>
              <a:t>và</a:t>
            </a:r>
            <a:r>
              <a:rPr lang="en-US" sz="2800" dirty="0" smtClean="0"/>
              <a:t> </a:t>
            </a:r>
            <a:r>
              <a:rPr lang="en-US" sz="2800" dirty="0" err="1" smtClean="0"/>
              <a:t>thông</a:t>
            </a:r>
            <a:r>
              <a:rPr lang="en-US" sz="2800" dirty="0" smtClean="0"/>
              <a:t> tin </a:t>
            </a:r>
            <a:r>
              <a:rPr lang="en-US" sz="2800" dirty="0" err="1" smtClean="0"/>
              <a:t>máy</a:t>
            </a:r>
            <a:r>
              <a:rPr lang="en-US" sz="2800" dirty="0" smtClean="0"/>
              <a:t> </a:t>
            </a:r>
            <a:r>
              <a:rPr lang="en-US" sz="2800" dirty="0" err="1" smtClean="0"/>
              <a:t>tính</a:t>
            </a:r>
            <a:r>
              <a:rPr lang="en-US" sz="2800" dirty="0" smtClean="0"/>
              <a:t> (</a:t>
            </a:r>
            <a:r>
              <a:rPr lang="en-US" sz="2800" dirty="0" err="1" smtClean="0"/>
              <a:t>chữ</a:t>
            </a:r>
            <a:r>
              <a:rPr lang="en-US" sz="2800" dirty="0" smtClean="0"/>
              <a:t> </a:t>
            </a:r>
            <a:r>
              <a:rPr lang="en-US" sz="2800" dirty="0" err="1" smtClean="0"/>
              <a:t>biến</a:t>
            </a:r>
            <a:r>
              <a:rPr lang="en-US" sz="2800" dirty="0" smtClean="0"/>
              <a:t> </a:t>
            </a:r>
            <a:r>
              <a:rPr lang="en-US" sz="2800" dirty="0" err="1" smtClean="0"/>
              <a:t>mất</a:t>
            </a:r>
            <a:r>
              <a:rPr lang="en-US" sz="2800" dirty="0" smtClean="0"/>
              <a:t>, </a:t>
            </a:r>
            <a:r>
              <a:rPr lang="en-US" sz="2800" dirty="0" err="1" smtClean="0"/>
              <a:t>đẩy</a:t>
            </a:r>
            <a:r>
              <a:rPr lang="en-US" sz="2800" dirty="0" smtClean="0"/>
              <a:t> ổ </a:t>
            </a:r>
            <a:r>
              <a:rPr lang="en-US" sz="2800" dirty="0" err="1" smtClean="0"/>
              <a:t>đĩa</a:t>
            </a:r>
            <a:r>
              <a:rPr lang="en-US" sz="2800" dirty="0" smtClean="0"/>
              <a:t> </a:t>
            </a:r>
            <a:r>
              <a:rPr lang="en-US" sz="2800" dirty="0" err="1" smtClean="0"/>
              <a:t>ra</a:t>
            </a:r>
            <a:r>
              <a:rPr lang="en-US" sz="2800" dirty="0" smtClean="0"/>
              <a:t> </a:t>
            </a:r>
            <a:r>
              <a:rPr lang="en-US" sz="2800" dirty="0" err="1" smtClean="0"/>
              <a:t>ngoài</a:t>
            </a:r>
            <a:r>
              <a:rPr lang="en-US" sz="2800" dirty="0" smtClean="0"/>
              <a:t>,….)</a:t>
            </a:r>
          </a:p>
          <a:p>
            <a:pPr algn="just"/>
            <a:r>
              <a:rPr lang="en-US" sz="2800" dirty="0" smtClean="0"/>
              <a:t>-</a:t>
            </a:r>
            <a:r>
              <a:rPr lang="en-US" sz="2800" dirty="0" err="1" smtClean="0"/>
              <a:t>Hiện</a:t>
            </a:r>
            <a:r>
              <a:rPr lang="en-US" sz="2800" dirty="0" smtClean="0"/>
              <a:t> nay, virus </a:t>
            </a:r>
            <a:r>
              <a:rPr lang="en-US" sz="2800" dirty="0" err="1" smtClean="0"/>
              <a:t>thực</a:t>
            </a:r>
            <a:r>
              <a:rPr lang="en-US" sz="2800" dirty="0" smtClean="0"/>
              <a:t> </a:t>
            </a:r>
            <a:r>
              <a:rPr lang="en-US" sz="2800" dirty="0" err="1" smtClean="0"/>
              <a:t>sự</a:t>
            </a:r>
            <a:r>
              <a:rPr lang="en-US" sz="2800" dirty="0" smtClean="0"/>
              <a:t> </a:t>
            </a:r>
            <a:r>
              <a:rPr lang="en-US" sz="2800" dirty="0" err="1" smtClean="0"/>
              <a:t>là</a:t>
            </a:r>
            <a:r>
              <a:rPr lang="en-US" sz="2800" dirty="0" smtClean="0"/>
              <a:t> </a:t>
            </a:r>
            <a:r>
              <a:rPr lang="en-US" sz="2800" dirty="0" err="1" smtClean="0"/>
              <a:t>mối</a:t>
            </a:r>
            <a:r>
              <a:rPr lang="en-US" sz="2800" dirty="0" smtClean="0"/>
              <a:t> </a:t>
            </a:r>
            <a:r>
              <a:rPr lang="en-US" sz="2800" dirty="0" err="1" smtClean="0"/>
              <a:t>đe</a:t>
            </a:r>
            <a:r>
              <a:rPr lang="en-US" sz="2800" dirty="0" smtClean="0"/>
              <a:t> </a:t>
            </a:r>
            <a:r>
              <a:rPr lang="en-US" sz="2800" dirty="0" err="1" smtClean="0"/>
              <a:t>dọa</a:t>
            </a:r>
            <a:r>
              <a:rPr lang="en-US" sz="2800" dirty="0" smtClean="0"/>
              <a:t> </a:t>
            </a:r>
            <a:r>
              <a:rPr lang="en-US" sz="2800" dirty="0" err="1" smtClean="0"/>
              <a:t>tới</a:t>
            </a:r>
            <a:r>
              <a:rPr lang="en-US" sz="2800" dirty="0" smtClean="0"/>
              <a:t> an </a:t>
            </a:r>
            <a:r>
              <a:rPr lang="en-US" sz="2800" dirty="0" err="1" smtClean="0"/>
              <a:t>toàn</a:t>
            </a:r>
            <a:r>
              <a:rPr lang="en-US" sz="2800" dirty="0" smtClean="0"/>
              <a:t> </a:t>
            </a:r>
            <a:r>
              <a:rPr lang="en-US" sz="2800" dirty="0" err="1" smtClean="0"/>
              <a:t>thông</a:t>
            </a:r>
            <a:r>
              <a:rPr lang="en-US" sz="2800" dirty="0" smtClean="0"/>
              <a:t> tin </a:t>
            </a:r>
            <a:r>
              <a:rPr lang="en-US" sz="2800" dirty="0" err="1" smtClean="0"/>
              <a:t>máy</a:t>
            </a:r>
            <a:r>
              <a:rPr lang="en-US" sz="2800" dirty="0" smtClean="0"/>
              <a:t> </a:t>
            </a:r>
            <a:r>
              <a:rPr lang="en-US" sz="2800" dirty="0" err="1" smtClean="0"/>
              <a:t>tính</a:t>
            </a:r>
            <a:r>
              <a:rPr lang="en-US" sz="2800" dirty="0" smtClean="0"/>
              <a:t>: </a:t>
            </a:r>
            <a:r>
              <a:rPr lang="en-US" sz="2800" dirty="0" err="1" smtClean="0"/>
              <a:t>Lấy</a:t>
            </a:r>
            <a:r>
              <a:rPr lang="en-US" sz="2800" dirty="0" smtClean="0"/>
              <a:t> </a:t>
            </a:r>
            <a:r>
              <a:rPr lang="en-US" sz="2800" dirty="0" err="1" smtClean="0"/>
              <a:t>cắp</a:t>
            </a:r>
            <a:r>
              <a:rPr lang="en-US" sz="2800" dirty="0" smtClean="0"/>
              <a:t> </a:t>
            </a:r>
            <a:r>
              <a:rPr lang="en-US" sz="2800" dirty="0" err="1" smtClean="0"/>
              <a:t>thông</a:t>
            </a:r>
            <a:r>
              <a:rPr lang="en-US" sz="2800" dirty="0" smtClean="0"/>
              <a:t> (</a:t>
            </a:r>
            <a:r>
              <a:rPr lang="en-US" sz="2800" dirty="0" err="1" smtClean="0"/>
              <a:t>thẻ</a:t>
            </a:r>
            <a:r>
              <a:rPr lang="en-US" sz="2800" dirty="0" smtClean="0"/>
              <a:t> </a:t>
            </a:r>
            <a:r>
              <a:rPr lang="en-US" sz="2800" dirty="0" err="1" smtClean="0"/>
              <a:t>tín</a:t>
            </a:r>
            <a:r>
              <a:rPr lang="en-US" sz="2800" dirty="0" smtClean="0"/>
              <a:t> </a:t>
            </a:r>
            <a:r>
              <a:rPr lang="en-US" sz="2800" dirty="0" err="1" smtClean="0"/>
              <a:t>dụng</a:t>
            </a:r>
            <a:r>
              <a:rPr lang="en-US" sz="2800" dirty="0" smtClean="0"/>
              <a:t>,…), </a:t>
            </a:r>
            <a:r>
              <a:rPr lang="en-US" sz="2800" dirty="0" err="1" smtClean="0"/>
              <a:t>chiếm</a:t>
            </a:r>
            <a:r>
              <a:rPr lang="en-US" sz="2800" dirty="0" smtClean="0"/>
              <a:t> </a:t>
            </a:r>
            <a:r>
              <a:rPr lang="en-US" sz="2800" dirty="0" err="1" smtClean="0"/>
              <a:t>quyền</a:t>
            </a:r>
            <a:r>
              <a:rPr lang="en-US" sz="2800" dirty="0" smtClean="0"/>
              <a:t> </a:t>
            </a:r>
            <a:r>
              <a:rPr lang="en-US" sz="2800" dirty="0" err="1" smtClean="0"/>
              <a:t>điều</a:t>
            </a:r>
            <a:r>
              <a:rPr lang="en-US" sz="2800" dirty="0" smtClean="0"/>
              <a:t> </a:t>
            </a:r>
            <a:r>
              <a:rPr lang="en-US" sz="2800" dirty="0" err="1" smtClean="0"/>
              <a:t>khiển</a:t>
            </a:r>
            <a:r>
              <a:rPr lang="en-US" sz="2800" dirty="0" smtClean="0"/>
              <a:t> </a:t>
            </a:r>
            <a:r>
              <a:rPr lang="en-US" sz="2800" dirty="0" err="1" smtClean="0"/>
              <a:t>máy</a:t>
            </a:r>
            <a:r>
              <a:rPr lang="en-US" sz="2800" dirty="0" smtClean="0"/>
              <a:t>, ….</a:t>
            </a:r>
            <a:endParaRPr lang="en-US" sz="2800" dirty="0"/>
          </a:p>
        </p:txBody>
      </p:sp>
    </p:spTree>
    <p:extLst>
      <p:ext uri="{BB962C8B-B14F-4D97-AF65-F5344CB8AC3E}">
        <p14:creationId xmlns:p14="http://schemas.microsoft.com/office/powerpoint/2010/main" val="9320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2358081"/>
            <a:ext cx="4886609" cy="4322863"/>
            <a:chOff x="1425555" y="2620465"/>
            <a:chExt cx="4622339" cy="4146095"/>
          </a:xfrm>
        </p:grpSpPr>
        <p:pic>
          <p:nvPicPr>
            <p:cNvPr id="5" name="Picture 4" descr="A picture containing vector graphics&#10;&#10;Description generated with very high confidence">
              <a:extLst>
                <a:ext uri="{FF2B5EF4-FFF2-40B4-BE49-F238E27FC236}">
                  <a16:creationId xmlns:a16="http://schemas.microsoft.com/office/drawing/2014/main" xmlns="" id="{8C1822ED-EB1B-4C5E-9412-52525CAF2D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50" t="26651" r="4584"/>
            <a:stretch/>
          </p:blipFill>
          <p:spPr>
            <a:xfrm>
              <a:off x="1425555" y="2755596"/>
              <a:ext cx="2575440" cy="3475533"/>
            </a:xfrm>
            <a:prstGeom prst="rect">
              <a:avLst/>
            </a:prstGeom>
          </p:spPr>
        </p:pic>
        <p:pic>
          <p:nvPicPr>
            <p:cNvPr id="6" name="Picture 5">
              <a:extLst>
                <a:ext uri="{FF2B5EF4-FFF2-40B4-BE49-F238E27FC236}">
                  <a16:creationId xmlns:a16="http://schemas.microsoft.com/office/drawing/2014/main" xmlns="" id="{036B416D-89CB-4CC4-8414-54DFAF747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216" y="6176801"/>
              <a:ext cx="332019" cy="589759"/>
            </a:xfrm>
            <a:prstGeom prst="rect">
              <a:avLst/>
            </a:prstGeom>
          </p:spPr>
        </p:pic>
        <p:pic>
          <p:nvPicPr>
            <p:cNvPr id="7" name="Picture 6">
              <a:extLst>
                <a:ext uri="{FF2B5EF4-FFF2-40B4-BE49-F238E27FC236}">
                  <a16:creationId xmlns:a16="http://schemas.microsoft.com/office/drawing/2014/main" xmlns="" id="{6AEEAAA2-7F50-49B8-9DAA-02B1D8492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8890" y="2620465"/>
              <a:ext cx="1549004" cy="3445196"/>
            </a:xfrm>
            <a:prstGeom prst="rect">
              <a:avLst/>
            </a:prstGeom>
          </p:spPr>
        </p:pic>
      </p:grpSp>
      <p:sp>
        <p:nvSpPr>
          <p:cNvPr id="8" name="Text Box 490">
            <a:extLst>
              <a:ext uri="{FF2B5EF4-FFF2-40B4-BE49-F238E27FC236}">
                <a16:creationId xmlns:a16="http://schemas.microsoft.com/office/drawing/2014/main" xmlns="" id="{C59F7D51-35B2-4D8F-AD9D-95DB0F674D1D}"/>
              </a:ext>
            </a:extLst>
          </p:cNvPr>
          <p:cNvSpPr txBox="1"/>
          <p:nvPr/>
        </p:nvSpPr>
        <p:spPr>
          <a:xfrm>
            <a:off x="5039008" y="3429000"/>
            <a:ext cx="4104991" cy="3251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3200" dirty="0" err="1">
                <a:effectLst/>
                <a:latin typeface="UTM Times" panose="02040603050506020204" pitchFamily="18" charset="0"/>
                <a:ea typeface="Calibri" panose="020F0502020204030204" pitchFamily="34" charset="0"/>
                <a:cs typeface="Times New Roman" panose="02020603050405020304" pitchFamily="18" charset="0"/>
              </a:rPr>
              <a:t>Bệnh</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Sốt</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Xuất</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Huyết</a:t>
            </a:r>
            <a:r>
              <a:rPr lang="en-US" sz="3200" dirty="0">
                <a:effectLst/>
                <a:latin typeface="UTM Times" panose="02040603050506020204" pitchFamily="18" charset="0"/>
                <a:ea typeface="Calibri" panose="020F0502020204030204" pitchFamily="34" charset="0"/>
                <a:cs typeface="Times New Roman" panose="02020603050405020304" pitchFamily="18" charset="0"/>
              </a:rPr>
              <a:t> Dengue (SXHD)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là</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một</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bệnh</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truyền</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nhiễm</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gây</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dịch</a:t>
            </a:r>
            <a:r>
              <a:rPr lang="en-US" sz="3200" dirty="0">
                <a:effectLst/>
                <a:latin typeface="UTM Times" panose="02040603050506020204" pitchFamily="18" charset="0"/>
                <a:ea typeface="Calibri" panose="020F0502020204030204" pitchFamily="34" charset="0"/>
                <a:cs typeface="Times New Roman" panose="02020603050405020304" pitchFamily="18" charset="0"/>
              </a:rPr>
              <a:t> do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một</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loại</a:t>
            </a:r>
            <a:r>
              <a:rPr lang="en-US" sz="3200" dirty="0">
                <a:effectLst/>
                <a:latin typeface="UTM Times" panose="02040603050506020204" pitchFamily="18" charset="0"/>
                <a:ea typeface="Calibri" panose="020F0502020204030204" pitchFamily="34" charset="0"/>
                <a:cs typeface="Times New Roman" panose="02020603050405020304" pitchFamily="18" charset="0"/>
              </a:rPr>
              <a:t> virus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thuộc</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họ</a:t>
            </a:r>
            <a:r>
              <a:rPr lang="en-US" sz="3200" dirty="0">
                <a:effectLst/>
                <a:latin typeface="UTM Times" panose="02040603050506020204" pitchFamily="18" charset="0"/>
                <a:ea typeface="Calibri" panose="020F0502020204030204" pitchFamily="34" charset="0"/>
                <a:cs typeface="Times New Roman" panose="02020603050405020304" pitchFamily="18" charset="0"/>
              </a:rPr>
              <a:t> </a:t>
            </a:r>
            <a:r>
              <a:rPr lang="en-US" sz="3200" dirty="0" err="1">
                <a:effectLst/>
                <a:latin typeface="UTM Times" panose="02040603050506020204" pitchFamily="18" charset="0"/>
                <a:ea typeface="Calibri" panose="020F0502020204030204" pitchFamily="34" charset="0"/>
                <a:cs typeface="Times New Roman" panose="02020603050405020304" pitchFamily="18" charset="0"/>
              </a:rPr>
              <a:t>Flaviviridae</a:t>
            </a:r>
            <a:r>
              <a:rPr lang="en-US" sz="3200" dirty="0">
                <a:effectLst/>
                <a:latin typeface="UTM Times" panose="02040603050506020204" pitchFamily="18" charset="0"/>
                <a:ea typeface="Calibri" panose="020F0502020204030204" pitchFamily="34" charset="0"/>
                <a:cs typeface="Times New Roman" panose="02020603050405020304" pitchFamily="18" charset="0"/>
              </a:rPr>
              <a:t>.</a:t>
            </a:r>
          </a:p>
        </p:txBody>
      </p:sp>
      <p:sp>
        <p:nvSpPr>
          <p:cNvPr id="11" name="Horizontal Scroll 10"/>
          <p:cNvSpPr/>
          <p:nvPr/>
        </p:nvSpPr>
        <p:spPr>
          <a:xfrm>
            <a:off x="123568" y="-152400"/>
            <a:ext cx="8686801" cy="19812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B050"/>
                </a:solidFill>
                <a:latin typeface="Times New Roman" panose="02020603050405020304" pitchFamily="18" charset="0"/>
                <a:cs typeface="Times New Roman" panose="02020603050405020304" pitchFamily="18" charset="0"/>
              </a:rPr>
              <a:t>Hoa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bị</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sốt</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mấy</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ngày</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liền</a:t>
            </a:r>
            <a:r>
              <a:rPr lang="en-US" sz="2400" b="1" dirty="0" smtClean="0">
                <a:solidFill>
                  <a:srgbClr val="00B050"/>
                </a:solidFill>
                <a:latin typeface="Times New Roman" panose="02020603050405020304" pitchFamily="18" charset="0"/>
                <a:cs typeface="Times New Roman" panose="02020603050405020304" pitchFamily="18" charset="0"/>
              </a:rPr>
              <a:t>. Sau </a:t>
            </a:r>
            <a:r>
              <a:rPr lang="en-US" sz="2400" b="1" dirty="0" err="1" smtClean="0">
                <a:solidFill>
                  <a:srgbClr val="00B050"/>
                </a:solidFill>
                <a:latin typeface="Times New Roman" panose="02020603050405020304" pitchFamily="18" charset="0"/>
                <a:cs typeface="Times New Roman" panose="02020603050405020304" pitchFamily="18" charset="0"/>
              </a:rPr>
              <a:t>khi</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khám</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bệnh</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Bác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sĩ</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kết</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luận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Hoa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bị</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sốt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xuất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huyết</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12" name="Cloud Callout 11"/>
          <p:cNvSpPr/>
          <p:nvPr/>
        </p:nvSpPr>
        <p:spPr>
          <a:xfrm>
            <a:off x="4220226" y="1219200"/>
            <a:ext cx="4695173" cy="1736973"/>
          </a:xfrm>
          <a:prstGeom prst="cloudCallout">
            <a:avLst>
              <a:gd name="adj1" fmla="val -61489"/>
              <a:gd name="adj2" fmla="val 10697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nhiễm</a:t>
            </a:r>
            <a:r>
              <a:rPr lang="en-US" sz="3200" b="1" dirty="0" smtClean="0">
                <a:solidFill>
                  <a:srgbClr val="FF0000"/>
                </a:solidFill>
                <a:latin typeface="Times New Roman" panose="02020603050405020304" pitchFamily="18" charset="0"/>
                <a:cs typeface="Times New Roman" panose="02020603050405020304" pitchFamily="18" charset="0"/>
              </a:rPr>
              <a:t> virus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0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chemeClr val="accent2">
                    <a:lumMod val="75000"/>
                  </a:schemeClr>
                </a:solidFill>
              </a:rPr>
              <a:t>Tiêu</a:t>
            </a:r>
            <a:r>
              <a:rPr lang="en-US" sz="2800" b="1" dirty="0" smtClean="0">
                <a:solidFill>
                  <a:schemeClr val="accent2">
                    <a:lumMod val="75000"/>
                  </a:schemeClr>
                </a:solidFill>
              </a:rPr>
              <a:t> </a:t>
            </a:r>
            <a:r>
              <a:rPr lang="en-US" sz="2800" b="1" dirty="0" err="1" smtClean="0">
                <a:solidFill>
                  <a:schemeClr val="accent2">
                    <a:lumMod val="75000"/>
                  </a:schemeClr>
                </a:solidFill>
              </a:rPr>
              <a:t>tốn</a:t>
            </a:r>
            <a:r>
              <a:rPr lang="en-US" sz="2800" b="1" dirty="0" smtClean="0">
                <a:solidFill>
                  <a:schemeClr val="accent2">
                    <a:lumMod val="75000"/>
                  </a:schemeClr>
                </a:solidFill>
              </a:rPr>
              <a:t> </a:t>
            </a:r>
            <a:r>
              <a:rPr lang="en-US" sz="2800" b="1" dirty="0" err="1" smtClean="0">
                <a:solidFill>
                  <a:schemeClr val="accent2">
                    <a:lumMod val="75000"/>
                  </a:schemeClr>
                </a:solidFill>
              </a:rPr>
              <a:t>tài</a:t>
            </a:r>
            <a:r>
              <a:rPr lang="en-US" sz="2800" b="1" dirty="0" smtClean="0">
                <a:solidFill>
                  <a:schemeClr val="accent2">
                    <a:lumMod val="75000"/>
                  </a:schemeClr>
                </a:solidFill>
              </a:rPr>
              <a:t> </a:t>
            </a:r>
            <a:r>
              <a:rPr lang="en-US" sz="2800" b="1" dirty="0" err="1" smtClean="0">
                <a:solidFill>
                  <a:schemeClr val="accent2">
                    <a:lumMod val="75000"/>
                  </a:schemeClr>
                </a:solidFill>
              </a:rPr>
              <a:t>nguyên</a:t>
            </a:r>
            <a:r>
              <a:rPr lang="en-US" sz="2800" b="1" dirty="0" smtClean="0">
                <a:solidFill>
                  <a:schemeClr val="accent2">
                    <a:lumMod val="75000"/>
                  </a:schemeClr>
                </a:solidFill>
              </a:rPr>
              <a:t> </a:t>
            </a:r>
            <a:r>
              <a:rPr lang="en-US" sz="2800" b="1" dirty="0" err="1" smtClean="0">
                <a:solidFill>
                  <a:schemeClr val="accent2">
                    <a:lumMod val="75000"/>
                  </a:schemeClr>
                </a:solidFill>
              </a:rPr>
              <a:t>hệ</a:t>
            </a:r>
            <a:r>
              <a:rPr lang="en-US" sz="2800" b="1" dirty="0" smtClean="0">
                <a:solidFill>
                  <a:schemeClr val="accent2">
                    <a:lumMod val="75000"/>
                  </a:schemeClr>
                </a:solidFill>
              </a:rPr>
              <a:t> </a:t>
            </a:r>
            <a:r>
              <a:rPr lang="en-US" sz="2800" b="1" dirty="0" err="1" smtClean="0">
                <a:solidFill>
                  <a:schemeClr val="accent2">
                    <a:lumMod val="75000"/>
                  </a:schemeClr>
                </a:solidFill>
              </a:rPr>
              <a:t>thống</a:t>
            </a:r>
            <a:r>
              <a:rPr lang="en-US" sz="2800" b="1" dirty="0" smtClean="0">
                <a:solidFill>
                  <a:schemeClr val="accent2">
                    <a:lumMod val="75000"/>
                  </a:schemeClr>
                </a:solidFill>
              </a:rPr>
              <a:t>:</a:t>
            </a:r>
            <a:endParaRPr lang="en-US" sz="2800" b="1" dirty="0">
              <a:solidFill>
                <a:schemeClr val="accent2">
                  <a:lumMod val="75000"/>
                </a:schemeClr>
              </a:solidFill>
            </a:endParaRPr>
          </a:p>
        </p:txBody>
      </p:sp>
      <p:sp>
        <p:nvSpPr>
          <p:cNvPr id="4" name="TextBox 3"/>
          <p:cNvSpPr txBox="1"/>
          <p:nvPr/>
        </p:nvSpPr>
        <p:spPr>
          <a:xfrm>
            <a:off x="-22035" y="2080735"/>
            <a:ext cx="3277073" cy="4031873"/>
          </a:xfrm>
          <a:prstGeom prst="rect">
            <a:avLst/>
          </a:prstGeom>
          <a:solidFill>
            <a:schemeClr val="accent6">
              <a:lumMod val="20000"/>
              <a:lumOff val="80000"/>
            </a:schemeClr>
          </a:solidFill>
        </p:spPr>
        <p:txBody>
          <a:bodyPr wrap="square" rtlCol="0">
            <a:spAutoFit/>
          </a:bodyPr>
          <a:lstStyle/>
          <a:p>
            <a:pPr algn="just"/>
            <a:r>
              <a:rPr lang="en-US" altLang="en-US" sz="3200" dirty="0" err="1">
                <a:latin typeface="Arial" panose="020B0604020202020204" pitchFamily="34" charset="0"/>
                <a:cs typeface="Arial" panose="020B0604020202020204" pitchFamily="34" charset="0"/>
              </a:rPr>
              <a:t>Gây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sự</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ngoài</a:t>
            </a:r>
            <a:r>
              <a:rPr lang="en-US" altLang="en-US" sz="3200" dirty="0">
                <a:latin typeface="Arial" panose="020B0604020202020204" pitchFamily="34" charset="0"/>
                <a:cs typeface="Arial" panose="020B0604020202020204" pitchFamily="34" charset="0"/>
              </a:rPr>
              <a:t> ý </a:t>
            </a:r>
            <a:r>
              <a:rPr lang="en-US" altLang="en-US" sz="3200" dirty="0" err="1" smtClean="0">
                <a:latin typeface="Arial" panose="020B0604020202020204" pitchFamily="34" charset="0"/>
                <a:cs typeface="Arial" panose="020B0604020202020204" pitchFamily="34" charset="0"/>
              </a:rPr>
              <a:t>muốn</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t>
            </a:r>
            <a:r>
              <a:rPr lang="en-US" altLang="en-US" sz="3200" dirty="0" err="1" smtClean="0">
                <a:latin typeface="Arial" panose="020B0604020202020204" pitchFamily="34" charset="0"/>
                <a:cs typeface="Arial" panose="020B0604020202020204" pitchFamily="34" charset="0"/>
              </a:rPr>
              <a:t>hạy</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chậm</a:t>
            </a:r>
            <a:r>
              <a:rPr lang="en-US" altLang="en-US" sz="3200" dirty="0">
                <a:latin typeface="Arial" panose="020B0604020202020204" pitchFamily="34" charset="0"/>
                <a:cs typeface="Arial" panose="020B0604020202020204" pitchFamily="34" charset="0"/>
              </a:rPr>
              <a:t>, </a:t>
            </a:r>
            <a:endParaRPr lang="en-US" altLang="en-US" sz="3200" dirty="0" smtClean="0">
              <a:latin typeface="Arial" panose="020B0604020202020204" pitchFamily="34" charset="0"/>
              <a:cs typeface="Arial" panose="020B0604020202020204" pitchFamily="34" charset="0"/>
            </a:endParaRPr>
          </a:p>
          <a:p>
            <a:pPr algn="just"/>
            <a:r>
              <a:rPr lang="en-US" altLang="en-US" sz="3200" dirty="0" smtClean="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T</a:t>
            </a:r>
            <a:r>
              <a:rPr lang="en-US" altLang="en-US" sz="3200" dirty="0" smtClean="0">
                <a:latin typeface="Arial" panose="020B0604020202020204" pitchFamily="34" charset="0"/>
                <a:cs typeface="Arial" panose="020B0604020202020204" pitchFamily="34" charset="0"/>
              </a:rPr>
              <a:t>reo </a:t>
            </a:r>
            <a:r>
              <a:rPr lang="en-US" altLang="en-US" sz="3200" dirty="0" err="1">
                <a:latin typeface="Arial" panose="020B0604020202020204" pitchFamily="34" charset="0"/>
                <a:cs typeface="Arial" panose="020B0604020202020204" pitchFamily="34" charset="0"/>
              </a:rPr>
              <a:t>máy</a:t>
            </a:r>
            <a:r>
              <a:rPr lang="en-US" altLang="en-US" sz="3200" dirty="0">
                <a:latin typeface="Arial" panose="020B0604020202020204" pitchFamily="34" charset="0"/>
                <a:cs typeface="Arial" panose="020B0604020202020204" pitchFamily="34" charset="0"/>
              </a:rPr>
              <a:t>, </a:t>
            </a:r>
            <a:endParaRPr lang="en-US" altLang="en-US" sz="3200" dirty="0" smtClean="0">
              <a:latin typeface="Arial" panose="020B0604020202020204" pitchFamily="34" charset="0"/>
              <a:cs typeface="Arial" panose="020B0604020202020204" pitchFamily="34" charset="0"/>
            </a:endParaRPr>
          </a:p>
          <a:p>
            <a:pPr algn="just"/>
            <a:r>
              <a:rPr lang="en-US" altLang="en-US" sz="3200" dirty="0" smtClean="0">
                <a:latin typeface="Arial" panose="020B0604020202020204" pitchFamily="34" charset="0"/>
                <a:cs typeface="Arial" panose="020B0604020202020204" pitchFamily="34" charset="0"/>
              </a:rPr>
              <a:t>-</a:t>
            </a:r>
            <a:r>
              <a:rPr lang="en-US" altLang="en-US" sz="3200" dirty="0" err="1">
                <a:latin typeface="Arial" panose="020B0604020202020204" pitchFamily="34" charset="0"/>
                <a:cs typeface="Arial" panose="020B0604020202020204" pitchFamily="34" charset="0"/>
              </a:rPr>
              <a:t>T</a:t>
            </a:r>
            <a:r>
              <a:rPr lang="en-US" altLang="en-US" sz="3200" dirty="0" err="1" smtClean="0">
                <a:latin typeface="Arial" panose="020B0604020202020204" pitchFamily="34" charset="0"/>
                <a:cs typeface="Arial" panose="020B0604020202020204" pitchFamily="34" charset="0"/>
              </a:rPr>
              <a:t>ự</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reset </a:t>
            </a:r>
            <a:r>
              <a:rPr lang="en-US" altLang="en-US" sz="3200" dirty="0" err="1" smtClean="0">
                <a:latin typeface="Arial" panose="020B0604020202020204" pitchFamily="34" charset="0"/>
                <a:cs typeface="Arial" panose="020B0604020202020204" pitchFamily="34" charset="0"/>
              </a:rPr>
              <a:t>máy</a:t>
            </a:r>
            <a:r>
              <a:rPr lang="en-US" altLang="en-US" sz="3200" dirty="0" smtClean="0">
                <a:latin typeface="Arial" panose="020B0604020202020204" pitchFamily="34" charset="0"/>
                <a:cs typeface="Arial" panose="020B0604020202020204" pitchFamily="34" charset="0"/>
              </a:rPr>
              <a:t> </a:t>
            </a:r>
          </a:p>
          <a:p>
            <a:pPr algn="just"/>
            <a:r>
              <a:rPr lang="en-US" altLang="en-US" sz="3200" dirty="0" smtClean="0">
                <a:latin typeface="Arial" panose="020B0604020202020204" pitchFamily="34" charset="0"/>
                <a:cs typeface="Arial" panose="020B0604020202020204" pitchFamily="34" charset="0"/>
              </a:rPr>
              <a:t>-</a:t>
            </a:r>
            <a:r>
              <a:rPr lang="en-US" altLang="en-US" sz="3200" dirty="0" err="1" smtClean="0">
                <a:latin typeface="Arial" panose="020B0604020202020204" pitchFamily="34" charset="0"/>
                <a:cs typeface="Arial" panose="020B0604020202020204" pitchFamily="34" charset="0"/>
              </a:rPr>
              <a:t>Ngắt</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kết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mạng</a:t>
            </a:r>
            <a:r>
              <a:rPr lang="en-US" alt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24" name="Picture 6" descr="C:\Users\Kevin\Desktop\virus\300x250_1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44053"/>
            <a:ext cx="3858516" cy="257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C:\Users\Kevin\Desktop\virus\freez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713" y="4081432"/>
            <a:ext cx="4172648" cy="276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4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out)">
                                      <p:cBhvr>
                                        <p:cTn id="15" dur="500"/>
                                        <p:tgtEl>
                                          <p:spTgt spid="25"/>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ou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rgbClr val="00B050"/>
                </a:solidFill>
              </a:rPr>
              <a:t>Phá</a:t>
            </a:r>
            <a:r>
              <a:rPr lang="en-US" sz="2800" b="1" dirty="0" smtClean="0">
                <a:solidFill>
                  <a:srgbClr val="00B050"/>
                </a:solidFill>
              </a:rPr>
              <a:t> </a:t>
            </a:r>
            <a:r>
              <a:rPr lang="en-US" sz="2800" b="1" dirty="0" err="1" smtClean="0">
                <a:solidFill>
                  <a:srgbClr val="00B050"/>
                </a:solidFill>
              </a:rPr>
              <a:t>hủy</a:t>
            </a:r>
            <a:r>
              <a:rPr lang="en-US" sz="2800" b="1" dirty="0" smtClean="0">
                <a:solidFill>
                  <a:srgbClr val="00B050"/>
                </a:solidFill>
              </a:rPr>
              <a:t> </a:t>
            </a:r>
            <a:r>
              <a:rPr lang="en-US" sz="2800" b="1" dirty="0" err="1" smtClean="0">
                <a:solidFill>
                  <a:srgbClr val="00B050"/>
                </a:solidFill>
              </a:rPr>
              <a:t>dữ</a:t>
            </a:r>
            <a:r>
              <a:rPr lang="en-US" sz="2800" b="1" dirty="0" smtClean="0">
                <a:solidFill>
                  <a:srgbClr val="00B050"/>
                </a:solidFill>
              </a:rPr>
              <a:t> </a:t>
            </a:r>
            <a:r>
              <a:rPr lang="en-US" sz="2800" b="1" dirty="0" err="1" smtClean="0">
                <a:solidFill>
                  <a:srgbClr val="00B050"/>
                </a:solidFill>
              </a:rPr>
              <a:t>liệu</a:t>
            </a:r>
            <a:r>
              <a:rPr lang="en-US" sz="2800" b="1" dirty="0" smtClean="0">
                <a:solidFill>
                  <a:srgbClr val="00B050"/>
                </a:solidFill>
              </a:rPr>
              <a:t>:</a:t>
            </a:r>
            <a:endParaRPr lang="en-US" sz="2800" b="1" dirty="0">
              <a:solidFill>
                <a:srgbClr val="00B050"/>
              </a:solidFill>
            </a:endParaRPr>
          </a:p>
        </p:txBody>
      </p:sp>
      <p:sp>
        <p:nvSpPr>
          <p:cNvPr id="2" name="TextBox 1"/>
          <p:cNvSpPr txBox="1"/>
          <p:nvPr/>
        </p:nvSpPr>
        <p:spPr>
          <a:xfrm>
            <a:off x="122330" y="1901052"/>
            <a:ext cx="5408300" cy="1077218"/>
          </a:xfrm>
          <a:prstGeom prst="rect">
            <a:avLst/>
          </a:prstGeom>
          <a:solidFill>
            <a:schemeClr val="accent5">
              <a:lumMod val="20000"/>
              <a:lumOff val="80000"/>
            </a:schemeClr>
          </a:solidFill>
        </p:spPr>
        <p:txBody>
          <a:bodyPr wrap="square" rtlCol="0">
            <a:spAutoFit/>
          </a:bodyPr>
          <a:lstStyle/>
          <a:p>
            <a:r>
              <a:rPr lang="en-US" altLang="en-US" sz="3200" dirty="0" err="1">
                <a:latin typeface="Arial" panose="020B0604020202020204" pitchFamily="34" charset="0"/>
                <a:cs typeface="Arial" panose="020B0604020202020204" pitchFamily="34" charset="0"/>
              </a:rPr>
              <a:t>Xoá</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hoặc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hỏng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tệp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chương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trình</a:t>
            </a:r>
            <a:r>
              <a:rPr lang="en-US" altLang="en-US" sz="3200" dirty="0">
                <a:latin typeface="Arial" panose="020B0604020202020204" pitchFamily="34" charset="0"/>
                <a:cs typeface="Arial" panose="020B0604020202020204" pitchFamily="34" charset="0"/>
              </a:rPr>
              <a:t> hay </a:t>
            </a:r>
            <a:r>
              <a:rPr lang="en-US" altLang="en-US" sz="3200" dirty="0" err="1">
                <a:latin typeface="Arial" panose="020B0604020202020204" pitchFamily="34" charset="0"/>
                <a:cs typeface="Arial" panose="020B0604020202020204" pitchFamily="34" charset="0"/>
              </a:rPr>
              <a:t>dữ</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liệu</a:t>
            </a:r>
            <a:endParaRPr lang="en-US" sz="3200" dirty="0">
              <a:latin typeface="Arial" panose="020B0604020202020204" pitchFamily="34" charset="0"/>
              <a:cs typeface="Arial" panose="020B0604020202020204" pitchFamily="34" charset="0"/>
            </a:endParaRPr>
          </a:p>
        </p:txBody>
      </p:sp>
      <p:pic>
        <p:nvPicPr>
          <p:cNvPr id="16" name="Picture 2" descr="C:\Users\Kevin\Desktop\virus\err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02" y="4130048"/>
            <a:ext cx="3783423" cy="27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Kevin\Desktop\virus\bluescre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30048"/>
            <a:ext cx="4515232" cy="272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7880" y="637493"/>
            <a:ext cx="3093720" cy="3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rgbClr val="C00000"/>
                </a:solidFill>
              </a:rPr>
              <a:t>Phá</a:t>
            </a:r>
            <a:r>
              <a:rPr lang="en-US" sz="2800" b="1" dirty="0" smtClean="0">
                <a:solidFill>
                  <a:srgbClr val="C00000"/>
                </a:solidFill>
              </a:rPr>
              <a:t> </a:t>
            </a:r>
            <a:r>
              <a:rPr lang="en-US" sz="2800" b="1" dirty="0" err="1" smtClean="0">
                <a:solidFill>
                  <a:srgbClr val="C00000"/>
                </a:solidFill>
              </a:rPr>
              <a:t>hủy</a:t>
            </a:r>
            <a:r>
              <a:rPr lang="en-US" sz="2800" b="1" dirty="0" smtClean="0">
                <a:solidFill>
                  <a:srgbClr val="C00000"/>
                </a:solidFill>
              </a:rPr>
              <a:t> </a:t>
            </a:r>
            <a:r>
              <a:rPr lang="en-US" sz="2800" b="1" dirty="0" err="1" smtClean="0">
                <a:solidFill>
                  <a:srgbClr val="C00000"/>
                </a:solidFill>
              </a:rPr>
              <a:t>hệ</a:t>
            </a:r>
            <a:r>
              <a:rPr lang="en-US" sz="2800" b="1" dirty="0" smtClean="0">
                <a:solidFill>
                  <a:srgbClr val="C00000"/>
                </a:solidFill>
              </a:rPr>
              <a:t> </a:t>
            </a:r>
            <a:r>
              <a:rPr lang="en-US" sz="2800" b="1" dirty="0" err="1" smtClean="0">
                <a:solidFill>
                  <a:srgbClr val="C00000"/>
                </a:solidFill>
              </a:rPr>
              <a:t>thống</a:t>
            </a:r>
            <a:r>
              <a:rPr lang="en-US" sz="2800" b="1" dirty="0" smtClean="0">
                <a:solidFill>
                  <a:srgbClr val="C00000"/>
                </a:solidFill>
              </a:rPr>
              <a:t>:</a:t>
            </a:r>
            <a:endParaRPr lang="en-US" sz="2800" b="1" dirty="0">
              <a:solidFill>
                <a:srgbClr val="C00000"/>
              </a:solidFill>
            </a:endParaRPr>
          </a:p>
        </p:txBody>
      </p:sp>
      <p:pic>
        <p:nvPicPr>
          <p:cNvPr id="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3057" y="4343400"/>
            <a:ext cx="3718612" cy="214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Kevin\Desktop\virus\errorLsass.png"/>
          <p:cNvPicPr>
            <a:picLocks noChangeAspect="1" noChangeArrowheads="1"/>
          </p:cNvPicPr>
          <p:nvPr/>
        </p:nvPicPr>
        <p:blipFill>
          <a:blip r:embed="rId3" cstate="print">
            <a:extLst>
              <a:ext uri="{28A0092B-C50C-407E-A947-70E740481C1C}">
                <a14:useLocalDpi xmlns:a14="http://schemas.microsoft.com/office/drawing/2010/main" val="0"/>
              </a:ext>
            </a:extLst>
          </a:blip>
          <a:srcRect b="31560"/>
          <a:stretch>
            <a:fillRect/>
          </a:stretch>
        </p:blipFill>
        <p:spPr bwMode="auto">
          <a:xfrm>
            <a:off x="5162053" y="1524000"/>
            <a:ext cx="3905747" cy="26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C:\Users\Kevin\Desktop\virus\system_error_hard_disk_failure_detec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2" y="3581400"/>
            <a:ext cx="5066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35" y="1921561"/>
            <a:ext cx="4419600" cy="1569660"/>
          </a:xfrm>
          <a:prstGeom prst="rect">
            <a:avLst/>
          </a:prstGeom>
          <a:noFill/>
        </p:spPr>
        <p:txBody>
          <a:bodyPr wrap="square" rtlCol="0">
            <a:spAutoFit/>
          </a:bodyPr>
          <a:lstStyle/>
          <a:p>
            <a:r>
              <a:rPr lang="en-US" altLang="en-US" sz="3200" dirty="0" smtClean="0">
                <a:cs typeface="Arial" panose="020B0604020202020204" pitchFamily="34" charset="0"/>
              </a:rPr>
              <a:t>-</a:t>
            </a:r>
            <a:r>
              <a:rPr lang="en-US" altLang="en-US" sz="3200" dirty="0" err="1" smtClean="0">
                <a:cs typeface="Arial" panose="020B0604020202020204" pitchFamily="34" charset="0"/>
              </a:rPr>
              <a:t>Phá</a:t>
            </a:r>
            <a:r>
              <a:rPr lang="en-US" altLang="en-US" sz="3200" dirty="0" smtClean="0">
                <a:cs typeface="Arial" panose="020B0604020202020204" pitchFamily="34" charset="0"/>
              </a:rPr>
              <a:t> </a:t>
            </a:r>
            <a:r>
              <a:rPr lang="en-US" altLang="en-US" sz="3200" dirty="0" err="1">
                <a:cs typeface="Arial" panose="020B0604020202020204" pitchFamily="34" charset="0"/>
              </a:rPr>
              <a:t>huỷ</a:t>
            </a:r>
            <a:r>
              <a:rPr lang="en-US" altLang="en-US" sz="3200" dirty="0">
                <a:cs typeface="Arial" panose="020B0604020202020204" pitchFamily="34" charset="0"/>
              </a:rPr>
              <a:t> </a:t>
            </a:r>
            <a:r>
              <a:rPr lang="en-US" altLang="en-US" sz="3200" dirty="0" err="1">
                <a:cs typeface="Arial" panose="020B0604020202020204" pitchFamily="34" charset="0"/>
              </a:rPr>
              <a:t>hệ</a:t>
            </a:r>
            <a:r>
              <a:rPr lang="en-US" altLang="en-US" sz="3200" dirty="0">
                <a:cs typeface="Arial" panose="020B0604020202020204" pitchFamily="34" charset="0"/>
              </a:rPr>
              <a:t> </a:t>
            </a:r>
            <a:r>
              <a:rPr lang="en-US" altLang="en-US" sz="3200" dirty="0" err="1">
                <a:cs typeface="Arial" panose="020B0604020202020204" pitchFamily="34" charset="0"/>
              </a:rPr>
              <a:t>thống</a:t>
            </a:r>
            <a:r>
              <a:rPr lang="en-US" altLang="en-US" sz="3200" dirty="0">
                <a:cs typeface="Arial" panose="020B0604020202020204" pitchFamily="34" charset="0"/>
              </a:rPr>
              <a:t> </a:t>
            </a:r>
          </a:p>
          <a:p>
            <a:r>
              <a:rPr lang="en-US" altLang="en-US" sz="3200" dirty="0" smtClean="0">
                <a:cs typeface="Arial" panose="020B0604020202020204" pitchFamily="34" charset="0"/>
              </a:rPr>
              <a:t>-</a:t>
            </a:r>
            <a:r>
              <a:rPr lang="en-US" altLang="en-US" sz="3200" dirty="0" err="1" smtClean="0">
                <a:cs typeface="Arial" panose="020B0604020202020204" pitchFamily="34" charset="0"/>
              </a:rPr>
              <a:t>Giảm</a:t>
            </a:r>
            <a:r>
              <a:rPr lang="en-US" altLang="en-US" sz="3200" dirty="0" smtClean="0">
                <a:cs typeface="Arial" panose="020B0604020202020204" pitchFamily="34" charset="0"/>
              </a:rPr>
              <a:t> </a:t>
            </a:r>
            <a:r>
              <a:rPr lang="en-US" altLang="en-US" sz="3200" dirty="0" err="1">
                <a:cs typeface="Arial" panose="020B0604020202020204" pitchFamily="34" charset="0"/>
              </a:rPr>
              <a:t>tuổi</a:t>
            </a:r>
            <a:r>
              <a:rPr lang="en-US" altLang="en-US" sz="3200" dirty="0">
                <a:cs typeface="Arial" panose="020B0604020202020204" pitchFamily="34" charset="0"/>
              </a:rPr>
              <a:t> </a:t>
            </a:r>
            <a:r>
              <a:rPr lang="en-US" altLang="en-US" sz="3200" dirty="0" err="1" smtClean="0">
                <a:cs typeface="Arial" panose="020B0604020202020204" pitchFamily="34" charset="0"/>
              </a:rPr>
              <a:t>thọ</a:t>
            </a:r>
            <a:r>
              <a:rPr lang="en-US" altLang="en-US" sz="3200" dirty="0" smtClean="0">
                <a:cs typeface="Arial" panose="020B0604020202020204" pitchFamily="34" charset="0"/>
              </a:rPr>
              <a:t> </a:t>
            </a:r>
            <a:r>
              <a:rPr lang="en-US" altLang="en-US" sz="3200" dirty="0" err="1" smtClean="0">
                <a:cs typeface="Arial" panose="020B0604020202020204" pitchFamily="34" charset="0"/>
              </a:rPr>
              <a:t>hoặc</a:t>
            </a:r>
            <a:r>
              <a:rPr lang="en-US" altLang="en-US" sz="3200" dirty="0" smtClean="0">
                <a:cs typeface="Arial" panose="020B0604020202020204" pitchFamily="34" charset="0"/>
              </a:rPr>
              <a:t> </a:t>
            </a:r>
            <a:r>
              <a:rPr lang="en-US" altLang="en-US" sz="3200" dirty="0" err="1" smtClean="0">
                <a:cs typeface="Arial" panose="020B0604020202020204" pitchFamily="34" charset="0"/>
              </a:rPr>
              <a:t>định</a:t>
            </a:r>
            <a:r>
              <a:rPr lang="en-US" altLang="en-US" sz="3200" dirty="0" smtClean="0">
                <a:cs typeface="Arial" panose="020B0604020202020204" pitchFamily="34" charset="0"/>
              </a:rPr>
              <a:t> </a:t>
            </a:r>
            <a:r>
              <a:rPr lang="en-US" altLang="en-US" sz="3200" dirty="0" err="1" smtClean="0">
                <a:cs typeface="Arial" panose="020B0604020202020204" pitchFamily="34" charset="0"/>
              </a:rPr>
              <a:t>dạng</a:t>
            </a:r>
            <a:r>
              <a:rPr lang="en-US" altLang="en-US" sz="3200" dirty="0" smtClean="0">
                <a:cs typeface="Arial" panose="020B0604020202020204" pitchFamily="34" charset="0"/>
              </a:rPr>
              <a:t> </a:t>
            </a:r>
            <a:r>
              <a:rPr lang="en-US" altLang="en-US" sz="3200" dirty="0" err="1" smtClean="0">
                <a:cs typeface="Arial" panose="020B0604020202020204" pitchFamily="34" charset="0"/>
              </a:rPr>
              <a:t>lại</a:t>
            </a:r>
            <a:r>
              <a:rPr lang="en-US" altLang="en-US" sz="3200" dirty="0" smtClean="0">
                <a:cs typeface="Arial" panose="020B0604020202020204" pitchFamily="34" charset="0"/>
              </a:rPr>
              <a:t> </a:t>
            </a:r>
            <a:r>
              <a:rPr lang="en-US" altLang="en-US" sz="3200" dirty="0">
                <a:cs typeface="Arial" panose="020B0604020202020204" pitchFamily="34" charset="0"/>
              </a:rPr>
              <a:t>ổ </a:t>
            </a:r>
            <a:r>
              <a:rPr lang="en-US" altLang="en-US" sz="3200" dirty="0" err="1" smtClean="0">
                <a:cs typeface="Arial" panose="020B0604020202020204" pitchFamily="34" charset="0"/>
              </a:rPr>
              <a:t>cứng</a:t>
            </a:r>
            <a:endParaRPr lang="en-US" altLang="en-US" sz="3200" b="1" dirty="0">
              <a:cs typeface="Arial" panose="020B0604020202020204" pitchFamily="34" charset="0"/>
            </a:endParaRPr>
          </a:p>
        </p:txBody>
      </p:sp>
    </p:spTree>
    <p:extLst>
      <p:ext uri="{BB962C8B-B14F-4D97-AF65-F5344CB8AC3E}">
        <p14:creationId xmlns:p14="http://schemas.microsoft.com/office/powerpoint/2010/main" val="7890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rgbClr val="FB05FF"/>
                </a:solidFill>
              </a:rPr>
              <a:t>Đánh</a:t>
            </a:r>
            <a:r>
              <a:rPr lang="en-US" sz="2800" b="1" dirty="0" smtClean="0">
                <a:solidFill>
                  <a:srgbClr val="FB05FF"/>
                </a:solidFill>
              </a:rPr>
              <a:t> </a:t>
            </a:r>
            <a:r>
              <a:rPr lang="en-US" sz="2800" b="1" dirty="0" err="1" smtClean="0">
                <a:solidFill>
                  <a:srgbClr val="FB05FF"/>
                </a:solidFill>
              </a:rPr>
              <a:t>cắp</a:t>
            </a:r>
            <a:r>
              <a:rPr lang="en-US" sz="2800" b="1" dirty="0" smtClean="0">
                <a:solidFill>
                  <a:srgbClr val="FB05FF"/>
                </a:solidFill>
              </a:rPr>
              <a:t> </a:t>
            </a:r>
            <a:r>
              <a:rPr lang="en-US" sz="2800" b="1" dirty="0" err="1" smtClean="0">
                <a:solidFill>
                  <a:srgbClr val="FB05FF"/>
                </a:solidFill>
              </a:rPr>
              <a:t>dữ</a:t>
            </a:r>
            <a:r>
              <a:rPr lang="en-US" sz="2800" b="1" dirty="0" smtClean="0">
                <a:solidFill>
                  <a:srgbClr val="FB05FF"/>
                </a:solidFill>
              </a:rPr>
              <a:t> </a:t>
            </a:r>
            <a:r>
              <a:rPr lang="en-US" sz="2800" b="1" dirty="0" err="1" smtClean="0">
                <a:solidFill>
                  <a:srgbClr val="FB05FF"/>
                </a:solidFill>
              </a:rPr>
              <a:t>liệu</a:t>
            </a:r>
            <a:r>
              <a:rPr lang="en-US" sz="2800" b="1" dirty="0" smtClean="0">
                <a:solidFill>
                  <a:srgbClr val="FB05FF"/>
                </a:solidFill>
              </a:rPr>
              <a:t>:</a:t>
            </a:r>
            <a:endParaRPr lang="en-US" sz="2800" b="1" dirty="0">
              <a:solidFill>
                <a:srgbClr val="FB05FF"/>
              </a:solidFill>
            </a:endParaRPr>
          </a:p>
        </p:txBody>
      </p:sp>
      <p:pic>
        <p:nvPicPr>
          <p:cNvPr id="16" name="Picture 3" descr="C:\Users\Kevin\Desktop\virus\2390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942265"/>
            <a:ext cx="3357479" cy="279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Kevin\Desktop\virus\hack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6430" y="3972745"/>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1326" y="1439472"/>
            <a:ext cx="4744954" cy="246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txBox="1">
            <a:spLocks/>
          </p:cNvSpPr>
          <p:nvPr/>
        </p:nvSpPr>
        <p:spPr bwMode="auto">
          <a:xfrm>
            <a:off x="30480" y="1865880"/>
            <a:ext cx="3124200" cy="2062103"/>
          </a:xfrm>
          <a:prstGeom prst="rect">
            <a:avLst/>
          </a:prstGeom>
          <a:solidFill>
            <a:schemeClr val="accent5">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nl-NL" altLang="en-US" sz="3200" dirty="0" smtClean="0">
                <a:latin typeface="+mn-lt"/>
              </a:rPr>
              <a:t>Đánh </a:t>
            </a:r>
            <a:r>
              <a:rPr lang="nl-NL" altLang="en-US" sz="3200" dirty="0">
                <a:latin typeface="+mn-lt"/>
              </a:rPr>
              <a:t>cắp thông tin, chứng từ, số thẻ tín dụng, mật khẩu, ...</a:t>
            </a:r>
            <a:endParaRPr lang="nl-NL" altLang="en-US" sz="3600" dirty="0">
              <a:latin typeface="+mn-lt"/>
            </a:endParaRPr>
          </a:p>
        </p:txBody>
      </p:sp>
    </p:spTree>
    <p:extLst>
      <p:ext uri="{BB962C8B-B14F-4D97-AF65-F5344CB8AC3E}">
        <p14:creationId xmlns:p14="http://schemas.microsoft.com/office/powerpoint/2010/main" val="6373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chemeClr val="accent3">
                    <a:lumMod val="50000"/>
                  </a:schemeClr>
                </a:solidFill>
              </a:rPr>
              <a:t>Mã</a:t>
            </a:r>
            <a:r>
              <a:rPr lang="en-US" sz="2800" b="1" dirty="0" smtClean="0">
                <a:solidFill>
                  <a:schemeClr val="accent3">
                    <a:lumMod val="50000"/>
                  </a:schemeClr>
                </a:solidFill>
              </a:rPr>
              <a:t> </a:t>
            </a:r>
            <a:r>
              <a:rPr lang="en-US" sz="2800" b="1" dirty="0" err="1" smtClean="0">
                <a:solidFill>
                  <a:schemeClr val="accent3">
                    <a:lumMod val="50000"/>
                  </a:schemeClr>
                </a:solidFill>
              </a:rPr>
              <a:t>hóa</a:t>
            </a:r>
            <a:r>
              <a:rPr lang="en-US" sz="2800" b="1" dirty="0" smtClean="0">
                <a:solidFill>
                  <a:schemeClr val="accent3">
                    <a:lumMod val="50000"/>
                  </a:schemeClr>
                </a:solidFill>
              </a:rPr>
              <a:t> </a:t>
            </a:r>
            <a:r>
              <a:rPr lang="en-US" sz="2800" b="1" dirty="0" err="1" smtClean="0">
                <a:solidFill>
                  <a:schemeClr val="accent3">
                    <a:lumMod val="50000"/>
                  </a:schemeClr>
                </a:solidFill>
              </a:rPr>
              <a:t>dữ</a:t>
            </a:r>
            <a:r>
              <a:rPr lang="en-US" sz="2800" b="1" dirty="0" smtClean="0">
                <a:solidFill>
                  <a:schemeClr val="accent3">
                    <a:lumMod val="50000"/>
                  </a:schemeClr>
                </a:solidFill>
              </a:rPr>
              <a:t> </a:t>
            </a:r>
            <a:r>
              <a:rPr lang="en-US" sz="2800" b="1" dirty="0" err="1" smtClean="0">
                <a:solidFill>
                  <a:schemeClr val="accent3">
                    <a:lumMod val="50000"/>
                  </a:schemeClr>
                </a:solidFill>
              </a:rPr>
              <a:t>liệu</a:t>
            </a:r>
            <a:r>
              <a:rPr lang="en-US" sz="2800" b="1" dirty="0" smtClean="0">
                <a:solidFill>
                  <a:schemeClr val="accent3">
                    <a:lumMod val="50000"/>
                  </a:schemeClr>
                </a:solidFill>
              </a:rPr>
              <a:t> </a:t>
            </a:r>
            <a:r>
              <a:rPr lang="en-US" sz="2800" b="1" dirty="0" err="1" smtClean="0">
                <a:solidFill>
                  <a:schemeClr val="accent3">
                    <a:lumMod val="50000"/>
                  </a:schemeClr>
                </a:solidFill>
              </a:rPr>
              <a:t>để</a:t>
            </a:r>
            <a:r>
              <a:rPr lang="en-US" sz="2800" b="1" dirty="0" smtClean="0">
                <a:solidFill>
                  <a:schemeClr val="accent3">
                    <a:lumMod val="50000"/>
                  </a:schemeClr>
                </a:solidFill>
              </a:rPr>
              <a:t> </a:t>
            </a:r>
            <a:r>
              <a:rPr lang="en-US" sz="2800" b="1" dirty="0" err="1" smtClean="0">
                <a:solidFill>
                  <a:schemeClr val="accent3">
                    <a:lumMod val="50000"/>
                  </a:schemeClr>
                </a:solidFill>
              </a:rPr>
              <a:t>tống</a:t>
            </a:r>
            <a:r>
              <a:rPr lang="en-US" sz="2800" b="1" dirty="0" smtClean="0">
                <a:solidFill>
                  <a:schemeClr val="accent3">
                    <a:lumMod val="50000"/>
                  </a:schemeClr>
                </a:solidFill>
              </a:rPr>
              <a:t> </a:t>
            </a:r>
            <a:r>
              <a:rPr lang="en-US" sz="2800" b="1" dirty="0" err="1" smtClean="0">
                <a:solidFill>
                  <a:schemeClr val="accent3">
                    <a:lumMod val="50000"/>
                  </a:schemeClr>
                </a:solidFill>
              </a:rPr>
              <a:t>tiền</a:t>
            </a:r>
            <a:r>
              <a:rPr lang="en-US" sz="2800" b="1" dirty="0" smtClean="0">
                <a:solidFill>
                  <a:schemeClr val="accent3">
                    <a:lumMod val="50000"/>
                  </a:schemeClr>
                </a:solidFill>
              </a:rPr>
              <a:t>:</a:t>
            </a:r>
            <a:endParaRPr lang="en-US" sz="2800" b="1" dirty="0">
              <a:solidFill>
                <a:schemeClr val="accent3">
                  <a:lumMod val="50000"/>
                </a:schemeClr>
              </a:solidFill>
            </a:endParaRPr>
          </a:p>
        </p:txBody>
      </p:sp>
      <p:sp>
        <p:nvSpPr>
          <p:cNvPr id="16" name="Rectangle 15"/>
          <p:cNvSpPr/>
          <p:nvPr/>
        </p:nvSpPr>
        <p:spPr>
          <a:xfrm>
            <a:off x="-2549" y="1984568"/>
            <a:ext cx="5336549" cy="2062103"/>
          </a:xfrm>
          <a:prstGeom prst="rect">
            <a:avLst/>
          </a:prstGeom>
          <a:solidFill>
            <a:schemeClr val="accent3">
              <a:lumMod val="20000"/>
              <a:lumOff val="80000"/>
            </a:schemeClr>
          </a:solidFill>
        </p:spPr>
        <p:txBody>
          <a:bodyPr wrap="square">
            <a:spAutoFit/>
          </a:bodyPr>
          <a:lstStyle/>
          <a:p>
            <a:pPr algn="just"/>
            <a:r>
              <a:rPr lang="en-US" altLang="en-US" sz="3200" dirty="0" err="1">
                <a:latin typeface="Arial" panose="020B0604020202020204" pitchFamily="34" charset="0"/>
                <a:cs typeface="Arial" panose="020B0604020202020204" pitchFamily="34" charset="0"/>
              </a:rPr>
              <a:t>Mã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hoá</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dữ</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liệu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trọng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dùng</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rồi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yêu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cầu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trả</a:t>
            </a:r>
            <a:r>
              <a:rPr lang="en-US" altLang="en-US" sz="3200" dirty="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tiền</a:t>
            </a:r>
            <a:r>
              <a:rPr lang="en-US" altLang="en-US" sz="3200" dirty="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để</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phục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dữ</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liệu</a:t>
            </a:r>
            <a:endParaRPr lang="en-US" sz="3200" dirty="0">
              <a:latin typeface="Arial" panose="020B0604020202020204" pitchFamily="34" charset="0"/>
              <a:cs typeface="Arial" panose="020B0604020202020204" pitchFamily="34" charset="0"/>
            </a:endParaRPr>
          </a:p>
        </p:txBody>
      </p:sp>
      <p:pic>
        <p:nvPicPr>
          <p:cNvPr id="22" name="Picture 4" descr="C:\Users\Kevin\Desktop\virus\stock-photo-security-concept-lock-on-digital-screen-illustration-1254028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19600"/>
            <a:ext cx="3025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Kevin\Desktop\virus\Computer-Virus-Encyclopedi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75" y="4419600"/>
            <a:ext cx="322729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C:\Users\Kevin\Desktop\virus\wawis_fraude_electron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629" y="1265968"/>
            <a:ext cx="3548029" cy="345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0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22035" y="757755"/>
            <a:ext cx="609600" cy="604837"/>
            <a:chOff x="2078" y="1680"/>
            <a:chExt cx="1615" cy="1615"/>
          </a:xfrm>
        </p:grpSpPr>
        <p:sp>
          <p:nvSpPr>
            <p:cNvPr id="9"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2"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4"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5" name="AutoShape 5"/>
          <p:cNvSpPr>
            <a:spLocks noChangeArrowheads="1"/>
          </p:cNvSpPr>
          <p:nvPr/>
        </p:nvSpPr>
        <p:spPr bwMode="gray">
          <a:xfrm>
            <a:off x="587565" y="706890"/>
            <a:ext cx="4943065"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b) </a:t>
            </a:r>
            <a:r>
              <a:rPr lang="en-US" altLang="en-US" sz="2400" b="1" dirty="0" err="1" smtClean="0">
                <a:solidFill>
                  <a:srgbClr val="0070C0"/>
                </a:solidFill>
                <a:cs typeface="Times New Roman" pitchFamily="18" charset="0"/>
              </a:rPr>
              <a:t>Tác</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hại</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của</a:t>
            </a:r>
            <a:r>
              <a:rPr lang="en-US" altLang="en-US" sz="2400" b="1" dirty="0" smtClean="0">
                <a:solidFill>
                  <a:srgbClr val="0070C0"/>
                </a:solidFill>
                <a:cs typeface="Times New Roman" pitchFamily="18" charset="0"/>
              </a:rPr>
              <a:t> virus </a:t>
            </a:r>
            <a:r>
              <a:rPr lang="en-US" altLang="en-US" sz="2400" b="1" dirty="0" err="1" smtClean="0">
                <a:solidFill>
                  <a:srgbClr val="0070C0"/>
                </a:solidFill>
                <a:cs typeface="Times New Roman" pitchFamily="18" charset="0"/>
              </a:rPr>
              <a:t>máy</a:t>
            </a:r>
            <a:r>
              <a:rPr lang="en-US" altLang="en-US" sz="2400" b="1" dirty="0" smtClean="0">
                <a:solidFill>
                  <a:srgbClr val="0070C0"/>
                </a:solidFill>
                <a:cs typeface="Times New Roman" pitchFamily="18" charset="0"/>
              </a:rPr>
              <a:t> </a:t>
            </a:r>
            <a:r>
              <a:rPr lang="en-US" altLang="en-US" sz="2400" b="1" dirty="0" err="1" smtClean="0">
                <a:solidFill>
                  <a:srgbClr val="0070C0"/>
                </a:solidFill>
                <a:cs typeface="Times New Roman" pitchFamily="18" charset="0"/>
              </a:rPr>
              <a:t>tính</a:t>
            </a:r>
            <a:endParaRPr lang="nl-NL" altLang="en-US" sz="2400" b="1" dirty="0">
              <a:solidFill>
                <a:srgbClr val="0070C0"/>
              </a:solidFill>
            </a:endParaRPr>
          </a:p>
        </p:txBody>
      </p:sp>
      <p:grpSp>
        <p:nvGrpSpPr>
          <p:cNvPr id="17" name="Group 16"/>
          <p:cNvGrpSpPr/>
          <p:nvPr/>
        </p:nvGrpSpPr>
        <p:grpSpPr>
          <a:xfrm>
            <a:off x="46627" y="32756"/>
            <a:ext cx="7116173" cy="656243"/>
            <a:chOff x="-170323" y="-911315"/>
            <a:chExt cx="7116173" cy="744584"/>
          </a:xfrm>
        </p:grpSpPr>
        <p:sp>
          <p:nvSpPr>
            <p:cNvPr id="18" name="Rounded Rectangle 17"/>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9" name="Round Same Side Corner Rectangle 18"/>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3" name="TextBox 2"/>
          <p:cNvSpPr txBox="1"/>
          <p:nvPr/>
        </p:nvSpPr>
        <p:spPr>
          <a:xfrm>
            <a:off x="282954" y="1362592"/>
            <a:ext cx="5736846"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err="1" smtClean="0">
                <a:solidFill>
                  <a:schemeClr val="accent6">
                    <a:lumMod val="75000"/>
                  </a:schemeClr>
                </a:solidFill>
              </a:rPr>
              <a:t>Gây</a:t>
            </a:r>
            <a:r>
              <a:rPr lang="en-US" sz="2800" b="1" dirty="0" smtClean="0">
                <a:solidFill>
                  <a:schemeClr val="accent6">
                    <a:lumMod val="75000"/>
                  </a:schemeClr>
                </a:solidFill>
              </a:rPr>
              <a:t> </a:t>
            </a:r>
            <a:r>
              <a:rPr lang="en-US" sz="2800" b="1" dirty="0" err="1" smtClean="0">
                <a:solidFill>
                  <a:schemeClr val="accent6">
                    <a:lumMod val="75000"/>
                  </a:schemeClr>
                </a:solidFill>
              </a:rPr>
              <a:t>các</a:t>
            </a:r>
            <a:r>
              <a:rPr lang="en-US" sz="2800" b="1" dirty="0" smtClean="0">
                <a:solidFill>
                  <a:schemeClr val="accent6">
                    <a:lumMod val="75000"/>
                  </a:schemeClr>
                </a:solidFill>
              </a:rPr>
              <a:t> </a:t>
            </a:r>
            <a:r>
              <a:rPr lang="en-US" sz="2800" b="1" dirty="0" err="1" smtClean="0">
                <a:solidFill>
                  <a:schemeClr val="accent6">
                    <a:lumMod val="75000"/>
                  </a:schemeClr>
                </a:solidFill>
              </a:rPr>
              <a:t>hiện</a:t>
            </a:r>
            <a:r>
              <a:rPr lang="en-US" sz="2800" b="1" dirty="0" smtClean="0">
                <a:solidFill>
                  <a:schemeClr val="accent6">
                    <a:lumMod val="75000"/>
                  </a:schemeClr>
                </a:solidFill>
              </a:rPr>
              <a:t> </a:t>
            </a:r>
            <a:r>
              <a:rPr lang="en-US" sz="2800" b="1" dirty="0" err="1" smtClean="0">
                <a:solidFill>
                  <a:schemeClr val="accent6">
                    <a:lumMod val="75000"/>
                  </a:schemeClr>
                </a:solidFill>
              </a:rPr>
              <a:t>tượng</a:t>
            </a:r>
            <a:r>
              <a:rPr lang="en-US" sz="2800" b="1" dirty="0" smtClean="0">
                <a:solidFill>
                  <a:schemeClr val="accent6">
                    <a:lumMod val="75000"/>
                  </a:schemeClr>
                </a:solidFill>
              </a:rPr>
              <a:t> </a:t>
            </a:r>
            <a:r>
              <a:rPr lang="en-US" sz="2800" b="1" dirty="0" err="1" smtClean="0">
                <a:solidFill>
                  <a:schemeClr val="accent6">
                    <a:lumMod val="75000"/>
                  </a:schemeClr>
                </a:solidFill>
              </a:rPr>
              <a:t>khó</a:t>
            </a:r>
            <a:r>
              <a:rPr lang="en-US" sz="2800" b="1" dirty="0" smtClean="0">
                <a:solidFill>
                  <a:schemeClr val="accent6">
                    <a:lumMod val="75000"/>
                  </a:schemeClr>
                </a:solidFill>
              </a:rPr>
              <a:t> </a:t>
            </a:r>
            <a:r>
              <a:rPr lang="en-US" sz="2800" b="1" dirty="0" err="1" smtClean="0">
                <a:solidFill>
                  <a:schemeClr val="accent6">
                    <a:lumMod val="75000"/>
                  </a:schemeClr>
                </a:solidFill>
              </a:rPr>
              <a:t>chịu</a:t>
            </a:r>
            <a:r>
              <a:rPr lang="en-US" sz="2800" b="1" dirty="0" smtClean="0">
                <a:solidFill>
                  <a:schemeClr val="accent6">
                    <a:lumMod val="75000"/>
                  </a:schemeClr>
                </a:solidFill>
              </a:rPr>
              <a:t> </a:t>
            </a:r>
            <a:r>
              <a:rPr lang="en-US" sz="2800" b="1" dirty="0" err="1" smtClean="0">
                <a:solidFill>
                  <a:schemeClr val="accent6">
                    <a:lumMod val="75000"/>
                  </a:schemeClr>
                </a:solidFill>
              </a:rPr>
              <a:t>khác</a:t>
            </a:r>
            <a:r>
              <a:rPr lang="en-US" sz="2800" b="1" dirty="0" smtClean="0">
                <a:solidFill>
                  <a:schemeClr val="accent6">
                    <a:lumMod val="75000"/>
                  </a:schemeClr>
                </a:solidFill>
              </a:rPr>
              <a:t>:</a:t>
            </a:r>
            <a:endParaRPr lang="en-US" sz="2800" b="1" dirty="0">
              <a:solidFill>
                <a:schemeClr val="accent6">
                  <a:lumMod val="75000"/>
                </a:schemeClr>
              </a:solidFill>
            </a:endParaRPr>
          </a:p>
        </p:txBody>
      </p:sp>
      <p:sp>
        <p:nvSpPr>
          <p:cNvPr id="16" name="Title 1"/>
          <p:cNvSpPr txBox="1">
            <a:spLocks/>
          </p:cNvSpPr>
          <p:nvPr/>
        </p:nvSpPr>
        <p:spPr bwMode="auto">
          <a:xfrm>
            <a:off x="30480" y="4626426"/>
            <a:ext cx="8961120" cy="2002974"/>
          </a:xfrm>
          <a:prstGeom prst="rect">
            <a:avLst/>
          </a:prstGeom>
          <a:solidFill>
            <a:schemeClr val="accent4">
              <a:lumMod val="20000"/>
              <a:lumOff val="80000"/>
            </a:schemeClr>
          </a:solidFill>
          <a:ln>
            <a:noFill/>
          </a:ln>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marL="0" lvl="1" indent="0" algn="just"/>
            <a:r>
              <a:rPr lang="en-US" altLang="en-US" sz="3600" dirty="0" smtClean="0">
                <a:cs typeface="Arial" panose="020B0604020202020204" pitchFamily="34" charset="0"/>
              </a:rPr>
              <a:t>-</a:t>
            </a:r>
            <a:r>
              <a:rPr lang="en-US" altLang="en-US" sz="3600" dirty="0" err="1" smtClean="0">
                <a:cs typeface="Arial" panose="020B0604020202020204" pitchFamily="34" charset="0"/>
              </a:rPr>
              <a:t>Ẩn</a:t>
            </a:r>
            <a:r>
              <a:rPr lang="en-US" altLang="en-US" sz="3600" dirty="0" smtClean="0">
                <a:cs typeface="Arial" panose="020B0604020202020204" pitchFamily="34" charset="0"/>
              </a:rPr>
              <a:t> file/folder</a:t>
            </a:r>
          </a:p>
          <a:p>
            <a:pPr marL="0" lvl="1" indent="0" algn="just"/>
            <a:r>
              <a:rPr lang="en-US" altLang="en-US" sz="3600" dirty="0" smtClean="0">
                <a:cs typeface="Arial" panose="020B0604020202020204" pitchFamily="34" charset="0"/>
              </a:rPr>
              <a:t>-</a:t>
            </a:r>
            <a:r>
              <a:rPr lang="en-US" altLang="en-US" sz="3600" dirty="0" err="1" smtClean="0">
                <a:cs typeface="Arial" panose="020B0604020202020204" pitchFamily="34" charset="0"/>
              </a:rPr>
              <a:t>Thay</a:t>
            </a:r>
            <a:r>
              <a:rPr lang="en-US" altLang="en-US" sz="3600" dirty="0" smtClean="0">
                <a:cs typeface="Arial" panose="020B0604020202020204" pitchFamily="34" charset="0"/>
              </a:rPr>
              <a:t> </a:t>
            </a:r>
            <a:r>
              <a:rPr lang="en-US" altLang="en-US" sz="3600" dirty="0" err="1">
                <a:cs typeface="Arial" panose="020B0604020202020204" pitchFamily="34" charset="0"/>
              </a:rPr>
              <a:t>đổi</a:t>
            </a:r>
            <a:r>
              <a:rPr lang="en-US" altLang="en-US" sz="3600" dirty="0">
                <a:cs typeface="Arial" panose="020B0604020202020204" pitchFamily="34" charset="0"/>
              </a:rPr>
              <a:t> </a:t>
            </a:r>
            <a:r>
              <a:rPr lang="en-US" altLang="en-US" sz="3600" dirty="0" err="1">
                <a:cs typeface="Arial" panose="020B0604020202020204" pitchFamily="34" charset="0"/>
              </a:rPr>
              <a:t>cách</a:t>
            </a:r>
            <a:r>
              <a:rPr lang="en-US" altLang="en-US" sz="3600" dirty="0">
                <a:cs typeface="Arial" panose="020B0604020202020204" pitchFamily="34" charset="0"/>
              </a:rPr>
              <a:t> </a:t>
            </a:r>
            <a:r>
              <a:rPr lang="en-US" altLang="en-US" sz="3600" dirty="0" err="1">
                <a:cs typeface="Arial" panose="020B0604020202020204" pitchFamily="34" charset="0"/>
              </a:rPr>
              <a:t>thức</a:t>
            </a:r>
            <a:r>
              <a:rPr lang="en-US" altLang="en-US" sz="3600" dirty="0">
                <a:cs typeface="Arial" panose="020B0604020202020204" pitchFamily="34" charset="0"/>
              </a:rPr>
              <a:t> </a:t>
            </a:r>
            <a:r>
              <a:rPr lang="en-US" altLang="en-US" sz="3600" dirty="0" err="1">
                <a:cs typeface="Arial" panose="020B0604020202020204" pitchFamily="34" charset="0"/>
              </a:rPr>
              <a:t>hoạt</a:t>
            </a:r>
            <a:r>
              <a:rPr lang="en-US" altLang="en-US" sz="3600" dirty="0">
                <a:cs typeface="Arial" panose="020B0604020202020204" pitchFamily="34" charset="0"/>
              </a:rPr>
              <a:t> </a:t>
            </a:r>
            <a:r>
              <a:rPr lang="en-US" altLang="en-US" sz="3600" dirty="0" err="1">
                <a:cs typeface="Arial" panose="020B0604020202020204" pitchFamily="34" charset="0"/>
              </a:rPr>
              <a:t>động</a:t>
            </a:r>
            <a:r>
              <a:rPr lang="en-US" altLang="en-US" sz="3600" dirty="0">
                <a:cs typeface="Arial" panose="020B0604020202020204" pitchFamily="34" charset="0"/>
              </a:rPr>
              <a:t> </a:t>
            </a:r>
            <a:r>
              <a:rPr lang="en-US" altLang="en-US" sz="3600" dirty="0" err="1">
                <a:cs typeface="Arial" panose="020B0604020202020204" pitchFamily="34" charset="0"/>
              </a:rPr>
              <a:t>của</a:t>
            </a:r>
            <a:r>
              <a:rPr lang="en-US" altLang="en-US" sz="3600" dirty="0">
                <a:cs typeface="Arial" panose="020B0604020202020204" pitchFamily="34" charset="0"/>
              </a:rPr>
              <a:t> </a:t>
            </a:r>
            <a:r>
              <a:rPr lang="en-US" altLang="en-US" sz="3600" dirty="0" err="1">
                <a:cs typeface="Arial" panose="020B0604020202020204" pitchFamily="34" charset="0"/>
              </a:rPr>
              <a:t>hệ</a:t>
            </a:r>
            <a:r>
              <a:rPr lang="en-US" altLang="en-US" sz="3600" dirty="0">
                <a:cs typeface="Arial" panose="020B0604020202020204" pitchFamily="34" charset="0"/>
              </a:rPr>
              <a:t> </a:t>
            </a:r>
            <a:r>
              <a:rPr lang="en-US" altLang="en-US" sz="3600" dirty="0" err="1">
                <a:cs typeface="Arial" panose="020B0604020202020204" pitchFamily="34" charset="0"/>
              </a:rPr>
              <a:t>thống</a:t>
            </a:r>
            <a:r>
              <a:rPr lang="en-US" altLang="en-US" sz="3600" dirty="0">
                <a:cs typeface="Arial" panose="020B0604020202020204" pitchFamily="34" charset="0"/>
              </a:rPr>
              <a:t> hay </a:t>
            </a:r>
            <a:r>
              <a:rPr lang="en-US" altLang="en-US" sz="3600" dirty="0" err="1">
                <a:cs typeface="Arial" panose="020B0604020202020204" pitchFamily="34" charset="0"/>
              </a:rPr>
              <a:t>phần</a:t>
            </a:r>
            <a:r>
              <a:rPr lang="en-US" altLang="en-US" sz="3600" dirty="0">
                <a:cs typeface="Arial" panose="020B0604020202020204" pitchFamily="34" charset="0"/>
              </a:rPr>
              <a:t> </a:t>
            </a:r>
            <a:r>
              <a:rPr lang="en-US" altLang="en-US" sz="3600" dirty="0" err="1">
                <a:cs typeface="Arial" panose="020B0604020202020204" pitchFamily="34" charset="0"/>
              </a:rPr>
              <a:t>mềm</a:t>
            </a:r>
            <a:r>
              <a:rPr lang="en-US" altLang="en-US" sz="3600" dirty="0">
                <a:cs typeface="Arial" panose="020B0604020202020204" pitchFamily="34" charset="0"/>
              </a:rPr>
              <a:t>,..</a:t>
            </a:r>
          </a:p>
          <a:p>
            <a:pPr algn="just"/>
            <a:endParaRPr lang="en-US" altLang="en-US" sz="3600" b="1" dirty="0">
              <a:cs typeface="Arial" panose="020B0604020202020204" pitchFamily="34" charset="0"/>
            </a:endParaRPr>
          </a:p>
          <a:p>
            <a:pPr algn="just"/>
            <a:endParaRPr lang="nl-NL" altLang="en-US" sz="3600" dirty="0">
              <a:cs typeface="Arial" panose="020B0604020202020204" pitchFamily="34" charset="0"/>
            </a:endParaRPr>
          </a:p>
        </p:txBody>
      </p:sp>
      <p:pic>
        <p:nvPicPr>
          <p:cNvPr id="21" name="Picture 3" descr="C:\Users\Kevin\Desktop\virus\stress-relief-ap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748" y="1935750"/>
            <a:ext cx="4600471" cy="23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Kevin\Desktop\virus\zashita_ot_komp_virusov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 y="1935752"/>
            <a:ext cx="4596949" cy="231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0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out)">
                                      <p:cBhvr>
                                        <p:cTn id="22" dur="500"/>
                                        <p:tgtEl>
                                          <p:spTgt spid="22"/>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ou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5968" y="688999"/>
            <a:ext cx="56745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B050"/>
                </a:solidFill>
                <a:cs typeface="Times New Roman" pitchFamily="18" charset="0"/>
              </a:rPr>
              <a:t>c</a:t>
            </a:r>
            <a:r>
              <a:rPr lang="en-US" altLang="en-US" sz="2400" b="1" dirty="0" smtClean="0">
                <a:solidFill>
                  <a:srgbClr val="00B050"/>
                </a:solidFill>
                <a:cs typeface="Times New Roman" pitchFamily="18" charset="0"/>
              </a:rPr>
              <a:t>) </a:t>
            </a:r>
            <a:r>
              <a:rPr lang="en-US" altLang="en-US" sz="2400" b="1" dirty="0" err="1" smtClean="0">
                <a:solidFill>
                  <a:srgbClr val="00B050"/>
                </a:solidFill>
              </a:rPr>
              <a:t>Các</a:t>
            </a:r>
            <a:r>
              <a:rPr lang="en-US" altLang="en-US" sz="2400" b="1" dirty="0" smtClean="0">
                <a:solidFill>
                  <a:srgbClr val="00B050"/>
                </a:solidFill>
              </a:rPr>
              <a:t> con </a:t>
            </a:r>
            <a:r>
              <a:rPr lang="en-US" altLang="en-US" sz="2400" b="1" dirty="0" err="1" smtClean="0">
                <a:solidFill>
                  <a:srgbClr val="00B050"/>
                </a:solidFill>
              </a:rPr>
              <a:t>đường</a:t>
            </a:r>
            <a:r>
              <a:rPr lang="en-US" altLang="en-US" sz="2400" b="1" dirty="0" smtClean="0">
                <a:solidFill>
                  <a:srgbClr val="00B050"/>
                </a:solidFill>
              </a:rPr>
              <a:t> </a:t>
            </a:r>
            <a:r>
              <a:rPr lang="en-US" altLang="en-US" sz="2400" b="1" dirty="0" err="1" smtClean="0">
                <a:solidFill>
                  <a:srgbClr val="00B050"/>
                </a:solidFill>
              </a:rPr>
              <a:t>lây</a:t>
            </a:r>
            <a:r>
              <a:rPr lang="en-US" altLang="en-US" sz="2400" b="1" dirty="0" smtClean="0">
                <a:solidFill>
                  <a:srgbClr val="00B050"/>
                </a:solidFill>
              </a:rPr>
              <a:t> </a:t>
            </a:r>
            <a:r>
              <a:rPr lang="en-US" altLang="en-US" sz="2400" b="1" dirty="0" err="1" smtClean="0">
                <a:solidFill>
                  <a:srgbClr val="00B050"/>
                </a:solidFill>
              </a:rPr>
              <a:t>lan</a:t>
            </a:r>
            <a:r>
              <a:rPr lang="en-US" altLang="en-US" sz="2400" b="1" dirty="0" smtClean="0">
                <a:solidFill>
                  <a:srgbClr val="00B050"/>
                </a:solidFill>
              </a:rPr>
              <a:t> </a:t>
            </a:r>
            <a:r>
              <a:rPr lang="en-US" altLang="en-US" sz="2400" b="1" dirty="0" err="1" smtClean="0">
                <a:solidFill>
                  <a:srgbClr val="00B050"/>
                </a:solidFill>
              </a:rPr>
              <a:t>của</a:t>
            </a:r>
            <a:r>
              <a:rPr lang="en-US" altLang="en-US" sz="2400" b="1" dirty="0" smtClean="0">
                <a:solidFill>
                  <a:srgbClr val="00B050"/>
                </a:solidFill>
              </a:rPr>
              <a:t> virus:</a:t>
            </a:r>
            <a:endParaRPr lang="nl-NL" altLang="en-US" sz="2400" b="1" dirty="0">
              <a:solidFill>
                <a:srgbClr val="00B050"/>
              </a:solidFill>
            </a:endParaRPr>
          </a:p>
        </p:txBody>
      </p:sp>
      <p:grpSp>
        <p:nvGrpSpPr>
          <p:cNvPr id="5" name="Group 6"/>
          <p:cNvGrpSpPr>
            <a:grpSpLocks/>
          </p:cNvGrpSpPr>
          <p:nvPr/>
        </p:nvGrpSpPr>
        <p:grpSpPr bwMode="auto">
          <a:xfrm>
            <a:off x="112287" y="711174"/>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2" name="TextBox 1"/>
          <p:cNvSpPr txBox="1"/>
          <p:nvPr/>
        </p:nvSpPr>
        <p:spPr>
          <a:xfrm>
            <a:off x="417276" y="1369367"/>
            <a:ext cx="6593124"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solidFill>
                  <a:srgbClr val="FF0000"/>
                </a:solidFill>
              </a:rPr>
              <a:t>Qua </a:t>
            </a:r>
            <a:r>
              <a:rPr lang="en-US" sz="2800" b="1" dirty="0" err="1" smtClean="0">
                <a:solidFill>
                  <a:srgbClr val="FF0000"/>
                </a:solidFill>
              </a:rPr>
              <a:t>việc</a:t>
            </a:r>
            <a:r>
              <a:rPr lang="en-US" sz="2800" b="1" dirty="0" smtClean="0">
                <a:solidFill>
                  <a:srgbClr val="FF0000"/>
                </a:solidFill>
              </a:rPr>
              <a:t> </a:t>
            </a:r>
            <a:r>
              <a:rPr lang="en-US" sz="2800" b="1" dirty="0" err="1" smtClean="0">
                <a:solidFill>
                  <a:srgbClr val="FF0000"/>
                </a:solidFill>
              </a:rPr>
              <a:t>sao</a:t>
            </a:r>
            <a:r>
              <a:rPr lang="en-US" sz="2800" b="1" dirty="0" smtClean="0">
                <a:solidFill>
                  <a:srgbClr val="FF0000"/>
                </a:solidFill>
              </a:rPr>
              <a:t> </a:t>
            </a:r>
            <a:r>
              <a:rPr lang="en-US" sz="2800" b="1" dirty="0" err="1" smtClean="0">
                <a:solidFill>
                  <a:srgbClr val="FF0000"/>
                </a:solidFill>
              </a:rPr>
              <a:t>chép</a:t>
            </a:r>
            <a:r>
              <a:rPr lang="en-US" sz="2800" b="1" dirty="0" smtClean="0">
                <a:solidFill>
                  <a:srgbClr val="FF0000"/>
                </a:solidFill>
              </a:rPr>
              <a:t> </a:t>
            </a:r>
            <a:r>
              <a:rPr lang="en-US" sz="2800" b="1" dirty="0" err="1" smtClean="0">
                <a:solidFill>
                  <a:srgbClr val="FF0000"/>
                </a:solidFill>
              </a:rPr>
              <a:t>tệp</a:t>
            </a:r>
            <a:r>
              <a:rPr lang="en-US" sz="2800" b="1" dirty="0" smtClean="0">
                <a:solidFill>
                  <a:srgbClr val="FF0000"/>
                </a:solidFill>
              </a:rPr>
              <a:t> </a:t>
            </a:r>
            <a:r>
              <a:rPr lang="en-US" sz="2800" b="1" dirty="0" err="1" smtClean="0">
                <a:solidFill>
                  <a:srgbClr val="FF0000"/>
                </a:solidFill>
              </a:rPr>
              <a:t>đã</a:t>
            </a:r>
            <a:r>
              <a:rPr lang="en-US" sz="2800" b="1" dirty="0" smtClean="0">
                <a:solidFill>
                  <a:srgbClr val="FF0000"/>
                </a:solidFill>
              </a:rPr>
              <a:t> </a:t>
            </a:r>
            <a:r>
              <a:rPr lang="en-US" sz="2800" b="1" dirty="0" err="1" smtClean="0">
                <a:solidFill>
                  <a:srgbClr val="FF0000"/>
                </a:solidFill>
              </a:rPr>
              <a:t>bị</a:t>
            </a:r>
            <a:r>
              <a:rPr lang="en-US" sz="2800" b="1" dirty="0" smtClean="0">
                <a:solidFill>
                  <a:srgbClr val="FF0000"/>
                </a:solidFill>
              </a:rPr>
              <a:t> </a:t>
            </a:r>
            <a:r>
              <a:rPr lang="en-US" sz="2800" b="1" dirty="0" err="1" smtClean="0">
                <a:solidFill>
                  <a:srgbClr val="FF0000"/>
                </a:solidFill>
              </a:rPr>
              <a:t>nhiễm</a:t>
            </a:r>
            <a:r>
              <a:rPr lang="en-US" sz="2800" b="1" dirty="0" smtClean="0">
                <a:solidFill>
                  <a:srgbClr val="FF0000"/>
                </a:solidFill>
              </a:rPr>
              <a:t> virus</a:t>
            </a:r>
            <a:endParaRPr lang="en-US" sz="2800" b="1" dirty="0">
              <a:solidFill>
                <a:srgbClr val="FF0000"/>
              </a:solidFill>
            </a:endParaRPr>
          </a:p>
        </p:txBody>
      </p:sp>
      <p:pic>
        <p:nvPicPr>
          <p:cNvPr id="18" name="Picture 5" descr="C:\Users\Kevin\Desktop\virus\vb_ab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 y="2133600"/>
            <a:ext cx="91105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6415" y="3636470"/>
            <a:ext cx="4269099" cy="149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C:\Users\Kevin\Desktop\virus\12761_366555860100877_193785073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964" y="4457889"/>
            <a:ext cx="609600" cy="4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30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5968" y="688999"/>
            <a:ext cx="56745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B050"/>
                </a:solidFill>
                <a:cs typeface="Times New Roman" pitchFamily="18" charset="0"/>
              </a:rPr>
              <a:t>c</a:t>
            </a:r>
            <a:r>
              <a:rPr lang="en-US" altLang="en-US" sz="2400" b="1" dirty="0" smtClean="0">
                <a:solidFill>
                  <a:srgbClr val="00B050"/>
                </a:solidFill>
                <a:cs typeface="Times New Roman" pitchFamily="18" charset="0"/>
              </a:rPr>
              <a:t>) </a:t>
            </a:r>
            <a:r>
              <a:rPr lang="en-US" altLang="en-US" sz="2400" b="1" dirty="0" err="1" smtClean="0">
                <a:solidFill>
                  <a:srgbClr val="00B050"/>
                </a:solidFill>
              </a:rPr>
              <a:t>Các</a:t>
            </a:r>
            <a:r>
              <a:rPr lang="en-US" altLang="en-US" sz="2400" b="1" dirty="0" smtClean="0">
                <a:solidFill>
                  <a:srgbClr val="00B050"/>
                </a:solidFill>
              </a:rPr>
              <a:t> con </a:t>
            </a:r>
            <a:r>
              <a:rPr lang="en-US" altLang="en-US" sz="2400" b="1" dirty="0" err="1" smtClean="0">
                <a:solidFill>
                  <a:srgbClr val="00B050"/>
                </a:solidFill>
              </a:rPr>
              <a:t>đường</a:t>
            </a:r>
            <a:r>
              <a:rPr lang="en-US" altLang="en-US" sz="2400" b="1" dirty="0" smtClean="0">
                <a:solidFill>
                  <a:srgbClr val="00B050"/>
                </a:solidFill>
              </a:rPr>
              <a:t> </a:t>
            </a:r>
            <a:r>
              <a:rPr lang="en-US" altLang="en-US" sz="2400" b="1" dirty="0" err="1" smtClean="0">
                <a:solidFill>
                  <a:srgbClr val="00B050"/>
                </a:solidFill>
              </a:rPr>
              <a:t>lây</a:t>
            </a:r>
            <a:r>
              <a:rPr lang="en-US" altLang="en-US" sz="2400" b="1" dirty="0" smtClean="0">
                <a:solidFill>
                  <a:srgbClr val="00B050"/>
                </a:solidFill>
              </a:rPr>
              <a:t> </a:t>
            </a:r>
            <a:r>
              <a:rPr lang="en-US" altLang="en-US" sz="2400" b="1" dirty="0" err="1" smtClean="0">
                <a:solidFill>
                  <a:srgbClr val="00B050"/>
                </a:solidFill>
              </a:rPr>
              <a:t>lan</a:t>
            </a:r>
            <a:r>
              <a:rPr lang="en-US" altLang="en-US" sz="2400" b="1" dirty="0" smtClean="0">
                <a:solidFill>
                  <a:srgbClr val="00B050"/>
                </a:solidFill>
              </a:rPr>
              <a:t> </a:t>
            </a:r>
            <a:r>
              <a:rPr lang="en-US" altLang="en-US" sz="2400" b="1" dirty="0" err="1" smtClean="0">
                <a:solidFill>
                  <a:srgbClr val="00B050"/>
                </a:solidFill>
              </a:rPr>
              <a:t>của</a:t>
            </a:r>
            <a:r>
              <a:rPr lang="en-US" altLang="en-US" sz="2400" b="1" dirty="0" smtClean="0">
                <a:solidFill>
                  <a:srgbClr val="00B050"/>
                </a:solidFill>
              </a:rPr>
              <a:t> virus:</a:t>
            </a:r>
            <a:endParaRPr lang="nl-NL" altLang="en-US" sz="2400" b="1" dirty="0">
              <a:solidFill>
                <a:srgbClr val="00B050"/>
              </a:solidFill>
            </a:endParaRPr>
          </a:p>
        </p:txBody>
      </p:sp>
      <p:grpSp>
        <p:nvGrpSpPr>
          <p:cNvPr id="5" name="Group 6"/>
          <p:cNvGrpSpPr>
            <a:grpSpLocks/>
          </p:cNvGrpSpPr>
          <p:nvPr/>
        </p:nvGrpSpPr>
        <p:grpSpPr bwMode="auto">
          <a:xfrm>
            <a:off x="112287" y="711174"/>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16" name="TextBox 15"/>
          <p:cNvSpPr txBox="1"/>
          <p:nvPr/>
        </p:nvSpPr>
        <p:spPr>
          <a:xfrm>
            <a:off x="417276" y="1369367"/>
            <a:ext cx="7583724"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t>Qua </a:t>
            </a:r>
            <a:r>
              <a:rPr lang="en-US" sz="2800" b="1" dirty="0" err="1" smtClean="0"/>
              <a:t>các</a:t>
            </a:r>
            <a:r>
              <a:rPr lang="en-US" sz="2800" b="1" dirty="0" smtClean="0"/>
              <a:t> </a:t>
            </a:r>
            <a:r>
              <a:rPr lang="en-US" sz="2800" b="1" dirty="0" err="1" smtClean="0"/>
              <a:t>phần</a:t>
            </a:r>
            <a:r>
              <a:rPr lang="en-US" sz="2800" b="1" dirty="0" smtClean="0"/>
              <a:t> </a:t>
            </a:r>
            <a:r>
              <a:rPr lang="en-US" sz="2800" b="1" dirty="0" err="1" smtClean="0"/>
              <a:t>mềm</a:t>
            </a:r>
            <a:r>
              <a:rPr lang="en-US" sz="2800" b="1" dirty="0" smtClean="0"/>
              <a:t> </a:t>
            </a:r>
            <a:r>
              <a:rPr lang="en-US" sz="2800" b="1" dirty="0" err="1" smtClean="0"/>
              <a:t>bẻ</a:t>
            </a:r>
            <a:r>
              <a:rPr lang="en-US" sz="2800" b="1" dirty="0" smtClean="0"/>
              <a:t> </a:t>
            </a:r>
            <a:r>
              <a:rPr lang="en-US" sz="2800" b="1" dirty="0" err="1" smtClean="0"/>
              <a:t>khóa</a:t>
            </a:r>
            <a:r>
              <a:rPr lang="en-US" sz="2800" b="1" dirty="0" smtClean="0"/>
              <a:t>, </a:t>
            </a:r>
            <a:r>
              <a:rPr lang="en-US" sz="2800" b="1" dirty="0" err="1" smtClean="0"/>
              <a:t>sao</a:t>
            </a:r>
            <a:r>
              <a:rPr lang="en-US" sz="2800" b="1" dirty="0" smtClean="0"/>
              <a:t> </a:t>
            </a:r>
            <a:r>
              <a:rPr lang="en-US" sz="2800" b="1" dirty="0" err="1" smtClean="0"/>
              <a:t>chép</a:t>
            </a:r>
            <a:r>
              <a:rPr lang="en-US" sz="2800" b="1" dirty="0" smtClean="0"/>
              <a:t> </a:t>
            </a:r>
            <a:r>
              <a:rPr lang="en-US" sz="2800" b="1" dirty="0" err="1" smtClean="0"/>
              <a:t>lậu</a:t>
            </a:r>
            <a:endParaRPr lang="en-US" sz="2800" b="1" dirty="0"/>
          </a:p>
        </p:txBody>
      </p:sp>
      <p:pic>
        <p:nvPicPr>
          <p:cNvPr id="17" name="Picture 2" descr="C:\Users\Kevin\Desktop\virus\2012-10-09_140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1352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6172200" y="1890354"/>
            <a:ext cx="2941320" cy="1752600"/>
          </a:xfrm>
          <a:prstGeom prst="cloudCallout">
            <a:avLst>
              <a:gd name="adj1" fmla="val -94404"/>
              <a:gd name="adj2" fmla="val 6337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rPr>
              <a:t>Đây</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con </a:t>
            </a:r>
            <a:r>
              <a:rPr lang="en-US" sz="2800" b="1" dirty="0" err="1" smtClean="0">
                <a:solidFill>
                  <a:srgbClr val="FF0000"/>
                </a:solidFill>
              </a:rPr>
              <a:t>đường</a:t>
            </a:r>
            <a:r>
              <a:rPr lang="en-US" sz="2800" b="1" dirty="0" smtClean="0">
                <a:solidFill>
                  <a:srgbClr val="FF0000"/>
                </a:solidFill>
              </a:rPr>
              <a:t> </a:t>
            </a:r>
            <a:r>
              <a:rPr lang="en-US" sz="2800" b="1" dirty="0" err="1" smtClean="0">
                <a:solidFill>
                  <a:srgbClr val="FF0000"/>
                </a:solidFill>
              </a:rPr>
              <a:t>lây</a:t>
            </a:r>
            <a:r>
              <a:rPr lang="en-US" sz="2800" b="1" dirty="0" smtClean="0">
                <a:solidFill>
                  <a:srgbClr val="FF0000"/>
                </a:solidFill>
              </a:rPr>
              <a:t> </a:t>
            </a:r>
            <a:r>
              <a:rPr lang="en-US" sz="2800" b="1" dirty="0" err="1" smtClean="0">
                <a:solidFill>
                  <a:srgbClr val="FF0000"/>
                </a:solidFill>
              </a:rPr>
              <a:t>lan</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2039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5968" y="688999"/>
            <a:ext cx="56745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B050"/>
                </a:solidFill>
                <a:cs typeface="Times New Roman" pitchFamily="18" charset="0"/>
              </a:rPr>
              <a:t>c</a:t>
            </a:r>
            <a:r>
              <a:rPr lang="en-US" altLang="en-US" sz="2400" b="1" dirty="0" smtClean="0">
                <a:solidFill>
                  <a:srgbClr val="00B050"/>
                </a:solidFill>
                <a:cs typeface="Times New Roman" pitchFamily="18" charset="0"/>
              </a:rPr>
              <a:t>) </a:t>
            </a:r>
            <a:r>
              <a:rPr lang="en-US" altLang="en-US" sz="2400" b="1" dirty="0" err="1" smtClean="0">
                <a:solidFill>
                  <a:srgbClr val="00B050"/>
                </a:solidFill>
              </a:rPr>
              <a:t>Các</a:t>
            </a:r>
            <a:r>
              <a:rPr lang="en-US" altLang="en-US" sz="2400" b="1" dirty="0" smtClean="0">
                <a:solidFill>
                  <a:srgbClr val="00B050"/>
                </a:solidFill>
              </a:rPr>
              <a:t> con </a:t>
            </a:r>
            <a:r>
              <a:rPr lang="en-US" altLang="en-US" sz="2400" b="1" dirty="0" err="1" smtClean="0">
                <a:solidFill>
                  <a:srgbClr val="00B050"/>
                </a:solidFill>
              </a:rPr>
              <a:t>đường</a:t>
            </a:r>
            <a:r>
              <a:rPr lang="en-US" altLang="en-US" sz="2400" b="1" dirty="0" smtClean="0">
                <a:solidFill>
                  <a:srgbClr val="00B050"/>
                </a:solidFill>
              </a:rPr>
              <a:t> </a:t>
            </a:r>
            <a:r>
              <a:rPr lang="en-US" altLang="en-US" sz="2400" b="1" dirty="0" err="1" smtClean="0">
                <a:solidFill>
                  <a:srgbClr val="00B050"/>
                </a:solidFill>
              </a:rPr>
              <a:t>lây</a:t>
            </a:r>
            <a:r>
              <a:rPr lang="en-US" altLang="en-US" sz="2400" b="1" dirty="0" smtClean="0">
                <a:solidFill>
                  <a:srgbClr val="00B050"/>
                </a:solidFill>
              </a:rPr>
              <a:t> </a:t>
            </a:r>
            <a:r>
              <a:rPr lang="en-US" altLang="en-US" sz="2400" b="1" dirty="0" err="1" smtClean="0">
                <a:solidFill>
                  <a:srgbClr val="00B050"/>
                </a:solidFill>
              </a:rPr>
              <a:t>lan</a:t>
            </a:r>
            <a:r>
              <a:rPr lang="en-US" altLang="en-US" sz="2400" b="1" dirty="0" smtClean="0">
                <a:solidFill>
                  <a:srgbClr val="00B050"/>
                </a:solidFill>
              </a:rPr>
              <a:t> </a:t>
            </a:r>
            <a:r>
              <a:rPr lang="en-US" altLang="en-US" sz="2400" b="1" dirty="0" err="1" smtClean="0">
                <a:solidFill>
                  <a:srgbClr val="00B050"/>
                </a:solidFill>
              </a:rPr>
              <a:t>của</a:t>
            </a:r>
            <a:r>
              <a:rPr lang="en-US" altLang="en-US" sz="2400" b="1" dirty="0" smtClean="0">
                <a:solidFill>
                  <a:srgbClr val="00B050"/>
                </a:solidFill>
              </a:rPr>
              <a:t> virus:</a:t>
            </a:r>
            <a:endParaRPr lang="nl-NL" altLang="en-US" sz="2400" b="1" dirty="0">
              <a:solidFill>
                <a:srgbClr val="00B050"/>
              </a:solidFill>
            </a:endParaRPr>
          </a:p>
        </p:txBody>
      </p:sp>
      <p:grpSp>
        <p:nvGrpSpPr>
          <p:cNvPr id="5" name="Group 6"/>
          <p:cNvGrpSpPr>
            <a:grpSpLocks/>
          </p:cNvGrpSpPr>
          <p:nvPr/>
        </p:nvGrpSpPr>
        <p:grpSpPr bwMode="auto">
          <a:xfrm>
            <a:off x="112287" y="711174"/>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16" name="TextBox 15"/>
          <p:cNvSpPr txBox="1"/>
          <p:nvPr/>
        </p:nvSpPr>
        <p:spPr>
          <a:xfrm>
            <a:off x="417276" y="1369367"/>
            <a:ext cx="7583724"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solidFill>
                  <a:srgbClr val="0070C0"/>
                </a:solidFill>
              </a:rPr>
              <a:t>Qua </a:t>
            </a:r>
            <a:r>
              <a:rPr lang="en-US" sz="2800" b="1" dirty="0" err="1" smtClean="0">
                <a:solidFill>
                  <a:srgbClr val="0070C0"/>
                </a:solidFill>
              </a:rPr>
              <a:t>các</a:t>
            </a:r>
            <a:r>
              <a:rPr lang="en-US" sz="2800" b="1" dirty="0" smtClean="0">
                <a:solidFill>
                  <a:srgbClr val="0070C0"/>
                </a:solidFill>
              </a:rPr>
              <a:t> </a:t>
            </a:r>
            <a:r>
              <a:rPr lang="en-US" sz="2800" b="1" dirty="0" err="1" smtClean="0">
                <a:solidFill>
                  <a:srgbClr val="0070C0"/>
                </a:solidFill>
              </a:rPr>
              <a:t>thiết</a:t>
            </a:r>
            <a:r>
              <a:rPr lang="en-US" sz="2800" b="1" dirty="0" smtClean="0">
                <a:solidFill>
                  <a:srgbClr val="0070C0"/>
                </a:solidFill>
              </a:rPr>
              <a:t> </a:t>
            </a:r>
            <a:r>
              <a:rPr lang="en-US" sz="2800" b="1" dirty="0" err="1" smtClean="0">
                <a:solidFill>
                  <a:srgbClr val="0070C0"/>
                </a:solidFill>
              </a:rPr>
              <a:t>bị</a:t>
            </a:r>
            <a:r>
              <a:rPr lang="en-US" sz="2800" b="1" dirty="0" smtClean="0">
                <a:solidFill>
                  <a:srgbClr val="0070C0"/>
                </a:solidFill>
              </a:rPr>
              <a:t> </a:t>
            </a:r>
            <a:r>
              <a:rPr lang="en-US" sz="2800" b="1" dirty="0" err="1" smtClean="0">
                <a:solidFill>
                  <a:srgbClr val="0070C0"/>
                </a:solidFill>
              </a:rPr>
              <a:t>nhớ</a:t>
            </a:r>
            <a:r>
              <a:rPr lang="en-US" sz="2800" b="1" dirty="0" smtClean="0">
                <a:solidFill>
                  <a:srgbClr val="0070C0"/>
                </a:solidFill>
              </a:rPr>
              <a:t> di </a:t>
            </a:r>
            <a:r>
              <a:rPr lang="en-US" sz="2800" b="1" dirty="0" err="1" smtClean="0">
                <a:solidFill>
                  <a:srgbClr val="0070C0"/>
                </a:solidFill>
              </a:rPr>
              <a:t>động</a:t>
            </a:r>
            <a:endParaRPr lang="en-US" sz="2800" b="1" dirty="0">
              <a:solidFill>
                <a:srgbClr val="0070C0"/>
              </a:solidFill>
            </a:endParaRPr>
          </a:p>
        </p:txBody>
      </p:sp>
      <p:pic>
        <p:nvPicPr>
          <p:cNvPr id="17" name="Picture 3" descr="C:\Users\Kevin\Desktop\virus\block-usb-in.jpg"/>
          <p:cNvPicPr>
            <a:picLocks noChangeAspect="1" noChangeArrowheads="1"/>
          </p:cNvPicPr>
          <p:nvPr/>
        </p:nvPicPr>
        <p:blipFill>
          <a:blip r:embed="rId2">
            <a:extLst>
              <a:ext uri="{28A0092B-C50C-407E-A947-70E740481C1C}">
                <a14:useLocalDpi xmlns:a14="http://schemas.microsoft.com/office/drawing/2010/main" val="0"/>
              </a:ext>
            </a:extLst>
          </a:blip>
          <a:srcRect l="1334" t="6511"/>
          <a:stretch>
            <a:fillRect/>
          </a:stretch>
        </p:blipFill>
        <p:spPr bwMode="auto">
          <a:xfrm>
            <a:off x="5437091" y="1615737"/>
            <a:ext cx="3528384" cy="33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65102"/>
            <a:ext cx="4200631" cy="403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Kevin\Desktop\virus\BadUS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953000"/>
            <a:ext cx="54102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1 1"/>
          <p:cNvSpPr/>
          <p:nvPr/>
        </p:nvSpPr>
        <p:spPr>
          <a:xfrm>
            <a:off x="1219200" y="1892587"/>
            <a:ext cx="4419600" cy="1794509"/>
          </a:xfrm>
          <a:prstGeom prst="irregularSeal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Là</a:t>
            </a:r>
            <a:r>
              <a:rPr lang="en-US" sz="2000" b="1" dirty="0" smtClean="0">
                <a:solidFill>
                  <a:schemeClr val="tx1"/>
                </a:solidFill>
              </a:rPr>
              <a:t> con </a:t>
            </a:r>
            <a:r>
              <a:rPr lang="en-US" sz="2000" b="1" dirty="0" err="1" smtClean="0">
                <a:solidFill>
                  <a:schemeClr val="tx1"/>
                </a:solidFill>
              </a:rPr>
              <a:t>đường</a:t>
            </a:r>
            <a:r>
              <a:rPr lang="en-US" sz="2000" b="1" dirty="0" smtClean="0">
                <a:solidFill>
                  <a:schemeClr val="tx1"/>
                </a:solidFill>
              </a:rPr>
              <a:t> </a:t>
            </a:r>
            <a:r>
              <a:rPr lang="en-US" sz="2000" b="1" dirty="0" err="1" smtClean="0">
                <a:solidFill>
                  <a:schemeClr val="tx1"/>
                </a:solidFill>
              </a:rPr>
              <a:t>lây</a:t>
            </a:r>
            <a:r>
              <a:rPr lang="en-US" sz="2000" b="1" dirty="0" smtClean="0">
                <a:solidFill>
                  <a:schemeClr val="tx1"/>
                </a:solidFill>
              </a:rPr>
              <a:t> </a:t>
            </a:r>
            <a:r>
              <a:rPr lang="en-US" sz="2000" b="1" dirty="0" err="1" smtClean="0">
                <a:solidFill>
                  <a:schemeClr val="tx1"/>
                </a:solidFill>
              </a:rPr>
              <a:t>lan</a:t>
            </a:r>
            <a:r>
              <a:rPr lang="en-US" sz="2000" b="1" dirty="0" smtClean="0">
                <a:solidFill>
                  <a:schemeClr val="tx1"/>
                </a:solidFill>
              </a:rPr>
              <a:t> </a:t>
            </a:r>
            <a:r>
              <a:rPr lang="en-US" sz="2000" b="1" dirty="0" err="1" smtClean="0">
                <a:solidFill>
                  <a:schemeClr val="tx1"/>
                </a:solidFill>
              </a:rPr>
              <a:t>phổ</a:t>
            </a:r>
            <a:r>
              <a:rPr lang="en-US" sz="2000" b="1" dirty="0" smtClean="0">
                <a:solidFill>
                  <a:schemeClr val="tx1"/>
                </a:solidFill>
              </a:rPr>
              <a:t> </a:t>
            </a:r>
            <a:r>
              <a:rPr lang="en-US" sz="2000" b="1" dirty="0" err="1" smtClean="0">
                <a:solidFill>
                  <a:schemeClr val="tx1"/>
                </a:solidFill>
              </a:rPr>
              <a:t>biến</a:t>
            </a:r>
            <a:endParaRPr lang="en-US" sz="2000" b="1" dirty="0">
              <a:solidFill>
                <a:schemeClr val="tx1"/>
              </a:solidFill>
            </a:endParaRPr>
          </a:p>
        </p:txBody>
      </p:sp>
    </p:spTree>
    <p:extLst>
      <p:ext uri="{BB962C8B-B14F-4D97-AF65-F5344CB8AC3E}">
        <p14:creationId xmlns:p14="http://schemas.microsoft.com/office/powerpoint/2010/main" val="12039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5968" y="688999"/>
            <a:ext cx="56745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B050"/>
                </a:solidFill>
                <a:cs typeface="Times New Roman" pitchFamily="18" charset="0"/>
              </a:rPr>
              <a:t>c</a:t>
            </a:r>
            <a:r>
              <a:rPr lang="en-US" altLang="en-US" sz="2400" b="1" dirty="0" smtClean="0">
                <a:solidFill>
                  <a:srgbClr val="00B050"/>
                </a:solidFill>
                <a:cs typeface="Times New Roman" pitchFamily="18" charset="0"/>
              </a:rPr>
              <a:t>) </a:t>
            </a:r>
            <a:r>
              <a:rPr lang="en-US" altLang="en-US" sz="2400" b="1" dirty="0" err="1" smtClean="0">
                <a:solidFill>
                  <a:srgbClr val="00B050"/>
                </a:solidFill>
              </a:rPr>
              <a:t>Các</a:t>
            </a:r>
            <a:r>
              <a:rPr lang="en-US" altLang="en-US" sz="2400" b="1" dirty="0" smtClean="0">
                <a:solidFill>
                  <a:srgbClr val="00B050"/>
                </a:solidFill>
              </a:rPr>
              <a:t> con </a:t>
            </a:r>
            <a:r>
              <a:rPr lang="en-US" altLang="en-US" sz="2400" b="1" dirty="0" err="1" smtClean="0">
                <a:solidFill>
                  <a:srgbClr val="00B050"/>
                </a:solidFill>
              </a:rPr>
              <a:t>đường</a:t>
            </a:r>
            <a:r>
              <a:rPr lang="en-US" altLang="en-US" sz="2400" b="1" dirty="0" smtClean="0">
                <a:solidFill>
                  <a:srgbClr val="00B050"/>
                </a:solidFill>
              </a:rPr>
              <a:t> </a:t>
            </a:r>
            <a:r>
              <a:rPr lang="en-US" altLang="en-US" sz="2400" b="1" dirty="0" err="1" smtClean="0">
                <a:solidFill>
                  <a:srgbClr val="00B050"/>
                </a:solidFill>
              </a:rPr>
              <a:t>lây</a:t>
            </a:r>
            <a:r>
              <a:rPr lang="en-US" altLang="en-US" sz="2400" b="1" dirty="0" smtClean="0">
                <a:solidFill>
                  <a:srgbClr val="00B050"/>
                </a:solidFill>
              </a:rPr>
              <a:t> </a:t>
            </a:r>
            <a:r>
              <a:rPr lang="en-US" altLang="en-US" sz="2400" b="1" dirty="0" err="1" smtClean="0">
                <a:solidFill>
                  <a:srgbClr val="00B050"/>
                </a:solidFill>
              </a:rPr>
              <a:t>lan</a:t>
            </a:r>
            <a:r>
              <a:rPr lang="en-US" altLang="en-US" sz="2400" b="1" dirty="0" smtClean="0">
                <a:solidFill>
                  <a:srgbClr val="00B050"/>
                </a:solidFill>
              </a:rPr>
              <a:t> </a:t>
            </a:r>
            <a:r>
              <a:rPr lang="en-US" altLang="en-US" sz="2400" b="1" dirty="0" err="1" smtClean="0">
                <a:solidFill>
                  <a:srgbClr val="00B050"/>
                </a:solidFill>
              </a:rPr>
              <a:t>của</a:t>
            </a:r>
            <a:r>
              <a:rPr lang="en-US" altLang="en-US" sz="2400" b="1" dirty="0" smtClean="0">
                <a:solidFill>
                  <a:srgbClr val="00B050"/>
                </a:solidFill>
              </a:rPr>
              <a:t> virus:</a:t>
            </a:r>
            <a:endParaRPr lang="nl-NL" altLang="en-US" sz="2400" b="1" dirty="0">
              <a:solidFill>
                <a:srgbClr val="00B050"/>
              </a:solidFill>
            </a:endParaRPr>
          </a:p>
        </p:txBody>
      </p:sp>
      <p:grpSp>
        <p:nvGrpSpPr>
          <p:cNvPr id="5" name="Group 6"/>
          <p:cNvGrpSpPr>
            <a:grpSpLocks/>
          </p:cNvGrpSpPr>
          <p:nvPr/>
        </p:nvGrpSpPr>
        <p:grpSpPr bwMode="auto">
          <a:xfrm>
            <a:off x="112287" y="711174"/>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16" name="TextBox 15"/>
          <p:cNvSpPr txBox="1"/>
          <p:nvPr/>
        </p:nvSpPr>
        <p:spPr>
          <a:xfrm>
            <a:off x="417276" y="1369367"/>
            <a:ext cx="7583724"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solidFill>
                  <a:schemeClr val="accent6">
                    <a:lumMod val="75000"/>
                  </a:schemeClr>
                </a:solidFill>
              </a:rPr>
              <a:t>Qua </a:t>
            </a:r>
            <a:r>
              <a:rPr lang="en-US" sz="2800" b="1" dirty="0" err="1" smtClean="0">
                <a:solidFill>
                  <a:schemeClr val="accent6">
                    <a:lumMod val="75000"/>
                  </a:schemeClr>
                </a:solidFill>
              </a:rPr>
              <a:t>mạng</a:t>
            </a:r>
            <a:r>
              <a:rPr lang="en-US" sz="2800" b="1" dirty="0" smtClean="0">
                <a:solidFill>
                  <a:schemeClr val="accent6">
                    <a:lumMod val="75000"/>
                  </a:schemeClr>
                </a:solidFill>
              </a:rPr>
              <a:t> </a:t>
            </a:r>
            <a:r>
              <a:rPr lang="en-US" sz="2800" b="1" dirty="0" err="1" smtClean="0">
                <a:solidFill>
                  <a:schemeClr val="accent6">
                    <a:lumMod val="75000"/>
                  </a:schemeClr>
                </a:solidFill>
              </a:rPr>
              <a:t>nội</a:t>
            </a:r>
            <a:r>
              <a:rPr lang="en-US" sz="2800" b="1" dirty="0" smtClean="0">
                <a:solidFill>
                  <a:schemeClr val="accent6">
                    <a:lumMod val="75000"/>
                  </a:schemeClr>
                </a:solidFill>
              </a:rPr>
              <a:t> </a:t>
            </a:r>
            <a:r>
              <a:rPr lang="en-US" sz="2800" b="1" dirty="0" err="1" smtClean="0">
                <a:solidFill>
                  <a:schemeClr val="accent6">
                    <a:lumMod val="75000"/>
                  </a:schemeClr>
                </a:solidFill>
              </a:rPr>
              <a:t>bộ</a:t>
            </a:r>
            <a:r>
              <a:rPr lang="en-US" sz="2800" b="1" dirty="0" smtClean="0">
                <a:solidFill>
                  <a:schemeClr val="accent6">
                    <a:lumMod val="75000"/>
                  </a:schemeClr>
                </a:solidFill>
              </a:rPr>
              <a:t>, internet, </a:t>
            </a:r>
            <a:r>
              <a:rPr lang="en-US" sz="2800" b="1" dirty="0" err="1" smtClean="0">
                <a:solidFill>
                  <a:schemeClr val="accent6">
                    <a:lumMod val="75000"/>
                  </a:schemeClr>
                </a:solidFill>
              </a:rPr>
              <a:t>thư</a:t>
            </a:r>
            <a:r>
              <a:rPr lang="en-US" sz="2800" b="1" dirty="0" smtClean="0">
                <a:solidFill>
                  <a:schemeClr val="accent6">
                    <a:lumMod val="75000"/>
                  </a:schemeClr>
                </a:solidFill>
              </a:rPr>
              <a:t> </a:t>
            </a:r>
            <a:r>
              <a:rPr lang="en-US" sz="2800" b="1" dirty="0" err="1" smtClean="0">
                <a:solidFill>
                  <a:schemeClr val="accent6">
                    <a:lumMod val="75000"/>
                  </a:schemeClr>
                </a:solidFill>
              </a:rPr>
              <a:t>điện</a:t>
            </a:r>
            <a:r>
              <a:rPr lang="en-US" sz="2800" b="1" dirty="0" smtClean="0">
                <a:solidFill>
                  <a:schemeClr val="accent6">
                    <a:lumMod val="75000"/>
                  </a:schemeClr>
                </a:solidFill>
              </a:rPr>
              <a:t> </a:t>
            </a:r>
            <a:r>
              <a:rPr lang="en-US" sz="2800" b="1" dirty="0" err="1" smtClean="0">
                <a:solidFill>
                  <a:schemeClr val="accent6">
                    <a:lumMod val="75000"/>
                  </a:schemeClr>
                </a:solidFill>
              </a:rPr>
              <a:t>tử</a:t>
            </a:r>
            <a:endParaRPr lang="en-US" sz="2800" b="1" dirty="0">
              <a:solidFill>
                <a:schemeClr val="accent6">
                  <a:lumMod val="75000"/>
                </a:schemeClr>
              </a:solidFill>
            </a:endParaRPr>
          </a:p>
        </p:txBody>
      </p:sp>
      <p:pic>
        <p:nvPicPr>
          <p:cNvPr id="17" name="Picture 4" descr="C:\Users\Kevin\Desktop\virus\email-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2587"/>
            <a:ext cx="33528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Users\Kevin\Desktop\virus\phat-hien-virus-lay-lan-qua-facebook-messe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47" y="1918509"/>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Users\Kevin\Desktop\virus\virus_internet_powerpoint_template_0910_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7" y="1918509"/>
            <a:ext cx="2895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rizontal Scroll 1"/>
          <p:cNvSpPr/>
          <p:nvPr/>
        </p:nvSpPr>
        <p:spPr>
          <a:xfrm>
            <a:off x="46627" y="4800600"/>
            <a:ext cx="7497173" cy="18288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rPr>
              <a:t>Virus </a:t>
            </a:r>
            <a:r>
              <a:rPr lang="en-US" sz="2800" b="1" dirty="0" err="1" smtClean="0">
                <a:solidFill>
                  <a:schemeClr val="tx1"/>
                </a:solidFill>
              </a:rPr>
              <a:t>thâm</a:t>
            </a:r>
            <a:r>
              <a:rPr lang="en-US" sz="2800" b="1" dirty="0" smtClean="0">
                <a:solidFill>
                  <a:schemeClr val="tx1"/>
                </a:solidFill>
              </a:rPr>
              <a:t> </a:t>
            </a:r>
            <a:r>
              <a:rPr lang="en-US" sz="2800" b="1" dirty="0" err="1" smtClean="0">
                <a:solidFill>
                  <a:schemeClr val="tx1"/>
                </a:solidFill>
              </a:rPr>
              <a:t>nhập</a:t>
            </a:r>
            <a:r>
              <a:rPr lang="en-US" sz="2800" b="1" dirty="0" smtClean="0">
                <a:solidFill>
                  <a:schemeClr val="tx1"/>
                </a:solidFill>
              </a:rPr>
              <a:t> </a:t>
            </a:r>
            <a:r>
              <a:rPr lang="en-US" sz="2800" b="1" dirty="0" err="1" smtClean="0">
                <a:solidFill>
                  <a:schemeClr val="tx1"/>
                </a:solidFill>
              </a:rPr>
              <a:t>thư</a:t>
            </a:r>
            <a:r>
              <a:rPr lang="en-US" sz="2800" b="1" dirty="0" smtClean="0">
                <a:solidFill>
                  <a:schemeClr val="tx1"/>
                </a:solidFill>
              </a:rPr>
              <a:t> </a:t>
            </a:r>
            <a:r>
              <a:rPr lang="en-US" sz="2800" b="1" dirty="0" err="1" smtClean="0">
                <a:solidFill>
                  <a:schemeClr val="tx1"/>
                </a:solidFill>
              </a:rPr>
              <a:t>điện</a:t>
            </a:r>
            <a:r>
              <a:rPr lang="en-US" sz="2800" b="1" dirty="0" smtClean="0">
                <a:solidFill>
                  <a:schemeClr val="tx1"/>
                </a:solidFill>
              </a:rPr>
              <a:t> </a:t>
            </a:r>
            <a:r>
              <a:rPr lang="en-US" sz="2800" b="1" dirty="0" err="1" smtClean="0">
                <a:solidFill>
                  <a:schemeClr val="tx1"/>
                </a:solidFill>
              </a:rPr>
              <a:t>tử</a:t>
            </a:r>
            <a:r>
              <a:rPr lang="en-US" sz="2800" b="1" dirty="0" smtClean="0">
                <a:solidFill>
                  <a:schemeClr val="tx1"/>
                </a:solidFill>
              </a:rPr>
              <a:t> </a:t>
            </a:r>
            <a:r>
              <a:rPr lang="en-US" sz="2800" b="1" dirty="0" err="1" smtClean="0">
                <a:solidFill>
                  <a:schemeClr val="tx1"/>
                </a:solidFill>
              </a:rPr>
              <a:t>với</a:t>
            </a:r>
            <a:r>
              <a:rPr lang="en-US" sz="2800" b="1" dirty="0" smtClean="0">
                <a:solidFill>
                  <a:schemeClr val="tx1"/>
                </a:solidFill>
              </a:rPr>
              <a:t> </a:t>
            </a:r>
            <a:r>
              <a:rPr lang="en-US" sz="2800" b="1" dirty="0" err="1" smtClean="0">
                <a:solidFill>
                  <a:schemeClr val="tx1"/>
                </a:solidFill>
              </a:rPr>
              <a:t>nội</a:t>
            </a:r>
            <a:r>
              <a:rPr lang="en-US" sz="2800" b="1" dirty="0" smtClean="0">
                <a:solidFill>
                  <a:schemeClr val="tx1"/>
                </a:solidFill>
              </a:rPr>
              <a:t> dung </a:t>
            </a:r>
            <a:r>
              <a:rPr lang="en-US" sz="2800" b="1" dirty="0" err="1" smtClean="0">
                <a:solidFill>
                  <a:schemeClr val="tx1"/>
                </a:solidFill>
              </a:rPr>
              <a:t>hấp</a:t>
            </a:r>
            <a:r>
              <a:rPr lang="en-US" sz="2800" b="1" dirty="0" smtClean="0">
                <a:solidFill>
                  <a:schemeClr val="tx1"/>
                </a:solidFill>
              </a:rPr>
              <a:t> </a:t>
            </a:r>
            <a:r>
              <a:rPr lang="en-US" sz="2800" b="1" dirty="0" err="1" smtClean="0">
                <a:solidFill>
                  <a:schemeClr val="tx1"/>
                </a:solidFill>
              </a:rPr>
              <a:t>dẫn</a:t>
            </a:r>
            <a:r>
              <a:rPr lang="en-US" sz="2800" b="1" dirty="0" smtClean="0">
                <a:solidFill>
                  <a:schemeClr val="tx1"/>
                </a:solidFill>
              </a:rPr>
              <a:t> </a:t>
            </a:r>
            <a:r>
              <a:rPr lang="en-US" sz="2800" b="1" dirty="0" err="1" smtClean="0">
                <a:solidFill>
                  <a:schemeClr val="tx1"/>
                </a:solidFill>
              </a:rPr>
              <a:t>kèm</a:t>
            </a:r>
            <a:r>
              <a:rPr lang="en-US" sz="2800" b="1" dirty="0" smtClean="0">
                <a:solidFill>
                  <a:schemeClr val="tx1"/>
                </a:solidFill>
              </a:rPr>
              <a:t> </a:t>
            </a:r>
            <a:r>
              <a:rPr lang="en-US" sz="2800" b="1" dirty="0" err="1" smtClean="0">
                <a:solidFill>
                  <a:schemeClr val="tx1"/>
                </a:solidFill>
              </a:rPr>
              <a:t>theo</a:t>
            </a:r>
            <a:r>
              <a:rPr lang="en-US" sz="2800" b="1" dirty="0" smtClean="0">
                <a:solidFill>
                  <a:schemeClr val="tx1"/>
                </a:solidFill>
              </a:rPr>
              <a:t> </a:t>
            </a:r>
            <a:r>
              <a:rPr lang="en-US" sz="2800" b="1" dirty="0" err="1" smtClean="0">
                <a:solidFill>
                  <a:schemeClr val="tx1"/>
                </a:solidFill>
              </a:rPr>
              <a:t>tệp</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virus </a:t>
            </a:r>
            <a:r>
              <a:rPr lang="en-US" sz="2800" b="1" dirty="0" err="1" smtClean="0">
                <a:solidFill>
                  <a:schemeClr val="tx1"/>
                </a:solidFill>
              </a:rPr>
              <a:t>để</a:t>
            </a:r>
            <a:r>
              <a:rPr lang="en-US" sz="2800" b="1" dirty="0" smtClean="0">
                <a:solidFill>
                  <a:schemeClr val="tx1"/>
                </a:solidFill>
              </a:rPr>
              <a:t> </a:t>
            </a:r>
            <a:r>
              <a:rPr lang="en-US" sz="2800" b="1" dirty="0" err="1" smtClean="0">
                <a:solidFill>
                  <a:schemeClr val="tx1"/>
                </a:solidFill>
              </a:rPr>
              <a:t>lừa</a:t>
            </a:r>
            <a:r>
              <a:rPr lang="en-US" sz="2800" b="1" dirty="0" smtClean="0">
                <a:solidFill>
                  <a:schemeClr val="tx1"/>
                </a:solidFill>
              </a:rPr>
              <a:t> </a:t>
            </a:r>
            <a:r>
              <a:rPr lang="en-US" sz="2800" b="1" dirty="0" err="1" smtClean="0">
                <a:solidFill>
                  <a:schemeClr val="tx1"/>
                </a:solidFill>
              </a:rPr>
              <a:t>người</a:t>
            </a:r>
            <a:r>
              <a:rPr lang="en-US" sz="2800" b="1" dirty="0" smtClean="0">
                <a:solidFill>
                  <a:schemeClr val="tx1"/>
                </a:solidFill>
              </a:rPr>
              <a:t> </a:t>
            </a:r>
            <a:r>
              <a:rPr lang="en-US" sz="2800" b="1" dirty="0" err="1" smtClean="0">
                <a:solidFill>
                  <a:schemeClr val="tx1"/>
                </a:solidFill>
              </a:rPr>
              <a:t>nhận</a:t>
            </a:r>
            <a:r>
              <a:rPr lang="en-US" sz="2800" b="1" dirty="0" smtClean="0">
                <a:solidFill>
                  <a:schemeClr val="tx1"/>
                </a:solidFill>
              </a:rPr>
              <a:t> </a:t>
            </a:r>
            <a:r>
              <a:rPr lang="en-US" sz="2800" b="1" dirty="0" err="1" smtClean="0">
                <a:solidFill>
                  <a:schemeClr val="tx1"/>
                </a:solidFill>
              </a:rPr>
              <a:t>mở</a:t>
            </a:r>
            <a:endParaRPr lang="en-US" sz="2800" b="1" dirty="0">
              <a:solidFill>
                <a:schemeClr val="tx1"/>
              </a:solidFill>
            </a:endParaRPr>
          </a:p>
        </p:txBody>
      </p:sp>
    </p:spTree>
    <p:extLst>
      <p:ext uri="{BB962C8B-B14F-4D97-AF65-F5344CB8AC3E}">
        <p14:creationId xmlns:p14="http://schemas.microsoft.com/office/powerpoint/2010/main" val="9251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out)">
                                      <p:cBhvr>
                                        <p:cTn id="15" dur="500"/>
                                        <p:tgtEl>
                                          <p:spTgt spid="19"/>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out)">
                                      <p:cBhvr>
                                        <p:cTn id="19" dur="500"/>
                                        <p:tgtEl>
                                          <p:spTgt spid="18"/>
                                        </p:tgtEl>
                                      </p:cBhvr>
                                    </p:animEffect>
                                  </p:childTnLst>
                                </p:cTn>
                              </p:par>
                            </p:childTnLst>
                          </p:cTn>
                        </p:par>
                        <p:par>
                          <p:cTn id="20" fill="hold">
                            <p:stCondLst>
                              <p:cond delay="1000"/>
                            </p:stCondLst>
                            <p:childTnLst>
                              <p:par>
                                <p:cTn id="21" presetID="4" presetClass="entr" presetSubtype="3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ou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omputer&#10;&#10;Description generated with very high confidence">
            <a:extLst>
              <a:ext uri="{FF2B5EF4-FFF2-40B4-BE49-F238E27FC236}">
                <a16:creationId xmlns:a16="http://schemas.microsoft.com/office/drawing/2014/main" xmlns="" id="{2D706047-4E92-4266-A3F5-293A11EF3A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3276600"/>
            <a:ext cx="4149276" cy="3231161"/>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xmlns="" id="{CCAF0C9C-CECE-4B89-9B50-F559E1AB510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01676" y="1954240"/>
            <a:ext cx="4842324" cy="4069360"/>
          </a:xfrm>
          <a:prstGeom prst="rect">
            <a:avLst/>
          </a:prstGeom>
        </p:spPr>
      </p:pic>
      <p:sp>
        <p:nvSpPr>
          <p:cNvPr id="6" name="Horizontal Scroll 5"/>
          <p:cNvSpPr/>
          <p:nvPr/>
        </p:nvSpPr>
        <p:spPr>
          <a:xfrm>
            <a:off x="0" y="-6178"/>
            <a:ext cx="9144000" cy="19812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B050"/>
                </a:solidFill>
              </a:rPr>
              <a:t>Máy</a:t>
            </a:r>
            <a:r>
              <a:rPr lang="en-US" sz="2400" dirty="0" smtClean="0">
                <a:solidFill>
                  <a:srgbClr val="00B050"/>
                </a:solidFill>
              </a:rPr>
              <a:t> </a:t>
            </a:r>
            <a:r>
              <a:rPr lang="en-US" sz="2400" dirty="0" err="1" smtClean="0">
                <a:solidFill>
                  <a:srgbClr val="00B050"/>
                </a:solidFill>
              </a:rPr>
              <a:t>tính</a:t>
            </a:r>
            <a:r>
              <a:rPr lang="en-US" sz="2400" dirty="0" smtClean="0">
                <a:solidFill>
                  <a:srgbClr val="00B050"/>
                </a:solidFill>
              </a:rPr>
              <a:t> </a:t>
            </a:r>
            <a:r>
              <a:rPr lang="en-US" sz="2400" dirty="0" err="1" smtClean="0">
                <a:solidFill>
                  <a:srgbClr val="00B050"/>
                </a:solidFill>
              </a:rPr>
              <a:t>của</a:t>
            </a:r>
            <a:r>
              <a:rPr lang="en-US" sz="2400" dirty="0" smtClean="0">
                <a:solidFill>
                  <a:srgbClr val="00B050"/>
                </a:solidFill>
              </a:rPr>
              <a:t> </a:t>
            </a:r>
            <a:r>
              <a:rPr lang="en-US" sz="2400" dirty="0" err="1" smtClean="0">
                <a:solidFill>
                  <a:srgbClr val="00B050"/>
                </a:solidFill>
              </a:rPr>
              <a:t>Hùng</a:t>
            </a:r>
            <a:r>
              <a:rPr lang="en-US" sz="2400" dirty="0" smtClean="0">
                <a:solidFill>
                  <a:srgbClr val="00B050"/>
                </a:solidFill>
              </a:rPr>
              <a:t> </a:t>
            </a:r>
            <a:r>
              <a:rPr lang="en-US" sz="2400" dirty="0" err="1" smtClean="0">
                <a:solidFill>
                  <a:srgbClr val="00B050"/>
                </a:solidFill>
              </a:rPr>
              <a:t>mấy</a:t>
            </a:r>
            <a:r>
              <a:rPr lang="en-US" sz="2400" dirty="0" smtClean="0">
                <a:solidFill>
                  <a:srgbClr val="00B050"/>
                </a:solidFill>
              </a:rPr>
              <a:t> </a:t>
            </a:r>
            <a:r>
              <a:rPr lang="en-US" sz="2400" dirty="0" err="1" smtClean="0">
                <a:solidFill>
                  <a:srgbClr val="00B050"/>
                </a:solidFill>
              </a:rPr>
              <a:t>ngày</a:t>
            </a:r>
            <a:r>
              <a:rPr lang="en-US" sz="2400" dirty="0" smtClean="0">
                <a:solidFill>
                  <a:srgbClr val="00B050"/>
                </a:solidFill>
              </a:rPr>
              <a:t> nay </a:t>
            </a:r>
            <a:r>
              <a:rPr lang="en-US" sz="2400" dirty="0" err="1" smtClean="0">
                <a:solidFill>
                  <a:srgbClr val="00B050"/>
                </a:solidFill>
              </a:rPr>
              <a:t>khởi</a:t>
            </a:r>
            <a:r>
              <a:rPr lang="en-US" sz="2400" dirty="0" smtClean="0">
                <a:solidFill>
                  <a:srgbClr val="00B050"/>
                </a:solidFill>
              </a:rPr>
              <a:t> </a:t>
            </a:r>
            <a:r>
              <a:rPr lang="en-US" sz="2400" dirty="0" err="1" smtClean="0">
                <a:solidFill>
                  <a:srgbClr val="00B050"/>
                </a:solidFill>
              </a:rPr>
              <a:t>động</a:t>
            </a:r>
            <a:r>
              <a:rPr lang="en-US" sz="2400" dirty="0" smtClean="0">
                <a:solidFill>
                  <a:srgbClr val="00B050"/>
                </a:solidFill>
              </a:rPr>
              <a:t> </a:t>
            </a:r>
            <a:r>
              <a:rPr lang="en-US" sz="2400" dirty="0" err="1" smtClean="0">
                <a:solidFill>
                  <a:srgbClr val="00B050"/>
                </a:solidFill>
              </a:rPr>
              <a:t>rất</a:t>
            </a:r>
            <a:r>
              <a:rPr lang="en-US" sz="2400" dirty="0" smtClean="0">
                <a:solidFill>
                  <a:srgbClr val="00B050"/>
                </a:solidFill>
              </a:rPr>
              <a:t> </a:t>
            </a:r>
            <a:r>
              <a:rPr lang="en-US" sz="2400" dirty="0" err="1" smtClean="0">
                <a:solidFill>
                  <a:srgbClr val="00B050"/>
                </a:solidFill>
              </a:rPr>
              <a:t>chậm</a:t>
            </a:r>
            <a:r>
              <a:rPr lang="en-US" sz="2400" dirty="0">
                <a:solidFill>
                  <a:srgbClr val="00B050"/>
                </a:solidFill>
              </a:rPr>
              <a:t> </a:t>
            </a:r>
            <a:r>
              <a:rPr lang="en-US" sz="2400" dirty="0" err="1" smtClean="0">
                <a:solidFill>
                  <a:srgbClr val="00B050"/>
                </a:solidFill>
              </a:rPr>
              <a:t>và</a:t>
            </a:r>
            <a:r>
              <a:rPr lang="en-US" sz="2400" dirty="0" smtClean="0">
                <a:solidFill>
                  <a:srgbClr val="00B050"/>
                </a:solidFill>
              </a:rPr>
              <a:t> </a:t>
            </a:r>
            <a:r>
              <a:rPr lang="en-US" sz="2400" dirty="0" err="1" smtClean="0">
                <a:solidFill>
                  <a:srgbClr val="00B050"/>
                </a:solidFill>
              </a:rPr>
              <a:t>thường</a:t>
            </a:r>
            <a:r>
              <a:rPr lang="en-US" sz="2400" dirty="0" smtClean="0">
                <a:solidFill>
                  <a:srgbClr val="00B050"/>
                </a:solidFill>
              </a:rPr>
              <a:t> </a:t>
            </a:r>
            <a:r>
              <a:rPr lang="en-US" sz="2400" dirty="0" err="1" smtClean="0">
                <a:solidFill>
                  <a:srgbClr val="00B050"/>
                </a:solidFill>
              </a:rPr>
              <a:t>xuyên</a:t>
            </a:r>
            <a:r>
              <a:rPr lang="en-US" sz="2400" dirty="0" smtClean="0">
                <a:solidFill>
                  <a:srgbClr val="00B050"/>
                </a:solidFill>
              </a:rPr>
              <a:t> </a:t>
            </a:r>
            <a:r>
              <a:rPr lang="en-US" sz="2400" dirty="0" err="1" smtClean="0">
                <a:solidFill>
                  <a:srgbClr val="00B050"/>
                </a:solidFill>
              </a:rPr>
              <a:t>tự</a:t>
            </a:r>
            <a:r>
              <a:rPr lang="en-US" sz="2400" dirty="0" smtClean="0">
                <a:solidFill>
                  <a:srgbClr val="00B050"/>
                </a:solidFill>
              </a:rPr>
              <a:t> </a:t>
            </a:r>
            <a:r>
              <a:rPr lang="en-US" sz="2400" dirty="0" err="1" smtClean="0">
                <a:solidFill>
                  <a:srgbClr val="00B050"/>
                </a:solidFill>
              </a:rPr>
              <a:t>khởi</a:t>
            </a:r>
            <a:r>
              <a:rPr lang="en-US" sz="2400" dirty="0" smtClean="0">
                <a:solidFill>
                  <a:srgbClr val="00B050"/>
                </a:solidFill>
              </a:rPr>
              <a:t> </a:t>
            </a:r>
            <a:r>
              <a:rPr lang="en-US" sz="2400" dirty="0" err="1" smtClean="0">
                <a:solidFill>
                  <a:srgbClr val="00B050"/>
                </a:solidFill>
              </a:rPr>
              <a:t>động</a:t>
            </a:r>
            <a:r>
              <a:rPr lang="en-US" sz="2400" dirty="0" smtClean="0">
                <a:solidFill>
                  <a:srgbClr val="00B050"/>
                </a:solidFill>
              </a:rPr>
              <a:t> </a:t>
            </a:r>
            <a:r>
              <a:rPr lang="en-US" sz="2400" dirty="0" err="1" smtClean="0">
                <a:solidFill>
                  <a:srgbClr val="00B050"/>
                </a:solidFill>
              </a:rPr>
              <a:t>lại</a:t>
            </a:r>
            <a:r>
              <a:rPr lang="en-US" sz="2400" dirty="0" smtClean="0">
                <a:solidFill>
                  <a:srgbClr val="00B050"/>
                </a:solidFill>
              </a:rPr>
              <a:t>.  </a:t>
            </a:r>
            <a:r>
              <a:rPr lang="en-US" sz="2400" dirty="0" err="1" smtClean="0">
                <a:solidFill>
                  <a:srgbClr val="00B050"/>
                </a:solidFill>
              </a:rPr>
              <a:t>Bố</a:t>
            </a:r>
            <a:r>
              <a:rPr lang="en-US" sz="2400" dirty="0" smtClean="0">
                <a:solidFill>
                  <a:srgbClr val="00B050"/>
                </a:solidFill>
              </a:rPr>
              <a:t> </a:t>
            </a:r>
            <a:r>
              <a:rPr lang="en-US" sz="2400" dirty="0" err="1" smtClean="0">
                <a:solidFill>
                  <a:srgbClr val="00B050"/>
                </a:solidFill>
              </a:rPr>
              <a:t>Hùng</a:t>
            </a:r>
            <a:r>
              <a:rPr lang="en-US" sz="2400" dirty="0" smtClean="0">
                <a:solidFill>
                  <a:srgbClr val="00B050"/>
                </a:solidFill>
              </a:rPr>
              <a:t> </a:t>
            </a:r>
            <a:r>
              <a:rPr lang="en-US" sz="2400" dirty="0" err="1" smtClean="0">
                <a:solidFill>
                  <a:srgbClr val="00B050"/>
                </a:solidFill>
              </a:rPr>
              <a:t>mang</a:t>
            </a:r>
            <a:r>
              <a:rPr lang="en-US" sz="2400" dirty="0" smtClean="0">
                <a:solidFill>
                  <a:srgbClr val="00B050"/>
                </a:solidFill>
              </a:rPr>
              <a:t> </a:t>
            </a:r>
            <a:r>
              <a:rPr lang="en-US" sz="2400" dirty="0" err="1" smtClean="0">
                <a:solidFill>
                  <a:srgbClr val="00B050"/>
                </a:solidFill>
              </a:rPr>
              <a:t>máy</a:t>
            </a:r>
            <a:r>
              <a:rPr lang="en-US" sz="2400" dirty="0" smtClean="0">
                <a:solidFill>
                  <a:srgbClr val="00B050"/>
                </a:solidFill>
              </a:rPr>
              <a:t> </a:t>
            </a:r>
            <a:r>
              <a:rPr lang="en-US" sz="2400" dirty="0" err="1" smtClean="0">
                <a:solidFill>
                  <a:srgbClr val="00B050"/>
                </a:solidFill>
              </a:rPr>
              <a:t>tính</a:t>
            </a:r>
            <a:r>
              <a:rPr lang="en-US" sz="2400" dirty="0" smtClean="0">
                <a:solidFill>
                  <a:srgbClr val="00B050"/>
                </a:solidFill>
              </a:rPr>
              <a:t> </a:t>
            </a:r>
            <a:r>
              <a:rPr lang="en-US" sz="2400" dirty="0" err="1" smtClean="0">
                <a:solidFill>
                  <a:srgbClr val="00B050"/>
                </a:solidFill>
              </a:rPr>
              <a:t>ra</a:t>
            </a:r>
            <a:r>
              <a:rPr lang="en-US" sz="2400" dirty="0" smtClean="0">
                <a:solidFill>
                  <a:srgbClr val="00B050"/>
                </a:solidFill>
              </a:rPr>
              <a:t> “</a:t>
            </a:r>
            <a:r>
              <a:rPr lang="en-US" sz="2400" dirty="0" err="1" smtClean="0">
                <a:solidFill>
                  <a:srgbClr val="00B050"/>
                </a:solidFill>
              </a:rPr>
              <a:t>Bệnh</a:t>
            </a:r>
            <a:r>
              <a:rPr lang="en-US" sz="2400" dirty="0" smtClean="0">
                <a:solidFill>
                  <a:srgbClr val="00B050"/>
                </a:solidFill>
              </a:rPr>
              <a:t> </a:t>
            </a:r>
            <a:r>
              <a:rPr lang="en-US" sz="2400" dirty="0" err="1" smtClean="0">
                <a:solidFill>
                  <a:srgbClr val="00B050"/>
                </a:solidFill>
              </a:rPr>
              <a:t>viện</a:t>
            </a:r>
            <a:r>
              <a:rPr lang="en-US" sz="2400" dirty="0" smtClean="0">
                <a:solidFill>
                  <a:srgbClr val="00B050"/>
                </a:solidFill>
              </a:rPr>
              <a:t> </a:t>
            </a:r>
            <a:r>
              <a:rPr lang="en-US" sz="2400" dirty="0" err="1" smtClean="0">
                <a:solidFill>
                  <a:srgbClr val="00B050"/>
                </a:solidFill>
              </a:rPr>
              <a:t>máy</a:t>
            </a:r>
            <a:r>
              <a:rPr lang="en-US" sz="2400" dirty="0" smtClean="0">
                <a:solidFill>
                  <a:srgbClr val="00B050"/>
                </a:solidFill>
              </a:rPr>
              <a:t> </a:t>
            </a:r>
            <a:r>
              <a:rPr lang="en-US" sz="2400" dirty="0" err="1" smtClean="0">
                <a:solidFill>
                  <a:srgbClr val="00B050"/>
                </a:solidFill>
              </a:rPr>
              <a:t>tính</a:t>
            </a:r>
            <a:r>
              <a:rPr lang="en-US" sz="2400" dirty="0" smtClean="0">
                <a:solidFill>
                  <a:srgbClr val="00B050"/>
                </a:solidFill>
              </a:rPr>
              <a:t>” </a:t>
            </a:r>
            <a:r>
              <a:rPr lang="en-US" sz="2400" dirty="0" err="1" smtClean="0">
                <a:solidFill>
                  <a:srgbClr val="00B050"/>
                </a:solidFill>
              </a:rPr>
              <a:t>để</a:t>
            </a:r>
            <a:r>
              <a:rPr lang="en-US" sz="2400" dirty="0" smtClean="0">
                <a:solidFill>
                  <a:srgbClr val="00B050"/>
                </a:solidFill>
              </a:rPr>
              <a:t> </a:t>
            </a:r>
            <a:r>
              <a:rPr lang="en-US" sz="2400" dirty="0" err="1" smtClean="0">
                <a:solidFill>
                  <a:srgbClr val="00B050"/>
                </a:solidFill>
              </a:rPr>
              <a:t>sửa</a:t>
            </a:r>
            <a:r>
              <a:rPr lang="en-US" sz="2400" dirty="0" smtClean="0">
                <a:solidFill>
                  <a:srgbClr val="00B050"/>
                </a:solidFill>
              </a:rPr>
              <a:t> </a:t>
            </a:r>
            <a:r>
              <a:rPr lang="en-US" sz="2400" dirty="0" err="1" smtClean="0">
                <a:solidFill>
                  <a:srgbClr val="00B050"/>
                </a:solidFill>
              </a:rPr>
              <a:t>thì</a:t>
            </a:r>
            <a:r>
              <a:rPr lang="en-US" sz="2400" dirty="0" smtClean="0">
                <a:solidFill>
                  <a:srgbClr val="00B050"/>
                </a:solidFill>
              </a:rPr>
              <a:t> </a:t>
            </a:r>
            <a:r>
              <a:rPr lang="en-US" sz="2400" dirty="0" err="1" smtClean="0">
                <a:solidFill>
                  <a:srgbClr val="00B050"/>
                </a:solidFill>
              </a:rPr>
              <a:t>được</a:t>
            </a:r>
            <a:r>
              <a:rPr lang="en-US" sz="2400" dirty="0" smtClean="0">
                <a:solidFill>
                  <a:srgbClr val="00B050"/>
                </a:solidFill>
              </a:rPr>
              <a:t> </a:t>
            </a:r>
            <a:r>
              <a:rPr lang="en-US" sz="2400" dirty="0" err="1" smtClean="0">
                <a:solidFill>
                  <a:srgbClr val="00B050"/>
                </a:solidFill>
              </a:rPr>
              <a:t>báo</a:t>
            </a:r>
            <a:r>
              <a:rPr lang="en-US" sz="2400" dirty="0" smtClean="0">
                <a:solidFill>
                  <a:srgbClr val="00B050"/>
                </a:solidFill>
              </a:rPr>
              <a:t> </a:t>
            </a:r>
            <a:r>
              <a:rPr lang="en-US" sz="2400" dirty="0" err="1" smtClean="0">
                <a:solidFill>
                  <a:srgbClr val="00B050"/>
                </a:solidFill>
              </a:rPr>
              <a:t>là</a:t>
            </a:r>
            <a:r>
              <a:rPr lang="en-US" sz="2400" dirty="0" smtClean="0">
                <a:solidFill>
                  <a:srgbClr val="00B050"/>
                </a:solidFill>
              </a:rPr>
              <a:t> </a:t>
            </a:r>
            <a:r>
              <a:rPr lang="en-US" sz="2400" b="1" dirty="0" err="1">
                <a:solidFill>
                  <a:srgbClr val="7030A0"/>
                </a:solidFill>
              </a:rPr>
              <a:t>M</a:t>
            </a:r>
            <a:r>
              <a:rPr lang="en-US" sz="2400" b="1" dirty="0" err="1" smtClean="0">
                <a:solidFill>
                  <a:srgbClr val="7030A0"/>
                </a:solidFill>
              </a:rPr>
              <a:t>áy</a:t>
            </a:r>
            <a:r>
              <a:rPr lang="en-US" sz="2400" b="1" dirty="0" smtClean="0">
                <a:solidFill>
                  <a:srgbClr val="7030A0"/>
                </a:solidFill>
              </a:rPr>
              <a:t> </a:t>
            </a:r>
            <a:r>
              <a:rPr lang="en-US" sz="2400" b="1" dirty="0" err="1" smtClean="0">
                <a:solidFill>
                  <a:srgbClr val="7030A0"/>
                </a:solidFill>
              </a:rPr>
              <a:t>tính</a:t>
            </a:r>
            <a:r>
              <a:rPr lang="en-US" sz="2400" b="1" dirty="0" smtClean="0">
                <a:solidFill>
                  <a:srgbClr val="7030A0"/>
                </a:solidFill>
              </a:rPr>
              <a:t> </a:t>
            </a:r>
            <a:r>
              <a:rPr lang="en-US" sz="2400" b="1" dirty="0" err="1" smtClean="0">
                <a:solidFill>
                  <a:srgbClr val="7030A0"/>
                </a:solidFill>
              </a:rPr>
              <a:t>bị</a:t>
            </a:r>
            <a:r>
              <a:rPr lang="en-US" sz="2400" b="1" dirty="0" smtClean="0">
                <a:solidFill>
                  <a:srgbClr val="7030A0"/>
                </a:solidFill>
              </a:rPr>
              <a:t> </a:t>
            </a:r>
            <a:r>
              <a:rPr lang="en-US" sz="2400" b="1" dirty="0" err="1" smtClean="0">
                <a:solidFill>
                  <a:srgbClr val="7030A0"/>
                </a:solidFill>
              </a:rPr>
              <a:t>nhiễm</a:t>
            </a:r>
            <a:r>
              <a:rPr lang="en-US" sz="2400" b="1" dirty="0" smtClean="0">
                <a:solidFill>
                  <a:srgbClr val="7030A0"/>
                </a:solidFill>
              </a:rPr>
              <a:t> virus. </a:t>
            </a:r>
            <a:endParaRPr lang="en-US" sz="2400" b="1" dirty="0">
              <a:solidFill>
                <a:srgbClr val="7030A0"/>
              </a:solidFill>
            </a:endParaRPr>
          </a:p>
        </p:txBody>
      </p:sp>
      <p:sp>
        <p:nvSpPr>
          <p:cNvPr id="7" name="Cloud Callout 6"/>
          <p:cNvSpPr/>
          <p:nvPr/>
        </p:nvSpPr>
        <p:spPr>
          <a:xfrm>
            <a:off x="-573606" y="1676399"/>
            <a:ext cx="4695173" cy="1736973"/>
          </a:xfrm>
          <a:prstGeom prst="cloudCallout">
            <a:avLst>
              <a:gd name="adj1" fmla="val 16412"/>
              <a:gd name="adj2" fmla="val 10128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Máy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nhiễm</a:t>
            </a:r>
            <a:r>
              <a:rPr lang="en-US" sz="3200" b="1" dirty="0" smtClean="0">
                <a:solidFill>
                  <a:srgbClr val="FF0000"/>
                </a:solidFill>
                <a:latin typeface="Times New Roman" panose="02020603050405020304" pitchFamily="18" charset="0"/>
                <a:cs typeface="Times New Roman" panose="02020603050405020304" pitchFamily="18" charset="0"/>
              </a:rPr>
              <a:t> virus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Explosion 2 7"/>
          <p:cNvSpPr/>
          <p:nvPr/>
        </p:nvSpPr>
        <p:spPr>
          <a:xfrm>
            <a:off x="3338186" y="1954240"/>
            <a:ext cx="5805814" cy="3916959"/>
          </a:xfrm>
          <a:prstGeom prst="irregularSeal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rPr>
              <a:t>Virus </a:t>
            </a:r>
            <a:r>
              <a:rPr lang="en-US" sz="3200" b="1" dirty="0" err="1" smtClean="0">
                <a:solidFill>
                  <a:srgbClr val="0070C0"/>
                </a:solidFill>
              </a:rPr>
              <a:t>là</a:t>
            </a:r>
            <a:r>
              <a:rPr lang="en-US" sz="3200" b="1" dirty="0" smtClean="0">
                <a:solidFill>
                  <a:srgbClr val="0070C0"/>
                </a:solidFill>
              </a:rPr>
              <a:t> </a:t>
            </a:r>
            <a:r>
              <a:rPr lang="en-US" sz="3200" b="1" dirty="0" err="1" smtClean="0">
                <a:solidFill>
                  <a:srgbClr val="0070C0"/>
                </a:solidFill>
              </a:rPr>
              <a:t>gì</a:t>
            </a:r>
            <a:r>
              <a:rPr lang="en-US" sz="3200" b="1" dirty="0" smtClean="0">
                <a:solidFill>
                  <a:srgbClr val="0070C0"/>
                </a:solidFill>
              </a:rPr>
              <a:t>?</a:t>
            </a:r>
          </a:p>
          <a:p>
            <a:pPr algn="ctr"/>
            <a:r>
              <a:rPr lang="en-US" sz="3200" b="1" dirty="0" err="1" smtClean="0">
                <a:solidFill>
                  <a:schemeClr val="accent3">
                    <a:lumMod val="50000"/>
                  </a:schemeClr>
                </a:solidFill>
              </a:rPr>
              <a:t>Cần</a:t>
            </a:r>
            <a:r>
              <a:rPr lang="en-US" sz="3200" b="1" dirty="0" smtClean="0">
                <a:solidFill>
                  <a:schemeClr val="accent3">
                    <a:lumMod val="50000"/>
                  </a:schemeClr>
                </a:solidFill>
              </a:rPr>
              <a:t> </a:t>
            </a:r>
            <a:r>
              <a:rPr lang="en-US" sz="3200" b="1" dirty="0" err="1" smtClean="0">
                <a:solidFill>
                  <a:schemeClr val="accent3">
                    <a:lumMod val="50000"/>
                  </a:schemeClr>
                </a:solidFill>
              </a:rPr>
              <a:t>làm</a:t>
            </a:r>
            <a:r>
              <a:rPr lang="en-US" sz="3200" b="1" dirty="0" smtClean="0">
                <a:solidFill>
                  <a:schemeClr val="accent3">
                    <a:lumMod val="50000"/>
                  </a:schemeClr>
                </a:solidFill>
              </a:rPr>
              <a:t> </a:t>
            </a:r>
            <a:r>
              <a:rPr lang="en-US" sz="3200" b="1" dirty="0" err="1" smtClean="0">
                <a:solidFill>
                  <a:schemeClr val="accent3">
                    <a:lumMod val="50000"/>
                  </a:schemeClr>
                </a:solidFill>
              </a:rPr>
              <a:t>gì</a:t>
            </a:r>
            <a:r>
              <a:rPr lang="en-US" sz="3200" b="1" dirty="0" smtClean="0">
                <a:solidFill>
                  <a:schemeClr val="accent3">
                    <a:lumMod val="50000"/>
                  </a:schemeClr>
                </a:solidFill>
              </a:rPr>
              <a:t> </a:t>
            </a:r>
            <a:r>
              <a:rPr lang="en-US" sz="3200" b="1" dirty="0" err="1" smtClean="0">
                <a:solidFill>
                  <a:schemeClr val="accent3">
                    <a:lumMod val="50000"/>
                  </a:schemeClr>
                </a:solidFill>
              </a:rPr>
              <a:t>để</a:t>
            </a:r>
            <a:r>
              <a:rPr lang="en-US" sz="3200" b="1" dirty="0" smtClean="0">
                <a:solidFill>
                  <a:schemeClr val="accent3">
                    <a:lumMod val="50000"/>
                  </a:schemeClr>
                </a:solidFill>
              </a:rPr>
              <a:t> </a:t>
            </a:r>
            <a:r>
              <a:rPr lang="en-US" sz="3200" b="1" dirty="0" err="1" smtClean="0">
                <a:solidFill>
                  <a:schemeClr val="accent3">
                    <a:lumMod val="50000"/>
                  </a:schemeClr>
                </a:solidFill>
              </a:rPr>
              <a:t>bảo</a:t>
            </a:r>
            <a:r>
              <a:rPr lang="en-US" sz="3200" b="1" dirty="0" smtClean="0">
                <a:solidFill>
                  <a:schemeClr val="accent3">
                    <a:lumMod val="50000"/>
                  </a:schemeClr>
                </a:solidFill>
              </a:rPr>
              <a:t> </a:t>
            </a:r>
            <a:r>
              <a:rPr lang="en-US" sz="3200" b="1" dirty="0" err="1" smtClean="0">
                <a:solidFill>
                  <a:schemeClr val="accent3">
                    <a:lumMod val="50000"/>
                  </a:schemeClr>
                </a:solidFill>
              </a:rPr>
              <a:t>vệ</a:t>
            </a:r>
            <a:r>
              <a:rPr lang="en-US" sz="3200" b="1" dirty="0" smtClean="0">
                <a:solidFill>
                  <a:schemeClr val="accent3">
                    <a:lumMod val="50000"/>
                  </a:schemeClr>
                </a:solidFill>
              </a:rPr>
              <a:t> </a:t>
            </a:r>
            <a:r>
              <a:rPr lang="en-US" sz="3200" b="1" dirty="0" err="1" smtClean="0">
                <a:solidFill>
                  <a:schemeClr val="accent3">
                    <a:lumMod val="50000"/>
                  </a:schemeClr>
                </a:solidFill>
              </a:rPr>
              <a:t>thông</a:t>
            </a:r>
            <a:r>
              <a:rPr lang="en-US" sz="3200" b="1" dirty="0" smtClean="0">
                <a:solidFill>
                  <a:schemeClr val="accent3">
                    <a:lumMod val="50000"/>
                  </a:schemeClr>
                </a:solidFill>
              </a:rPr>
              <a:t> tin </a:t>
            </a:r>
            <a:r>
              <a:rPr lang="en-US" sz="3200" b="1" dirty="0" err="1" smtClean="0">
                <a:solidFill>
                  <a:schemeClr val="accent3">
                    <a:lumMod val="50000"/>
                  </a:schemeClr>
                </a:solidFill>
              </a:rPr>
              <a:t>máy</a:t>
            </a:r>
            <a:r>
              <a:rPr lang="en-US" sz="3200" b="1" dirty="0" smtClean="0">
                <a:solidFill>
                  <a:schemeClr val="accent3">
                    <a:lumMod val="50000"/>
                  </a:schemeClr>
                </a:solidFill>
              </a:rPr>
              <a:t> </a:t>
            </a:r>
            <a:r>
              <a:rPr lang="en-US" sz="3200" b="1" dirty="0" err="1" smtClean="0">
                <a:solidFill>
                  <a:schemeClr val="accent3">
                    <a:lumMod val="50000"/>
                  </a:schemeClr>
                </a:solidFill>
              </a:rPr>
              <a:t>tính</a:t>
            </a:r>
            <a:r>
              <a:rPr lang="en-US" sz="3200" b="1" dirty="0" smtClean="0">
                <a:solidFill>
                  <a:schemeClr val="accent3">
                    <a:lumMod val="50000"/>
                  </a:schemeClr>
                </a:solidFill>
              </a:rPr>
              <a:t>?</a:t>
            </a:r>
            <a:endParaRPr lang="en-US" sz="3200" b="1" dirty="0">
              <a:solidFill>
                <a:schemeClr val="accent3">
                  <a:lumMod val="50000"/>
                </a:schemeClr>
              </a:solidFill>
            </a:endParaRPr>
          </a:p>
        </p:txBody>
      </p:sp>
    </p:spTree>
    <p:extLst>
      <p:ext uri="{BB962C8B-B14F-4D97-AF65-F5344CB8AC3E}">
        <p14:creationId xmlns:p14="http://schemas.microsoft.com/office/powerpoint/2010/main" val="36573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5968" y="688999"/>
            <a:ext cx="56745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B050"/>
                </a:solidFill>
                <a:cs typeface="Times New Roman" pitchFamily="18" charset="0"/>
              </a:rPr>
              <a:t>c</a:t>
            </a:r>
            <a:r>
              <a:rPr lang="en-US" altLang="en-US" sz="2400" b="1" dirty="0" smtClean="0">
                <a:solidFill>
                  <a:srgbClr val="00B050"/>
                </a:solidFill>
                <a:cs typeface="Times New Roman" pitchFamily="18" charset="0"/>
              </a:rPr>
              <a:t>) </a:t>
            </a:r>
            <a:r>
              <a:rPr lang="en-US" altLang="en-US" sz="2400" b="1" dirty="0" err="1" smtClean="0">
                <a:solidFill>
                  <a:srgbClr val="00B050"/>
                </a:solidFill>
              </a:rPr>
              <a:t>Các</a:t>
            </a:r>
            <a:r>
              <a:rPr lang="en-US" altLang="en-US" sz="2400" b="1" dirty="0" smtClean="0">
                <a:solidFill>
                  <a:srgbClr val="00B050"/>
                </a:solidFill>
              </a:rPr>
              <a:t> con </a:t>
            </a:r>
            <a:r>
              <a:rPr lang="en-US" altLang="en-US" sz="2400" b="1" dirty="0" err="1" smtClean="0">
                <a:solidFill>
                  <a:srgbClr val="00B050"/>
                </a:solidFill>
              </a:rPr>
              <a:t>đường</a:t>
            </a:r>
            <a:r>
              <a:rPr lang="en-US" altLang="en-US" sz="2400" b="1" dirty="0" smtClean="0">
                <a:solidFill>
                  <a:srgbClr val="00B050"/>
                </a:solidFill>
              </a:rPr>
              <a:t> </a:t>
            </a:r>
            <a:r>
              <a:rPr lang="en-US" altLang="en-US" sz="2400" b="1" dirty="0" err="1" smtClean="0">
                <a:solidFill>
                  <a:srgbClr val="00B050"/>
                </a:solidFill>
              </a:rPr>
              <a:t>lây</a:t>
            </a:r>
            <a:r>
              <a:rPr lang="en-US" altLang="en-US" sz="2400" b="1" dirty="0" smtClean="0">
                <a:solidFill>
                  <a:srgbClr val="00B050"/>
                </a:solidFill>
              </a:rPr>
              <a:t> </a:t>
            </a:r>
            <a:r>
              <a:rPr lang="en-US" altLang="en-US" sz="2400" b="1" dirty="0" err="1" smtClean="0">
                <a:solidFill>
                  <a:srgbClr val="00B050"/>
                </a:solidFill>
              </a:rPr>
              <a:t>lan</a:t>
            </a:r>
            <a:r>
              <a:rPr lang="en-US" altLang="en-US" sz="2400" b="1" dirty="0" smtClean="0">
                <a:solidFill>
                  <a:srgbClr val="00B050"/>
                </a:solidFill>
              </a:rPr>
              <a:t> </a:t>
            </a:r>
            <a:r>
              <a:rPr lang="en-US" altLang="en-US" sz="2400" b="1" dirty="0" err="1" smtClean="0">
                <a:solidFill>
                  <a:srgbClr val="00B050"/>
                </a:solidFill>
              </a:rPr>
              <a:t>của</a:t>
            </a:r>
            <a:r>
              <a:rPr lang="en-US" altLang="en-US" sz="2400" b="1" dirty="0" smtClean="0">
                <a:solidFill>
                  <a:srgbClr val="00B050"/>
                </a:solidFill>
              </a:rPr>
              <a:t> virus:</a:t>
            </a:r>
            <a:endParaRPr lang="nl-NL" altLang="en-US" sz="2400" b="1" dirty="0">
              <a:solidFill>
                <a:srgbClr val="00B050"/>
              </a:solidFill>
            </a:endParaRPr>
          </a:p>
        </p:txBody>
      </p:sp>
      <p:grpSp>
        <p:nvGrpSpPr>
          <p:cNvPr id="5" name="Group 6"/>
          <p:cNvGrpSpPr>
            <a:grpSpLocks/>
          </p:cNvGrpSpPr>
          <p:nvPr/>
        </p:nvGrpSpPr>
        <p:grpSpPr bwMode="auto">
          <a:xfrm>
            <a:off x="112287" y="711174"/>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sp>
        <p:nvSpPr>
          <p:cNvPr id="16" name="TextBox 15"/>
          <p:cNvSpPr txBox="1"/>
          <p:nvPr/>
        </p:nvSpPr>
        <p:spPr>
          <a:xfrm>
            <a:off x="417276" y="1369367"/>
            <a:ext cx="7583724"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smtClean="0">
                <a:solidFill>
                  <a:schemeClr val="tx2">
                    <a:lumMod val="75000"/>
                  </a:schemeClr>
                </a:solidFill>
              </a:rPr>
              <a:t>Qua </a:t>
            </a:r>
            <a:r>
              <a:rPr lang="en-US" sz="2800" b="1" dirty="0" err="1" smtClean="0">
                <a:solidFill>
                  <a:schemeClr val="tx2">
                    <a:lumMod val="75000"/>
                  </a:schemeClr>
                </a:solidFill>
              </a:rPr>
              <a:t>các</a:t>
            </a:r>
            <a:r>
              <a:rPr lang="en-US" sz="2800" b="1" dirty="0" smtClean="0">
                <a:solidFill>
                  <a:schemeClr val="tx2">
                    <a:lumMod val="75000"/>
                  </a:schemeClr>
                </a:solidFill>
              </a:rPr>
              <a:t> “</a:t>
            </a:r>
            <a:r>
              <a:rPr lang="en-US" sz="2800" b="1" dirty="0" err="1" smtClean="0">
                <a:solidFill>
                  <a:schemeClr val="tx2">
                    <a:lumMod val="75000"/>
                  </a:schemeClr>
                </a:solidFill>
              </a:rPr>
              <a:t>lỗ</a:t>
            </a:r>
            <a:r>
              <a:rPr lang="en-US" sz="2800" b="1" dirty="0" smtClean="0">
                <a:solidFill>
                  <a:schemeClr val="tx2">
                    <a:lumMod val="75000"/>
                  </a:schemeClr>
                </a:solidFill>
              </a:rPr>
              <a:t> </a:t>
            </a:r>
            <a:r>
              <a:rPr lang="en-US" sz="2800" b="1" dirty="0" err="1" smtClean="0">
                <a:solidFill>
                  <a:schemeClr val="tx2">
                    <a:lumMod val="75000"/>
                  </a:schemeClr>
                </a:solidFill>
              </a:rPr>
              <a:t>hổng</a:t>
            </a:r>
            <a:r>
              <a:rPr lang="en-US" sz="2800" b="1" dirty="0" smtClean="0">
                <a:solidFill>
                  <a:schemeClr val="tx2">
                    <a:lumMod val="75000"/>
                  </a:schemeClr>
                </a:solidFill>
              </a:rPr>
              <a:t>” </a:t>
            </a:r>
            <a:r>
              <a:rPr lang="en-US" sz="2800" b="1" dirty="0" err="1" smtClean="0">
                <a:solidFill>
                  <a:schemeClr val="tx2">
                    <a:lumMod val="75000"/>
                  </a:schemeClr>
                </a:solidFill>
              </a:rPr>
              <a:t>phần</a:t>
            </a:r>
            <a:r>
              <a:rPr lang="en-US" sz="2800" b="1" dirty="0" smtClean="0">
                <a:solidFill>
                  <a:schemeClr val="tx2">
                    <a:lumMod val="75000"/>
                  </a:schemeClr>
                </a:solidFill>
              </a:rPr>
              <a:t> </a:t>
            </a:r>
            <a:r>
              <a:rPr lang="en-US" sz="2800" b="1" dirty="0" err="1" smtClean="0">
                <a:solidFill>
                  <a:schemeClr val="tx2">
                    <a:lumMod val="75000"/>
                  </a:schemeClr>
                </a:solidFill>
              </a:rPr>
              <a:t>mềm</a:t>
            </a:r>
            <a:r>
              <a:rPr lang="en-US" sz="2800" b="1" dirty="0" smtClean="0">
                <a:solidFill>
                  <a:schemeClr val="tx2">
                    <a:lumMod val="75000"/>
                  </a:schemeClr>
                </a:solidFill>
              </a:rPr>
              <a:t>:</a:t>
            </a:r>
            <a:endParaRPr lang="en-US" sz="2800" b="1" dirty="0">
              <a:solidFill>
                <a:schemeClr val="tx2">
                  <a:lumMod val="75000"/>
                </a:schemeClr>
              </a:solidFill>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87" y="2639092"/>
            <a:ext cx="6248400"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099" y="4696491"/>
            <a:ext cx="2362200" cy="186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1 1"/>
          <p:cNvSpPr/>
          <p:nvPr/>
        </p:nvSpPr>
        <p:spPr>
          <a:xfrm>
            <a:off x="4209138" y="1250471"/>
            <a:ext cx="4952999" cy="3048000"/>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rPr>
              <a:t>Các</a:t>
            </a:r>
            <a:r>
              <a:rPr lang="en-US" sz="2400" b="1" dirty="0" smtClean="0">
                <a:solidFill>
                  <a:srgbClr val="FF0000"/>
                </a:solidFill>
              </a:rPr>
              <a:t> virus </a:t>
            </a:r>
            <a:r>
              <a:rPr lang="en-US" sz="2400" b="1" dirty="0" err="1" smtClean="0">
                <a:solidFill>
                  <a:srgbClr val="FF0000"/>
                </a:solidFill>
              </a:rPr>
              <a:t>xâm</a:t>
            </a:r>
            <a:r>
              <a:rPr lang="en-US" sz="2400" b="1" dirty="0" smtClean="0">
                <a:solidFill>
                  <a:srgbClr val="FF0000"/>
                </a:solidFill>
              </a:rPr>
              <a:t> </a:t>
            </a:r>
            <a:r>
              <a:rPr lang="en-US" sz="2400" b="1" dirty="0" err="1" smtClean="0">
                <a:solidFill>
                  <a:srgbClr val="FF0000"/>
                </a:solidFill>
              </a:rPr>
              <a:t>nhập</a:t>
            </a:r>
            <a:r>
              <a:rPr lang="en-US" sz="2400" b="1" dirty="0" smtClean="0">
                <a:solidFill>
                  <a:srgbClr val="FF0000"/>
                </a:solidFill>
              </a:rPr>
              <a:t> </a:t>
            </a:r>
            <a:r>
              <a:rPr lang="en-US" sz="2400" b="1" dirty="0" err="1" smtClean="0">
                <a:solidFill>
                  <a:srgbClr val="FF0000"/>
                </a:solidFill>
              </a:rPr>
              <a:t>từ</a:t>
            </a:r>
            <a:r>
              <a:rPr lang="en-US" sz="2400" b="1" dirty="0" smtClean="0">
                <a:solidFill>
                  <a:srgbClr val="FF0000"/>
                </a:solidFill>
              </a:rPr>
              <a:t> </a:t>
            </a:r>
            <a:r>
              <a:rPr lang="en-US" sz="2400" b="1" dirty="0" err="1" smtClean="0">
                <a:solidFill>
                  <a:srgbClr val="FF0000"/>
                </a:solidFill>
              </a:rPr>
              <a:t>xa</a:t>
            </a:r>
            <a:r>
              <a:rPr lang="en-US" sz="2400" b="1" dirty="0" smtClean="0">
                <a:solidFill>
                  <a:srgbClr val="FF0000"/>
                </a:solidFill>
              </a:rPr>
              <a:t> </a:t>
            </a:r>
            <a:r>
              <a:rPr lang="en-US" sz="2400" b="1" dirty="0" err="1" smtClean="0">
                <a:solidFill>
                  <a:srgbClr val="FF0000"/>
                </a:solidFill>
              </a:rPr>
              <a:t>và</a:t>
            </a:r>
            <a:r>
              <a:rPr lang="en-US" sz="2400" b="1" dirty="0" smtClean="0">
                <a:solidFill>
                  <a:srgbClr val="FF0000"/>
                </a:solidFill>
              </a:rPr>
              <a:t> </a:t>
            </a:r>
            <a:r>
              <a:rPr lang="en-US" sz="2400" b="1" dirty="0" err="1" smtClean="0">
                <a:solidFill>
                  <a:srgbClr val="FF0000"/>
                </a:solidFill>
              </a:rPr>
              <a:t>lây</a:t>
            </a:r>
            <a:r>
              <a:rPr lang="en-US" sz="2400" b="1" dirty="0" smtClean="0">
                <a:solidFill>
                  <a:srgbClr val="FF0000"/>
                </a:solidFill>
              </a:rPr>
              <a:t> </a:t>
            </a:r>
            <a:r>
              <a:rPr lang="en-US" sz="2400" b="1" dirty="0" err="1" smtClean="0">
                <a:solidFill>
                  <a:srgbClr val="FF0000"/>
                </a:solidFill>
              </a:rPr>
              <a:t>nhiễm</a:t>
            </a:r>
            <a:r>
              <a:rPr lang="en-US" sz="2400" b="1" dirty="0" smtClean="0">
                <a:solidFill>
                  <a:srgbClr val="FF0000"/>
                </a:solidFill>
              </a:rPr>
              <a:t>  </a:t>
            </a:r>
            <a:r>
              <a:rPr lang="en-US" sz="2400" b="1" dirty="0" err="1" smtClean="0">
                <a:solidFill>
                  <a:srgbClr val="FF0000"/>
                </a:solidFill>
              </a:rPr>
              <a:t>máy</a:t>
            </a:r>
            <a:r>
              <a:rPr lang="en-US" sz="2400" b="1" dirty="0" smtClean="0">
                <a:solidFill>
                  <a:srgbClr val="FF0000"/>
                </a:solidFill>
              </a:rPr>
              <a:t> </a:t>
            </a:r>
            <a:r>
              <a:rPr lang="en-US" sz="2400" b="1" dirty="0" err="1" smtClean="0">
                <a:solidFill>
                  <a:srgbClr val="FF0000"/>
                </a:solidFill>
              </a:rPr>
              <a:t>tính</a:t>
            </a:r>
            <a:r>
              <a:rPr lang="en-US" sz="2400" b="1" dirty="0" smtClean="0">
                <a:solidFill>
                  <a:srgbClr val="FF0000"/>
                </a:solidFill>
              </a:rPr>
              <a:t> </a:t>
            </a:r>
            <a:r>
              <a:rPr lang="en-US" sz="2400" b="1" dirty="0" err="1" smtClean="0">
                <a:solidFill>
                  <a:srgbClr val="FF0000"/>
                </a:solidFill>
              </a:rPr>
              <a:t>âm</a:t>
            </a:r>
            <a:r>
              <a:rPr lang="en-US" sz="2400" b="1" dirty="0" smtClean="0">
                <a:solidFill>
                  <a:srgbClr val="FF0000"/>
                </a:solidFill>
              </a:rPr>
              <a:t> </a:t>
            </a:r>
            <a:r>
              <a:rPr lang="en-US" sz="2400" b="1" dirty="0" err="1" smtClean="0">
                <a:solidFill>
                  <a:srgbClr val="FF0000"/>
                </a:solidFill>
              </a:rPr>
              <a:t>thầm</a:t>
            </a:r>
            <a:endParaRPr lang="en-US" sz="2400" b="1" dirty="0">
              <a:solidFill>
                <a:srgbClr val="FF0000"/>
              </a:solidFill>
            </a:endParaRPr>
          </a:p>
        </p:txBody>
      </p:sp>
    </p:spTree>
    <p:extLst>
      <p:ext uri="{BB962C8B-B14F-4D97-AF65-F5344CB8AC3E}">
        <p14:creationId xmlns:p14="http://schemas.microsoft.com/office/powerpoint/2010/main" val="9251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gray">
          <a:xfrm>
            <a:off x="684775" y="691855"/>
            <a:ext cx="3693351"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FF0000"/>
                </a:solidFill>
                <a:cs typeface="Times New Roman" pitchFamily="18" charset="0"/>
              </a:rPr>
              <a:t>d) </a:t>
            </a:r>
            <a:r>
              <a:rPr lang="en-US" altLang="en-US" sz="2400" b="1" dirty="0" err="1" smtClean="0">
                <a:solidFill>
                  <a:srgbClr val="FF0000"/>
                </a:solidFill>
                <a:cs typeface="Times New Roman" pitchFamily="18" charset="0"/>
              </a:rPr>
              <a:t>Phòng</a:t>
            </a:r>
            <a:r>
              <a:rPr lang="en-US" altLang="en-US" sz="2400" b="1" dirty="0" smtClean="0">
                <a:solidFill>
                  <a:srgbClr val="FF0000"/>
                </a:solidFill>
                <a:cs typeface="Times New Roman" pitchFamily="18" charset="0"/>
              </a:rPr>
              <a:t> </a:t>
            </a:r>
            <a:r>
              <a:rPr lang="en-US" altLang="en-US" sz="2400" b="1" dirty="0" err="1" smtClean="0">
                <a:solidFill>
                  <a:srgbClr val="FF0000"/>
                </a:solidFill>
                <a:cs typeface="Times New Roman" pitchFamily="18" charset="0"/>
              </a:rPr>
              <a:t>tránh</a:t>
            </a:r>
            <a:r>
              <a:rPr lang="en-US" altLang="en-US" sz="2400" b="1" dirty="0" smtClean="0">
                <a:solidFill>
                  <a:srgbClr val="FF0000"/>
                </a:solidFill>
              </a:rPr>
              <a:t> virus:</a:t>
            </a:r>
            <a:endParaRPr lang="nl-NL" altLang="en-US" sz="2400" b="1" dirty="0">
              <a:solidFill>
                <a:srgbClr val="FF0000"/>
              </a:solidFill>
            </a:endParaRPr>
          </a:p>
        </p:txBody>
      </p:sp>
      <p:grpSp>
        <p:nvGrpSpPr>
          <p:cNvPr id="5" name="Group 6"/>
          <p:cNvGrpSpPr>
            <a:grpSpLocks/>
          </p:cNvGrpSpPr>
          <p:nvPr/>
        </p:nvGrpSpPr>
        <p:grpSpPr bwMode="auto">
          <a:xfrm>
            <a:off x="111094" y="714030"/>
            <a:ext cx="609600" cy="604837"/>
            <a:chOff x="2078" y="1680"/>
            <a:chExt cx="1615" cy="1615"/>
          </a:xfrm>
        </p:grpSpPr>
        <p:sp>
          <p:nvSpPr>
            <p:cNvPr id="6"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7"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Oval 7"/>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9"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1"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2" name="Group 11"/>
          <p:cNvGrpSpPr/>
          <p:nvPr/>
        </p:nvGrpSpPr>
        <p:grpSpPr>
          <a:xfrm>
            <a:off x="46627" y="32756"/>
            <a:ext cx="7116173" cy="656243"/>
            <a:chOff x="-170323" y="-911315"/>
            <a:chExt cx="7116173" cy="744584"/>
          </a:xfrm>
        </p:grpSpPr>
        <p:sp>
          <p:nvSpPr>
            <p:cNvPr id="13" name="Rounded Rectangle 12"/>
            <p:cNvSpPr/>
            <p:nvPr/>
          </p:nvSpPr>
          <p:spPr>
            <a:xfrm>
              <a:off x="-170323" y="-911315"/>
              <a:ext cx="7116173" cy="70853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    Virus </a:t>
              </a:r>
              <a:r>
                <a:rPr lang="en-US" sz="2800" b="1" dirty="0" err="1"/>
                <a:t>máy</a:t>
              </a:r>
              <a:r>
                <a:rPr lang="en-US" sz="2800" b="1" dirty="0"/>
                <a:t> </a:t>
              </a:r>
              <a:r>
                <a:rPr lang="en-US" sz="2800" b="1" dirty="0" err="1"/>
                <a:t>tính</a:t>
              </a:r>
              <a:r>
                <a:rPr lang="en-US" sz="2800" b="1" dirty="0"/>
                <a:t> </a:t>
              </a:r>
              <a:r>
                <a:rPr lang="en-US" sz="2800" b="1" dirty="0" err="1" smtClean="0"/>
                <a:t>và</a:t>
              </a:r>
              <a:r>
                <a:rPr lang="en-US" sz="2800" b="1" dirty="0" smtClean="0"/>
                <a:t> </a:t>
              </a:r>
              <a:r>
                <a:rPr lang="en-US" sz="2800" b="1" dirty="0" err="1" smtClean="0"/>
                <a:t>cách</a:t>
              </a:r>
              <a:r>
                <a:rPr lang="en-US" sz="2800" b="1" dirty="0" smtClean="0"/>
                <a:t> </a:t>
              </a:r>
              <a:r>
                <a:rPr lang="en-US" sz="2800" b="1" dirty="0" err="1" smtClean="0"/>
                <a:t>phòng</a:t>
              </a:r>
              <a:r>
                <a:rPr lang="en-US" sz="2800" b="1" dirty="0" smtClean="0"/>
                <a:t> </a:t>
              </a:r>
              <a:r>
                <a:rPr lang="en-US" sz="2800" b="1" dirty="0" err="1" smtClean="0"/>
                <a:t>chống</a:t>
              </a:r>
              <a:endParaRPr lang="en-US" sz="2800" b="1" dirty="0"/>
            </a:p>
          </p:txBody>
        </p:sp>
        <p:sp>
          <p:nvSpPr>
            <p:cNvPr id="14" name="Round Same Side Corner Rectangle 13"/>
            <p:cNvSpPr/>
            <p:nvPr/>
          </p:nvSpPr>
          <p:spPr>
            <a:xfrm rot="16200000">
              <a:off x="-103329" y="-872126"/>
              <a:ext cx="744584" cy="666205"/>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11" y="-905693"/>
              <a:ext cx="418704" cy="733337"/>
            </a:xfrm>
            <a:prstGeom prst="rect">
              <a:avLst/>
            </a:prstGeom>
            <a:noFill/>
          </p:spPr>
          <p:txBody>
            <a:bodyPr wrap="none" lIns="91440" tIns="45720" rIns="91440" bIns="45720">
              <a:spAutoFit/>
            </a:bodyPr>
            <a:lstStyle/>
            <a:p>
              <a:pPr algn="ctr"/>
              <a:r>
                <a:rPr lang="en-US" sz="36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rPr>
                <a:t>2</a:t>
              </a:r>
              <a:endParaRPr lang="en-US" sz="36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endParaRPr>
            </a:p>
          </p:txBody>
        </p:sp>
      </p:gr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5880"/>
            <a:ext cx="490855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1" y="4403299"/>
            <a:ext cx="9067800" cy="2073701"/>
            <a:chOff x="-1" y="5746543"/>
            <a:chExt cx="10878075" cy="2275166"/>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46543"/>
              <a:ext cx="10878075" cy="2275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Rounded Rectangle 21"/>
            <p:cNvSpPr/>
            <p:nvPr/>
          </p:nvSpPr>
          <p:spPr>
            <a:xfrm>
              <a:off x="416368" y="5930537"/>
              <a:ext cx="10045337" cy="19071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rPr>
                <a:t>Nguyên</a:t>
              </a:r>
              <a:r>
                <a:rPr lang="en-US" sz="3200" dirty="0">
                  <a:solidFill>
                    <a:srgbClr val="00B050"/>
                  </a:solidFill>
                </a:rPr>
                <a:t> </a:t>
              </a:r>
              <a:r>
                <a:rPr lang="en-US" sz="3200" dirty="0" err="1">
                  <a:solidFill>
                    <a:srgbClr val="00B050"/>
                  </a:solidFill>
                </a:rPr>
                <a:t>tắc</a:t>
              </a:r>
              <a:r>
                <a:rPr lang="en-US" sz="3200" dirty="0">
                  <a:solidFill>
                    <a:srgbClr val="00B050"/>
                  </a:solidFill>
                </a:rPr>
                <a:t> </a:t>
              </a:r>
              <a:r>
                <a:rPr lang="en-US" sz="3200" dirty="0" err="1">
                  <a:solidFill>
                    <a:srgbClr val="00B050"/>
                  </a:solidFill>
                </a:rPr>
                <a:t>chung</a:t>
              </a:r>
              <a:r>
                <a:rPr lang="en-US" sz="3200" dirty="0">
                  <a:solidFill>
                    <a:srgbClr val="00B050"/>
                  </a:solidFill>
                </a:rPr>
                <a:t> </a:t>
              </a:r>
              <a:r>
                <a:rPr lang="en-US" sz="3200" dirty="0" err="1">
                  <a:solidFill>
                    <a:srgbClr val="00B050"/>
                  </a:solidFill>
                </a:rPr>
                <a:t>cho</a:t>
              </a:r>
              <a:r>
                <a:rPr lang="en-US" sz="3200" dirty="0">
                  <a:solidFill>
                    <a:srgbClr val="00B050"/>
                  </a:solidFill>
                </a:rPr>
                <a:t> </a:t>
              </a:r>
              <a:r>
                <a:rPr lang="en-US" sz="3200" dirty="0" err="1">
                  <a:solidFill>
                    <a:srgbClr val="00B050"/>
                  </a:solidFill>
                </a:rPr>
                <a:t>việc</a:t>
              </a:r>
              <a:r>
                <a:rPr lang="en-US" sz="3200" dirty="0">
                  <a:solidFill>
                    <a:srgbClr val="00B050"/>
                  </a:solidFill>
                </a:rPr>
                <a:t> </a:t>
              </a:r>
              <a:r>
                <a:rPr lang="en-US" sz="3200" dirty="0" err="1">
                  <a:solidFill>
                    <a:srgbClr val="00B050"/>
                  </a:solidFill>
                </a:rPr>
                <a:t>phòng</a:t>
              </a:r>
              <a:r>
                <a:rPr lang="en-US" sz="3200" dirty="0">
                  <a:solidFill>
                    <a:srgbClr val="00B050"/>
                  </a:solidFill>
                </a:rPr>
                <a:t> </a:t>
              </a:r>
              <a:r>
                <a:rPr lang="en-US" sz="3200" dirty="0" err="1">
                  <a:solidFill>
                    <a:srgbClr val="00B050"/>
                  </a:solidFill>
                </a:rPr>
                <a:t>tránh</a:t>
              </a:r>
              <a:r>
                <a:rPr lang="en-US" sz="3200" dirty="0">
                  <a:solidFill>
                    <a:srgbClr val="00B050"/>
                  </a:solidFill>
                </a:rPr>
                <a:t> virus</a:t>
              </a:r>
              <a:r>
                <a:rPr lang="en-US" sz="3200" dirty="0">
                  <a:solidFill>
                    <a:schemeClr val="accent1">
                      <a:lumMod val="75000"/>
                    </a:schemeClr>
                  </a:solidFill>
                </a:rPr>
                <a:t> </a:t>
              </a:r>
              <a:r>
                <a:rPr lang="en-US" sz="3200" dirty="0" err="1">
                  <a:solidFill>
                    <a:schemeClr val="accent1">
                      <a:lumMod val="75000"/>
                    </a:schemeClr>
                  </a:solidFill>
                </a:rPr>
                <a:t>là</a:t>
              </a:r>
              <a:r>
                <a:rPr lang="en-US" sz="3200" dirty="0">
                  <a:solidFill>
                    <a:schemeClr val="accent1">
                      <a:lumMod val="75000"/>
                    </a:schemeClr>
                  </a:solidFill>
                </a:rPr>
                <a:t> “</a:t>
              </a:r>
              <a:r>
                <a:rPr lang="en-US" sz="3200" i="1" dirty="0" err="1">
                  <a:solidFill>
                    <a:schemeClr val="accent1">
                      <a:lumMod val="75000"/>
                    </a:schemeClr>
                  </a:solidFill>
                </a:rPr>
                <a:t>luôn</a:t>
              </a:r>
              <a:r>
                <a:rPr lang="en-US" sz="3200" i="1" dirty="0">
                  <a:solidFill>
                    <a:schemeClr val="accent1">
                      <a:lumMod val="75000"/>
                    </a:schemeClr>
                  </a:solidFill>
                </a:rPr>
                <a:t> </a:t>
              </a:r>
              <a:r>
                <a:rPr lang="en-US" sz="3200" i="1" dirty="0" err="1">
                  <a:solidFill>
                    <a:schemeClr val="accent1">
                      <a:lumMod val="75000"/>
                    </a:schemeClr>
                  </a:solidFill>
                </a:rPr>
                <a:t>cảnh</a:t>
              </a:r>
              <a:r>
                <a:rPr lang="en-US" sz="3200" i="1" dirty="0">
                  <a:solidFill>
                    <a:schemeClr val="accent1">
                      <a:lumMod val="75000"/>
                    </a:schemeClr>
                  </a:solidFill>
                </a:rPr>
                <a:t> </a:t>
              </a:r>
              <a:r>
                <a:rPr lang="en-US" sz="3200" i="1" dirty="0" err="1">
                  <a:solidFill>
                    <a:schemeClr val="accent1">
                      <a:lumMod val="75000"/>
                    </a:schemeClr>
                  </a:solidFill>
                </a:rPr>
                <a:t>giác</a:t>
              </a:r>
              <a:r>
                <a:rPr lang="en-US" sz="3200" i="1" dirty="0">
                  <a:solidFill>
                    <a:schemeClr val="accent1">
                      <a:lumMod val="75000"/>
                    </a:schemeClr>
                  </a:solidFill>
                </a:rPr>
                <a:t> </a:t>
              </a:r>
              <a:r>
                <a:rPr lang="en-US" sz="3200" i="1" dirty="0" err="1">
                  <a:solidFill>
                    <a:schemeClr val="accent1">
                      <a:lumMod val="75000"/>
                    </a:schemeClr>
                  </a:solidFill>
                </a:rPr>
                <a:t>và</a:t>
              </a:r>
              <a:r>
                <a:rPr lang="en-US" sz="3200" i="1" dirty="0">
                  <a:solidFill>
                    <a:schemeClr val="accent1">
                      <a:lumMod val="75000"/>
                    </a:schemeClr>
                  </a:solidFill>
                </a:rPr>
                <a:t> </a:t>
              </a:r>
              <a:r>
                <a:rPr lang="en-US" sz="3200" i="1" dirty="0" err="1">
                  <a:solidFill>
                    <a:schemeClr val="accent1">
                      <a:lumMod val="75000"/>
                    </a:schemeClr>
                  </a:solidFill>
                </a:rPr>
                <a:t>ngăn</a:t>
              </a:r>
              <a:r>
                <a:rPr lang="en-US" sz="3200" i="1" dirty="0">
                  <a:solidFill>
                    <a:schemeClr val="accent1">
                      <a:lumMod val="75000"/>
                    </a:schemeClr>
                  </a:solidFill>
                </a:rPr>
                <a:t> </a:t>
              </a:r>
              <a:r>
                <a:rPr lang="en-US" sz="3200" i="1" dirty="0" err="1">
                  <a:solidFill>
                    <a:schemeClr val="accent1">
                      <a:lumMod val="75000"/>
                    </a:schemeClr>
                  </a:solidFill>
                </a:rPr>
                <a:t>chặn</a:t>
              </a:r>
              <a:r>
                <a:rPr lang="en-US" sz="3200" i="1" dirty="0">
                  <a:solidFill>
                    <a:schemeClr val="accent1">
                      <a:lumMod val="75000"/>
                    </a:schemeClr>
                  </a:solidFill>
                </a:rPr>
                <a:t> virus </a:t>
              </a:r>
              <a:r>
                <a:rPr lang="en-US" sz="3200" i="1" dirty="0" err="1">
                  <a:solidFill>
                    <a:schemeClr val="accent1">
                      <a:lumMod val="75000"/>
                    </a:schemeClr>
                  </a:solidFill>
                </a:rPr>
                <a:t>trên</a:t>
              </a:r>
              <a:r>
                <a:rPr lang="en-US" sz="3200" i="1" dirty="0">
                  <a:solidFill>
                    <a:schemeClr val="accent1">
                      <a:lumMod val="75000"/>
                    </a:schemeClr>
                  </a:solidFill>
                </a:rPr>
                <a:t> </a:t>
              </a:r>
              <a:r>
                <a:rPr lang="en-US" sz="3200" i="1" dirty="0" err="1">
                  <a:solidFill>
                    <a:schemeClr val="accent1">
                      <a:lumMod val="75000"/>
                    </a:schemeClr>
                  </a:solidFill>
                </a:rPr>
                <a:t>chính</a:t>
              </a:r>
              <a:r>
                <a:rPr lang="en-US" sz="3200" i="1" dirty="0">
                  <a:solidFill>
                    <a:schemeClr val="accent1">
                      <a:lumMod val="75000"/>
                    </a:schemeClr>
                  </a:solidFill>
                </a:rPr>
                <a:t> </a:t>
              </a:r>
              <a:r>
                <a:rPr lang="en-US" sz="3200" i="1" dirty="0" err="1">
                  <a:solidFill>
                    <a:schemeClr val="accent1">
                      <a:lumMod val="75000"/>
                    </a:schemeClr>
                  </a:solidFill>
                </a:rPr>
                <a:t>những</a:t>
              </a:r>
              <a:r>
                <a:rPr lang="en-US" sz="3200" i="1" dirty="0">
                  <a:solidFill>
                    <a:schemeClr val="accent1">
                      <a:lumMod val="75000"/>
                    </a:schemeClr>
                  </a:solidFill>
                </a:rPr>
                <a:t> </a:t>
              </a:r>
              <a:r>
                <a:rPr lang="en-US" sz="3200" i="1" dirty="0" err="1">
                  <a:solidFill>
                    <a:schemeClr val="accent1">
                      <a:lumMod val="75000"/>
                    </a:schemeClr>
                  </a:solidFill>
                </a:rPr>
                <a:t>đường</a:t>
              </a:r>
              <a:r>
                <a:rPr lang="en-US" sz="3200" i="1" dirty="0">
                  <a:solidFill>
                    <a:schemeClr val="accent1">
                      <a:lumMod val="75000"/>
                    </a:schemeClr>
                  </a:solidFill>
                </a:rPr>
                <a:t> </a:t>
              </a:r>
              <a:r>
                <a:rPr lang="en-US" sz="3200" i="1" dirty="0" err="1">
                  <a:solidFill>
                    <a:schemeClr val="accent1">
                      <a:lumMod val="75000"/>
                    </a:schemeClr>
                  </a:solidFill>
                </a:rPr>
                <a:t>lây</a:t>
              </a:r>
              <a:r>
                <a:rPr lang="en-US" sz="3200" i="1" dirty="0">
                  <a:solidFill>
                    <a:schemeClr val="accent1">
                      <a:lumMod val="75000"/>
                    </a:schemeClr>
                  </a:solidFill>
                </a:rPr>
                <a:t> </a:t>
              </a:r>
              <a:r>
                <a:rPr lang="en-US" sz="3200" i="1" dirty="0" err="1">
                  <a:solidFill>
                    <a:schemeClr val="accent1">
                      <a:lumMod val="75000"/>
                    </a:schemeClr>
                  </a:solidFill>
                </a:rPr>
                <a:t>lan</a:t>
              </a:r>
              <a:r>
                <a:rPr lang="en-US" sz="3200" i="1" dirty="0">
                  <a:solidFill>
                    <a:schemeClr val="accent1">
                      <a:lumMod val="75000"/>
                    </a:schemeClr>
                  </a:solidFill>
                </a:rPr>
                <a:t> </a:t>
              </a:r>
              <a:r>
                <a:rPr lang="en-US" sz="3200" i="1" dirty="0" err="1">
                  <a:solidFill>
                    <a:schemeClr val="accent1">
                      <a:lumMod val="75000"/>
                    </a:schemeClr>
                  </a:solidFill>
                </a:rPr>
                <a:t>của</a:t>
              </a:r>
              <a:r>
                <a:rPr lang="en-US" sz="3200" i="1" dirty="0">
                  <a:solidFill>
                    <a:schemeClr val="accent1">
                      <a:lumMod val="75000"/>
                    </a:schemeClr>
                  </a:solidFill>
                </a:rPr>
                <a:t> </a:t>
              </a:r>
              <a:r>
                <a:rPr lang="en-US" sz="3200" i="1" dirty="0" err="1">
                  <a:solidFill>
                    <a:schemeClr val="accent1">
                      <a:lumMod val="75000"/>
                    </a:schemeClr>
                  </a:solidFill>
                </a:rPr>
                <a:t>chúng</a:t>
              </a:r>
              <a:r>
                <a:rPr lang="en-US" sz="3200" i="1" dirty="0">
                  <a:solidFill>
                    <a:schemeClr val="accent1">
                      <a:lumMod val="75000"/>
                    </a:schemeClr>
                  </a:solidFill>
                </a:rPr>
                <a:t>.</a:t>
              </a:r>
              <a:endParaRPr lang="en-US" sz="3200" dirty="0">
                <a:solidFill>
                  <a:schemeClr val="accent1">
                    <a:lumMod val="75000"/>
                  </a:schemeClr>
                </a:solidFill>
              </a:endParaRPr>
            </a:p>
          </p:txBody>
        </p:sp>
      </p:grpSp>
      <p:sp>
        <p:nvSpPr>
          <p:cNvPr id="23" name="Rounded Rectangular Callout 22"/>
          <p:cNvSpPr/>
          <p:nvPr/>
        </p:nvSpPr>
        <p:spPr>
          <a:xfrm>
            <a:off x="5245768" y="1088630"/>
            <a:ext cx="3898232" cy="1055608"/>
          </a:xfrm>
          <a:prstGeom prst="wedgeRoundRectCallout">
            <a:avLst>
              <a:gd name="adj1" fmla="val -63040"/>
              <a:gd name="adj2" fmla="val 89067"/>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800" b="1" dirty="0" err="1">
                <a:solidFill>
                  <a:srgbClr val="00B0F0"/>
                </a:solidFill>
              </a:rPr>
              <a:t>Nguyên</a:t>
            </a:r>
            <a:r>
              <a:rPr lang="en-US" sz="2800" b="1" dirty="0">
                <a:solidFill>
                  <a:srgbClr val="00B0F0"/>
                </a:solidFill>
              </a:rPr>
              <a:t> </a:t>
            </a:r>
            <a:r>
              <a:rPr lang="en-US" sz="2800" b="1" dirty="0" err="1">
                <a:solidFill>
                  <a:srgbClr val="00B0F0"/>
                </a:solidFill>
              </a:rPr>
              <a:t>tắc</a:t>
            </a:r>
            <a:r>
              <a:rPr lang="en-US" sz="2800" b="1" dirty="0">
                <a:solidFill>
                  <a:srgbClr val="00B0F0"/>
                </a:solidFill>
              </a:rPr>
              <a:t> </a:t>
            </a:r>
            <a:r>
              <a:rPr lang="en-US" sz="2800" b="1" dirty="0" err="1">
                <a:solidFill>
                  <a:srgbClr val="00B0F0"/>
                </a:solidFill>
              </a:rPr>
              <a:t>chung</a:t>
            </a:r>
            <a:r>
              <a:rPr lang="en-US" sz="2800" b="1" dirty="0">
                <a:solidFill>
                  <a:srgbClr val="00B0F0"/>
                </a:solidFill>
              </a:rPr>
              <a:t> </a:t>
            </a:r>
            <a:r>
              <a:rPr lang="en-US" sz="2800" b="1" dirty="0" err="1">
                <a:solidFill>
                  <a:srgbClr val="00B0F0"/>
                </a:solidFill>
              </a:rPr>
              <a:t>để</a:t>
            </a:r>
            <a:r>
              <a:rPr lang="en-US" sz="2800" b="1" dirty="0">
                <a:solidFill>
                  <a:srgbClr val="00B0F0"/>
                </a:solidFill>
              </a:rPr>
              <a:t> </a:t>
            </a:r>
            <a:r>
              <a:rPr lang="en-US" sz="2800" b="1" dirty="0" err="1">
                <a:solidFill>
                  <a:srgbClr val="00B0F0"/>
                </a:solidFill>
              </a:rPr>
              <a:t>phòng</a:t>
            </a:r>
            <a:r>
              <a:rPr lang="en-US" sz="2800" b="1" dirty="0">
                <a:solidFill>
                  <a:srgbClr val="00B0F0"/>
                </a:solidFill>
              </a:rPr>
              <a:t> </a:t>
            </a:r>
            <a:r>
              <a:rPr lang="en-US" sz="2800" b="1" dirty="0" err="1">
                <a:solidFill>
                  <a:srgbClr val="00B0F0"/>
                </a:solidFill>
              </a:rPr>
              <a:t>tránh</a:t>
            </a:r>
            <a:r>
              <a:rPr lang="en-US" sz="2800" b="1" dirty="0">
                <a:solidFill>
                  <a:srgbClr val="00B0F0"/>
                </a:solidFill>
              </a:rPr>
              <a:t> Virus </a:t>
            </a:r>
            <a:r>
              <a:rPr lang="en-US" sz="2800" b="1" dirty="0" err="1">
                <a:solidFill>
                  <a:srgbClr val="00B0F0"/>
                </a:solidFill>
              </a:rPr>
              <a:t>là</a:t>
            </a:r>
            <a:r>
              <a:rPr lang="en-US" sz="2800" b="1" dirty="0">
                <a:solidFill>
                  <a:srgbClr val="00B0F0"/>
                </a:solidFill>
              </a:rPr>
              <a:t> </a:t>
            </a:r>
            <a:r>
              <a:rPr lang="en-US" sz="2800" b="1" dirty="0" err="1">
                <a:solidFill>
                  <a:srgbClr val="00B0F0"/>
                </a:solidFill>
              </a:rPr>
              <a:t>gì</a:t>
            </a:r>
            <a:r>
              <a:rPr lang="en-US" sz="2800" b="1" dirty="0">
                <a:solidFill>
                  <a:srgbClr val="00B0F0"/>
                </a:solidFill>
              </a:rPr>
              <a:t>?</a:t>
            </a:r>
          </a:p>
        </p:txBody>
      </p:sp>
      <p:sp>
        <p:nvSpPr>
          <p:cNvPr id="2" name="Explosion 1 1"/>
          <p:cNvSpPr/>
          <p:nvPr/>
        </p:nvSpPr>
        <p:spPr>
          <a:xfrm>
            <a:off x="4114800" y="2514600"/>
            <a:ext cx="4800599" cy="2086880"/>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biện</a:t>
            </a:r>
            <a:r>
              <a:rPr lang="en-US" sz="2400" b="1" dirty="0" smtClean="0">
                <a:solidFill>
                  <a:srgbClr val="FF0000"/>
                </a:solidFill>
              </a:rPr>
              <a:t> </a:t>
            </a:r>
            <a:r>
              <a:rPr lang="en-US" sz="2400" b="1" dirty="0" err="1" smtClean="0">
                <a:solidFill>
                  <a:srgbClr val="FF0000"/>
                </a:solidFill>
              </a:rPr>
              <a:t>pháp</a:t>
            </a:r>
            <a:r>
              <a:rPr lang="en-US" sz="2400" b="1" dirty="0" smtClean="0">
                <a:solidFill>
                  <a:srgbClr val="FF0000"/>
                </a:solidFill>
              </a:rPr>
              <a:t> </a:t>
            </a:r>
            <a:r>
              <a:rPr lang="en-US" sz="2400" b="1" dirty="0" err="1" smtClean="0">
                <a:solidFill>
                  <a:srgbClr val="FF0000"/>
                </a:solidFill>
              </a:rPr>
              <a:t>để</a:t>
            </a:r>
            <a:r>
              <a:rPr lang="en-US" sz="2400" b="1" dirty="0" smtClean="0">
                <a:solidFill>
                  <a:srgbClr val="FF0000"/>
                </a:solidFill>
              </a:rPr>
              <a:t> </a:t>
            </a:r>
            <a:r>
              <a:rPr lang="en-US" sz="2400" b="1" dirty="0" err="1" smtClean="0">
                <a:solidFill>
                  <a:srgbClr val="FF0000"/>
                </a:solidFill>
              </a:rPr>
              <a:t>phòng</a:t>
            </a:r>
            <a:r>
              <a:rPr lang="en-US" sz="2400" b="1" dirty="0" smtClean="0">
                <a:solidFill>
                  <a:srgbClr val="FF0000"/>
                </a:solidFill>
              </a:rPr>
              <a:t> </a:t>
            </a:r>
            <a:r>
              <a:rPr lang="en-US" sz="2400" b="1" dirty="0" err="1" smtClean="0">
                <a:solidFill>
                  <a:srgbClr val="FF0000"/>
                </a:solidFill>
              </a:rPr>
              <a:t>chống</a:t>
            </a:r>
            <a:r>
              <a:rPr lang="en-US" sz="2400" b="1" dirty="0" smtClean="0">
                <a:solidFill>
                  <a:srgbClr val="FF0000"/>
                </a:solidFill>
              </a:rPr>
              <a:t> Virus?</a:t>
            </a:r>
            <a:endParaRPr lang="en-US" sz="2400" b="1" dirty="0">
              <a:solidFill>
                <a:srgbClr val="FF0000"/>
              </a:solidFill>
            </a:endParaRPr>
          </a:p>
        </p:txBody>
      </p:sp>
    </p:spTree>
    <p:extLst>
      <p:ext uri="{BB962C8B-B14F-4D97-AF65-F5344CB8AC3E}">
        <p14:creationId xmlns:p14="http://schemas.microsoft.com/office/powerpoint/2010/main" val="12910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C:\Users\Kevin\Desktop\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750" y="1"/>
            <a:ext cx="2127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0" y="1524000"/>
            <a:ext cx="9021880" cy="5293757"/>
          </a:xfrm>
          <a:prstGeom prst="rect">
            <a:avLst/>
          </a:prstGeom>
          <a:pattFill prst="dkDnDiag">
            <a:fgClr>
              <a:schemeClr val="accent5">
                <a:lumMod val="20000"/>
                <a:lumOff val="80000"/>
              </a:schemeClr>
            </a:fgClr>
            <a:bgClr>
              <a:schemeClr val="bg1"/>
            </a:bgClr>
          </a:pattFill>
          <a:ln>
            <a:noFill/>
          </a:ln>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en-US" altLang="en-US" sz="2600" dirty="0" smtClean="0"/>
              <a:t>1</a:t>
            </a:r>
            <a:r>
              <a:rPr lang="en-US" altLang="en-US" sz="2600" dirty="0"/>
              <a:t>. </a:t>
            </a:r>
            <a:r>
              <a:rPr lang="en-US" altLang="en-US" sz="2600" dirty="0" err="1"/>
              <a:t>Hạn</a:t>
            </a:r>
            <a:r>
              <a:rPr lang="en-US" altLang="en-US" sz="2600" dirty="0"/>
              <a:t> </a:t>
            </a:r>
            <a:r>
              <a:rPr lang="en-US" altLang="en-US" sz="2600" dirty="0" err="1"/>
              <a:t>chế</a:t>
            </a:r>
            <a:r>
              <a:rPr lang="en-US" altLang="en-US" sz="2600" dirty="0"/>
              <a:t> </a:t>
            </a:r>
            <a:r>
              <a:rPr lang="en-US" altLang="en-US" sz="2600" dirty="0" err="1"/>
              <a:t>việc</a:t>
            </a:r>
            <a:r>
              <a:rPr lang="en-US" altLang="en-US" sz="2600" dirty="0"/>
              <a:t> </a:t>
            </a:r>
            <a:r>
              <a:rPr lang="en-US" altLang="en-US" sz="2600" dirty="0" err="1"/>
              <a:t>sao</a:t>
            </a:r>
            <a:r>
              <a:rPr lang="en-US" altLang="en-US" sz="2600" dirty="0"/>
              <a:t> </a:t>
            </a:r>
            <a:r>
              <a:rPr lang="en-US" altLang="en-US" sz="2600" dirty="0" err="1"/>
              <a:t>chép</a:t>
            </a:r>
            <a:r>
              <a:rPr lang="en-US" altLang="en-US" sz="2600" dirty="0"/>
              <a:t> </a:t>
            </a:r>
            <a:r>
              <a:rPr lang="en-US" altLang="en-US" sz="2600" dirty="0" err="1"/>
              <a:t>không</a:t>
            </a:r>
            <a:r>
              <a:rPr lang="en-US" altLang="en-US" sz="2600" dirty="0"/>
              <a:t> </a:t>
            </a:r>
            <a:r>
              <a:rPr lang="en-US" altLang="en-US" sz="2600" dirty="0" err="1"/>
              <a:t>cần</a:t>
            </a:r>
            <a:r>
              <a:rPr lang="en-US" altLang="en-US" sz="2600" dirty="0"/>
              <a:t> </a:t>
            </a:r>
            <a:r>
              <a:rPr lang="en-US" altLang="en-US" sz="2600" dirty="0" err="1"/>
              <a:t>thiết</a:t>
            </a:r>
            <a:r>
              <a:rPr lang="en-US" altLang="en-US" sz="2600" dirty="0"/>
              <a:t> </a:t>
            </a:r>
            <a:r>
              <a:rPr lang="en-US" altLang="en-US" sz="2600" dirty="0" err="1"/>
              <a:t>và</a:t>
            </a:r>
            <a:r>
              <a:rPr lang="en-US" altLang="en-US" sz="2600" dirty="0"/>
              <a:t> </a:t>
            </a:r>
            <a:r>
              <a:rPr lang="en-US" altLang="en-US" sz="2600" dirty="0" err="1"/>
              <a:t>không</a:t>
            </a:r>
            <a:r>
              <a:rPr lang="en-US" altLang="en-US" sz="2600" dirty="0"/>
              <a:t> </a:t>
            </a:r>
            <a:r>
              <a:rPr lang="en-US" altLang="en-US" sz="2600" dirty="0" err="1"/>
              <a:t>chạy</a:t>
            </a:r>
            <a:r>
              <a:rPr lang="en-US" altLang="en-US" sz="2600" dirty="0"/>
              <a:t> </a:t>
            </a:r>
            <a:r>
              <a:rPr lang="en-US" altLang="en-US" sz="2600" dirty="0" err="1"/>
              <a:t>các</a:t>
            </a:r>
            <a:r>
              <a:rPr lang="en-US" altLang="en-US" sz="2600" dirty="0"/>
              <a:t> </a:t>
            </a:r>
            <a:r>
              <a:rPr lang="en-US" altLang="en-US" sz="2600" dirty="0" err="1"/>
              <a:t>chương</a:t>
            </a:r>
            <a:r>
              <a:rPr lang="en-US" altLang="en-US" sz="2600" dirty="0"/>
              <a:t> </a:t>
            </a:r>
            <a:r>
              <a:rPr lang="en-US" altLang="en-US" sz="2600" dirty="0" err="1"/>
              <a:t>trình</a:t>
            </a:r>
            <a:r>
              <a:rPr lang="en-US" altLang="en-US" sz="2600" dirty="0"/>
              <a:t> </a:t>
            </a:r>
            <a:r>
              <a:rPr lang="en-US" altLang="en-US" sz="2600" dirty="0" err="1"/>
              <a:t>tải</a:t>
            </a:r>
            <a:r>
              <a:rPr lang="en-US" altLang="en-US" sz="2600" dirty="0"/>
              <a:t> </a:t>
            </a:r>
            <a:r>
              <a:rPr lang="en-US" altLang="en-US" sz="2600" dirty="0" err="1"/>
              <a:t>từ</a:t>
            </a:r>
            <a:r>
              <a:rPr lang="en-US" altLang="en-US" sz="2600" dirty="0"/>
              <a:t> Internet </a:t>
            </a:r>
            <a:r>
              <a:rPr lang="en-US" altLang="en-US" sz="2600" dirty="0" err="1"/>
              <a:t>hoặc</a:t>
            </a:r>
            <a:r>
              <a:rPr lang="en-US" altLang="en-US" sz="2600" dirty="0"/>
              <a:t> </a:t>
            </a:r>
            <a:r>
              <a:rPr lang="en-US" altLang="en-US" sz="2600" dirty="0" err="1"/>
              <a:t>sao</a:t>
            </a:r>
            <a:r>
              <a:rPr lang="en-US" altLang="en-US" sz="2600" dirty="0"/>
              <a:t> </a:t>
            </a:r>
            <a:r>
              <a:rPr lang="en-US" altLang="en-US" sz="2600" dirty="0" err="1"/>
              <a:t>chép</a:t>
            </a:r>
            <a:r>
              <a:rPr lang="en-US" altLang="en-US" sz="2600" dirty="0"/>
              <a:t> </a:t>
            </a:r>
            <a:r>
              <a:rPr lang="en-US" altLang="en-US" sz="2600" dirty="0" err="1"/>
              <a:t>từ</a:t>
            </a:r>
            <a:r>
              <a:rPr lang="en-US" altLang="en-US" sz="2600" dirty="0"/>
              <a:t> </a:t>
            </a:r>
            <a:r>
              <a:rPr lang="en-US" altLang="en-US" sz="2600" dirty="0" err="1"/>
              <a:t>máy</a:t>
            </a:r>
            <a:r>
              <a:rPr lang="en-US" altLang="en-US" sz="2600" dirty="0"/>
              <a:t> </a:t>
            </a:r>
            <a:r>
              <a:rPr lang="en-US" altLang="en-US" sz="2600" dirty="0" err="1"/>
              <a:t>khác</a:t>
            </a:r>
            <a:r>
              <a:rPr lang="en-US" altLang="en-US" sz="2600" dirty="0"/>
              <a:t> </a:t>
            </a:r>
            <a:r>
              <a:rPr lang="en-US" altLang="en-US" sz="2600" dirty="0" err="1"/>
              <a:t>khi</a:t>
            </a:r>
            <a:r>
              <a:rPr lang="en-US" altLang="en-US" sz="2600" dirty="0"/>
              <a:t> </a:t>
            </a:r>
            <a:r>
              <a:rPr lang="en-US" altLang="en-US" sz="2600" dirty="0" err="1"/>
              <a:t>chưa</a:t>
            </a:r>
            <a:r>
              <a:rPr lang="en-US" altLang="en-US" sz="2600" dirty="0"/>
              <a:t> </a:t>
            </a:r>
            <a:r>
              <a:rPr lang="en-US" altLang="en-US" sz="2600" dirty="0" err="1"/>
              <a:t>đủ</a:t>
            </a:r>
            <a:r>
              <a:rPr lang="en-US" altLang="en-US" sz="2600" dirty="0"/>
              <a:t> tin </a:t>
            </a:r>
            <a:r>
              <a:rPr lang="en-US" altLang="en-US" sz="2600" dirty="0" err="1"/>
              <a:t>cậy</a:t>
            </a:r>
            <a:r>
              <a:rPr lang="en-US" altLang="en-US" sz="2600" dirty="0"/>
              <a:t>.</a:t>
            </a:r>
          </a:p>
          <a:p>
            <a:pPr algn="just"/>
            <a:r>
              <a:rPr lang="en-US" altLang="en-US" sz="2600" dirty="0" smtClean="0"/>
              <a:t>2</a:t>
            </a:r>
            <a:r>
              <a:rPr lang="en-US" altLang="en-US" sz="2600" dirty="0"/>
              <a:t>. </a:t>
            </a:r>
            <a:r>
              <a:rPr lang="en-US" altLang="en-US" sz="2600" dirty="0" err="1"/>
              <a:t>Cần</a:t>
            </a:r>
            <a:r>
              <a:rPr lang="en-US" altLang="en-US" sz="2600" dirty="0"/>
              <a:t> </a:t>
            </a:r>
            <a:r>
              <a:rPr lang="en-US" altLang="en-US" sz="2600" dirty="0" err="1"/>
              <a:t>cẩn</a:t>
            </a:r>
            <a:r>
              <a:rPr lang="en-US" altLang="en-US" sz="2600" dirty="0"/>
              <a:t> </a:t>
            </a:r>
            <a:r>
              <a:rPr lang="en-US" altLang="en-US" sz="2600" dirty="0" err="1"/>
              <a:t>thận</a:t>
            </a:r>
            <a:r>
              <a:rPr lang="en-US" altLang="en-US" sz="2600" dirty="0"/>
              <a:t> </a:t>
            </a:r>
            <a:r>
              <a:rPr lang="en-US" altLang="en-US" sz="2600" dirty="0" err="1"/>
              <a:t>và</a:t>
            </a:r>
            <a:r>
              <a:rPr lang="en-US" altLang="en-US" sz="2600" dirty="0"/>
              <a:t> </a:t>
            </a:r>
            <a:r>
              <a:rPr lang="en-US" altLang="en-US" sz="2600" dirty="0" err="1"/>
              <a:t>không</a:t>
            </a:r>
            <a:r>
              <a:rPr lang="en-US" altLang="en-US" sz="2600" dirty="0"/>
              <a:t> </a:t>
            </a:r>
            <a:r>
              <a:rPr lang="en-US" altLang="en-US" sz="2600" dirty="0" err="1"/>
              <a:t>nên</a:t>
            </a:r>
            <a:r>
              <a:rPr lang="en-US" altLang="en-US" sz="2600" dirty="0"/>
              <a:t> </a:t>
            </a:r>
            <a:r>
              <a:rPr lang="en-US" altLang="en-US" sz="2600" dirty="0" err="1"/>
              <a:t>mở</a:t>
            </a:r>
            <a:r>
              <a:rPr lang="en-US" altLang="en-US" sz="2600" dirty="0"/>
              <a:t> </a:t>
            </a:r>
            <a:r>
              <a:rPr lang="en-US" altLang="en-US" sz="2600" dirty="0" err="1"/>
              <a:t>những</a:t>
            </a:r>
            <a:r>
              <a:rPr lang="en-US" altLang="en-US" sz="2600" dirty="0"/>
              <a:t> </a:t>
            </a:r>
            <a:r>
              <a:rPr lang="en-US" altLang="en-US" sz="2600" dirty="0" err="1"/>
              <a:t>tệp</a:t>
            </a:r>
            <a:r>
              <a:rPr lang="en-US" altLang="en-US" sz="2600" dirty="0"/>
              <a:t> </a:t>
            </a:r>
            <a:r>
              <a:rPr lang="en-US" altLang="en-US" sz="2600" dirty="0" err="1"/>
              <a:t>gửi</a:t>
            </a:r>
            <a:r>
              <a:rPr lang="en-US" altLang="en-US" sz="2600" dirty="0"/>
              <a:t> </a:t>
            </a:r>
            <a:r>
              <a:rPr lang="en-US" altLang="en-US" sz="2600" dirty="0" err="1"/>
              <a:t>kèm</a:t>
            </a:r>
            <a:r>
              <a:rPr lang="en-US" altLang="en-US" sz="2600" dirty="0"/>
              <a:t> </a:t>
            </a:r>
            <a:r>
              <a:rPr lang="en-US" altLang="en-US" sz="2600" dirty="0" err="1"/>
              <a:t>trong</a:t>
            </a:r>
            <a:r>
              <a:rPr lang="en-US" altLang="en-US" sz="2600" dirty="0"/>
              <a:t> </a:t>
            </a:r>
            <a:r>
              <a:rPr lang="en-US" altLang="en-US" sz="2600" dirty="0" err="1"/>
              <a:t>thư</a:t>
            </a:r>
            <a:r>
              <a:rPr lang="en-US" altLang="en-US" sz="2600" dirty="0"/>
              <a:t> </a:t>
            </a:r>
            <a:r>
              <a:rPr lang="en-US" altLang="en-US" sz="2600" dirty="0" err="1"/>
              <a:t>điện</a:t>
            </a:r>
            <a:r>
              <a:rPr lang="en-US" altLang="en-US" sz="2600" dirty="0"/>
              <a:t> </a:t>
            </a:r>
            <a:r>
              <a:rPr lang="en-US" altLang="en-US" sz="2600" dirty="0" err="1"/>
              <a:t>tử</a:t>
            </a:r>
            <a:r>
              <a:rPr lang="en-US" altLang="en-US" sz="2600" dirty="0"/>
              <a:t> </a:t>
            </a:r>
            <a:r>
              <a:rPr lang="en-US" altLang="en-US" sz="2600" dirty="0" err="1"/>
              <a:t>nếu</a:t>
            </a:r>
            <a:r>
              <a:rPr lang="en-US" altLang="en-US" sz="2600" dirty="0"/>
              <a:t> </a:t>
            </a:r>
            <a:r>
              <a:rPr lang="en-US" altLang="en-US" sz="2600" dirty="0" err="1"/>
              <a:t>có</a:t>
            </a:r>
            <a:r>
              <a:rPr lang="en-US" altLang="en-US" sz="2600" dirty="0"/>
              <a:t> </a:t>
            </a:r>
            <a:r>
              <a:rPr lang="en-US" altLang="en-US" sz="2600" dirty="0" err="1"/>
              <a:t>nghi</a:t>
            </a:r>
            <a:r>
              <a:rPr lang="en-US" altLang="en-US" sz="2600" dirty="0"/>
              <a:t> </a:t>
            </a:r>
            <a:r>
              <a:rPr lang="en-US" altLang="en-US" sz="2600" dirty="0" err="1"/>
              <a:t>ngờ</a:t>
            </a:r>
            <a:r>
              <a:rPr lang="en-US" altLang="en-US" sz="2600" dirty="0"/>
              <a:t> </a:t>
            </a:r>
            <a:r>
              <a:rPr lang="en-US" altLang="en-US" sz="2600" dirty="0" err="1"/>
              <a:t>về</a:t>
            </a:r>
            <a:r>
              <a:rPr lang="en-US" altLang="en-US" sz="2600" dirty="0"/>
              <a:t> </a:t>
            </a:r>
            <a:r>
              <a:rPr lang="en-US" altLang="en-US" sz="2600" dirty="0" err="1"/>
              <a:t>nguồn</a:t>
            </a:r>
            <a:r>
              <a:rPr lang="en-US" altLang="en-US" sz="2600" dirty="0"/>
              <a:t> </a:t>
            </a:r>
            <a:r>
              <a:rPr lang="en-US" altLang="en-US" sz="2600" dirty="0" err="1"/>
              <a:t>gốc</a:t>
            </a:r>
            <a:r>
              <a:rPr lang="en-US" altLang="en-US" sz="2600" dirty="0"/>
              <a:t> hay </a:t>
            </a:r>
            <a:r>
              <a:rPr lang="en-US" altLang="en-US" sz="2600" dirty="0" err="1"/>
              <a:t>nội</a:t>
            </a:r>
            <a:r>
              <a:rPr lang="en-US" altLang="en-US" sz="2600" dirty="0"/>
              <a:t> dung </a:t>
            </a:r>
            <a:r>
              <a:rPr lang="en-US" altLang="en-US" sz="2600" dirty="0" err="1"/>
              <a:t>thư</a:t>
            </a:r>
            <a:r>
              <a:rPr lang="en-US" altLang="en-US" sz="2600" dirty="0"/>
              <a:t>.</a:t>
            </a:r>
          </a:p>
          <a:p>
            <a:pPr algn="just"/>
            <a:r>
              <a:rPr lang="en-US" altLang="en-US" sz="2600" dirty="0" smtClean="0"/>
              <a:t>3</a:t>
            </a:r>
            <a:r>
              <a:rPr lang="en-US" altLang="en-US" sz="2600" dirty="0"/>
              <a:t>. </a:t>
            </a:r>
            <a:r>
              <a:rPr lang="en-US" altLang="en-US" sz="2600" dirty="0" err="1"/>
              <a:t>Không</a:t>
            </a:r>
            <a:r>
              <a:rPr lang="en-US" altLang="en-US" sz="2600" dirty="0"/>
              <a:t> </a:t>
            </a:r>
            <a:r>
              <a:rPr lang="en-US" altLang="en-US" sz="2600" dirty="0" err="1"/>
              <a:t>truy</a:t>
            </a:r>
            <a:r>
              <a:rPr lang="en-US" altLang="en-US" sz="2600" dirty="0"/>
              <a:t> </a:t>
            </a:r>
            <a:r>
              <a:rPr lang="en-US" altLang="en-US" sz="2600" dirty="0" err="1"/>
              <a:t>cập</a:t>
            </a:r>
            <a:r>
              <a:rPr lang="en-US" altLang="en-US" sz="2600" dirty="0"/>
              <a:t> </a:t>
            </a:r>
            <a:r>
              <a:rPr lang="en-US" altLang="en-US" sz="2600" dirty="0" err="1"/>
              <a:t>các</a:t>
            </a:r>
            <a:r>
              <a:rPr lang="en-US" altLang="en-US" sz="2600" dirty="0"/>
              <a:t> </a:t>
            </a:r>
            <a:r>
              <a:rPr lang="en-US" altLang="en-US" sz="2600" dirty="0" err="1"/>
              <a:t>trang</a:t>
            </a:r>
            <a:r>
              <a:rPr lang="en-US" altLang="en-US" sz="2600" dirty="0"/>
              <a:t> web </a:t>
            </a:r>
            <a:r>
              <a:rPr lang="en-US" altLang="en-US" sz="2600" dirty="0" err="1"/>
              <a:t>có</a:t>
            </a:r>
            <a:r>
              <a:rPr lang="en-US" altLang="en-US" sz="2600" dirty="0"/>
              <a:t> </a:t>
            </a:r>
            <a:r>
              <a:rPr lang="en-US" altLang="en-US" sz="2600" dirty="0" err="1"/>
              <a:t>nội</a:t>
            </a:r>
            <a:r>
              <a:rPr lang="en-US" altLang="en-US" sz="2600" dirty="0"/>
              <a:t> dung </a:t>
            </a:r>
            <a:r>
              <a:rPr lang="en-US" altLang="en-US" sz="2600" dirty="0" err="1"/>
              <a:t>không</a:t>
            </a:r>
            <a:r>
              <a:rPr lang="en-US" altLang="en-US" sz="2600" dirty="0"/>
              <a:t> </a:t>
            </a:r>
            <a:r>
              <a:rPr lang="en-US" altLang="en-US" sz="2600" dirty="0" err="1"/>
              <a:t>lành</a:t>
            </a:r>
            <a:r>
              <a:rPr lang="en-US" altLang="en-US" sz="2600" dirty="0"/>
              <a:t> </a:t>
            </a:r>
            <a:r>
              <a:rPr lang="en-US" altLang="en-US" sz="2600" dirty="0" err="1"/>
              <a:t>mạnh</a:t>
            </a:r>
            <a:r>
              <a:rPr lang="en-US" altLang="en-US" sz="2600" dirty="0"/>
              <a:t> </a:t>
            </a:r>
            <a:r>
              <a:rPr lang="en-US" altLang="en-US" sz="2600" dirty="0" err="1"/>
              <a:t>hoặc</a:t>
            </a:r>
            <a:r>
              <a:rPr lang="en-US" altLang="en-US" sz="2600" dirty="0"/>
              <a:t> </a:t>
            </a:r>
            <a:r>
              <a:rPr lang="en-US" altLang="en-US" sz="2600" dirty="0" err="1"/>
              <a:t>xuất</a:t>
            </a:r>
            <a:r>
              <a:rPr lang="en-US" altLang="en-US" sz="2600" dirty="0"/>
              <a:t> </a:t>
            </a:r>
            <a:r>
              <a:rPr lang="en-US" altLang="en-US" sz="2600" dirty="0" err="1"/>
              <a:t>xứ</a:t>
            </a:r>
            <a:r>
              <a:rPr lang="en-US" altLang="en-US" sz="2600" dirty="0"/>
              <a:t> </a:t>
            </a:r>
            <a:r>
              <a:rPr lang="en-US" altLang="en-US" sz="2600" dirty="0" err="1"/>
              <a:t>không</a:t>
            </a:r>
            <a:r>
              <a:rPr lang="en-US" altLang="en-US" sz="2600" dirty="0"/>
              <a:t> </a:t>
            </a:r>
            <a:r>
              <a:rPr lang="en-US" altLang="en-US" sz="2600" dirty="0" err="1"/>
              <a:t>rõ</a:t>
            </a:r>
            <a:r>
              <a:rPr lang="en-US" altLang="en-US" sz="2600" dirty="0"/>
              <a:t> </a:t>
            </a:r>
            <a:r>
              <a:rPr lang="en-US" altLang="en-US" sz="2600" dirty="0" err="1"/>
              <a:t>ràng</a:t>
            </a:r>
            <a:r>
              <a:rPr lang="en-US" altLang="en-US" sz="2600" dirty="0"/>
              <a:t>.</a:t>
            </a:r>
          </a:p>
          <a:p>
            <a:pPr algn="just"/>
            <a:r>
              <a:rPr lang="en-US" altLang="en-US" sz="2600" dirty="0" smtClean="0"/>
              <a:t>4</a:t>
            </a:r>
            <a:r>
              <a:rPr lang="en-US" altLang="en-US" sz="2600" dirty="0"/>
              <a:t>. </a:t>
            </a:r>
            <a:r>
              <a:rPr lang="en-US" altLang="en-US" sz="2600" dirty="0" err="1"/>
              <a:t>Thường</a:t>
            </a:r>
            <a:r>
              <a:rPr lang="en-US" altLang="en-US" sz="2600" dirty="0"/>
              <a:t> </a:t>
            </a:r>
            <a:r>
              <a:rPr lang="en-US" altLang="en-US" sz="2600" dirty="0" err="1"/>
              <a:t>xuyên</a:t>
            </a:r>
            <a:r>
              <a:rPr lang="en-US" altLang="en-US" sz="2600" dirty="0"/>
              <a:t> </a:t>
            </a:r>
            <a:r>
              <a:rPr lang="en-US" altLang="en-US" sz="2600" dirty="0" err="1"/>
              <a:t>cập</a:t>
            </a:r>
            <a:r>
              <a:rPr lang="en-US" altLang="en-US" sz="2600" dirty="0"/>
              <a:t> </a:t>
            </a:r>
            <a:r>
              <a:rPr lang="en-US" altLang="en-US" sz="2600" dirty="0" err="1"/>
              <a:t>nhật</a:t>
            </a:r>
            <a:r>
              <a:rPr lang="en-US" altLang="en-US" sz="2600" dirty="0"/>
              <a:t> </a:t>
            </a:r>
            <a:r>
              <a:rPr lang="en-US" altLang="en-US" sz="2600" dirty="0" err="1"/>
              <a:t>các</a:t>
            </a:r>
            <a:r>
              <a:rPr lang="en-US" altLang="en-US" sz="2600" dirty="0"/>
              <a:t> </a:t>
            </a:r>
            <a:r>
              <a:rPr lang="en-US" altLang="en-US" sz="2600" dirty="0" err="1"/>
              <a:t>bản</a:t>
            </a:r>
            <a:r>
              <a:rPr lang="en-US" altLang="en-US" sz="2600" dirty="0"/>
              <a:t> </a:t>
            </a:r>
            <a:r>
              <a:rPr lang="en-US" altLang="en-US" sz="2600" dirty="0" err="1"/>
              <a:t>sửa</a:t>
            </a:r>
            <a:r>
              <a:rPr lang="en-US" altLang="en-US" sz="2600" dirty="0"/>
              <a:t> </a:t>
            </a:r>
            <a:r>
              <a:rPr lang="en-US" altLang="en-US" sz="2600" dirty="0" err="1"/>
              <a:t>lỗi</a:t>
            </a:r>
            <a:r>
              <a:rPr lang="en-US" altLang="en-US" sz="2600" dirty="0"/>
              <a:t> </a:t>
            </a:r>
            <a:r>
              <a:rPr lang="en-US" altLang="en-US" sz="2600" dirty="0" err="1"/>
              <a:t>cho</a:t>
            </a:r>
            <a:r>
              <a:rPr lang="en-US" altLang="en-US" sz="2600" dirty="0"/>
              <a:t> </a:t>
            </a:r>
            <a:r>
              <a:rPr lang="en-US" altLang="en-US" sz="2600" dirty="0" err="1"/>
              <a:t>các</a:t>
            </a:r>
            <a:r>
              <a:rPr lang="en-US" altLang="en-US" sz="2600" dirty="0"/>
              <a:t> PM </a:t>
            </a:r>
            <a:r>
              <a:rPr lang="en-US" altLang="en-US" sz="2600" dirty="0" err="1"/>
              <a:t>chạy</a:t>
            </a:r>
            <a:r>
              <a:rPr lang="en-US" altLang="en-US" sz="2600" dirty="0"/>
              <a:t> </a:t>
            </a:r>
            <a:r>
              <a:rPr lang="en-US" altLang="en-US" sz="2600" dirty="0" err="1"/>
              <a:t>trên</a:t>
            </a:r>
            <a:r>
              <a:rPr lang="en-US" altLang="en-US" sz="2600" dirty="0"/>
              <a:t> </a:t>
            </a:r>
            <a:r>
              <a:rPr lang="en-US" altLang="en-US" sz="2600" dirty="0" err="1"/>
              <a:t>máy</a:t>
            </a:r>
            <a:r>
              <a:rPr lang="en-US" altLang="en-US" sz="2600" dirty="0"/>
              <a:t> </a:t>
            </a:r>
            <a:r>
              <a:rPr lang="en-US" altLang="en-US" sz="2600" dirty="0" err="1"/>
              <a:t>tính</a:t>
            </a:r>
            <a:r>
              <a:rPr lang="en-US" altLang="en-US" sz="2600" dirty="0"/>
              <a:t> </a:t>
            </a:r>
            <a:r>
              <a:rPr lang="en-US" altLang="en-US" sz="2600" dirty="0" err="1"/>
              <a:t>của</a:t>
            </a:r>
            <a:r>
              <a:rPr lang="en-US" altLang="en-US" sz="2600" dirty="0"/>
              <a:t> </a:t>
            </a:r>
            <a:r>
              <a:rPr lang="en-US" altLang="en-US" sz="2600" dirty="0" err="1"/>
              <a:t>mình</a:t>
            </a:r>
            <a:r>
              <a:rPr lang="en-US" altLang="en-US" sz="2600" dirty="0"/>
              <a:t>, </a:t>
            </a:r>
            <a:r>
              <a:rPr lang="en-US" altLang="en-US" sz="2600" dirty="0" err="1"/>
              <a:t>kể</a:t>
            </a:r>
            <a:r>
              <a:rPr lang="en-US" altLang="en-US" sz="2600" dirty="0"/>
              <a:t> </a:t>
            </a:r>
            <a:r>
              <a:rPr lang="en-US" altLang="en-US" sz="2600" dirty="0" err="1"/>
              <a:t>cả</a:t>
            </a:r>
            <a:r>
              <a:rPr lang="en-US" altLang="en-US" sz="2600" dirty="0"/>
              <a:t> </a:t>
            </a:r>
            <a:r>
              <a:rPr lang="en-US" altLang="en-US" sz="2600" dirty="0" err="1"/>
              <a:t>hệ</a:t>
            </a:r>
            <a:r>
              <a:rPr lang="en-US" altLang="en-US" sz="2600" dirty="0"/>
              <a:t> </a:t>
            </a:r>
            <a:r>
              <a:rPr lang="en-US" altLang="en-US" sz="2600" dirty="0" err="1"/>
              <a:t>điều</a:t>
            </a:r>
            <a:r>
              <a:rPr lang="en-US" altLang="en-US" sz="2600" dirty="0"/>
              <a:t> </a:t>
            </a:r>
            <a:r>
              <a:rPr lang="en-US" altLang="en-US" sz="2600" dirty="0" err="1"/>
              <a:t>hành</a:t>
            </a:r>
            <a:r>
              <a:rPr lang="en-US" altLang="en-US" sz="2600" dirty="0"/>
              <a:t>.</a:t>
            </a:r>
          </a:p>
          <a:p>
            <a:pPr algn="just"/>
            <a:r>
              <a:rPr lang="en-US" altLang="en-US" sz="2600" dirty="0" smtClean="0"/>
              <a:t>5</a:t>
            </a:r>
            <a:r>
              <a:rPr lang="en-US" altLang="en-US" sz="2600" dirty="0"/>
              <a:t>. </a:t>
            </a:r>
            <a:r>
              <a:rPr lang="en-US" altLang="en-US" sz="2600" dirty="0" err="1"/>
              <a:t>Định</a:t>
            </a:r>
            <a:r>
              <a:rPr lang="en-US" altLang="en-US" sz="2600" dirty="0"/>
              <a:t> </a:t>
            </a:r>
            <a:r>
              <a:rPr lang="en-US" altLang="en-US" sz="2600" dirty="0" err="1"/>
              <a:t>kì</a:t>
            </a:r>
            <a:r>
              <a:rPr lang="en-US" altLang="en-US" sz="2600" dirty="0"/>
              <a:t> </a:t>
            </a:r>
            <a:r>
              <a:rPr lang="en-US" altLang="en-US" sz="2600" dirty="0" err="1"/>
              <a:t>sao</a:t>
            </a:r>
            <a:r>
              <a:rPr lang="en-US" altLang="en-US" sz="2600" dirty="0"/>
              <a:t> </a:t>
            </a:r>
            <a:r>
              <a:rPr lang="en-US" altLang="en-US" sz="2600" dirty="0" err="1"/>
              <a:t>lưu</a:t>
            </a:r>
            <a:r>
              <a:rPr lang="en-US" altLang="en-US" sz="2600" dirty="0"/>
              <a:t> </a:t>
            </a:r>
            <a:r>
              <a:rPr lang="en-US" altLang="en-US" sz="2600" dirty="0" err="1"/>
              <a:t>dữ</a:t>
            </a:r>
            <a:r>
              <a:rPr lang="en-US" altLang="en-US" sz="2600" dirty="0"/>
              <a:t> </a:t>
            </a:r>
            <a:r>
              <a:rPr lang="en-US" altLang="en-US" sz="2600" dirty="0" err="1"/>
              <a:t>liệu</a:t>
            </a:r>
            <a:r>
              <a:rPr lang="en-US" altLang="en-US" sz="2600" dirty="0"/>
              <a:t> </a:t>
            </a:r>
            <a:r>
              <a:rPr lang="en-US" altLang="en-US" sz="2600" dirty="0" err="1"/>
              <a:t>để</a:t>
            </a:r>
            <a:r>
              <a:rPr lang="en-US" altLang="en-US" sz="2600" dirty="0"/>
              <a:t> </a:t>
            </a:r>
            <a:r>
              <a:rPr lang="en-US" altLang="en-US" sz="2600" dirty="0" err="1"/>
              <a:t>có</a:t>
            </a:r>
            <a:r>
              <a:rPr lang="en-US" altLang="en-US" sz="2600" dirty="0"/>
              <a:t> </a:t>
            </a:r>
            <a:r>
              <a:rPr lang="en-US" altLang="en-US" sz="2600" dirty="0" err="1"/>
              <a:t>thể</a:t>
            </a:r>
            <a:r>
              <a:rPr lang="en-US" altLang="en-US" sz="2600" dirty="0"/>
              <a:t> </a:t>
            </a:r>
            <a:r>
              <a:rPr lang="en-US" altLang="en-US" sz="2600" dirty="0" err="1"/>
              <a:t>khôi</a:t>
            </a:r>
            <a:r>
              <a:rPr lang="en-US" altLang="en-US" sz="2600" dirty="0"/>
              <a:t> </a:t>
            </a:r>
            <a:r>
              <a:rPr lang="en-US" altLang="en-US" sz="2600" dirty="0" err="1"/>
              <a:t>phục</a:t>
            </a:r>
            <a:r>
              <a:rPr lang="en-US" altLang="en-US" sz="2600" dirty="0"/>
              <a:t> </a:t>
            </a:r>
            <a:r>
              <a:rPr lang="en-US" altLang="en-US" sz="2600" dirty="0" err="1"/>
              <a:t>khi</a:t>
            </a:r>
            <a:r>
              <a:rPr lang="en-US" altLang="en-US" sz="2600" dirty="0"/>
              <a:t> </a:t>
            </a:r>
            <a:r>
              <a:rPr lang="en-US" altLang="en-US" sz="2600" dirty="0" err="1"/>
              <a:t>bị</a:t>
            </a:r>
            <a:r>
              <a:rPr lang="en-US" altLang="en-US" sz="2600" dirty="0"/>
              <a:t> Virus </a:t>
            </a:r>
            <a:r>
              <a:rPr lang="en-US" altLang="en-US" sz="2600" dirty="0" err="1"/>
              <a:t>phá</a:t>
            </a:r>
            <a:r>
              <a:rPr lang="en-US" altLang="en-US" sz="2600" dirty="0"/>
              <a:t> </a:t>
            </a:r>
            <a:r>
              <a:rPr lang="en-US" altLang="en-US" sz="2600" dirty="0" err="1"/>
              <a:t>hoại</a:t>
            </a:r>
            <a:r>
              <a:rPr lang="en-US" altLang="en-US" sz="2600" dirty="0"/>
              <a:t>.</a:t>
            </a:r>
          </a:p>
          <a:p>
            <a:pPr algn="just"/>
            <a:r>
              <a:rPr lang="en-US" altLang="en-US" sz="2600" dirty="0" smtClean="0"/>
              <a:t>6.Định </a:t>
            </a:r>
            <a:r>
              <a:rPr lang="en-US" altLang="en-US" sz="2600" dirty="0" err="1"/>
              <a:t>kì</a:t>
            </a:r>
            <a:r>
              <a:rPr lang="en-US" altLang="en-US" sz="2600" dirty="0"/>
              <a:t> </a:t>
            </a:r>
            <a:r>
              <a:rPr lang="en-US" altLang="en-US" sz="2600" dirty="0" err="1"/>
              <a:t>quét</a:t>
            </a:r>
            <a:r>
              <a:rPr lang="en-US" altLang="en-US" sz="2600" dirty="0"/>
              <a:t> </a:t>
            </a:r>
            <a:r>
              <a:rPr lang="en-US" altLang="en-US" sz="2600" dirty="0" err="1"/>
              <a:t>và</a:t>
            </a:r>
            <a:r>
              <a:rPr lang="en-US" altLang="en-US" sz="2600" dirty="0"/>
              <a:t> </a:t>
            </a:r>
            <a:r>
              <a:rPr lang="en-US" altLang="en-US" sz="2600" dirty="0" err="1"/>
              <a:t>diệt</a:t>
            </a:r>
            <a:r>
              <a:rPr lang="en-US" altLang="en-US" sz="2600" dirty="0"/>
              <a:t> Virus </a:t>
            </a:r>
            <a:r>
              <a:rPr lang="en-US" altLang="en-US" sz="2600" dirty="0" err="1"/>
              <a:t>bằng</a:t>
            </a:r>
            <a:r>
              <a:rPr lang="en-US" altLang="en-US" sz="2600" dirty="0"/>
              <a:t> </a:t>
            </a:r>
            <a:r>
              <a:rPr lang="en-US" altLang="en-US" sz="2600" dirty="0" err="1"/>
              <a:t>các</a:t>
            </a:r>
            <a:r>
              <a:rPr lang="en-US" altLang="en-US" sz="2600" dirty="0"/>
              <a:t> PM </a:t>
            </a:r>
            <a:r>
              <a:rPr lang="en-US" altLang="en-US" sz="2600" dirty="0" err="1"/>
              <a:t>diệt</a:t>
            </a:r>
            <a:r>
              <a:rPr lang="en-US" altLang="en-US" sz="2600" dirty="0"/>
              <a:t> Virus.</a:t>
            </a:r>
          </a:p>
        </p:txBody>
      </p:sp>
      <p:sp>
        <p:nvSpPr>
          <p:cNvPr id="6" name="Horizontal Scroll 5"/>
          <p:cNvSpPr/>
          <p:nvPr/>
        </p:nvSpPr>
        <p:spPr>
          <a:xfrm>
            <a:off x="0" y="0"/>
            <a:ext cx="6705600" cy="15240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Các</a:t>
            </a:r>
            <a:r>
              <a:rPr lang="en-US" sz="3200" b="1" dirty="0">
                <a:solidFill>
                  <a:srgbClr val="FF0000"/>
                </a:solidFill>
              </a:rPr>
              <a:t> </a:t>
            </a:r>
            <a:r>
              <a:rPr lang="en-US" sz="3200" b="1" dirty="0" err="1">
                <a:solidFill>
                  <a:srgbClr val="FF0000"/>
                </a:solidFill>
              </a:rPr>
              <a:t>biện</a:t>
            </a:r>
            <a:r>
              <a:rPr lang="en-US" sz="3200" b="1" dirty="0">
                <a:solidFill>
                  <a:srgbClr val="FF0000"/>
                </a:solidFill>
              </a:rPr>
              <a:t> </a:t>
            </a:r>
            <a:r>
              <a:rPr lang="en-US" sz="3200" b="1" dirty="0" err="1">
                <a:solidFill>
                  <a:srgbClr val="FF0000"/>
                </a:solidFill>
              </a:rPr>
              <a:t>pháp</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phòng</a:t>
            </a:r>
            <a:r>
              <a:rPr lang="en-US" sz="3200" b="1" dirty="0">
                <a:solidFill>
                  <a:srgbClr val="FF0000"/>
                </a:solidFill>
              </a:rPr>
              <a:t> </a:t>
            </a:r>
            <a:r>
              <a:rPr lang="en-US" sz="3200" b="1" dirty="0" err="1">
                <a:solidFill>
                  <a:srgbClr val="FF0000"/>
                </a:solidFill>
              </a:rPr>
              <a:t>chống</a:t>
            </a:r>
            <a:r>
              <a:rPr lang="en-US" sz="3200" b="1" dirty="0">
                <a:solidFill>
                  <a:srgbClr val="FF0000"/>
                </a:solidFill>
              </a:rPr>
              <a:t> Virus</a:t>
            </a:r>
            <a:endParaRPr lang="en-US" sz="3200" dirty="0">
              <a:solidFill>
                <a:srgbClr val="FF0000"/>
              </a:solidFill>
            </a:endParaRPr>
          </a:p>
        </p:txBody>
      </p:sp>
    </p:spTree>
    <p:extLst>
      <p:ext uri="{BB962C8B-B14F-4D97-AF65-F5344CB8AC3E}">
        <p14:creationId xmlns:p14="http://schemas.microsoft.com/office/powerpoint/2010/main" val="29046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76200"/>
            <a:ext cx="6781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smtClean="0">
                <a:solidFill>
                  <a:srgbClr val="1802BE"/>
                </a:solidFill>
                <a:latin typeface="+mn-lt"/>
              </a:rPr>
              <a:t>Một </a:t>
            </a:r>
            <a:r>
              <a:rPr lang="nl-NL" altLang="en-US" sz="3200" b="1" dirty="0">
                <a:solidFill>
                  <a:srgbClr val="1802BE"/>
                </a:solidFill>
                <a:latin typeface="+mn-lt"/>
              </a:rPr>
              <a:t>số chương trình diệt virus</a:t>
            </a:r>
            <a:r>
              <a:rPr lang="nl-NL" altLang="en-US" sz="3200" dirty="0">
                <a:latin typeface="+mn-lt"/>
              </a:rPr>
              <a:t>:</a:t>
            </a:r>
            <a:endParaRPr lang="en-US" altLang="en-US" sz="3200" b="1" dirty="0">
              <a:latin typeface="+mn-lt"/>
            </a:endParaRPr>
          </a:p>
          <a:p>
            <a:r>
              <a:rPr lang="en-US" altLang="en-US" sz="3200" b="1" dirty="0">
                <a:latin typeface="+mn-lt"/>
              </a:rPr>
              <a:t>+ </a:t>
            </a:r>
            <a:r>
              <a:rPr lang="en-US" altLang="en-US" sz="3200" b="1" dirty="0" err="1">
                <a:latin typeface="+mn-lt"/>
              </a:rPr>
              <a:t>Bkav</a:t>
            </a:r>
            <a:endParaRPr lang="en-US" altLang="en-US" sz="3200" b="1" dirty="0">
              <a:latin typeface="+mn-lt"/>
            </a:endParaRPr>
          </a:p>
          <a:p>
            <a:r>
              <a:rPr lang="en-US" altLang="en-US" sz="3200" b="1" dirty="0">
                <a:latin typeface="+mn-lt"/>
              </a:rPr>
              <a:t>+ Kaspersky</a:t>
            </a:r>
          </a:p>
          <a:p>
            <a:r>
              <a:rPr lang="en-US" altLang="en-US" sz="3200" b="1" dirty="0">
                <a:latin typeface="+mn-lt"/>
              </a:rPr>
              <a:t>+ McAfee</a:t>
            </a:r>
          </a:p>
          <a:p>
            <a:r>
              <a:rPr lang="en-US" altLang="en-US" sz="3200" b="1" dirty="0">
                <a:latin typeface="+mn-lt"/>
              </a:rPr>
              <a:t>+ Norton</a:t>
            </a:r>
          </a:p>
        </p:txBody>
      </p:sp>
      <p:pic>
        <p:nvPicPr>
          <p:cNvPr id="5" name="Picture 2" descr="D:\giaoan\Giaoan(2011_2012)\lop9\hinh ct_diet virus\1292400708_146828133_1-ban-phan-mem-diet-virus-BKAV-Long-Hai-Phuc-Tnh-1292400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799"/>
            <a:ext cx="2319337"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giaoan\Giaoan(2011_2012)\lop9\hinh ct_diet virus\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56296"/>
            <a:ext cx="23622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giaoan\Giaoan(2011_2012)\lop9\hinh ct_diet viru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00600"/>
            <a:ext cx="2057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giaoan\Giaoan(2011_2012)\lop9\hinh ct_diet virus\kasper_kljuchiseriynikikav_kis_krekkavgenerator_seriynikovkav_20168.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209" y="4800600"/>
            <a:ext cx="1691381"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giaoan\Giaoan(2011_2012)\lop9\hinh ct_diet virus\Phan-mem-diet-Virus-CMC-Internet-Security-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935705"/>
            <a:ext cx="2052637" cy="186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576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174"/>
          </a:xfrm>
          <a:prstGeom prst="rect">
            <a:avLst/>
          </a:prstGeom>
        </p:spPr>
      </p:pic>
      <p:sp>
        <p:nvSpPr>
          <p:cNvPr id="12" name="Rectangle 14"/>
          <p:cNvSpPr>
            <a:spLocks noChangeArrowheads="1"/>
          </p:cNvSpPr>
          <p:nvPr/>
        </p:nvSpPr>
        <p:spPr bwMode="auto">
          <a:xfrm>
            <a:off x="3512820" y="76200"/>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4000" b="1" u="sng" dirty="0" err="1" smtClean="0">
                <a:solidFill>
                  <a:srgbClr val="FF0000"/>
                </a:solidFill>
                <a:effectLst>
                  <a:outerShdw blurRad="38100" dist="38100" dir="2700000" algn="tl">
                    <a:srgbClr val="C0C0C0"/>
                  </a:outerShdw>
                </a:effectLst>
                <a:latin typeface="Times New Roman" panose="02020603050405020304" pitchFamily="18" charset="0"/>
              </a:rPr>
              <a:t>Củng</a:t>
            </a:r>
            <a:r>
              <a:rPr lang="en-US" altLang="en-US" sz="4000" b="1" u="sng" dirty="0" smtClean="0">
                <a:solidFill>
                  <a:srgbClr val="FF0000"/>
                </a:solidFill>
                <a:effectLst>
                  <a:outerShdw blurRad="38100" dist="38100" dir="2700000" algn="tl">
                    <a:srgbClr val="C0C0C0"/>
                  </a:outerShdw>
                </a:effectLst>
                <a:latin typeface="Times New Roman" panose="02020603050405020304" pitchFamily="18" charset="0"/>
              </a:rPr>
              <a:t> </a:t>
            </a:r>
            <a:r>
              <a:rPr lang="en-US" altLang="en-US" sz="4000" b="1" u="sng" dirty="0" err="1" smtClean="0">
                <a:solidFill>
                  <a:srgbClr val="FF0000"/>
                </a:solidFill>
                <a:effectLst>
                  <a:outerShdw blurRad="38100" dist="38100" dir="2700000" algn="tl">
                    <a:srgbClr val="C0C0C0"/>
                  </a:outerShdw>
                </a:effectLst>
                <a:latin typeface="Times New Roman" panose="02020603050405020304" pitchFamily="18" charset="0"/>
              </a:rPr>
              <a:t>Cố</a:t>
            </a:r>
            <a:endParaRPr lang="en-US" altLang="en-US" sz="4000" b="1" u="sng" dirty="0" smtClean="0">
              <a:solidFill>
                <a:srgbClr val="FF0000"/>
              </a:solidFill>
              <a:effectLst>
                <a:outerShdw blurRad="38100" dist="38100" dir="2700000" algn="tl">
                  <a:srgbClr val="C0C0C0"/>
                </a:outerShdw>
              </a:effectLst>
              <a:latin typeface="Times New Roman" panose="02020603050405020304" pitchFamily="18" charset="0"/>
            </a:endParaRPr>
          </a:p>
        </p:txBody>
      </p:sp>
      <p:sp>
        <p:nvSpPr>
          <p:cNvPr id="13" name="Rectangle 15"/>
          <p:cNvSpPr>
            <a:spLocks noChangeArrowheads="1"/>
          </p:cNvSpPr>
          <p:nvPr/>
        </p:nvSpPr>
        <p:spPr bwMode="auto">
          <a:xfrm>
            <a:off x="0" y="1669915"/>
            <a:ext cx="9144000" cy="5262979"/>
          </a:xfrm>
          <a:prstGeom prst="rect">
            <a:avLst/>
          </a:prstGeom>
          <a:noFill/>
          <a:ln w="57150" cmpd="thinThick">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defRPr/>
            </a:pPr>
            <a:r>
              <a:rPr lang="en-US" altLang="en-US" sz="2800" b="1" dirty="0" smtClean="0">
                <a:solidFill>
                  <a:srgbClr val="0070C0"/>
                </a:solidFill>
                <a:latin typeface="Times New Roman" panose="02020603050405020304" pitchFamily="18" charset="0"/>
              </a:rPr>
              <a:t>1. </a:t>
            </a:r>
            <a:r>
              <a:rPr lang="en-US" altLang="en-US" sz="2800" b="1" dirty="0" err="1" smtClean="0">
                <a:solidFill>
                  <a:srgbClr val="0070C0"/>
                </a:solidFill>
                <a:latin typeface="Times New Roman" panose="02020603050405020304" pitchFamily="18" charset="0"/>
              </a:rPr>
              <a:t>Các</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yếu</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tố</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ảnh</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hưởng</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đến</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sự</a:t>
            </a:r>
            <a:r>
              <a:rPr lang="en-US" altLang="en-US" sz="2800" b="1" dirty="0" smtClean="0">
                <a:solidFill>
                  <a:srgbClr val="0070C0"/>
                </a:solidFill>
                <a:latin typeface="Times New Roman" panose="02020603050405020304" pitchFamily="18" charset="0"/>
              </a:rPr>
              <a:t> an </a:t>
            </a:r>
            <a:r>
              <a:rPr lang="en-US" altLang="en-US" sz="2800" b="1" dirty="0" err="1" smtClean="0">
                <a:solidFill>
                  <a:srgbClr val="0070C0"/>
                </a:solidFill>
                <a:latin typeface="Times New Roman" panose="02020603050405020304" pitchFamily="18" charset="0"/>
              </a:rPr>
              <a:t>toàn</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thông</a:t>
            </a:r>
            <a:r>
              <a:rPr lang="en-US" altLang="en-US" sz="2800" b="1" dirty="0" smtClean="0">
                <a:solidFill>
                  <a:srgbClr val="0070C0"/>
                </a:solidFill>
                <a:latin typeface="Times New Roman" panose="02020603050405020304" pitchFamily="18" charset="0"/>
              </a:rPr>
              <a:t> tin </a:t>
            </a:r>
            <a:r>
              <a:rPr lang="en-US" altLang="en-US" sz="2800" b="1" dirty="0" err="1" smtClean="0">
                <a:solidFill>
                  <a:srgbClr val="0070C0"/>
                </a:solidFill>
                <a:latin typeface="Times New Roman" panose="02020603050405020304" pitchFamily="18" charset="0"/>
              </a:rPr>
              <a:t>máy</a:t>
            </a:r>
            <a:r>
              <a:rPr lang="en-US" altLang="en-US" sz="2800" b="1" dirty="0" smtClean="0">
                <a:solidFill>
                  <a:srgbClr val="0070C0"/>
                </a:solidFill>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tinh</a:t>
            </a:r>
            <a:r>
              <a:rPr lang="en-US" altLang="en-US" sz="2800" b="1" dirty="0" smtClean="0">
                <a:solidFill>
                  <a:srgbClr val="0070C0"/>
                </a:solidFill>
                <a:latin typeface="Times New Roman" panose="02020603050405020304" pitchFamily="18" charset="0"/>
              </a:rPr>
              <a:t>: </a:t>
            </a:r>
            <a:r>
              <a:rPr lang="en-US" altLang="en-US" sz="2800" dirty="0" smtClean="0">
                <a:latin typeface="Times New Roman" panose="02020603050405020304" pitchFamily="18" charset="0"/>
              </a:rPr>
              <a:t>-</a:t>
            </a:r>
            <a:r>
              <a:rPr lang="en-US" altLang="en-US" sz="2800" dirty="0" err="1" smtClean="0">
                <a:latin typeface="Times New Roman" panose="02020603050405020304" pitchFamily="18" charset="0"/>
              </a:rPr>
              <a:t>Yếu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tố</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công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nghệ</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vật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lí</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Yếu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tố</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bảo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quản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sử</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dụng</a:t>
            </a:r>
            <a:r>
              <a:rPr lang="en-US" altLang="en-US" sz="2800" dirty="0" smtClean="0">
                <a:latin typeface="Times New Roman" panose="02020603050405020304" pitchFamily="18" charset="0"/>
              </a:rPr>
              <a:t>. –Virus </a:t>
            </a:r>
            <a:r>
              <a:rPr lang="en-US" altLang="en-US" sz="2800" dirty="0" err="1" smtClean="0">
                <a:latin typeface="Times New Roman" panose="02020603050405020304" pitchFamily="18" charset="0"/>
              </a:rPr>
              <a:t>máy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tính</a:t>
            </a:r>
            <a:endParaRPr lang="en-US" altLang="en-US" sz="2800" dirty="0" smtClean="0">
              <a:solidFill>
                <a:srgbClr val="0070C0"/>
              </a:solidFill>
              <a:latin typeface="Times New Roman" panose="02020603050405020304" pitchFamily="18" charset="0"/>
            </a:endParaRPr>
          </a:p>
          <a:p>
            <a:pPr marL="0" indent="0" algn="just" eaLnBrk="1" hangingPunct="1">
              <a:defRPr/>
            </a:pPr>
            <a:r>
              <a:rPr lang="en-US" altLang="en-US" sz="2800" b="1" dirty="0" smtClean="0">
                <a:latin typeface="Times New Roman" panose="02020603050405020304" pitchFamily="18" charset="0"/>
              </a:rPr>
              <a:t>2</a:t>
            </a:r>
            <a:r>
              <a:rPr lang="en-US" altLang="en-US" sz="2800" dirty="0" smtClean="0">
                <a:latin typeface="Times New Roman" panose="02020603050405020304" pitchFamily="18" charset="0"/>
              </a:rPr>
              <a:t>. </a:t>
            </a:r>
            <a:r>
              <a:rPr lang="en-US" altLang="en-US" sz="2800" b="1" dirty="0" smtClean="0">
                <a:solidFill>
                  <a:srgbClr val="002060"/>
                </a:solidFill>
                <a:latin typeface="Times New Roman" panose="02020603050405020304" pitchFamily="18" charset="0"/>
              </a:rPr>
              <a:t>Virus </a:t>
            </a:r>
            <a:r>
              <a:rPr lang="en-US" altLang="en-US" sz="2800" b="1" dirty="0" err="1" smtClean="0">
                <a:solidFill>
                  <a:srgbClr val="002060"/>
                </a:solidFill>
                <a:latin typeface="Times New Roman" panose="02020603050405020304" pitchFamily="18" charset="0"/>
              </a:rPr>
              <a:t>máy</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tính</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và</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cách</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phòng</a:t>
            </a:r>
            <a:r>
              <a:rPr lang="en-US" altLang="en-US" sz="2800" b="1" dirty="0" smtClean="0">
                <a:solidFill>
                  <a:srgbClr val="002060"/>
                </a:solidFill>
                <a:latin typeface="Times New Roman" panose="02020603050405020304" pitchFamily="18" charset="0"/>
              </a:rPr>
              <a:t> </a:t>
            </a:r>
            <a:r>
              <a:rPr lang="en-US" altLang="en-US" sz="2800" b="1" dirty="0" err="1" smtClean="0">
                <a:solidFill>
                  <a:srgbClr val="002060"/>
                </a:solidFill>
                <a:latin typeface="Times New Roman" panose="02020603050405020304" pitchFamily="18" charset="0"/>
              </a:rPr>
              <a:t>tránh</a:t>
            </a:r>
            <a:r>
              <a:rPr lang="en-US" altLang="en-US" sz="2800" b="1" dirty="0" smtClean="0">
                <a:solidFill>
                  <a:srgbClr val="002060"/>
                </a:solidFill>
                <a:latin typeface="Times New Roman" panose="02020603050405020304" pitchFamily="18" charset="0"/>
              </a:rPr>
              <a:t>:</a:t>
            </a:r>
            <a:endParaRPr lang="en-US" altLang="en-US" sz="2800" dirty="0" smtClean="0">
              <a:latin typeface="Times New Roman" panose="02020603050405020304" pitchFamily="18" charset="0"/>
            </a:endParaRPr>
          </a:p>
          <a:p>
            <a:pPr marL="457200" indent="-457200" algn="just" eaLnBrk="1" hangingPunct="1">
              <a:buFont typeface="Wingdings" panose="05000000000000000000" pitchFamily="2" charset="2"/>
              <a:buChar char="Ø"/>
              <a:defRPr/>
            </a:pPr>
            <a:r>
              <a:rPr lang="en-US" altLang="en-US" sz="2800" b="1" dirty="0" smtClean="0">
                <a:solidFill>
                  <a:srgbClr val="7030A0"/>
                </a:solidFill>
                <a:latin typeface="Times New Roman" panose="02020603050405020304" pitchFamily="18" charset="0"/>
              </a:rPr>
              <a:t>Virus </a:t>
            </a:r>
            <a:r>
              <a:rPr lang="en-US" altLang="en-US" sz="2800" b="1" dirty="0" err="1" smtClean="0">
                <a:solidFill>
                  <a:srgbClr val="7030A0"/>
                </a:solidFill>
                <a:latin typeface="Times New Roman" panose="02020603050405020304" pitchFamily="18" charset="0"/>
              </a:rPr>
              <a:t>máy</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tính</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là</a:t>
            </a:r>
            <a:r>
              <a:rPr lang="en-US" altLang="en-US" sz="2800" b="1" dirty="0" smtClean="0">
                <a:solidFill>
                  <a:srgbClr val="7030A0"/>
                </a:solidFill>
                <a:latin typeface="Times New Roman" panose="02020603050405020304" pitchFamily="18" charset="0"/>
              </a:rPr>
              <a:t>?</a:t>
            </a:r>
          </a:p>
          <a:p>
            <a:pPr marL="457200" indent="-457200" algn="just" eaLnBrk="1" hangingPunct="1">
              <a:buFont typeface="Wingdings" panose="05000000000000000000" pitchFamily="2" charset="2"/>
              <a:buChar char="Ø"/>
              <a:defRPr/>
            </a:pPr>
            <a:r>
              <a:rPr lang="en-US" altLang="en-US" sz="2800" b="1" dirty="0" err="1" smtClean="0">
                <a:solidFill>
                  <a:srgbClr val="7030A0"/>
                </a:solidFill>
                <a:latin typeface="Times New Roman" panose="02020603050405020304" pitchFamily="18" charset="0"/>
              </a:rPr>
              <a:t>Tác</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hại</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của</a:t>
            </a:r>
            <a:r>
              <a:rPr lang="en-US" altLang="en-US" sz="2800" b="1" dirty="0" smtClean="0">
                <a:solidFill>
                  <a:srgbClr val="7030A0"/>
                </a:solidFill>
                <a:latin typeface="Times New Roman" panose="02020603050405020304" pitchFamily="18" charset="0"/>
              </a:rPr>
              <a:t> virus </a:t>
            </a:r>
            <a:r>
              <a:rPr lang="en-US" altLang="en-US" sz="2800" b="1" dirty="0" err="1" smtClean="0">
                <a:solidFill>
                  <a:srgbClr val="7030A0"/>
                </a:solidFill>
                <a:latin typeface="Times New Roman" panose="02020603050405020304" pitchFamily="18" charset="0"/>
              </a:rPr>
              <a:t>máy</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tính</a:t>
            </a:r>
            <a:r>
              <a:rPr lang="en-US" altLang="en-US" sz="2800" b="1" dirty="0" smtClean="0">
                <a:latin typeface="Times New Roman" panose="02020603050405020304" pitchFamily="18" charset="0"/>
              </a:rPr>
              <a:t>: </a:t>
            </a:r>
            <a:r>
              <a:rPr lang="en-US" altLang="en-US" sz="2800" dirty="0" err="1" smtClean="0">
                <a:latin typeface="Times New Roman" panose="02020603050405020304" pitchFamily="18" charset="0"/>
              </a:rPr>
              <a:t>Tiêu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tốn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tài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nguyên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hệ</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thống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Phá</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hủy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dữ</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liệu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Phá</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hủy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hệ</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thống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Đánh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cắp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dữ</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liệu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hóa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dữ</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liệu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để</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tống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tiền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Gây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các</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hiện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tượng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khó</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chịu</a:t>
            </a:r>
            <a:endParaRPr lang="en-US" altLang="en-US" sz="2800" dirty="0" smtClean="0">
              <a:latin typeface="Times New Roman" panose="02020603050405020304" pitchFamily="18" charset="0"/>
            </a:endParaRPr>
          </a:p>
          <a:p>
            <a:pPr marL="457200" indent="-457200" algn="just" eaLnBrk="1" hangingPunct="1">
              <a:buFont typeface="Wingdings" panose="05000000000000000000" pitchFamily="2" charset="2"/>
              <a:buChar char="Ø"/>
              <a:defRPr/>
            </a:pPr>
            <a:r>
              <a:rPr lang="en-US" altLang="en-US" sz="2800" b="1" dirty="0" err="1" smtClean="0">
                <a:solidFill>
                  <a:srgbClr val="7030A0"/>
                </a:solidFill>
                <a:latin typeface="Times New Roman" panose="02020603050405020304" pitchFamily="18" charset="0"/>
              </a:rPr>
              <a:t>Các</a:t>
            </a:r>
            <a:r>
              <a:rPr lang="en-US" altLang="en-US" sz="2800" b="1" dirty="0" smtClean="0">
                <a:solidFill>
                  <a:srgbClr val="7030A0"/>
                </a:solidFill>
                <a:latin typeface="Times New Roman" panose="02020603050405020304" pitchFamily="18" charset="0"/>
              </a:rPr>
              <a:t> con </a:t>
            </a:r>
            <a:r>
              <a:rPr lang="en-US" altLang="en-US" sz="2800" b="1" dirty="0" err="1" smtClean="0">
                <a:solidFill>
                  <a:srgbClr val="7030A0"/>
                </a:solidFill>
                <a:latin typeface="Times New Roman" panose="02020603050405020304" pitchFamily="18" charset="0"/>
              </a:rPr>
              <a:t>đường</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lây</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lan</a:t>
            </a:r>
            <a:r>
              <a:rPr lang="en-US" altLang="en-US" sz="2800" b="1" dirty="0" smtClean="0">
                <a:solidFill>
                  <a:srgbClr val="7030A0"/>
                </a:solidFill>
                <a:latin typeface="Times New Roman" panose="02020603050405020304" pitchFamily="18" charset="0"/>
              </a:rPr>
              <a:t> virus</a:t>
            </a:r>
            <a:r>
              <a:rPr lang="en-US" altLang="en-US" sz="2800" b="1" dirty="0" smtClean="0">
                <a:latin typeface="Times New Roman" panose="02020603050405020304" pitchFamily="18" charset="0"/>
              </a:rPr>
              <a:t>: </a:t>
            </a:r>
            <a:r>
              <a:rPr lang="en-US" altLang="en-US" sz="2800" dirty="0" smtClean="0">
                <a:latin typeface="Times New Roman" panose="02020603050405020304" pitchFamily="18" charset="0"/>
              </a:rPr>
              <a:t>Sao </a:t>
            </a:r>
            <a:r>
              <a:rPr lang="en-US" altLang="en-US" sz="2800" dirty="0" err="1" smtClean="0">
                <a:latin typeface="Times New Roman" panose="02020603050405020304" pitchFamily="18" charset="0"/>
              </a:rPr>
              <a:t>chép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tệp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bị</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nhiễm</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virus,Phần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mềm</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bẻ</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khóa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sao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chép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lậu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thiết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bị</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nhớ</a:t>
            </a:r>
            <a:r>
              <a:rPr lang="en-US" altLang="en-US" sz="2800" dirty="0" smtClean="0">
                <a:latin typeface="Times New Roman" panose="02020603050405020304" pitchFamily="18" charset="0"/>
              </a:rPr>
              <a:t> di </a:t>
            </a:r>
            <a:r>
              <a:rPr lang="en-US" altLang="en-US" sz="2800" dirty="0" err="1" smtClean="0">
                <a:latin typeface="Times New Roman" panose="02020603050405020304" pitchFamily="18" charset="0"/>
              </a:rPr>
              <a:t>động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Mạng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thư</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điện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tử</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Lỗi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phần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mềm</a:t>
            </a:r>
            <a:endParaRPr lang="en-US" altLang="en-US" sz="2800" b="1" dirty="0" smtClean="0">
              <a:latin typeface="Times New Roman" panose="02020603050405020304" pitchFamily="18" charset="0"/>
            </a:endParaRPr>
          </a:p>
          <a:p>
            <a:pPr marL="457200" indent="-457200" algn="just" eaLnBrk="1" hangingPunct="1">
              <a:buFont typeface="Wingdings" panose="05000000000000000000" pitchFamily="2" charset="2"/>
              <a:buChar char="Ø"/>
              <a:defRPr/>
            </a:pPr>
            <a:r>
              <a:rPr lang="en-US" altLang="en-US" sz="2800" b="1" dirty="0" err="1" smtClean="0">
                <a:solidFill>
                  <a:srgbClr val="7030A0"/>
                </a:solidFill>
                <a:latin typeface="Times New Roman" panose="02020603050405020304" pitchFamily="18" charset="0"/>
              </a:rPr>
              <a:t>Phòng</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tránh</a:t>
            </a:r>
            <a:r>
              <a:rPr lang="en-US" altLang="en-US" sz="2800" b="1" dirty="0" smtClean="0">
                <a:solidFill>
                  <a:srgbClr val="7030A0"/>
                </a:solidFill>
                <a:latin typeface="Times New Roman" panose="02020603050405020304" pitchFamily="18" charset="0"/>
              </a:rPr>
              <a:t> virus?</a:t>
            </a:r>
          </a:p>
        </p:txBody>
      </p:sp>
    </p:spTree>
    <p:extLst>
      <p:ext uri="{BB962C8B-B14F-4D97-AF65-F5344CB8AC3E}">
        <p14:creationId xmlns:p14="http://schemas.microsoft.com/office/powerpoint/2010/main" val="2106198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16582" cy="6842760"/>
          </a:xfrm>
          <a:prstGeom prst="rect">
            <a:avLst/>
          </a:prstGeom>
        </p:spPr>
      </p:pic>
      <p:sp>
        <p:nvSpPr>
          <p:cNvPr id="6" name="Text Box 4"/>
          <p:cNvSpPr txBox="1">
            <a:spLocks noChangeArrowheads="1"/>
          </p:cNvSpPr>
          <p:nvPr/>
        </p:nvSpPr>
        <p:spPr bwMode="auto">
          <a:xfrm>
            <a:off x="1542535" y="2057400"/>
            <a:ext cx="7162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Wingdings" panose="05000000000000000000" pitchFamily="2" charset="2"/>
              <a:buChar char="Ø"/>
            </a:pPr>
            <a:r>
              <a:rPr lang="en-US" altLang="en-US" sz="3200" dirty="0" err="1" smtClean="0">
                <a:solidFill>
                  <a:srgbClr val="000000"/>
                </a:solidFill>
              </a:rPr>
              <a:t>Ghi</a:t>
            </a:r>
            <a:r>
              <a:rPr lang="en-US" altLang="en-US" sz="3200" dirty="0" smtClean="0">
                <a:solidFill>
                  <a:srgbClr val="000000"/>
                </a:solidFill>
              </a:rPr>
              <a:t> </a:t>
            </a:r>
            <a:r>
              <a:rPr lang="en-US" altLang="en-US" sz="3200" dirty="0" err="1" smtClean="0">
                <a:solidFill>
                  <a:srgbClr val="000000"/>
                </a:solidFill>
              </a:rPr>
              <a:t>bài</a:t>
            </a:r>
            <a:r>
              <a:rPr lang="en-US" altLang="en-US" sz="3200" dirty="0">
                <a:solidFill>
                  <a:srgbClr val="000000"/>
                </a:solidFill>
              </a:rPr>
              <a:t>, </a:t>
            </a:r>
            <a:r>
              <a:rPr lang="en-US" altLang="en-US" sz="3200" dirty="0" err="1">
                <a:solidFill>
                  <a:srgbClr val="000000"/>
                </a:solidFill>
              </a:rPr>
              <a:t>xem</a:t>
            </a:r>
            <a:r>
              <a:rPr lang="en-US" altLang="en-US" sz="3200" dirty="0">
                <a:solidFill>
                  <a:srgbClr val="000000"/>
                </a:solidFill>
              </a:rPr>
              <a:t> </a:t>
            </a:r>
            <a:r>
              <a:rPr lang="en-US" altLang="en-US" sz="3200" dirty="0" err="1">
                <a:solidFill>
                  <a:srgbClr val="000000"/>
                </a:solidFill>
              </a:rPr>
              <a:t>nội</a:t>
            </a:r>
            <a:r>
              <a:rPr lang="en-US" altLang="en-US" sz="3200" dirty="0">
                <a:solidFill>
                  <a:srgbClr val="000000"/>
                </a:solidFill>
              </a:rPr>
              <a:t> dung </a:t>
            </a:r>
            <a:r>
              <a:rPr lang="en-US" altLang="en-US" sz="3200" dirty="0" err="1">
                <a:solidFill>
                  <a:srgbClr val="000000"/>
                </a:solidFill>
              </a:rPr>
              <a:t>đã</a:t>
            </a:r>
            <a:r>
              <a:rPr lang="en-US" altLang="en-US" sz="3200" dirty="0">
                <a:solidFill>
                  <a:srgbClr val="000000"/>
                </a:solidFill>
              </a:rPr>
              <a:t> </a:t>
            </a:r>
            <a:r>
              <a:rPr lang="en-US" altLang="en-US" sz="3200" dirty="0" err="1">
                <a:solidFill>
                  <a:srgbClr val="000000"/>
                </a:solidFill>
              </a:rPr>
              <a:t>học</a:t>
            </a:r>
            <a:r>
              <a:rPr lang="en-US" altLang="en-US" sz="3200" dirty="0">
                <a:solidFill>
                  <a:srgbClr val="000000"/>
                </a:solidFill>
              </a:rPr>
              <a:t>.</a:t>
            </a:r>
          </a:p>
          <a:p>
            <a:pPr marL="457200" indent="-457200" eaLnBrk="1" hangingPunct="1">
              <a:buFont typeface="Wingdings" panose="05000000000000000000" pitchFamily="2" charset="2"/>
              <a:buChar char="Ø"/>
            </a:pPr>
            <a:r>
              <a:rPr lang="en-US" altLang="en-US" sz="3200" dirty="0" err="1" smtClean="0">
                <a:solidFill>
                  <a:srgbClr val="000000"/>
                </a:solidFill>
              </a:rPr>
              <a:t>Làm</a:t>
            </a:r>
            <a:r>
              <a:rPr lang="en-US" altLang="en-US" sz="3200" dirty="0" smtClean="0">
                <a:solidFill>
                  <a:srgbClr val="000000"/>
                </a:solidFill>
              </a:rPr>
              <a:t> </a:t>
            </a:r>
            <a:r>
              <a:rPr lang="en-US" altLang="en-US" sz="3200" dirty="0" err="1" smtClean="0">
                <a:solidFill>
                  <a:srgbClr val="000000"/>
                </a:solidFill>
              </a:rPr>
              <a:t>bài</a:t>
            </a:r>
            <a:r>
              <a:rPr lang="en-US" altLang="en-US" sz="3200" dirty="0" smtClean="0">
                <a:solidFill>
                  <a:srgbClr val="000000"/>
                </a:solidFill>
              </a:rPr>
              <a:t> </a:t>
            </a:r>
            <a:r>
              <a:rPr lang="en-US" altLang="en-US" sz="3200" dirty="0" err="1" smtClean="0">
                <a:solidFill>
                  <a:srgbClr val="000000"/>
                </a:solidFill>
              </a:rPr>
              <a:t>tập</a:t>
            </a:r>
            <a:r>
              <a:rPr lang="en-US" altLang="en-US" sz="3200" dirty="0" smtClean="0">
                <a:solidFill>
                  <a:srgbClr val="000000"/>
                </a:solidFill>
              </a:rPr>
              <a:t> </a:t>
            </a:r>
            <a:r>
              <a:rPr lang="en-US" altLang="en-US" sz="3200" dirty="0" err="1" smtClean="0">
                <a:solidFill>
                  <a:srgbClr val="000000"/>
                </a:solidFill>
              </a:rPr>
              <a:t>Trắc</a:t>
            </a:r>
            <a:r>
              <a:rPr lang="en-US" altLang="en-US" sz="3200" dirty="0" smtClean="0">
                <a:solidFill>
                  <a:srgbClr val="000000"/>
                </a:solidFill>
              </a:rPr>
              <a:t> </a:t>
            </a:r>
            <a:r>
              <a:rPr lang="en-US" altLang="en-US" sz="3200" dirty="0" err="1" smtClean="0">
                <a:solidFill>
                  <a:srgbClr val="000000"/>
                </a:solidFill>
              </a:rPr>
              <a:t>Nghiệm</a:t>
            </a:r>
            <a:endParaRPr lang="en-US" altLang="en-US" sz="3200" dirty="0">
              <a:solidFill>
                <a:srgbClr val="000000"/>
              </a:solidFill>
            </a:endParaRPr>
          </a:p>
          <a:p>
            <a:pPr marL="457200" indent="-457200" eaLnBrk="1" hangingPunct="1">
              <a:buFont typeface="Wingdings" panose="05000000000000000000" pitchFamily="2" charset="2"/>
              <a:buChar char="Ø"/>
            </a:pPr>
            <a:r>
              <a:rPr lang="en-US" altLang="en-US" sz="3200" dirty="0" err="1">
                <a:solidFill>
                  <a:srgbClr val="000000"/>
                </a:solidFill>
              </a:rPr>
              <a:t>Xem</a:t>
            </a:r>
            <a:r>
              <a:rPr lang="en-US" altLang="en-US" sz="3200" dirty="0">
                <a:solidFill>
                  <a:srgbClr val="000000"/>
                </a:solidFill>
              </a:rPr>
              <a:t> </a:t>
            </a:r>
            <a:r>
              <a:rPr lang="en-US" altLang="en-US" sz="3200" dirty="0" err="1" smtClean="0">
                <a:solidFill>
                  <a:srgbClr val="000000"/>
                </a:solidFill>
              </a:rPr>
              <a:t>trước</a:t>
            </a:r>
            <a:r>
              <a:rPr lang="en-US" altLang="en-US" sz="3200" dirty="0" smtClean="0">
                <a:solidFill>
                  <a:srgbClr val="000000"/>
                </a:solidFill>
              </a:rPr>
              <a:t> </a:t>
            </a:r>
            <a:r>
              <a:rPr lang="en-US" altLang="en-US" sz="3200" dirty="0" err="1">
                <a:solidFill>
                  <a:srgbClr val="000000"/>
                </a:solidFill>
              </a:rPr>
              <a:t>bài</a:t>
            </a:r>
            <a:r>
              <a:rPr lang="en-US" altLang="en-US" sz="3200" dirty="0">
                <a:solidFill>
                  <a:srgbClr val="000000"/>
                </a:solidFill>
              </a:rPr>
              <a:t> </a:t>
            </a:r>
            <a:r>
              <a:rPr lang="en-US" altLang="en-US" sz="3200" dirty="0" err="1" smtClean="0">
                <a:solidFill>
                  <a:srgbClr val="000000"/>
                </a:solidFill>
              </a:rPr>
              <a:t>Thực</a:t>
            </a:r>
            <a:r>
              <a:rPr lang="en-US" altLang="en-US" sz="3200" dirty="0" smtClean="0">
                <a:solidFill>
                  <a:srgbClr val="000000"/>
                </a:solidFill>
              </a:rPr>
              <a:t> </a:t>
            </a:r>
            <a:r>
              <a:rPr lang="en-US" altLang="en-US" sz="3200" dirty="0" err="1" smtClean="0">
                <a:solidFill>
                  <a:srgbClr val="000000"/>
                </a:solidFill>
              </a:rPr>
              <a:t>hành</a:t>
            </a:r>
            <a:r>
              <a:rPr lang="en-US" altLang="en-US" sz="3200" dirty="0" smtClean="0">
                <a:solidFill>
                  <a:srgbClr val="000000"/>
                </a:solidFill>
              </a:rPr>
              <a:t> 4:</a:t>
            </a:r>
            <a:endParaRPr lang="en-US" altLang="en-US" sz="3200" dirty="0">
              <a:solidFill>
                <a:srgbClr val="000000"/>
              </a:solidFill>
            </a:endParaRPr>
          </a:p>
          <a:p>
            <a:pPr eaLnBrk="1" hangingPunct="1"/>
            <a:r>
              <a:rPr lang="en-US" altLang="en-US" sz="3200" dirty="0" smtClean="0">
                <a:solidFill>
                  <a:srgbClr val="000000"/>
                </a:solidFill>
              </a:rPr>
              <a:t>“</a:t>
            </a:r>
            <a:r>
              <a:rPr lang="en-US" altLang="en-US" sz="3200" dirty="0" smtClean="0"/>
              <a:t>Sao </a:t>
            </a:r>
            <a:r>
              <a:rPr lang="en-US" altLang="en-US" sz="3200" dirty="0" err="1" smtClean="0"/>
              <a:t>Lưu</a:t>
            </a:r>
            <a:r>
              <a:rPr lang="en-US" altLang="en-US" sz="3200" dirty="0" smtClean="0"/>
              <a:t> </a:t>
            </a:r>
            <a:r>
              <a:rPr lang="en-US" altLang="en-US" sz="3200" dirty="0" err="1" smtClean="0"/>
              <a:t>Dự</a:t>
            </a:r>
            <a:r>
              <a:rPr lang="en-US" altLang="en-US" sz="3200" dirty="0" smtClean="0"/>
              <a:t> </a:t>
            </a:r>
            <a:r>
              <a:rPr lang="en-US" altLang="en-US" sz="3200" dirty="0" err="1" smtClean="0"/>
              <a:t>Phòng</a:t>
            </a:r>
            <a:r>
              <a:rPr lang="en-US" altLang="en-US" sz="3200" dirty="0" smtClean="0"/>
              <a:t> </a:t>
            </a:r>
            <a:r>
              <a:rPr lang="en-US" altLang="en-US" sz="3200" dirty="0" err="1" smtClean="0"/>
              <a:t>và</a:t>
            </a:r>
            <a:r>
              <a:rPr lang="en-US" altLang="en-US" sz="3200" dirty="0" smtClean="0"/>
              <a:t> </a:t>
            </a:r>
            <a:r>
              <a:rPr lang="en-US" altLang="en-US" sz="3200" dirty="0" err="1" smtClean="0"/>
              <a:t>Quét</a:t>
            </a:r>
            <a:r>
              <a:rPr lang="en-US" altLang="en-US" sz="3200" dirty="0" smtClean="0"/>
              <a:t> Virus”</a:t>
            </a:r>
            <a:endParaRPr lang="en-US" altLang="en-US" sz="3200" dirty="0"/>
          </a:p>
        </p:txBody>
      </p:sp>
      <p:sp>
        <p:nvSpPr>
          <p:cNvPr id="7" name="Rectangle 6"/>
          <p:cNvSpPr/>
          <p:nvPr/>
        </p:nvSpPr>
        <p:spPr>
          <a:xfrm>
            <a:off x="3810000" y="1223665"/>
            <a:ext cx="1759200"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FF0000"/>
                </a:solidFill>
              </a:rPr>
              <a:t>DẶN DÒ</a:t>
            </a:r>
            <a:endParaRPr lang="en-US" sz="3600" b="1" dirty="0">
              <a:ln/>
              <a:solidFill>
                <a:srgbClr val="FF0000"/>
              </a:solidFill>
            </a:endParaRPr>
          </a:p>
        </p:txBody>
      </p:sp>
    </p:spTree>
    <p:extLst>
      <p:ext uri="{BB962C8B-B14F-4D97-AF65-F5344CB8AC3E}">
        <p14:creationId xmlns:p14="http://schemas.microsoft.com/office/powerpoint/2010/main" val="1363475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6786" cy="6858000"/>
          </a:xfrm>
          <a:prstGeom prst="rect">
            <a:avLst/>
          </a:prstGeom>
        </p:spPr>
      </p:pic>
      <p:sp>
        <p:nvSpPr>
          <p:cNvPr id="5" name="Rectangle 4"/>
          <p:cNvSpPr/>
          <p:nvPr/>
        </p:nvSpPr>
        <p:spPr>
          <a:xfrm>
            <a:off x="0" y="2611398"/>
            <a:ext cx="8686800" cy="110799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CHÚC CÁC EM HỌC TỐT</a:t>
            </a:r>
            <a:endParaRPr lang="en-US" sz="6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648683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evin\Desktop\QCS_services_antivrus_removal_spyware_prot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466976"/>
            <a:ext cx="3425869" cy="33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Kevin\Desktop\virus\Computer-Virus-Encyclopedi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702"/>
            <a:ext cx="3103093" cy="23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orizontal Scroll 6"/>
          <p:cNvSpPr/>
          <p:nvPr/>
        </p:nvSpPr>
        <p:spPr>
          <a:xfrm>
            <a:off x="155530" y="1676400"/>
            <a:ext cx="1749470" cy="9367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Bài</a:t>
            </a:r>
            <a:r>
              <a:rPr lang="en-US" sz="3600" b="1" dirty="0" smtClean="0"/>
              <a:t> 5:</a:t>
            </a:r>
            <a:endParaRPr lang="en-US" sz="3600" b="1" dirty="0"/>
          </a:p>
        </p:txBody>
      </p:sp>
      <p:sp>
        <p:nvSpPr>
          <p:cNvPr id="10" name="Rectangle 9"/>
          <p:cNvSpPr/>
          <p:nvPr/>
        </p:nvSpPr>
        <p:spPr bwMode="auto">
          <a:xfrm>
            <a:off x="30480" y="2660697"/>
            <a:ext cx="8814963"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smtClean="0">
                <a:ln w="11430"/>
                <a:solidFill>
                  <a:srgbClr val="00B050"/>
                </a:solidFill>
                <a:effectLst>
                  <a:outerShdw blurRad="50800" dist="39000" dir="5460000" algn="tl">
                    <a:srgbClr val="000000">
                      <a:alpha val="38000"/>
                    </a:srgbClr>
                  </a:outerShdw>
                </a:effectLst>
              </a:rPr>
              <a:t>BẢO VỆ </a:t>
            </a:r>
            <a:r>
              <a:rPr lang="en-US" sz="4000" b="1" dirty="0">
                <a:ln w="11430"/>
                <a:solidFill>
                  <a:srgbClr val="00B050"/>
                </a:solidFill>
                <a:effectLst>
                  <a:outerShdw blurRad="50800" dist="39000" dir="5460000" algn="tl">
                    <a:srgbClr val="000000">
                      <a:alpha val="38000"/>
                    </a:srgbClr>
                  </a:outerShdw>
                </a:effectLst>
              </a:rPr>
              <a:t>THÔNG TIN </a:t>
            </a:r>
            <a:r>
              <a:rPr lang="en-US" sz="4000" b="1" dirty="0" smtClean="0">
                <a:ln w="11430"/>
                <a:solidFill>
                  <a:srgbClr val="00B050"/>
                </a:solidFill>
                <a:effectLst>
                  <a:outerShdw blurRad="50800" dist="39000" dir="5460000" algn="tl">
                    <a:srgbClr val="000000">
                      <a:alpha val="38000"/>
                    </a:srgbClr>
                  </a:outerShdw>
                </a:effectLst>
              </a:rPr>
              <a:t>MÁY TÍNH</a:t>
            </a:r>
            <a:endParaRPr lang="en-US" sz="4000" b="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223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8895"/>
            <a:ext cx="9067800" cy="887095"/>
            <a:chOff x="0" y="-48895"/>
            <a:chExt cx="9067800" cy="1069975"/>
          </a:xfrm>
        </p:grpSpPr>
        <p:sp>
          <p:nvSpPr>
            <p:cNvPr id="5" name="Horizontal Scroll 4"/>
            <p:cNvSpPr/>
            <p:nvPr/>
          </p:nvSpPr>
          <p:spPr bwMode="auto">
            <a:xfrm>
              <a:off x="0" y="-48895"/>
              <a:ext cx="9067800" cy="1069975"/>
            </a:xfrm>
            <a:prstGeom prst="horizontalScroll">
              <a:avLst/>
            </a:prstGeom>
            <a:solidFill>
              <a:schemeClr val="accent5">
                <a:lumMod val="40000"/>
                <a:lumOff val="60000"/>
              </a:schemeClr>
            </a:solidFill>
            <a:ln w="635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hangingPunct="1">
                <a:defRPr/>
              </a:pPr>
              <a:endParaRPr lang="en-US">
                <a:latin typeface="Arial" panose="020B0604020202020204" pitchFamily="34" charset="0"/>
              </a:endParaRPr>
            </a:p>
          </p:txBody>
        </p:sp>
        <p:sp>
          <p:nvSpPr>
            <p:cNvPr id="6" name="Rectangle 5"/>
            <p:cNvSpPr/>
            <p:nvPr/>
          </p:nvSpPr>
          <p:spPr bwMode="auto">
            <a:xfrm>
              <a:off x="30480" y="45720"/>
              <a:ext cx="1232058"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5:</a:t>
              </a:r>
              <a:endParaRPr lang="en-US" sz="3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bwMode="auto">
            <a:xfrm>
              <a:off x="1262538" y="45720"/>
              <a:ext cx="7805262"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b="1" dirty="0" smtClean="0">
                  <a:ln w="11430"/>
                  <a:solidFill>
                    <a:srgbClr val="00B050"/>
                  </a:solidFill>
                  <a:effectLst>
                    <a:outerShdw blurRad="50800" dist="39000" dir="5460000" algn="tl">
                      <a:srgbClr val="000000">
                        <a:alpha val="38000"/>
                      </a:srgbClr>
                    </a:outerShdw>
                  </a:effectLst>
                </a:rPr>
                <a:t>BẢO VỆ THÔNG TIN MÁY TÍNH</a:t>
              </a:r>
              <a:endParaRPr lang="en-US" sz="3200" b="1" dirty="0">
                <a:ln w="11430"/>
                <a:solidFill>
                  <a:srgbClr val="00B050"/>
                </a:solidFill>
                <a:effectLst>
                  <a:outerShdw blurRad="50800" dist="39000" dir="5460000" algn="tl">
                    <a:srgbClr val="000000">
                      <a:alpha val="38000"/>
                    </a:srgbClr>
                  </a:outerShdw>
                </a:effectLst>
              </a:endParaRPr>
            </a:p>
          </p:txBody>
        </p:sp>
      </p:grpSp>
      <p:sp>
        <p:nvSpPr>
          <p:cNvPr id="8" name="AutoShape 2"/>
          <p:cNvSpPr>
            <a:spLocks noChangeArrowheads="1"/>
          </p:cNvSpPr>
          <p:nvPr/>
        </p:nvSpPr>
        <p:spPr bwMode="ltGray">
          <a:xfrm rot="5400000">
            <a:off x="-2381727" y="1521777"/>
            <a:ext cx="4824413" cy="45418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mn-cs"/>
            </a:endParaRPr>
          </a:p>
        </p:txBody>
      </p:sp>
      <p:sp>
        <p:nvSpPr>
          <p:cNvPr id="9" name="AutoShape 3"/>
          <p:cNvSpPr>
            <a:spLocks noChangeArrowheads="1"/>
          </p:cNvSpPr>
          <p:nvPr/>
        </p:nvSpPr>
        <p:spPr bwMode="ltGray">
          <a:xfrm rot="5400000" flipH="1">
            <a:off x="-1916933" y="1969321"/>
            <a:ext cx="3867204" cy="3538538"/>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cs typeface="+mn-cs"/>
            </a:endParaRPr>
          </a:p>
        </p:txBody>
      </p:sp>
      <p:sp>
        <p:nvSpPr>
          <p:cNvPr id="10" name="Rectangle 20"/>
          <p:cNvSpPr txBox="1">
            <a:spLocks noChangeArrowheads="1"/>
          </p:cNvSpPr>
          <p:nvPr/>
        </p:nvSpPr>
        <p:spPr bwMode="auto">
          <a:xfrm>
            <a:off x="-54638" y="2523392"/>
            <a:ext cx="182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altLang="en-US" sz="4000" b="1" dirty="0">
                <a:solidFill>
                  <a:srgbClr val="6600CC"/>
                </a:solidFill>
              </a:rPr>
              <a:t>NỘI DUNG BÀI HỌC</a:t>
            </a:r>
          </a:p>
        </p:txBody>
      </p:sp>
      <p:grpSp>
        <p:nvGrpSpPr>
          <p:cNvPr id="32" name="Group 13"/>
          <p:cNvGrpSpPr>
            <a:grpSpLocks/>
          </p:cNvGrpSpPr>
          <p:nvPr/>
        </p:nvGrpSpPr>
        <p:grpSpPr bwMode="auto">
          <a:xfrm>
            <a:off x="1600389" y="4188813"/>
            <a:ext cx="609600" cy="604838"/>
            <a:chOff x="2078" y="1680"/>
            <a:chExt cx="1615" cy="1615"/>
          </a:xfrm>
        </p:grpSpPr>
        <p:sp>
          <p:nvSpPr>
            <p:cNvPr id="33" name="Oval 1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34"/>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36" name="Oval 1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36"/>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38" name="Oval 19"/>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40" name="AutoShape 5"/>
          <p:cNvSpPr>
            <a:spLocks noChangeArrowheads="1"/>
          </p:cNvSpPr>
          <p:nvPr/>
        </p:nvSpPr>
        <p:spPr bwMode="gray">
          <a:xfrm>
            <a:off x="2096420" y="2014768"/>
            <a:ext cx="7047580" cy="1341656"/>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pPr>
            <a:r>
              <a:rPr lang="en-US" altLang="en-US" sz="2800" b="1" dirty="0" smtClean="0">
                <a:solidFill>
                  <a:srgbClr val="7030A0"/>
                </a:solidFill>
                <a:cs typeface="Times New Roman" pitchFamily="18" charset="0"/>
              </a:rPr>
              <a:t>1. </a:t>
            </a:r>
            <a:r>
              <a:rPr lang="nl-NL" altLang="en-US" sz="2800" b="1" dirty="0" smtClean="0">
                <a:solidFill>
                  <a:srgbClr val="7030A0"/>
                </a:solidFill>
              </a:rPr>
              <a:t>Một </a:t>
            </a:r>
            <a:r>
              <a:rPr lang="nl-NL" altLang="en-US" sz="2800" b="1" dirty="0">
                <a:solidFill>
                  <a:srgbClr val="7030A0"/>
                </a:solidFill>
              </a:rPr>
              <a:t>số yếu tố ảnh hưởng đến sự an toàn của thông tin máy </a:t>
            </a:r>
            <a:r>
              <a:rPr lang="nl-NL" altLang="en-US" sz="2800" b="1" dirty="0" smtClean="0">
                <a:solidFill>
                  <a:srgbClr val="7030A0"/>
                </a:solidFill>
              </a:rPr>
              <a:t>tính</a:t>
            </a:r>
            <a:endParaRPr lang="nl-NL" altLang="en-US" sz="2800" b="1" dirty="0">
              <a:solidFill>
                <a:srgbClr val="7030A0"/>
              </a:solidFill>
            </a:endParaRPr>
          </a:p>
        </p:txBody>
      </p:sp>
      <p:sp>
        <p:nvSpPr>
          <p:cNvPr id="42" name="AutoShape 4"/>
          <p:cNvSpPr>
            <a:spLocks noChangeArrowheads="1"/>
          </p:cNvSpPr>
          <p:nvPr/>
        </p:nvSpPr>
        <p:spPr bwMode="gray">
          <a:xfrm>
            <a:off x="2192004" y="4188813"/>
            <a:ext cx="6856412" cy="735747"/>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pPr>
            <a:r>
              <a:rPr lang="en-US" altLang="en-US" sz="2800" b="1" dirty="0" smtClean="0">
                <a:solidFill>
                  <a:srgbClr val="FF0000"/>
                </a:solidFill>
                <a:cs typeface="Times New Roman" pitchFamily="18" charset="0"/>
              </a:rPr>
              <a:t>2. </a:t>
            </a:r>
            <a:r>
              <a:rPr lang="nl-NL" altLang="en-US" sz="2800" b="1" dirty="0">
                <a:solidFill>
                  <a:srgbClr val="FF0066"/>
                </a:solidFill>
              </a:rPr>
              <a:t>Virus máy tính và cách phòng tránh</a:t>
            </a:r>
            <a:endParaRPr lang="en-US" altLang="en-US" sz="2800" b="1" dirty="0">
              <a:solidFill>
                <a:srgbClr val="FF0066"/>
              </a:solidFill>
            </a:endParaRPr>
          </a:p>
        </p:txBody>
      </p:sp>
      <p:grpSp>
        <p:nvGrpSpPr>
          <p:cNvPr id="43" name="Group 13"/>
          <p:cNvGrpSpPr>
            <a:grpSpLocks/>
          </p:cNvGrpSpPr>
          <p:nvPr/>
        </p:nvGrpSpPr>
        <p:grpSpPr bwMode="auto">
          <a:xfrm>
            <a:off x="1486820" y="2523392"/>
            <a:ext cx="609600" cy="604838"/>
            <a:chOff x="2078" y="1680"/>
            <a:chExt cx="1615" cy="1615"/>
          </a:xfrm>
        </p:grpSpPr>
        <p:sp>
          <p:nvSpPr>
            <p:cNvPr id="44" name="Oval 1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4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47" name="Oval 1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4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49" name="Oval 19"/>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3226009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0"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627" y="32755"/>
            <a:ext cx="9097373" cy="65304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p:txBody>
      </p:sp>
      <p:sp>
        <p:nvSpPr>
          <p:cNvPr id="5" name="Round Same Side Corner Rectangle 4"/>
          <p:cNvSpPr/>
          <p:nvPr/>
        </p:nvSpPr>
        <p:spPr>
          <a:xfrm rot="16200000">
            <a:off x="-61159" y="145304"/>
            <a:ext cx="626146" cy="410573"/>
          </a:xfrm>
          <a:prstGeom prst="round2SameRect">
            <a:avLst>
              <a:gd name="adj1" fmla="val 16667"/>
              <a:gd name="adj2" fmla="val 6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6" name="Rectangle 5"/>
          <p:cNvSpPr/>
          <p:nvPr/>
        </p:nvSpPr>
        <p:spPr>
          <a:xfrm>
            <a:off x="46627" y="37519"/>
            <a:ext cx="410573" cy="356724"/>
          </a:xfrm>
          <a:prstGeom prst="rect">
            <a:avLst/>
          </a:prstGeom>
          <a:noFill/>
        </p:spPr>
        <p:txBody>
          <a:bodyPr wrap="square" lIns="91440" tIns="45720" rIns="91440" bIns="45720">
            <a:spAutoFit/>
          </a:bodyPr>
          <a:lstStyle/>
          <a:p>
            <a:pPr algn="ctr"/>
            <a:r>
              <a:rPr lang="en-US" sz="28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28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7" name="Flowchart: Terminator 6"/>
          <p:cNvSpPr/>
          <p:nvPr/>
        </p:nvSpPr>
        <p:spPr bwMode="auto">
          <a:xfrm>
            <a:off x="5493384" y="3461928"/>
            <a:ext cx="3650616" cy="1341656"/>
          </a:xfrm>
          <a:prstGeom prst="flowChartTerminator">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2800" b="1" dirty="0" err="1">
                <a:solidFill>
                  <a:srgbClr val="0000FF"/>
                </a:solidFill>
              </a:rPr>
              <a:t>Yếu</a:t>
            </a:r>
            <a:r>
              <a:rPr lang="en-US" altLang="en-US" sz="2800" b="1" dirty="0">
                <a:solidFill>
                  <a:srgbClr val="0000FF"/>
                </a:solidFill>
              </a:rPr>
              <a:t> </a:t>
            </a:r>
            <a:r>
              <a:rPr lang="en-US" altLang="en-US" sz="2800" b="1" dirty="0" err="1">
                <a:solidFill>
                  <a:srgbClr val="0000FF"/>
                </a:solidFill>
              </a:rPr>
              <a:t>tố</a:t>
            </a:r>
            <a:r>
              <a:rPr lang="en-US" altLang="en-US" sz="2800" b="1" dirty="0">
                <a:solidFill>
                  <a:srgbClr val="0000FF"/>
                </a:solidFill>
              </a:rPr>
              <a:t> </a:t>
            </a:r>
            <a:r>
              <a:rPr lang="en-US" altLang="en-US" sz="2800" b="1" dirty="0" err="1">
                <a:solidFill>
                  <a:srgbClr val="0000FF"/>
                </a:solidFill>
              </a:rPr>
              <a:t>bảo</a:t>
            </a:r>
            <a:r>
              <a:rPr lang="en-US" altLang="en-US" sz="2800" b="1" dirty="0">
                <a:solidFill>
                  <a:srgbClr val="0000FF"/>
                </a:solidFill>
              </a:rPr>
              <a:t> </a:t>
            </a:r>
            <a:r>
              <a:rPr lang="en-US" altLang="en-US" sz="2800" b="1" dirty="0" err="1">
                <a:solidFill>
                  <a:srgbClr val="0000FF"/>
                </a:solidFill>
              </a:rPr>
              <a:t>quản</a:t>
            </a:r>
            <a:r>
              <a:rPr lang="en-US" altLang="en-US" sz="2800" b="1" dirty="0">
                <a:solidFill>
                  <a:srgbClr val="0000FF"/>
                </a:solidFill>
              </a:rPr>
              <a:t> </a:t>
            </a:r>
            <a:r>
              <a:rPr lang="en-US" altLang="en-US" sz="2800" b="1" dirty="0" err="1">
                <a:solidFill>
                  <a:srgbClr val="0000FF"/>
                </a:solidFill>
              </a:rPr>
              <a:t>và</a:t>
            </a:r>
            <a:r>
              <a:rPr lang="en-US" altLang="en-US" sz="2800" b="1" dirty="0">
                <a:solidFill>
                  <a:srgbClr val="0000FF"/>
                </a:solidFill>
              </a:rPr>
              <a:t> </a:t>
            </a:r>
            <a:r>
              <a:rPr lang="en-US" altLang="en-US" sz="2800" b="1" dirty="0" err="1">
                <a:solidFill>
                  <a:srgbClr val="0000FF"/>
                </a:solidFill>
              </a:rPr>
              <a:t>sử</a:t>
            </a:r>
            <a:r>
              <a:rPr lang="en-US" altLang="en-US" sz="2800" b="1" dirty="0">
                <a:solidFill>
                  <a:srgbClr val="0000FF"/>
                </a:solidFill>
              </a:rPr>
              <a:t> </a:t>
            </a:r>
            <a:r>
              <a:rPr lang="en-US" altLang="en-US" sz="2800" b="1" dirty="0" err="1">
                <a:solidFill>
                  <a:srgbClr val="0000FF"/>
                </a:solidFill>
              </a:rPr>
              <a:t>dụng</a:t>
            </a:r>
            <a:r>
              <a:rPr lang="en-US" altLang="en-US" sz="2800" b="1" dirty="0">
                <a:solidFill>
                  <a:srgbClr val="0000FF"/>
                </a:solidFill>
              </a:rPr>
              <a:t>.</a:t>
            </a:r>
          </a:p>
        </p:txBody>
      </p:sp>
      <p:sp>
        <p:nvSpPr>
          <p:cNvPr id="8" name="Flowchart: Terminator 7"/>
          <p:cNvSpPr/>
          <p:nvPr/>
        </p:nvSpPr>
        <p:spPr bwMode="auto">
          <a:xfrm flipH="1">
            <a:off x="5493384" y="1570114"/>
            <a:ext cx="3650615" cy="1341656"/>
          </a:xfrm>
          <a:prstGeom prst="flowChartTerminator">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2800" b="1" dirty="0" err="1">
                <a:solidFill>
                  <a:srgbClr val="0000FF"/>
                </a:solidFill>
              </a:rPr>
              <a:t>Yếu</a:t>
            </a:r>
            <a:r>
              <a:rPr lang="en-US" altLang="en-US" sz="2800" b="1" dirty="0">
                <a:solidFill>
                  <a:srgbClr val="0000FF"/>
                </a:solidFill>
              </a:rPr>
              <a:t> </a:t>
            </a:r>
            <a:r>
              <a:rPr lang="en-US" altLang="en-US" sz="2800" b="1" dirty="0" err="1">
                <a:solidFill>
                  <a:srgbClr val="0000FF"/>
                </a:solidFill>
              </a:rPr>
              <a:t>tố</a:t>
            </a:r>
            <a:r>
              <a:rPr lang="en-US" altLang="en-US" sz="2800" b="1" dirty="0">
                <a:solidFill>
                  <a:srgbClr val="0000FF"/>
                </a:solidFill>
              </a:rPr>
              <a:t> </a:t>
            </a:r>
            <a:r>
              <a:rPr lang="en-US" altLang="en-US" sz="2800" b="1" dirty="0" err="1">
                <a:solidFill>
                  <a:srgbClr val="0000FF"/>
                </a:solidFill>
              </a:rPr>
              <a:t>công</a:t>
            </a:r>
            <a:r>
              <a:rPr lang="en-US" altLang="en-US" sz="2800" b="1" dirty="0">
                <a:solidFill>
                  <a:srgbClr val="0000FF"/>
                </a:solidFill>
              </a:rPr>
              <a:t> </a:t>
            </a:r>
            <a:r>
              <a:rPr lang="en-US" altLang="en-US" sz="2800" b="1" dirty="0" err="1" smtClean="0">
                <a:solidFill>
                  <a:srgbClr val="0000FF"/>
                </a:solidFill>
              </a:rPr>
              <a:t>nghệ</a:t>
            </a:r>
            <a:r>
              <a:rPr lang="en-US" altLang="en-US" sz="2800" b="1" dirty="0" smtClean="0">
                <a:solidFill>
                  <a:srgbClr val="0000FF"/>
                </a:solidFill>
              </a:rPr>
              <a:t>- </a:t>
            </a:r>
            <a:r>
              <a:rPr lang="en-US" altLang="en-US" sz="2800" b="1" dirty="0" err="1">
                <a:solidFill>
                  <a:srgbClr val="0000FF"/>
                </a:solidFill>
              </a:rPr>
              <a:t>vật</a:t>
            </a:r>
            <a:r>
              <a:rPr lang="en-US" altLang="en-US" sz="2800" b="1" dirty="0">
                <a:solidFill>
                  <a:srgbClr val="0000FF"/>
                </a:solidFill>
              </a:rPr>
              <a:t> </a:t>
            </a:r>
            <a:r>
              <a:rPr lang="en-US" altLang="en-US" sz="2800" b="1" dirty="0" err="1">
                <a:solidFill>
                  <a:srgbClr val="0000FF"/>
                </a:solidFill>
              </a:rPr>
              <a:t>lí</a:t>
            </a:r>
            <a:r>
              <a:rPr lang="en-US" altLang="en-US" sz="2800" b="1" dirty="0">
                <a:solidFill>
                  <a:srgbClr val="0000FF"/>
                </a:solidFill>
              </a:rPr>
              <a:t>.</a:t>
            </a:r>
          </a:p>
        </p:txBody>
      </p:sp>
      <p:cxnSp>
        <p:nvCxnSpPr>
          <p:cNvPr id="9" name="Straight Arrow Connector 8"/>
          <p:cNvCxnSpPr/>
          <p:nvPr/>
        </p:nvCxnSpPr>
        <p:spPr bwMode="auto">
          <a:xfrm flipV="1">
            <a:off x="4301173" y="2313626"/>
            <a:ext cx="1192212" cy="1176338"/>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sp>
        <p:nvSpPr>
          <p:cNvPr id="10" name="Flowchart: Terminator 9"/>
          <p:cNvSpPr/>
          <p:nvPr/>
        </p:nvSpPr>
        <p:spPr bwMode="auto">
          <a:xfrm>
            <a:off x="5943600" y="5166050"/>
            <a:ext cx="2676524" cy="735747"/>
          </a:xfrm>
          <a:prstGeom prst="flowChartTerminator">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defRPr/>
            </a:pPr>
            <a:r>
              <a:rPr lang="en-US" altLang="en-US" sz="2800" b="1" dirty="0">
                <a:solidFill>
                  <a:srgbClr val="0000FF"/>
                </a:solidFill>
              </a:rPr>
              <a:t>Virus </a:t>
            </a:r>
            <a:r>
              <a:rPr lang="en-US" altLang="en-US" sz="2800" b="1" dirty="0" err="1">
                <a:solidFill>
                  <a:srgbClr val="0000FF"/>
                </a:solidFill>
              </a:rPr>
              <a:t>máy</a:t>
            </a:r>
            <a:r>
              <a:rPr lang="en-US" altLang="en-US" sz="2800" b="1" dirty="0">
                <a:solidFill>
                  <a:srgbClr val="0000FF"/>
                </a:solidFill>
              </a:rPr>
              <a:t> </a:t>
            </a:r>
            <a:r>
              <a:rPr lang="en-US" altLang="en-US" sz="2800" b="1" dirty="0" err="1">
                <a:solidFill>
                  <a:srgbClr val="0000FF"/>
                </a:solidFill>
              </a:rPr>
              <a:t>tính</a:t>
            </a:r>
            <a:endParaRPr lang="en-US" sz="2800" b="1" dirty="0"/>
          </a:p>
        </p:txBody>
      </p:sp>
      <p:cxnSp>
        <p:nvCxnSpPr>
          <p:cNvPr id="11" name="Straight Arrow Connector 10"/>
          <p:cNvCxnSpPr/>
          <p:nvPr/>
        </p:nvCxnSpPr>
        <p:spPr bwMode="auto">
          <a:xfrm>
            <a:off x="4153353" y="4030957"/>
            <a:ext cx="1340031" cy="0"/>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cxnSp>
        <p:nvCxnSpPr>
          <p:cNvPr id="12" name="Straight Arrow Connector 11"/>
          <p:cNvCxnSpPr>
            <a:endCxn id="10" idx="1"/>
          </p:cNvCxnSpPr>
          <p:nvPr/>
        </p:nvCxnSpPr>
        <p:spPr bwMode="auto">
          <a:xfrm>
            <a:off x="4444206" y="4630467"/>
            <a:ext cx="1499394" cy="903457"/>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27" y="2305861"/>
            <a:ext cx="457190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4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627" y="32755"/>
            <a:ext cx="9097373" cy="653046"/>
            <a:chOff x="-170323" y="-911315"/>
            <a:chExt cx="9097373" cy="770708"/>
          </a:xfrm>
        </p:grpSpPr>
        <p:sp>
          <p:nvSpPr>
            <p:cNvPr id="6" name="Rounded Rectangle 5"/>
            <p:cNvSpPr/>
            <p:nvPr/>
          </p:nvSpPr>
          <p:spPr>
            <a:xfrm>
              <a:off x="-170323" y="-911315"/>
              <a:ext cx="9097373" cy="77070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rot="16200000">
              <a:off x="-334517" y="-741500"/>
              <a:ext cx="738961" cy="410573"/>
            </a:xfrm>
            <a:prstGeom prst="round2SameRect">
              <a:avLst>
                <a:gd name="adj1" fmla="val 16667"/>
                <a:gd name="adj2" fmla="val 6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8" name="Rectangle 7"/>
            <p:cNvSpPr/>
            <p:nvPr/>
          </p:nvSpPr>
          <p:spPr>
            <a:xfrm>
              <a:off x="-170323" y="-905693"/>
              <a:ext cx="410573" cy="420997"/>
            </a:xfrm>
            <a:prstGeom prst="rect">
              <a:avLst/>
            </a:prstGeom>
            <a:noFill/>
          </p:spPr>
          <p:txBody>
            <a:bodyPr wrap="square" lIns="91440" tIns="45720" rIns="91440" bIns="45720">
              <a:spAutoFit/>
            </a:bodyPr>
            <a:lstStyle/>
            <a:p>
              <a:pPr algn="ctr"/>
              <a:r>
                <a:rPr lang="en-US" sz="28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28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grpSp>
        <p:nvGrpSpPr>
          <p:cNvPr id="9" name="Group 6"/>
          <p:cNvGrpSpPr>
            <a:grpSpLocks/>
          </p:cNvGrpSpPr>
          <p:nvPr/>
        </p:nvGrpSpPr>
        <p:grpSpPr bwMode="auto">
          <a:xfrm>
            <a:off x="-25169" y="690492"/>
            <a:ext cx="609600" cy="604837"/>
            <a:chOff x="2078" y="1680"/>
            <a:chExt cx="1615" cy="1615"/>
          </a:xfrm>
        </p:grpSpPr>
        <p:sp>
          <p:nvSpPr>
            <p:cNvPr id="10"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1"/>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3"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3"/>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5"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6" name="AutoShape 5"/>
          <p:cNvSpPr>
            <a:spLocks noChangeArrowheads="1"/>
          </p:cNvSpPr>
          <p:nvPr/>
        </p:nvSpPr>
        <p:spPr bwMode="gray">
          <a:xfrm>
            <a:off x="584431" y="634083"/>
            <a:ext cx="4520969"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a) </a:t>
            </a:r>
            <a:r>
              <a:rPr lang="en-US" altLang="en-US" sz="2400" b="1" dirty="0" err="1" smtClean="0">
                <a:solidFill>
                  <a:srgbClr val="0070C0"/>
                </a:solidFill>
              </a:rPr>
              <a:t>Yếu</a:t>
            </a:r>
            <a:r>
              <a:rPr lang="en-US" altLang="en-US" sz="2400" b="1" dirty="0" smtClean="0">
                <a:solidFill>
                  <a:srgbClr val="0070C0"/>
                </a:solidFill>
              </a:rPr>
              <a:t> </a:t>
            </a:r>
            <a:r>
              <a:rPr lang="en-US" altLang="en-US" sz="2400" b="1" dirty="0" err="1" smtClean="0">
                <a:solidFill>
                  <a:srgbClr val="0070C0"/>
                </a:solidFill>
              </a:rPr>
              <a:t>tố</a:t>
            </a:r>
            <a:r>
              <a:rPr lang="en-US" altLang="en-US" sz="2400" b="1" dirty="0" smtClean="0">
                <a:solidFill>
                  <a:srgbClr val="0070C0"/>
                </a:solidFill>
              </a:rPr>
              <a:t> </a:t>
            </a:r>
            <a:r>
              <a:rPr lang="en-US" altLang="en-US" sz="2400" b="1" dirty="0" err="1" smtClean="0">
                <a:solidFill>
                  <a:srgbClr val="0070C0"/>
                </a:solidFill>
              </a:rPr>
              <a:t>công</a:t>
            </a:r>
            <a:r>
              <a:rPr lang="en-US" altLang="en-US" sz="2400" b="1" dirty="0" smtClean="0">
                <a:solidFill>
                  <a:srgbClr val="0070C0"/>
                </a:solidFill>
              </a:rPr>
              <a:t> </a:t>
            </a:r>
            <a:r>
              <a:rPr lang="en-US" altLang="en-US" sz="2400" b="1" dirty="0" err="1" smtClean="0">
                <a:solidFill>
                  <a:srgbClr val="0070C0"/>
                </a:solidFill>
              </a:rPr>
              <a:t>nghệ</a:t>
            </a:r>
            <a:r>
              <a:rPr lang="en-US" altLang="en-US" sz="2400" b="1" dirty="0" smtClean="0">
                <a:solidFill>
                  <a:srgbClr val="0070C0"/>
                </a:solidFill>
              </a:rPr>
              <a:t> - </a:t>
            </a:r>
            <a:r>
              <a:rPr lang="en-US" altLang="en-US" sz="2400" b="1" dirty="0" err="1" smtClean="0">
                <a:solidFill>
                  <a:srgbClr val="0070C0"/>
                </a:solidFill>
              </a:rPr>
              <a:t>vật</a:t>
            </a:r>
            <a:r>
              <a:rPr lang="en-US" altLang="en-US" sz="2400" b="1" dirty="0" smtClean="0">
                <a:solidFill>
                  <a:srgbClr val="0070C0"/>
                </a:solidFill>
              </a:rPr>
              <a:t> </a:t>
            </a:r>
            <a:r>
              <a:rPr lang="en-US" altLang="en-US" sz="2400" b="1" dirty="0" err="1" smtClean="0">
                <a:solidFill>
                  <a:srgbClr val="0070C0"/>
                </a:solidFill>
              </a:rPr>
              <a:t>lí</a:t>
            </a:r>
            <a:endParaRPr lang="nl-NL" altLang="en-US" sz="2400" b="1" dirty="0">
              <a:solidFill>
                <a:srgbClr val="0070C0"/>
              </a:solidFill>
            </a:endParaRPr>
          </a:p>
        </p:txBody>
      </p:sp>
      <p:pic>
        <p:nvPicPr>
          <p:cNvPr id="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376" y="1534354"/>
            <a:ext cx="4391384" cy="152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895" y="3091829"/>
            <a:ext cx="4421865" cy="198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2136" y="5105401"/>
            <a:ext cx="442186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ular Callout 19"/>
          <p:cNvSpPr/>
          <p:nvPr/>
        </p:nvSpPr>
        <p:spPr>
          <a:xfrm>
            <a:off x="73348" y="1471120"/>
            <a:ext cx="4733925" cy="1736646"/>
          </a:xfrm>
          <a:prstGeom prst="wedgeRoundRectCallout">
            <a:avLst>
              <a:gd name="adj1" fmla="val 97153"/>
              <a:gd name="adj2" fmla="val 569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altLang="en-US" sz="3200" dirty="0" err="1">
                <a:solidFill>
                  <a:schemeClr val="tx1"/>
                </a:solidFill>
              </a:rPr>
              <a:t>Tại</a:t>
            </a:r>
            <a:r>
              <a:rPr lang="en-US" altLang="en-US" sz="3200" dirty="0">
                <a:solidFill>
                  <a:schemeClr val="tx1"/>
                </a:solidFill>
              </a:rPr>
              <a:t> </a:t>
            </a:r>
            <a:r>
              <a:rPr lang="en-US" altLang="en-US" sz="3200" dirty="0" err="1">
                <a:solidFill>
                  <a:schemeClr val="tx1"/>
                </a:solidFill>
              </a:rPr>
              <a:t>sao</a:t>
            </a:r>
            <a:r>
              <a:rPr lang="en-US" altLang="en-US" sz="3200" dirty="0">
                <a:solidFill>
                  <a:schemeClr val="tx1"/>
                </a:solidFill>
              </a:rPr>
              <a:t> </a:t>
            </a:r>
            <a:r>
              <a:rPr lang="en-US" altLang="en-US" sz="3200" dirty="0" err="1">
                <a:solidFill>
                  <a:schemeClr val="tx1"/>
                </a:solidFill>
              </a:rPr>
              <a:t>yếu</a:t>
            </a:r>
            <a:r>
              <a:rPr lang="en-US" altLang="en-US" sz="3200" dirty="0">
                <a:solidFill>
                  <a:schemeClr val="tx1"/>
                </a:solidFill>
              </a:rPr>
              <a:t> </a:t>
            </a:r>
            <a:r>
              <a:rPr lang="en-US" altLang="en-US" sz="3200" dirty="0" err="1">
                <a:solidFill>
                  <a:schemeClr val="tx1"/>
                </a:solidFill>
              </a:rPr>
              <a:t>tố</a:t>
            </a:r>
            <a:r>
              <a:rPr lang="en-US" altLang="en-US" sz="3200" dirty="0">
                <a:solidFill>
                  <a:schemeClr val="tx1"/>
                </a:solidFill>
              </a:rPr>
              <a:t> </a:t>
            </a:r>
            <a:r>
              <a:rPr lang="en-US" altLang="en-US" sz="3200" dirty="0" smtClean="0">
                <a:solidFill>
                  <a:schemeClr val="tx1"/>
                </a:solidFill>
              </a:rPr>
              <a:t>‘</a:t>
            </a:r>
            <a:r>
              <a:rPr lang="en-US" altLang="en-US" sz="3200" dirty="0" err="1" smtClean="0">
                <a:solidFill>
                  <a:schemeClr val="tx1"/>
                </a:solidFill>
              </a:rPr>
              <a:t>Công</a:t>
            </a:r>
            <a:r>
              <a:rPr lang="en-US" altLang="en-US" sz="3200" dirty="0" smtClean="0">
                <a:solidFill>
                  <a:schemeClr val="tx1"/>
                </a:solidFill>
              </a:rPr>
              <a:t> </a:t>
            </a:r>
            <a:r>
              <a:rPr lang="en-US" altLang="en-US" sz="3200" dirty="0" err="1">
                <a:solidFill>
                  <a:schemeClr val="tx1"/>
                </a:solidFill>
              </a:rPr>
              <a:t>nghệ</a:t>
            </a:r>
            <a:r>
              <a:rPr lang="en-US" altLang="en-US" sz="3200" dirty="0">
                <a:solidFill>
                  <a:schemeClr val="tx1"/>
                </a:solidFill>
              </a:rPr>
              <a:t> </a:t>
            </a:r>
            <a:r>
              <a:rPr lang="en-US" altLang="en-US" sz="3200" dirty="0" smtClean="0">
                <a:solidFill>
                  <a:schemeClr val="tx1"/>
                </a:solidFill>
              </a:rPr>
              <a:t>-</a:t>
            </a:r>
            <a:r>
              <a:rPr lang="en-US" altLang="en-US" sz="3200" dirty="0" err="1" smtClean="0">
                <a:solidFill>
                  <a:schemeClr val="tx1"/>
                </a:solidFill>
              </a:rPr>
              <a:t>Vật</a:t>
            </a:r>
            <a:r>
              <a:rPr lang="en-US" altLang="en-US" sz="3200" dirty="0" smtClean="0">
                <a:solidFill>
                  <a:schemeClr val="tx1"/>
                </a:solidFill>
              </a:rPr>
              <a:t> </a:t>
            </a:r>
            <a:r>
              <a:rPr lang="en-US" altLang="en-US" sz="3200" dirty="0" err="1" smtClean="0">
                <a:solidFill>
                  <a:schemeClr val="tx1"/>
                </a:solidFill>
              </a:rPr>
              <a:t>lí</a:t>
            </a:r>
            <a:r>
              <a:rPr lang="en-US" altLang="en-US" sz="3200" dirty="0" smtClean="0">
                <a:solidFill>
                  <a:schemeClr val="tx1"/>
                </a:solidFill>
              </a:rPr>
              <a:t>’ </a:t>
            </a:r>
            <a:r>
              <a:rPr lang="en-US" altLang="en-US" sz="3200" dirty="0" err="1">
                <a:solidFill>
                  <a:schemeClr val="tx1"/>
                </a:solidFill>
              </a:rPr>
              <a:t>ảnh</a:t>
            </a:r>
            <a:r>
              <a:rPr lang="en-US" altLang="en-US" sz="3200" dirty="0">
                <a:solidFill>
                  <a:schemeClr val="tx1"/>
                </a:solidFill>
              </a:rPr>
              <a:t> </a:t>
            </a:r>
            <a:r>
              <a:rPr lang="en-US" altLang="en-US" sz="3200" dirty="0" err="1">
                <a:solidFill>
                  <a:schemeClr val="tx1"/>
                </a:solidFill>
              </a:rPr>
              <a:t>hưởng</a:t>
            </a:r>
            <a:r>
              <a:rPr lang="en-US" altLang="en-US" sz="3200" dirty="0">
                <a:solidFill>
                  <a:schemeClr val="tx1"/>
                </a:solidFill>
              </a:rPr>
              <a:t> </a:t>
            </a:r>
            <a:r>
              <a:rPr lang="en-US" altLang="en-US" sz="3200" dirty="0" err="1">
                <a:solidFill>
                  <a:schemeClr val="tx1"/>
                </a:solidFill>
              </a:rPr>
              <a:t>đến</a:t>
            </a:r>
            <a:r>
              <a:rPr lang="en-US" altLang="en-US" sz="3200" dirty="0">
                <a:solidFill>
                  <a:schemeClr val="tx1"/>
                </a:solidFill>
              </a:rPr>
              <a:t> an </a:t>
            </a:r>
            <a:r>
              <a:rPr lang="en-US" altLang="en-US" sz="3200" dirty="0" err="1">
                <a:solidFill>
                  <a:schemeClr val="tx1"/>
                </a:solidFill>
              </a:rPr>
              <a:t>toàn</a:t>
            </a:r>
            <a:r>
              <a:rPr lang="en-US" altLang="en-US" sz="3200" dirty="0">
                <a:solidFill>
                  <a:schemeClr val="tx1"/>
                </a:solidFill>
              </a:rPr>
              <a:t> </a:t>
            </a:r>
            <a:r>
              <a:rPr lang="en-US" altLang="en-US" sz="3200" dirty="0" err="1">
                <a:solidFill>
                  <a:schemeClr val="tx1"/>
                </a:solidFill>
              </a:rPr>
              <a:t>thông</a:t>
            </a:r>
            <a:r>
              <a:rPr lang="en-US" altLang="en-US" sz="3200" dirty="0">
                <a:solidFill>
                  <a:schemeClr val="tx1"/>
                </a:solidFill>
              </a:rPr>
              <a:t> tin </a:t>
            </a:r>
            <a:r>
              <a:rPr lang="en-US" altLang="en-US" sz="3200" dirty="0" err="1">
                <a:solidFill>
                  <a:schemeClr val="tx1"/>
                </a:solidFill>
              </a:rPr>
              <a:t>máy</a:t>
            </a:r>
            <a:r>
              <a:rPr lang="en-US" altLang="en-US" sz="3200" dirty="0">
                <a:solidFill>
                  <a:schemeClr val="tx1"/>
                </a:solidFill>
              </a:rPr>
              <a:t> </a:t>
            </a:r>
            <a:r>
              <a:rPr lang="en-US" altLang="en-US" sz="3200" dirty="0" err="1">
                <a:solidFill>
                  <a:schemeClr val="tx1"/>
                </a:solidFill>
              </a:rPr>
              <a:t>tính</a:t>
            </a:r>
            <a:r>
              <a:rPr lang="en-US" sz="3200" dirty="0">
                <a:solidFill>
                  <a:schemeClr val="tx1"/>
                </a:solidFill>
              </a:rPr>
              <a:t>?</a:t>
            </a:r>
          </a:p>
        </p:txBody>
      </p:sp>
      <p:sp>
        <p:nvSpPr>
          <p:cNvPr id="21" name="TextBox 20"/>
          <p:cNvSpPr txBox="1">
            <a:spLocks noChangeArrowheads="1"/>
          </p:cNvSpPr>
          <p:nvPr/>
        </p:nvSpPr>
        <p:spPr bwMode="auto">
          <a:xfrm>
            <a:off x="58108" y="3581907"/>
            <a:ext cx="457977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buFontTx/>
              <a:buChar char="-"/>
            </a:pPr>
            <a:r>
              <a:rPr lang="en-US" altLang="en-US" sz="3200" dirty="0"/>
              <a:t> Do </a:t>
            </a:r>
            <a:r>
              <a:rPr lang="en-US" altLang="en-US" sz="3200" dirty="0" err="1"/>
              <a:t>ngẫu</a:t>
            </a:r>
            <a:r>
              <a:rPr lang="en-US" altLang="en-US" sz="3200" dirty="0"/>
              <a:t> </a:t>
            </a:r>
            <a:r>
              <a:rPr lang="en-US" altLang="en-US" sz="3200" dirty="0" err="1"/>
              <a:t>nhiên</a:t>
            </a:r>
            <a:r>
              <a:rPr lang="en-US" altLang="en-US" sz="3200" dirty="0"/>
              <a:t> </a:t>
            </a:r>
            <a:r>
              <a:rPr lang="en-US" altLang="en-US" sz="3200" dirty="0" err="1"/>
              <a:t>trong</a:t>
            </a:r>
            <a:r>
              <a:rPr lang="en-US" altLang="en-US" sz="3200" dirty="0"/>
              <a:t> </a:t>
            </a:r>
            <a:r>
              <a:rPr lang="en-US" altLang="en-US" sz="3200" dirty="0" err="1"/>
              <a:t>sản</a:t>
            </a:r>
            <a:r>
              <a:rPr lang="en-US" altLang="en-US" sz="3200" dirty="0"/>
              <a:t> </a:t>
            </a:r>
            <a:r>
              <a:rPr lang="en-US" altLang="en-US" sz="3200" dirty="0" err="1"/>
              <a:t>xuất</a:t>
            </a:r>
            <a:r>
              <a:rPr lang="en-US" altLang="en-US" sz="3200" dirty="0"/>
              <a:t>.</a:t>
            </a:r>
          </a:p>
          <a:p>
            <a:pPr algn="just">
              <a:buFontTx/>
              <a:buChar char="-"/>
            </a:pPr>
            <a:r>
              <a:rPr lang="en-US" altLang="en-US" sz="3200" dirty="0"/>
              <a:t> Do </a:t>
            </a:r>
            <a:r>
              <a:rPr lang="en-US" altLang="en-US" sz="3200" dirty="0" err="1"/>
              <a:t>tuổi</a:t>
            </a:r>
            <a:r>
              <a:rPr lang="en-US" altLang="en-US" sz="3200" dirty="0"/>
              <a:t> </a:t>
            </a:r>
            <a:r>
              <a:rPr lang="en-US" altLang="en-US" sz="3200" dirty="0" err="1"/>
              <a:t>thọ</a:t>
            </a:r>
            <a:r>
              <a:rPr lang="en-US" altLang="en-US" sz="3200" dirty="0"/>
              <a:t> </a:t>
            </a:r>
            <a:r>
              <a:rPr lang="en-US" altLang="en-US" sz="3200" dirty="0" err="1"/>
              <a:t>của</a:t>
            </a:r>
            <a:r>
              <a:rPr lang="en-US" altLang="en-US" sz="3200" dirty="0"/>
              <a:t> </a:t>
            </a:r>
            <a:r>
              <a:rPr lang="en-US" altLang="en-US" sz="3200" dirty="0" err="1"/>
              <a:t>linh</a:t>
            </a:r>
            <a:r>
              <a:rPr lang="en-US" altLang="en-US" sz="3200" dirty="0"/>
              <a:t> </a:t>
            </a:r>
            <a:r>
              <a:rPr lang="en-US" altLang="en-US" sz="3200" dirty="0" err="1"/>
              <a:t>kiện</a:t>
            </a:r>
            <a:r>
              <a:rPr lang="en-US" altLang="en-US" sz="3200" dirty="0"/>
              <a:t>.</a:t>
            </a:r>
          </a:p>
          <a:p>
            <a:pPr algn="just">
              <a:buFontTx/>
              <a:buChar char="-"/>
            </a:pPr>
            <a:r>
              <a:rPr lang="en-US" altLang="en-US" sz="3200" dirty="0"/>
              <a:t> Do </a:t>
            </a:r>
            <a:r>
              <a:rPr lang="en-US" altLang="en-US" sz="3200" dirty="0" err="1"/>
              <a:t>lỗi</a:t>
            </a:r>
            <a:r>
              <a:rPr lang="en-US" altLang="en-US" sz="3200" dirty="0"/>
              <a:t> </a:t>
            </a:r>
            <a:r>
              <a:rPr lang="en-US" altLang="en-US" sz="3200" dirty="0" err="1"/>
              <a:t>phần</a:t>
            </a:r>
            <a:r>
              <a:rPr lang="en-US" altLang="en-US" sz="3200" dirty="0"/>
              <a:t> </a:t>
            </a:r>
            <a:r>
              <a:rPr lang="en-US" altLang="en-US" sz="3200" dirty="0" err="1"/>
              <a:t>mềm</a:t>
            </a:r>
            <a:r>
              <a:rPr lang="en-US" altLang="en-US" sz="3200" dirty="0"/>
              <a:t>, </a:t>
            </a:r>
            <a:r>
              <a:rPr lang="en-US" altLang="en-US" sz="3200" dirty="0" err="1"/>
              <a:t>hệ</a:t>
            </a:r>
            <a:r>
              <a:rPr lang="en-US" altLang="en-US" sz="3200" dirty="0"/>
              <a:t> </a:t>
            </a:r>
            <a:r>
              <a:rPr lang="en-US" altLang="en-US" sz="3200" dirty="0" err="1"/>
              <a:t>điều</a:t>
            </a:r>
            <a:r>
              <a:rPr lang="en-US" altLang="en-US" sz="3200" dirty="0"/>
              <a:t> </a:t>
            </a:r>
            <a:r>
              <a:rPr lang="en-US" altLang="en-US" sz="3200" dirty="0" err="1"/>
              <a:t>hành</a:t>
            </a:r>
            <a:r>
              <a:rPr lang="en-US" altLang="en-US" sz="3200" dirty="0"/>
              <a:t>.</a:t>
            </a:r>
          </a:p>
        </p:txBody>
      </p:sp>
    </p:spTree>
    <p:extLst>
      <p:ext uri="{BB962C8B-B14F-4D97-AF65-F5344CB8AC3E}">
        <p14:creationId xmlns:p14="http://schemas.microsoft.com/office/powerpoint/2010/main" val="384039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0" grpId="1"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627" y="32755"/>
            <a:ext cx="9097373" cy="653046"/>
            <a:chOff x="-170323" y="-911315"/>
            <a:chExt cx="9097373" cy="770708"/>
          </a:xfrm>
        </p:grpSpPr>
        <p:sp>
          <p:nvSpPr>
            <p:cNvPr id="6" name="Rounded Rectangle 5"/>
            <p:cNvSpPr/>
            <p:nvPr/>
          </p:nvSpPr>
          <p:spPr>
            <a:xfrm>
              <a:off x="-170323" y="-911315"/>
              <a:ext cx="9097373" cy="77070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rot="16200000">
              <a:off x="-334517" y="-741500"/>
              <a:ext cx="738961" cy="410573"/>
            </a:xfrm>
            <a:prstGeom prst="round2SameRect">
              <a:avLst>
                <a:gd name="adj1" fmla="val 16667"/>
                <a:gd name="adj2" fmla="val 6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8" name="Rectangle 7"/>
            <p:cNvSpPr/>
            <p:nvPr/>
          </p:nvSpPr>
          <p:spPr>
            <a:xfrm>
              <a:off x="-170323" y="-905693"/>
              <a:ext cx="410573" cy="420997"/>
            </a:xfrm>
            <a:prstGeom prst="rect">
              <a:avLst/>
            </a:prstGeom>
            <a:noFill/>
          </p:spPr>
          <p:txBody>
            <a:bodyPr wrap="square" lIns="91440" tIns="45720" rIns="91440" bIns="45720">
              <a:spAutoFit/>
            </a:bodyPr>
            <a:lstStyle/>
            <a:p>
              <a:pPr algn="ctr"/>
              <a:r>
                <a:rPr lang="en-US" sz="28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28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grpSp>
        <p:nvGrpSpPr>
          <p:cNvPr id="9" name="Group 6"/>
          <p:cNvGrpSpPr>
            <a:grpSpLocks/>
          </p:cNvGrpSpPr>
          <p:nvPr/>
        </p:nvGrpSpPr>
        <p:grpSpPr bwMode="auto">
          <a:xfrm>
            <a:off x="-25169" y="690492"/>
            <a:ext cx="609600" cy="604837"/>
            <a:chOff x="2078" y="1680"/>
            <a:chExt cx="1615" cy="1615"/>
          </a:xfrm>
        </p:grpSpPr>
        <p:sp>
          <p:nvSpPr>
            <p:cNvPr id="10"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1"/>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3"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3"/>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5"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6" name="AutoShape 5"/>
          <p:cNvSpPr>
            <a:spLocks noChangeArrowheads="1"/>
          </p:cNvSpPr>
          <p:nvPr/>
        </p:nvSpPr>
        <p:spPr bwMode="gray">
          <a:xfrm>
            <a:off x="584431" y="634083"/>
            <a:ext cx="5130569"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a:solidFill>
                  <a:srgbClr val="0070C0"/>
                </a:solidFill>
                <a:cs typeface="Times New Roman" pitchFamily="18" charset="0"/>
              </a:rPr>
              <a:t>b</a:t>
            </a:r>
            <a:r>
              <a:rPr lang="en-US" altLang="en-US" sz="2400" b="1" dirty="0" smtClean="0">
                <a:solidFill>
                  <a:srgbClr val="0070C0"/>
                </a:solidFill>
                <a:cs typeface="Times New Roman" pitchFamily="18" charset="0"/>
              </a:rPr>
              <a:t>) </a:t>
            </a:r>
            <a:r>
              <a:rPr lang="en-US" altLang="en-US" sz="2400" b="1" dirty="0" err="1" smtClean="0">
                <a:solidFill>
                  <a:srgbClr val="0070C0"/>
                </a:solidFill>
              </a:rPr>
              <a:t>Yếu</a:t>
            </a:r>
            <a:r>
              <a:rPr lang="en-US" altLang="en-US" sz="2400" b="1" dirty="0" smtClean="0">
                <a:solidFill>
                  <a:srgbClr val="0070C0"/>
                </a:solidFill>
              </a:rPr>
              <a:t> </a:t>
            </a:r>
            <a:r>
              <a:rPr lang="en-US" altLang="en-US" sz="2400" b="1" dirty="0" err="1" smtClean="0">
                <a:solidFill>
                  <a:srgbClr val="0070C0"/>
                </a:solidFill>
              </a:rPr>
              <a:t>tố</a:t>
            </a:r>
            <a:r>
              <a:rPr lang="en-US" altLang="en-US" sz="2400" b="1" dirty="0" smtClean="0">
                <a:solidFill>
                  <a:srgbClr val="0070C0"/>
                </a:solidFill>
              </a:rPr>
              <a:t> </a:t>
            </a:r>
            <a:r>
              <a:rPr lang="en-US" altLang="en-US" sz="2400" b="1" dirty="0" err="1" smtClean="0">
                <a:solidFill>
                  <a:srgbClr val="0070C0"/>
                </a:solidFill>
              </a:rPr>
              <a:t>bảo</a:t>
            </a:r>
            <a:r>
              <a:rPr lang="en-US" altLang="en-US" sz="2400" b="1" dirty="0" smtClean="0">
                <a:solidFill>
                  <a:srgbClr val="0070C0"/>
                </a:solidFill>
              </a:rPr>
              <a:t> </a:t>
            </a:r>
            <a:r>
              <a:rPr lang="en-US" altLang="en-US" sz="2400" b="1" dirty="0" err="1" smtClean="0">
                <a:solidFill>
                  <a:srgbClr val="0070C0"/>
                </a:solidFill>
              </a:rPr>
              <a:t>quản</a:t>
            </a:r>
            <a:r>
              <a:rPr lang="en-US" altLang="en-US" sz="2400" b="1" dirty="0" smtClean="0">
                <a:solidFill>
                  <a:srgbClr val="0070C0"/>
                </a:solidFill>
              </a:rPr>
              <a:t> </a:t>
            </a:r>
            <a:r>
              <a:rPr lang="en-US" altLang="en-US" sz="2400" b="1" dirty="0" err="1" smtClean="0">
                <a:solidFill>
                  <a:srgbClr val="0070C0"/>
                </a:solidFill>
              </a:rPr>
              <a:t>và</a:t>
            </a:r>
            <a:r>
              <a:rPr lang="en-US" altLang="en-US" sz="2400" b="1" dirty="0" smtClean="0">
                <a:solidFill>
                  <a:srgbClr val="0070C0"/>
                </a:solidFill>
              </a:rPr>
              <a:t> </a:t>
            </a:r>
            <a:r>
              <a:rPr lang="en-US" altLang="en-US" sz="2400" b="1" dirty="0" err="1" smtClean="0">
                <a:solidFill>
                  <a:srgbClr val="0070C0"/>
                </a:solidFill>
              </a:rPr>
              <a:t>sử</a:t>
            </a:r>
            <a:r>
              <a:rPr lang="en-US" altLang="en-US" sz="2400" b="1" dirty="0" smtClean="0">
                <a:solidFill>
                  <a:srgbClr val="0070C0"/>
                </a:solidFill>
              </a:rPr>
              <a:t> </a:t>
            </a:r>
            <a:r>
              <a:rPr lang="en-US" altLang="en-US" sz="2400" b="1" dirty="0" err="1" smtClean="0">
                <a:solidFill>
                  <a:srgbClr val="0070C0"/>
                </a:solidFill>
              </a:rPr>
              <a:t>dụng</a:t>
            </a:r>
            <a:endParaRPr lang="nl-NL" altLang="en-US" sz="2400" b="1" dirty="0">
              <a:solidFill>
                <a:srgbClr val="0070C0"/>
              </a:solidFill>
            </a:endParaRPr>
          </a:p>
        </p:txBody>
      </p:sp>
      <p:sp>
        <p:nvSpPr>
          <p:cNvPr id="19" name="Rounded Rectangular Callout 18"/>
          <p:cNvSpPr/>
          <p:nvPr/>
        </p:nvSpPr>
        <p:spPr>
          <a:xfrm>
            <a:off x="9557" y="1600200"/>
            <a:ext cx="4410043" cy="1328023"/>
          </a:xfrm>
          <a:prstGeom prst="wedgeRoundRectCallout">
            <a:avLst>
              <a:gd name="adj1" fmla="val 60852"/>
              <a:gd name="adj2" fmla="val 10535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altLang="en-US" sz="2400" dirty="0" err="1" smtClean="0">
                <a:solidFill>
                  <a:schemeClr val="tx1"/>
                </a:solidFill>
              </a:rPr>
              <a:t>Vì</a:t>
            </a:r>
            <a:r>
              <a:rPr lang="en-US" altLang="en-US" sz="2400" dirty="0" smtClean="0">
                <a:solidFill>
                  <a:schemeClr val="tx1"/>
                </a:solidFill>
              </a:rPr>
              <a:t> </a:t>
            </a:r>
            <a:r>
              <a:rPr lang="en-US" altLang="en-US" sz="2400" dirty="0" err="1">
                <a:solidFill>
                  <a:schemeClr val="tx1"/>
                </a:solidFill>
              </a:rPr>
              <a:t>sao</a:t>
            </a:r>
            <a:r>
              <a:rPr lang="en-US" altLang="en-US" sz="2400" dirty="0">
                <a:solidFill>
                  <a:schemeClr val="tx1"/>
                </a:solidFill>
              </a:rPr>
              <a:t> </a:t>
            </a:r>
            <a:r>
              <a:rPr lang="en-US" altLang="en-US" sz="2400" dirty="0" err="1">
                <a:solidFill>
                  <a:schemeClr val="tx1"/>
                </a:solidFill>
              </a:rPr>
              <a:t>yếu</a:t>
            </a:r>
            <a:r>
              <a:rPr lang="en-US" altLang="en-US" sz="2400" dirty="0">
                <a:solidFill>
                  <a:schemeClr val="tx1"/>
                </a:solidFill>
              </a:rPr>
              <a:t> </a:t>
            </a:r>
            <a:r>
              <a:rPr lang="en-US" altLang="en-US" sz="2400" dirty="0" err="1">
                <a:solidFill>
                  <a:schemeClr val="tx1"/>
                </a:solidFill>
              </a:rPr>
              <a:t>tố</a:t>
            </a:r>
            <a:r>
              <a:rPr lang="en-US" altLang="en-US" sz="2400" dirty="0">
                <a:solidFill>
                  <a:schemeClr val="tx1"/>
                </a:solidFill>
              </a:rPr>
              <a:t> </a:t>
            </a:r>
            <a:r>
              <a:rPr lang="en-US" altLang="en-US" sz="2400" dirty="0" err="1">
                <a:solidFill>
                  <a:schemeClr val="tx1"/>
                </a:solidFill>
              </a:rPr>
              <a:t>bảo</a:t>
            </a:r>
            <a:r>
              <a:rPr lang="en-US" altLang="en-US" sz="2400" dirty="0">
                <a:solidFill>
                  <a:schemeClr val="tx1"/>
                </a:solidFill>
              </a:rPr>
              <a:t> </a:t>
            </a:r>
            <a:r>
              <a:rPr lang="en-US" altLang="en-US" sz="2400" dirty="0" err="1">
                <a:solidFill>
                  <a:schemeClr val="tx1"/>
                </a:solidFill>
              </a:rPr>
              <a:t>quản</a:t>
            </a:r>
            <a:r>
              <a:rPr lang="en-US" altLang="en-US" sz="2400" dirty="0">
                <a:solidFill>
                  <a:schemeClr val="tx1"/>
                </a:solidFill>
              </a:rPr>
              <a:t> </a:t>
            </a:r>
            <a:r>
              <a:rPr lang="en-US" altLang="en-US" sz="2400" dirty="0" err="1">
                <a:solidFill>
                  <a:schemeClr val="tx1"/>
                </a:solidFill>
              </a:rPr>
              <a:t>và</a:t>
            </a:r>
            <a:r>
              <a:rPr lang="en-US" altLang="en-US" sz="2400" dirty="0">
                <a:solidFill>
                  <a:schemeClr val="tx1"/>
                </a:solidFill>
              </a:rPr>
              <a:t> </a:t>
            </a:r>
            <a:r>
              <a:rPr lang="en-US" altLang="en-US" sz="2400" dirty="0" err="1">
                <a:solidFill>
                  <a:schemeClr val="tx1"/>
                </a:solidFill>
              </a:rPr>
              <a:t>sử</a:t>
            </a:r>
            <a:r>
              <a:rPr lang="en-US" altLang="en-US" sz="2400" dirty="0">
                <a:solidFill>
                  <a:schemeClr val="tx1"/>
                </a:solidFill>
              </a:rPr>
              <a:t> </a:t>
            </a:r>
            <a:r>
              <a:rPr lang="en-US" altLang="en-US" sz="2400" dirty="0" err="1">
                <a:solidFill>
                  <a:schemeClr val="tx1"/>
                </a:solidFill>
              </a:rPr>
              <a:t>dụng</a:t>
            </a:r>
            <a:r>
              <a:rPr lang="en-US" altLang="en-US" sz="2400" dirty="0">
                <a:solidFill>
                  <a:schemeClr val="tx1"/>
                </a:solidFill>
              </a:rPr>
              <a:t> </a:t>
            </a:r>
            <a:r>
              <a:rPr lang="en-US" altLang="en-US" sz="2400" dirty="0" err="1">
                <a:solidFill>
                  <a:schemeClr val="tx1"/>
                </a:solidFill>
              </a:rPr>
              <a:t>lại</a:t>
            </a:r>
            <a:r>
              <a:rPr lang="en-US" altLang="en-US" sz="2400" dirty="0">
                <a:solidFill>
                  <a:schemeClr val="tx1"/>
                </a:solidFill>
              </a:rPr>
              <a:t> </a:t>
            </a:r>
            <a:r>
              <a:rPr lang="en-US" altLang="en-US" sz="2400" dirty="0" err="1">
                <a:solidFill>
                  <a:schemeClr val="tx1"/>
                </a:solidFill>
              </a:rPr>
              <a:t>ảnh</a:t>
            </a:r>
            <a:r>
              <a:rPr lang="en-US" altLang="en-US" sz="2400" dirty="0">
                <a:solidFill>
                  <a:schemeClr val="tx1"/>
                </a:solidFill>
              </a:rPr>
              <a:t> </a:t>
            </a:r>
            <a:r>
              <a:rPr lang="en-US" altLang="en-US" sz="2400" dirty="0" err="1">
                <a:solidFill>
                  <a:schemeClr val="tx1"/>
                </a:solidFill>
              </a:rPr>
              <a:t>hưởng</a:t>
            </a:r>
            <a:r>
              <a:rPr lang="en-US" altLang="en-US" sz="2400" dirty="0">
                <a:solidFill>
                  <a:schemeClr val="tx1"/>
                </a:solidFill>
              </a:rPr>
              <a:t> </a:t>
            </a:r>
            <a:r>
              <a:rPr lang="en-US" altLang="en-US" sz="2400" dirty="0" err="1">
                <a:solidFill>
                  <a:schemeClr val="tx1"/>
                </a:solidFill>
              </a:rPr>
              <a:t>đến</a:t>
            </a:r>
            <a:r>
              <a:rPr lang="en-US" altLang="en-US" sz="2400" dirty="0">
                <a:solidFill>
                  <a:schemeClr val="tx1"/>
                </a:solidFill>
              </a:rPr>
              <a:t> an </a:t>
            </a:r>
            <a:r>
              <a:rPr lang="en-US" altLang="en-US" sz="2400" dirty="0" err="1">
                <a:solidFill>
                  <a:schemeClr val="tx1"/>
                </a:solidFill>
              </a:rPr>
              <a:t>toàn</a:t>
            </a:r>
            <a:r>
              <a:rPr lang="en-US" altLang="en-US" sz="2400" dirty="0">
                <a:solidFill>
                  <a:schemeClr val="tx1"/>
                </a:solidFill>
              </a:rPr>
              <a:t> </a:t>
            </a:r>
            <a:r>
              <a:rPr lang="en-US" altLang="en-US" sz="2400" dirty="0" err="1">
                <a:solidFill>
                  <a:schemeClr val="tx1"/>
                </a:solidFill>
              </a:rPr>
              <a:t>thông</a:t>
            </a:r>
            <a:r>
              <a:rPr lang="en-US" altLang="en-US" sz="2400" dirty="0">
                <a:solidFill>
                  <a:schemeClr val="tx1"/>
                </a:solidFill>
              </a:rPr>
              <a:t> tin </a:t>
            </a:r>
            <a:r>
              <a:rPr lang="en-US" altLang="en-US" sz="2400" dirty="0" err="1">
                <a:solidFill>
                  <a:schemeClr val="tx1"/>
                </a:solidFill>
              </a:rPr>
              <a:t>máy</a:t>
            </a:r>
            <a:r>
              <a:rPr lang="en-US" altLang="en-US" sz="2400" dirty="0">
                <a:solidFill>
                  <a:schemeClr val="tx1"/>
                </a:solidFill>
              </a:rPr>
              <a:t> </a:t>
            </a:r>
            <a:r>
              <a:rPr lang="en-US" altLang="en-US" sz="2400" dirty="0" err="1">
                <a:solidFill>
                  <a:schemeClr val="tx1"/>
                </a:solidFill>
              </a:rPr>
              <a:t>tính</a:t>
            </a:r>
            <a:r>
              <a:rPr lang="en-US" sz="2400" dirty="0">
                <a:solidFill>
                  <a:schemeClr val="tx1"/>
                </a:solidFill>
              </a:rPr>
              <a:t>?</a:t>
            </a:r>
          </a:p>
        </p:txBody>
      </p:sp>
      <p:sp>
        <p:nvSpPr>
          <p:cNvPr id="20" name="TextBox 19"/>
          <p:cNvSpPr txBox="1">
            <a:spLocks noChangeArrowheads="1"/>
          </p:cNvSpPr>
          <p:nvPr/>
        </p:nvSpPr>
        <p:spPr bwMode="auto">
          <a:xfrm>
            <a:off x="64007" y="3733800"/>
            <a:ext cx="88316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lnSpc>
                <a:spcPct val="150000"/>
              </a:lnSpc>
              <a:buFontTx/>
              <a:buChar char="-"/>
            </a:pPr>
            <a:r>
              <a:rPr lang="en-US" altLang="en-US" sz="3200" dirty="0"/>
              <a:t> Do </a:t>
            </a:r>
            <a:r>
              <a:rPr lang="en-US" altLang="en-US" sz="3200" dirty="0" err="1"/>
              <a:t>môi</a:t>
            </a:r>
            <a:r>
              <a:rPr lang="en-US" altLang="en-US" sz="3200" dirty="0"/>
              <a:t> </a:t>
            </a:r>
            <a:r>
              <a:rPr lang="en-US" altLang="en-US" sz="3200" dirty="0" err="1" smtClean="0"/>
              <a:t>trường</a:t>
            </a:r>
            <a:r>
              <a:rPr lang="en-US" altLang="en-US" sz="3200" dirty="0" smtClean="0"/>
              <a:t>(</a:t>
            </a:r>
            <a:r>
              <a:rPr lang="en-US" altLang="en-US" sz="3200" dirty="0" err="1" smtClean="0"/>
              <a:t>nóng</a:t>
            </a:r>
            <a:r>
              <a:rPr lang="en-US" altLang="en-US" sz="3200" dirty="0"/>
              <a:t>, </a:t>
            </a:r>
            <a:r>
              <a:rPr lang="en-US" altLang="en-US" sz="3200" dirty="0" err="1"/>
              <a:t>ẩm</a:t>
            </a:r>
            <a:r>
              <a:rPr lang="en-US" altLang="en-US" sz="3200" dirty="0"/>
              <a:t>…) </a:t>
            </a:r>
            <a:r>
              <a:rPr lang="en-US" altLang="en-US" sz="3200" dirty="0" err="1"/>
              <a:t>làm</a:t>
            </a:r>
            <a:r>
              <a:rPr lang="en-US" altLang="en-US" sz="3200" dirty="0"/>
              <a:t> </a:t>
            </a:r>
            <a:r>
              <a:rPr lang="en-US" altLang="en-US" sz="3200" dirty="0" err="1"/>
              <a:t>giảm</a:t>
            </a:r>
            <a:r>
              <a:rPr lang="en-US" altLang="en-US" sz="3200" dirty="0"/>
              <a:t> </a:t>
            </a:r>
            <a:r>
              <a:rPr lang="en-US" altLang="en-US" sz="3200" dirty="0" err="1"/>
              <a:t>tuổi</a:t>
            </a:r>
            <a:r>
              <a:rPr lang="en-US" altLang="en-US" sz="3200" dirty="0"/>
              <a:t> </a:t>
            </a:r>
            <a:r>
              <a:rPr lang="en-US" altLang="en-US" sz="3200" dirty="0" err="1"/>
              <a:t>thọ</a:t>
            </a:r>
            <a:r>
              <a:rPr lang="en-US" altLang="en-US" sz="3200" dirty="0"/>
              <a:t> </a:t>
            </a:r>
            <a:r>
              <a:rPr lang="en-US" altLang="en-US" sz="3200" dirty="0" err="1"/>
              <a:t>máy</a:t>
            </a:r>
            <a:r>
              <a:rPr lang="en-US" altLang="en-US" sz="3200" dirty="0"/>
              <a:t> </a:t>
            </a:r>
            <a:r>
              <a:rPr lang="en-US" altLang="en-US" sz="3200" dirty="0" err="1"/>
              <a:t>tính</a:t>
            </a:r>
            <a:r>
              <a:rPr lang="en-US" altLang="en-US" sz="3200" dirty="0"/>
              <a:t>.</a:t>
            </a:r>
          </a:p>
          <a:p>
            <a:pPr algn="just">
              <a:lnSpc>
                <a:spcPct val="150000"/>
              </a:lnSpc>
            </a:pPr>
            <a:r>
              <a:rPr lang="en-US" altLang="en-US" sz="3200" dirty="0"/>
              <a:t>-Do </a:t>
            </a:r>
            <a:r>
              <a:rPr lang="en-US" altLang="en-US" sz="3200" dirty="0" err="1"/>
              <a:t>cách</a:t>
            </a:r>
            <a:r>
              <a:rPr lang="en-US" altLang="en-US" sz="3200" dirty="0"/>
              <a:t> </a:t>
            </a:r>
            <a:r>
              <a:rPr lang="en-US" altLang="en-US" sz="3200" dirty="0" err="1"/>
              <a:t>sử</a:t>
            </a:r>
            <a:r>
              <a:rPr lang="en-US" altLang="en-US" sz="3200" dirty="0"/>
              <a:t> </a:t>
            </a:r>
            <a:r>
              <a:rPr lang="en-US" altLang="en-US" sz="3200" dirty="0" err="1"/>
              <a:t>dụng</a:t>
            </a:r>
            <a:r>
              <a:rPr lang="en-US" altLang="en-US" sz="3200" dirty="0"/>
              <a:t> </a:t>
            </a:r>
            <a:r>
              <a:rPr lang="en-US" altLang="en-US" sz="3200" dirty="0" err="1"/>
              <a:t>không</a:t>
            </a:r>
            <a:r>
              <a:rPr lang="en-US" altLang="en-US" sz="3200" dirty="0"/>
              <a:t> </a:t>
            </a:r>
            <a:r>
              <a:rPr lang="en-US" altLang="en-US" sz="3200" dirty="0" err="1"/>
              <a:t>đúng</a:t>
            </a:r>
            <a:r>
              <a:rPr lang="en-US" altLang="en-US" sz="3200" dirty="0" smtClean="0"/>
              <a:t>: </a:t>
            </a:r>
            <a:r>
              <a:rPr lang="en-US" altLang="en-US" sz="3200" dirty="0" err="1" smtClean="0"/>
              <a:t>Khởi</a:t>
            </a:r>
            <a:r>
              <a:rPr lang="en-US" altLang="en-US" sz="3200" dirty="0" smtClean="0"/>
              <a:t> </a:t>
            </a:r>
            <a:r>
              <a:rPr lang="en-US" altLang="en-US" sz="3200" dirty="0" err="1" smtClean="0"/>
              <a:t>động</a:t>
            </a:r>
            <a:r>
              <a:rPr lang="en-US" altLang="en-US" sz="3200" dirty="0" smtClean="0"/>
              <a:t>, </a:t>
            </a:r>
            <a:r>
              <a:rPr lang="en-US" altLang="en-US" sz="3200" dirty="0" err="1"/>
              <a:t>tắt</a:t>
            </a:r>
            <a:r>
              <a:rPr lang="en-US" altLang="en-US" sz="3200" dirty="0"/>
              <a:t> </a:t>
            </a:r>
            <a:r>
              <a:rPr lang="en-US" altLang="en-US" sz="3200" dirty="0" err="1"/>
              <a:t>máy</a:t>
            </a:r>
            <a:r>
              <a:rPr lang="en-US" altLang="en-US" sz="3200" dirty="0"/>
              <a:t>, </a:t>
            </a:r>
            <a:r>
              <a:rPr lang="en-US" altLang="en-US" sz="3200" dirty="0" err="1"/>
              <a:t>đóng</a:t>
            </a:r>
            <a:r>
              <a:rPr lang="en-US" altLang="en-US" sz="3200" dirty="0"/>
              <a:t> </a:t>
            </a:r>
            <a:r>
              <a:rPr lang="en-US" altLang="en-US" sz="3200" dirty="0" err="1"/>
              <a:t>chương</a:t>
            </a:r>
            <a:r>
              <a:rPr lang="en-US" altLang="en-US" sz="3200" dirty="0"/>
              <a:t> </a:t>
            </a:r>
            <a:r>
              <a:rPr lang="en-US" altLang="en-US" sz="3200" dirty="0" err="1" smtClean="0"/>
              <a:t>trình</a:t>
            </a:r>
            <a:r>
              <a:rPr lang="en-US" altLang="en-US" sz="3200" dirty="0" smtClean="0"/>
              <a:t>,  </a:t>
            </a:r>
            <a:r>
              <a:rPr lang="en-US" altLang="en-US" sz="3200" dirty="0" err="1"/>
              <a:t>không</a:t>
            </a:r>
            <a:r>
              <a:rPr lang="en-US" altLang="en-US" sz="3200" dirty="0"/>
              <a:t> </a:t>
            </a:r>
            <a:r>
              <a:rPr lang="en-US" altLang="en-US" sz="3200" dirty="0" err="1" smtClean="0"/>
              <a:t>đúng</a:t>
            </a:r>
            <a:r>
              <a:rPr lang="en-US" altLang="en-US" sz="3200" dirty="0" smtClean="0"/>
              <a:t> </a:t>
            </a:r>
            <a:r>
              <a:rPr lang="en-US" altLang="en-US" sz="3200" dirty="0" err="1" smtClean="0"/>
              <a:t>cách</a:t>
            </a:r>
            <a:r>
              <a:rPr lang="en-US" altLang="en-US" sz="3200" dirty="0" smtClean="0"/>
              <a:t>….</a:t>
            </a:r>
            <a:endParaRPr lang="en-US" altLang="en-US" sz="3200" dirty="0"/>
          </a:p>
        </p:txBody>
      </p:sp>
      <p:pic>
        <p:nvPicPr>
          <p:cNvPr id="1026" name="Picture 2" descr="Cách sử dụng máy tính để bàn và máy tính xách tay bền lâu. | THINK NEXT  Forum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78411"/>
            <a:ext cx="409506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9" grpId="1"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627" y="32755"/>
            <a:ext cx="9097373" cy="653046"/>
            <a:chOff x="-170323" y="-911315"/>
            <a:chExt cx="9097373" cy="770708"/>
          </a:xfrm>
        </p:grpSpPr>
        <p:sp>
          <p:nvSpPr>
            <p:cNvPr id="6" name="Rounded Rectangle 5"/>
            <p:cNvSpPr/>
            <p:nvPr/>
          </p:nvSpPr>
          <p:spPr>
            <a:xfrm>
              <a:off x="-170323" y="-911315"/>
              <a:ext cx="9097373" cy="77070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hưởng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máy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rot="16200000">
              <a:off x="-334517" y="-741500"/>
              <a:ext cx="738961" cy="410573"/>
            </a:xfrm>
            <a:prstGeom prst="round2SameRect">
              <a:avLst>
                <a:gd name="adj1" fmla="val 16667"/>
                <a:gd name="adj2" fmla="val 6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8" name="Rectangle 7"/>
            <p:cNvSpPr/>
            <p:nvPr/>
          </p:nvSpPr>
          <p:spPr>
            <a:xfrm>
              <a:off x="-170323" y="-905693"/>
              <a:ext cx="410573" cy="420997"/>
            </a:xfrm>
            <a:prstGeom prst="rect">
              <a:avLst/>
            </a:prstGeom>
            <a:noFill/>
          </p:spPr>
          <p:txBody>
            <a:bodyPr wrap="square" lIns="91440" tIns="45720" rIns="91440" bIns="45720">
              <a:spAutoFit/>
            </a:bodyPr>
            <a:lstStyle/>
            <a:p>
              <a:pPr algn="ctr"/>
              <a:r>
                <a:rPr lang="en-US" sz="2800" b="1"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2800" b="1" cap="none" spc="0" dirty="0">
                <a:ln w="9525">
                  <a:solidFill>
                    <a:srgbClr val="7030A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grpSp>
        <p:nvGrpSpPr>
          <p:cNvPr id="9" name="Group 6"/>
          <p:cNvGrpSpPr>
            <a:grpSpLocks/>
          </p:cNvGrpSpPr>
          <p:nvPr/>
        </p:nvGrpSpPr>
        <p:grpSpPr bwMode="auto">
          <a:xfrm>
            <a:off x="-25169" y="690492"/>
            <a:ext cx="609600" cy="604837"/>
            <a:chOff x="2078" y="1680"/>
            <a:chExt cx="1615" cy="1615"/>
          </a:xfrm>
        </p:grpSpPr>
        <p:sp>
          <p:nvSpPr>
            <p:cNvPr id="10"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1"/>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mn-cs"/>
              </a:endParaRPr>
            </a:p>
          </p:txBody>
        </p:sp>
        <p:sp>
          <p:nvSpPr>
            <p:cNvPr id="13"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3"/>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mn-cs"/>
              </a:endParaRPr>
            </a:p>
          </p:txBody>
        </p:sp>
        <p:sp>
          <p:nvSpPr>
            <p:cNvPr id="15"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6" name="AutoShape 5"/>
          <p:cNvSpPr>
            <a:spLocks noChangeArrowheads="1"/>
          </p:cNvSpPr>
          <p:nvPr/>
        </p:nvSpPr>
        <p:spPr bwMode="gray">
          <a:xfrm>
            <a:off x="584431" y="634083"/>
            <a:ext cx="2996969" cy="64918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2400" b="1" dirty="0" smtClean="0">
                <a:solidFill>
                  <a:srgbClr val="0070C0"/>
                </a:solidFill>
                <a:cs typeface="Times New Roman" pitchFamily="18" charset="0"/>
              </a:rPr>
              <a:t>a) </a:t>
            </a:r>
            <a:r>
              <a:rPr lang="en-US" altLang="en-US" sz="2400" b="1" dirty="0" smtClean="0">
                <a:solidFill>
                  <a:srgbClr val="0070C0"/>
                </a:solidFill>
              </a:rPr>
              <a:t>Virus </a:t>
            </a:r>
            <a:r>
              <a:rPr lang="en-US" altLang="en-US" sz="2400" b="1" dirty="0" err="1" smtClean="0">
                <a:solidFill>
                  <a:srgbClr val="0070C0"/>
                </a:solidFill>
              </a:rPr>
              <a:t>máy</a:t>
            </a:r>
            <a:r>
              <a:rPr lang="en-US" altLang="en-US" sz="2400" b="1" dirty="0" smtClean="0">
                <a:solidFill>
                  <a:srgbClr val="0070C0"/>
                </a:solidFill>
              </a:rPr>
              <a:t> </a:t>
            </a:r>
            <a:r>
              <a:rPr lang="en-US" altLang="en-US" sz="2400" b="1" dirty="0" err="1" smtClean="0">
                <a:solidFill>
                  <a:srgbClr val="0070C0"/>
                </a:solidFill>
              </a:rPr>
              <a:t>tính</a:t>
            </a:r>
            <a:endParaRPr lang="nl-NL" altLang="en-US" sz="2400" b="1" dirty="0">
              <a:solidFill>
                <a:srgbClr val="0070C0"/>
              </a:solidFill>
            </a:endParaRPr>
          </a:p>
        </p:txBody>
      </p:sp>
      <p:pic>
        <p:nvPicPr>
          <p:cNvPr id="17" name="Picture 18" descr="Vir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313" y="1690697"/>
            <a:ext cx="45486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5313" y="4095761"/>
            <a:ext cx="45486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46627" y="2992012"/>
            <a:ext cx="459531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spcBef>
                <a:spcPct val="50000"/>
              </a:spcBef>
            </a:pPr>
            <a:r>
              <a:rPr lang="en-US" altLang="en-US" sz="2800" dirty="0"/>
              <a:t> </a:t>
            </a:r>
            <a:r>
              <a:rPr lang="en-US" altLang="en-US" sz="2800" dirty="0">
                <a:solidFill>
                  <a:srgbClr val="000066"/>
                </a:solidFill>
              </a:rPr>
              <a:t>- Virus </a:t>
            </a:r>
            <a:r>
              <a:rPr lang="en-US" altLang="en-US" sz="2800" dirty="0" err="1">
                <a:solidFill>
                  <a:srgbClr val="000066"/>
                </a:solidFill>
              </a:rPr>
              <a:t>máy</a:t>
            </a:r>
            <a:r>
              <a:rPr lang="en-US" altLang="en-US" sz="2800" dirty="0">
                <a:solidFill>
                  <a:srgbClr val="000066"/>
                </a:solidFill>
              </a:rPr>
              <a:t> </a:t>
            </a:r>
            <a:r>
              <a:rPr lang="en-US" altLang="en-US" sz="2800" dirty="0" err="1">
                <a:solidFill>
                  <a:srgbClr val="000066"/>
                </a:solidFill>
              </a:rPr>
              <a:t>tính</a:t>
            </a:r>
            <a:r>
              <a:rPr lang="en-US" altLang="en-US" sz="2800" dirty="0">
                <a:solidFill>
                  <a:srgbClr val="000066"/>
                </a:solidFill>
              </a:rPr>
              <a:t> </a:t>
            </a:r>
            <a:r>
              <a:rPr lang="en-US" altLang="en-US" sz="2800" dirty="0" err="1">
                <a:solidFill>
                  <a:srgbClr val="000066"/>
                </a:solidFill>
              </a:rPr>
              <a:t>xuất</a:t>
            </a:r>
            <a:r>
              <a:rPr lang="en-US" altLang="en-US" sz="2800" dirty="0">
                <a:solidFill>
                  <a:srgbClr val="000066"/>
                </a:solidFill>
              </a:rPr>
              <a:t> </a:t>
            </a:r>
            <a:r>
              <a:rPr lang="en-US" altLang="en-US" sz="2800" dirty="0" err="1">
                <a:solidFill>
                  <a:srgbClr val="000066"/>
                </a:solidFill>
              </a:rPr>
              <a:t>hiện</a:t>
            </a:r>
            <a:r>
              <a:rPr lang="en-US" altLang="en-US" sz="2800" dirty="0">
                <a:solidFill>
                  <a:srgbClr val="000066"/>
                </a:solidFill>
              </a:rPr>
              <a:t> </a:t>
            </a:r>
            <a:r>
              <a:rPr lang="en-US" altLang="en-US" sz="2800" dirty="0" err="1">
                <a:solidFill>
                  <a:srgbClr val="000066"/>
                </a:solidFill>
              </a:rPr>
              <a:t>trong</a:t>
            </a:r>
            <a:r>
              <a:rPr lang="en-US" altLang="en-US" sz="2800" dirty="0">
                <a:solidFill>
                  <a:srgbClr val="000066"/>
                </a:solidFill>
              </a:rPr>
              <a:t> </a:t>
            </a:r>
            <a:r>
              <a:rPr lang="en-US" altLang="en-US" sz="2800" dirty="0" err="1">
                <a:solidFill>
                  <a:srgbClr val="000066"/>
                </a:solidFill>
              </a:rPr>
              <a:t>những</a:t>
            </a:r>
            <a:r>
              <a:rPr lang="en-US" altLang="en-US" sz="2800" dirty="0">
                <a:solidFill>
                  <a:srgbClr val="000066"/>
                </a:solidFill>
              </a:rPr>
              <a:t> </a:t>
            </a:r>
            <a:r>
              <a:rPr lang="en-US" altLang="en-US" sz="2800" dirty="0" err="1">
                <a:solidFill>
                  <a:srgbClr val="000066"/>
                </a:solidFill>
              </a:rPr>
              <a:t>năm</a:t>
            </a:r>
            <a:r>
              <a:rPr lang="en-US" altLang="en-US" sz="2800" dirty="0">
                <a:solidFill>
                  <a:srgbClr val="000066"/>
                </a:solidFill>
              </a:rPr>
              <a:t> 80 </a:t>
            </a:r>
            <a:r>
              <a:rPr lang="en-US" altLang="en-US" sz="2800" dirty="0" err="1">
                <a:solidFill>
                  <a:srgbClr val="000066"/>
                </a:solidFill>
              </a:rPr>
              <a:t>của</a:t>
            </a:r>
            <a:r>
              <a:rPr lang="en-US" altLang="en-US" sz="2800" dirty="0">
                <a:solidFill>
                  <a:srgbClr val="000066"/>
                </a:solidFill>
              </a:rPr>
              <a:t> </a:t>
            </a:r>
            <a:r>
              <a:rPr lang="en-US" altLang="en-US" sz="2800" dirty="0" err="1">
                <a:solidFill>
                  <a:srgbClr val="000066"/>
                </a:solidFill>
              </a:rPr>
              <a:t>thế</a:t>
            </a:r>
            <a:r>
              <a:rPr lang="en-US" altLang="en-US" sz="2800" dirty="0">
                <a:solidFill>
                  <a:srgbClr val="000066"/>
                </a:solidFill>
              </a:rPr>
              <a:t> </a:t>
            </a:r>
            <a:r>
              <a:rPr lang="en-US" altLang="en-US" sz="2800" dirty="0" err="1">
                <a:solidFill>
                  <a:srgbClr val="000066"/>
                </a:solidFill>
              </a:rPr>
              <a:t>kỉ</a:t>
            </a:r>
            <a:r>
              <a:rPr lang="en-US" altLang="en-US" sz="2800" dirty="0">
                <a:solidFill>
                  <a:srgbClr val="000066"/>
                </a:solidFill>
              </a:rPr>
              <a:t> XX.</a:t>
            </a:r>
          </a:p>
          <a:p>
            <a:pPr algn="just">
              <a:spcBef>
                <a:spcPct val="50000"/>
              </a:spcBef>
            </a:pPr>
            <a:r>
              <a:rPr lang="en-US" altLang="en-US" sz="2800" dirty="0" smtClean="0">
                <a:solidFill>
                  <a:srgbClr val="000066"/>
                </a:solidFill>
              </a:rPr>
              <a:t>=&gt;</a:t>
            </a:r>
            <a:r>
              <a:rPr lang="en-US" altLang="en-US" sz="2800" dirty="0" err="1" smtClean="0">
                <a:solidFill>
                  <a:srgbClr val="000066"/>
                </a:solidFill>
              </a:rPr>
              <a:t>Một</a:t>
            </a:r>
            <a:r>
              <a:rPr lang="en-US" altLang="en-US" sz="2800" dirty="0" smtClean="0">
                <a:solidFill>
                  <a:srgbClr val="000066"/>
                </a:solidFill>
              </a:rPr>
              <a:t> </a:t>
            </a:r>
            <a:r>
              <a:rPr lang="en-US" altLang="en-US" sz="2800" dirty="0" err="1">
                <a:solidFill>
                  <a:srgbClr val="000066"/>
                </a:solidFill>
              </a:rPr>
              <a:t>trong</a:t>
            </a:r>
            <a:r>
              <a:rPr lang="en-US" altLang="en-US" sz="2800" dirty="0">
                <a:solidFill>
                  <a:srgbClr val="000066"/>
                </a:solidFill>
              </a:rPr>
              <a:t> </a:t>
            </a:r>
            <a:r>
              <a:rPr lang="en-US" altLang="en-US" sz="2800" dirty="0" err="1">
                <a:solidFill>
                  <a:srgbClr val="000066"/>
                </a:solidFill>
              </a:rPr>
              <a:t>những</a:t>
            </a:r>
            <a:r>
              <a:rPr lang="en-US" altLang="en-US" sz="2800" dirty="0">
                <a:solidFill>
                  <a:srgbClr val="000066"/>
                </a:solidFill>
              </a:rPr>
              <a:t> </a:t>
            </a:r>
            <a:r>
              <a:rPr lang="en-US" altLang="en-US" sz="2800" dirty="0" err="1">
                <a:solidFill>
                  <a:srgbClr val="000066"/>
                </a:solidFill>
              </a:rPr>
              <a:t>nguyên</a:t>
            </a:r>
            <a:r>
              <a:rPr lang="en-US" altLang="en-US" sz="2800" dirty="0">
                <a:solidFill>
                  <a:srgbClr val="000066"/>
                </a:solidFill>
              </a:rPr>
              <a:t> </a:t>
            </a:r>
            <a:r>
              <a:rPr lang="en-US" altLang="en-US" sz="2800" dirty="0" err="1">
                <a:solidFill>
                  <a:srgbClr val="000066"/>
                </a:solidFill>
              </a:rPr>
              <a:t>nhân</a:t>
            </a:r>
            <a:r>
              <a:rPr lang="en-US" altLang="en-US" sz="2800" dirty="0">
                <a:solidFill>
                  <a:srgbClr val="000066"/>
                </a:solidFill>
              </a:rPr>
              <a:t> </a:t>
            </a:r>
            <a:r>
              <a:rPr lang="en-US" altLang="en-US" sz="2800" dirty="0" err="1">
                <a:solidFill>
                  <a:srgbClr val="000066"/>
                </a:solidFill>
              </a:rPr>
              <a:t>gây</a:t>
            </a:r>
            <a:r>
              <a:rPr lang="en-US" altLang="en-US" sz="2800" dirty="0">
                <a:solidFill>
                  <a:srgbClr val="000066"/>
                </a:solidFill>
              </a:rPr>
              <a:t> </a:t>
            </a:r>
            <a:r>
              <a:rPr lang="en-US" altLang="en-US" sz="2800" dirty="0" err="1">
                <a:solidFill>
                  <a:srgbClr val="000066"/>
                </a:solidFill>
              </a:rPr>
              <a:t>mất</a:t>
            </a:r>
            <a:r>
              <a:rPr lang="en-US" altLang="en-US" sz="2800" dirty="0">
                <a:solidFill>
                  <a:srgbClr val="000066"/>
                </a:solidFill>
              </a:rPr>
              <a:t> </a:t>
            </a:r>
            <a:r>
              <a:rPr lang="en-US" altLang="en-US" sz="2800" dirty="0" err="1">
                <a:solidFill>
                  <a:srgbClr val="000066"/>
                </a:solidFill>
              </a:rPr>
              <a:t>thông</a:t>
            </a:r>
            <a:r>
              <a:rPr lang="en-US" altLang="en-US" sz="2800" dirty="0">
                <a:solidFill>
                  <a:srgbClr val="000066"/>
                </a:solidFill>
              </a:rPr>
              <a:t> tin </a:t>
            </a:r>
            <a:r>
              <a:rPr lang="en-US" altLang="en-US" sz="2800" dirty="0" err="1">
                <a:solidFill>
                  <a:srgbClr val="000066"/>
                </a:solidFill>
              </a:rPr>
              <a:t>máy</a:t>
            </a:r>
            <a:r>
              <a:rPr lang="en-US" altLang="en-US" sz="2800" dirty="0">
                <a:solidFill>
                  <a:srgbClr val="000066"/>
                </a:solidFill>
              </a:rPr>
              <a:t> </a:t>
            </a:r>
            <a:r>
              <a:rPr lang="en-US" altLang="en-US" sz="2800" dirty="0" err="1">
                <a:solidFill>
                  <a:srgbClr val="000066"/>
                </a:solidFill>
              </a:rPr>
              <a:t>tính</a:t>
            </a:r>
            <a:r>
              <a:rPr lang="en-US" altLang="en-US" sz="2800" dirty="0">
                <a:solidFill>
                  <a:srgbClr val="000066"/>
                </a:solidFill>
              </a:rPr>
              <a:t> </a:t>
            </a:r>
            <a:r>
              <a:rPr lang="en-US" altLang="en-US" sz="2800" dirty="0" err="1">
                <a:solidFill>
                  <a:srgbClr val="000066"/>
                </a:solidFill>
              </a:rPr>
              <a:t>với</a:t>
            </a:r>
            <a:r>
              <a:rPr lang="en-US" altLang="en-US" sz="2800" dirty="0">
                <a:solidFill>
                  <a:srgbClr val="000066"/>
                </a:solidFill>
              </a:rPr>
              <a:t> </a:t>
            </a:r>
            <a:r>
              <a:rPr lang="en-US" altLang="en-US" sz="2800" dirty="0" err="1">
                <a:solidFill>
                  <a:srgbClr val="000066"/>
                </a:solidFill>
              </a:rPr>
              <a:t>những</a:t>
            </a:r>
            <a:r>
              <a:rPr lang="en-US" altLang="en-US" sz="2800" dirty="0">
                <a:solidFill>
                  <a:srgbClr val="000066"/>
                </a:solidFill>
              </a:rPr>
              <a:t> </a:t>
            </a:r>
            <a:r>
              <a:rPr lang="en-US" altLang="en-US" sz="2800" dirty="0" err="1">
                <a:solidFill>
                  <a:srgbClr val="000066"/>
                </a:solidFill>
              </a:rPr>
              <a:t>hậu</a:t>
            </a:r>
            <a:r>
              <a:rPr lang="en-US" altLang="en-US" sz="2800" dirty="0">
                <a:solidFill>
                  <a:srgbClr val="000066"/>
                </a:solidFill>
              </a:rPr>
              <a:t> </a:t>
            </a:r>
            <a:r>
              <a:rPr lang="en-US" altLang="en-US" sz="2800" dirty="0" err="1">
                <a:solidFill>
                  <a:srgbClr val="000066"/>
                </a:solidFill>
              </a:rPr>
              <a:t>quả</a:t>
            </a:r>
            <a:r>
              <a:rPr lang="en-US" altLang="en-US" sz="2800" dirty="0">
                <a:solidFill>
                  <a:srgbClr val="000066"/>
                </a:solidFill>
              </a:rPr>
              <a:t> </a:t>
            </a:r>
            <a:r>
              <a:rPr lang="en-US" altLang="en-US" sz="2800" dirty="0" err="1">
                <a:solidFill>
                  <a:srgbClr val="000066"/>
                </a:solidFill>
              </a:rPr>
              <a:t>nghiêm</a:t>
            </a:r>
            <a:r>
              <a:rPr lang="en-US" altLang="en-US" sz="2800" dirty="0">
                <a:solidFill>
                  <a:srgbClr val="000066"/>
                </a:solidFill>
              </a:rPr>
              <a:t> </a:t>
            </a:r>
            <a:r>
              <a:rPr lang="en-US" altLang="en-US" sz="2800" dirty="0" err="1">
                <a:solidFill>
                  <a:srgbClr val="000066"/>
                </a:solidFill>
              </a:rPr>
              <a:t>trọng</a:t>
            </a:r>
            <a:r>
              <a:rPr lang="en-US" altLang="en-US" sz="2800" dirty="0">
                <a:solidFill>
                  <a:srgbClr val="000066"/>
                </a:solidFill>
              </a:rPr>
              <a:t>.</a:t>
            </a:r>
          </a:p>
        </p:txBody>
      </p:sp>
    </p:spTree>
    <p:extLst>
      <p:ext uri="{BB962C8B-B14F-4D97-AF65-F5344CB8AC3E}">
        <p14:creationId xmlns:p14="http://schemas.microsoft.com/office/powerpoint/2010/main" val="12474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2001</Words>
  <Application>Microsoft Office PowerPoint</Application>
  <PresentationFormat>On-screen Show (4:3)</PresentationFormat>
  <Paragraphs>179</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Virus chặn truy cập internet vĩnh viễn</vt:lpstr>
      <vt:lpstr>Virus tự động tắt máy tính sau 5 giây</vt:lpstr>
      <vt:lpstr>Những virus máy tính nguy hiểm nhất</vt:lpstr>
      <vt:lpstr>Nimda</vt:lpstr>
      <vt:lpstr>Storm Worm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PC</cp:lastModifiedBy>
  <cp:revision>94</cp:revision>
  <dcterms:created xsi:type="dcterms:W3CDTF">2021-08-25T10:55:36Z</dcterms:created>
  <dcterms:modified xsi:type="dcterms:W3CDTF">2021-11-13T04:13:24Z</dcterms:modified>
</cp:coreProperties>
</file>