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7" r:id="rId3"/>
    <p:sldId id="259" r:id="rId4"/>
    <p:sldId id="263" r:id="rId5"/>
    <p:sldId id="266" r:id="rId6"/>
    <p:sldId id="265" r:id="rId7"/>
    <p:sldId id="261" r:id="rId8"/>
    <p:sldId id="264" r:id="rId9"/>
    <p:sldId id="257" r:id="rId10"/>
    <p:sldId id="258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3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194BC9F-1524-4FEB-B2CB-3C2E7B44CB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21286CDA-4E4C-47BF-80C7-9466C957D8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355BE3B-803B-4609-839C-ED472A96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E8445-FCEB-4E0F-8E62-E797B482D3A4}" type="datetimeFigureOut">
              <a:rPr lang="en-US" smtClean="0"/>
              <a:t>19/3/2022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91FB6E5-622A-4AC8-A69C-D080F17CF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71A6B90-9627-489D-9A6D-9D1FECD32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E3AA0-3D66-4AAC-9741-16033D44F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128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63DF61D-7C4A-45FD-8E97-C224AA338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728F87E9-212E-4F59-8321-233FDA43B4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4D72CE7-9610-42CA-AE4D-6CF86E101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E8445-FCEB-4E0F-8E62-E797B482D3A4}" type="datetimeFigureOut">
              <a:rPr lang="en-US" smtClean="0"/>
              <a:t>19/3/2022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164E61E-4216-44DD-8DBE-584FFA3DF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E84E659-6DFE-4580-A74D-F41B613A1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E3AA0-3D66-4AAC-9741-16033D44F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131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56CF16EE-A496-4C74-BEF9-E4A1701153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9B6F4DBF-42F7-4863-A947-5FE6C5B855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575A4C5-7D9F-4A2F-B458-4D2151DC1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E8445-FCEB-4E0F-8E62-E797B482D3A4}" type="datetimeFigureOut">
              <a:rPr lang="en-US" smtClean="0"/>
              <a:t>19/3/2022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96C40E2-F0A9-4222-A3AF-3A56BDC6C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49AF999-0D69-4397-B72E-B2868323B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E3AA0-3D66-4AAC-9741-16033D44F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148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6436779-F366-46CF-AD20-50C30787E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410FD03-F8E4-4DB7-A98B-8F0E85E0E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9B0318D-B75A-49A2-9458-5541F6B30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E8445-FCEB-4E0F-8E62-E797B482D3A4}" type="datetimeFigureOut">
              <a:rPr lang="en-US" smtClean="0"/>
              <a:t>19/3/2022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1B3D420-F52C-40F8-95A1-6FFD25467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644C036-CD99-4284-9172-6E3381548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E3AA0-3D66-4AAC-9741-16033D44F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471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BAC213E-2E76-4BE9-A387-63D28E1AA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93F24EF3-FFDE-4376-9481-E1CDB1A5A2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4F1BD9A-CB89-4771-9FB6-23261154C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E8445-FCEB-4E0F-8E62-E797B482D3A4}" type="datetimeFigureOut">
              <a:rPr lang="en-US" smtClean="0"/>
              <a:t>19/3/2022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4F1C1F4-EA79-4C91-9A4A-BED577497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7621E71-C853-4A9B-8AB1-AA8E206A9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E3AA0-3D66-4AAC-9741-16033D44F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112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D11A590-1D88-488D-8924-0D29F1773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69465B5F-3FD8-4239-9120-F48A8A652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86858DF4-09C0-416F-98FD-E0EA3B706C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B541D11-2B43-4499-8CF9-BB00D876D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E8445-FCEB-4E0F-8E62-E797B482D3A4}" type="datetimeFigureOut">
              <a:rPr lang="en-US" smtClean="0"/>
              <a:t>19/3/2022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B570867F-3D7F-4D64-B2EF-BBFA7E168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19A7AEB-B041-4523-A727-74886BAD2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E3AA0-3D66-4AAC-9741-16033D44F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878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A66E859-8522-412D-B60E-88390ABCC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48BFC5B2-E13E-41F6-8EB6-75A889F6E4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82EEB854-E7A6-41F6-AE47-58CEEEF734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5C635F1C-5230-49CB-A6AB-688EB18147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4FFFE876-3CA1-4530-81B8-8253A0330A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E371E5C8-F6CA-45B1-AEC9-F9C05093D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E8445-FCEB-4E0F-8E62-E797B482D3A4}" type="datetimeFigureOut">
              <a:rPr lang="en-US" smtClean="0"/>
              <a:t>19/3/2022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28C4D858-86B4-4D7D-B11C-C30E9FA1A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E7BC14FB-A172-471A-BA4F-09C6D5F9B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E3AA0-3D66-4AAC-9741-16033D44F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136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5DCCFCC-D92A-47A9-AA24-C3B63BF7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0072E0B9-1D12-4F83-AD79-BBDEFCFAD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E8445-FCEB-4E0F-8E62-E797B482D3A4}" type="datetimeFigureOut">
              <a:rPr lang="en-US" smtClean="0"/>
              <a:t>19/3/2022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5B7F3ADC-C75A-4C90-B6A6-2BD40057A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3D716265-DF19-479B-8F5B-7F8627E73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E3AA0-3D66-4AAC-9741-16033D44F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373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83631B1A-8D6D-44D9-814B-9228661D1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E8445-FCEB-4E0F-8E62-E797B482D3A4}" type="datetimeFigureOut">
              <a:rPr lang="en-US" smtClean="0"/>
              <a:t>19/3/2022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5FD7DA91-5B06-4A5D-9954-2D5C56725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7AC2A04D-249B-4182-AB4B-6F032E5C4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E3AA0-3D66-4AAC-9741-16033D44F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743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8E8A6DF-5CF6-4094-9FD7-7225EAEB9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6E2DBCF-5FA9-4326-94D7-6CBD91A1B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49BA582D-3B8C-4B30-94FA-C472032642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E7B7703A-4848-40E9-A41E-AF92E855E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E8445-FCEB-4E0F-8E62-E797B482D3A4}" type="datetimeFigureOut">
              <a:rPr lang="en-US" smtClean="0"/>
              <a:t>19/3/2022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76577EC3-75F6-4996-B7BA-145825B11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0760C69-197E-47C1-B59A-F467C5DBA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E3AA0-3D66-4AAC-9741-16033D44F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753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C0FE46C-4EE5-437C-8EB6-A9C8CFED6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2FF876B7-5053-4B26-956C-EF7DDD69D3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6A9F8144-A2D7-416E-B508-16669045D3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79EA82EE-D56F-4D28-9C05-615110D7E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E8445-FCEB-4E0F-8E62-E797B482D3A4}" type="datetimeFigureOut">
              <a:rPr lang="en-US" smtClean="0"/>
              <a:t>19/3/2022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8EADCA5F-24E1-4DBC-B94B-0CC57F0A1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4D1F10E-968C-4A34-8830-205CB42B8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E3AA0-3D66-4AAC-9741-16033D44F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95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6F5AC8B3-15D2-4C2B-B1F0-093AA9231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19A0BE5-3AE9-48FD-AE4A-3549A88528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3533C10-90A4-4B38-A73A-B93F802623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E8445-FCEB-4E0F-8E62-E797B482D3A4}" type="datetimeFigureOut">
              <a:rPr lang="en-US" smtClean="0"/>
              <a:t>19/3/2022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D142B0D-9E29-4A19-AEEE-F5AD69AEC4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CE237B8-F568-493E-91FE-572EE4EE99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E3AA0-3D66-4AAC-9741-16033D44F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802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E65AEF9-2AE7-4D15-941A-20DF038D8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B1140B8-BE3B-47E9-8F59-DA86B4F017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hỗ dành sẵn cho Nội dung 4" descr="Ảnh có chứa văn bản, hoa, bó hoa, đồ sứ&#10;&#10;Mô tả được tạo tự động">
            <a:extLst>
              <a:ext uri="{FF2B5EF4-FFF2-40B4-BE49-F238E27FC236}">
                <a16:creationId xmlns:a16="http://schemas.microsoft.com/office/drawing/2014/main" id="{8FFDB625-4C69-4601-AF9F-42A0BC4DBA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7" name="Chỗ dành sẵn cho Nội dung 4" descr="Ảnh có chứa văn bản, hoa, bó hoa, đồ sứ&#10;&#10;Mô tả được tạo tự động">
            <a:extLst>
              <a:ext uri="{FF2B5EF4-FFF2-40B4-BE49-F238E27FC236}">
                <a16:creationId xmlns:a16="http://schemas.microsoft.com/office/drawing/2014/main" id="{CBC8794A-36E7-471C-8CAA-C23BF153A0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E4CF32D4-685E-41E5-9C3A-CDD00DD54536}"/>
              </a:ext>
            </a:extLst>
          </p:cNvPr>
          <p:cNvSpPr txBox="1"/>
          <p:nvPr/>
        </p:nvSpPr>
        <p:spPr>
          <a:xfrm>
            <a:off x="0" y="1825625"/>
            <a:ext cx="114547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CHÀO MỪNG </a:t>
            </a:r>
          </a:p>
          <a:p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CÁC 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TIẾT HỌC </a:t>
            </a:r>
          </a:p>
        </p:txBody>
      </p:sp>
    </p:spTree>
    <p:extLst>
      <p:ext uri="{BB962C8B-B14F-4D97-AF65-F5344CB8AC3E}">
        <p14:creationId xmlns:p14="http://schemas.microsoft.com/office/powerpoint/2010/main" val="240048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7AD7592A-F4EA-4187-B040-622951EAF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452" y="1610024"/>
            <a:ext cx="3058621" cy="1457002"/>
          </a:xfrm>
        </p:spPr>
        <p:txBody>
          <a:bodyPr anchor="b">
            <a:normAutofit/>
          </a:bodyPr>
          <a:lstStyle/>
          <a:p>
            <a:endParaRPr lang="en-US" sz="400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70AE191-D2EA-45C9-A44D-830C188F74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2021" y="518649"/>
            <a:ext cx="1128382" cy="847206"/>
            <a:chOff x="8183879" y="1000124"/>
            <a:chExt cx="1562267" cy="1172973"/>
          </a:xfrm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23A0E4C1-B7A6-4637-AC51-4A5AE3841F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F4E8C039-CC58-44F3-8A7B-E0A934C1D01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2CAB4B26-FB17-4D97-834C-48CF29B8D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0450" y="3067026"/>
            <a:ext cx="3058623" cy="3272324"/>
          </a:xfrm>
        </p:spPr>
        <p:txBody>
          <a:bodyPr anchor="t">
            <a:normAutofit/>
          </a:bodyPr>
          <a:lstStyle/>
          <a:p>
            <a:endParaRPr lang="en-US" sz="2000"/>
          </a:p>
        </p:txBody>
      </p:sp>
      <p:pic>
        <p:nvPicPr>
          <p:cNvPr id="24" name="Chỗ dành sẵn cho Nội dung 4" descr="Ảnh có chứa văn bản, hoa, bó hoa, đồ sứ&#10;&#10;Mô tả được tạo tự động">
            <a:extLst>
              <a:ext uri="{FF2B5EF4-FFF2-40B4-BE49-F238E27FC236}">
                <a16:creationId xmlns:a16="http://schemas.microsoft.com/office/drawing/2014/main" id="{5DE8A64E-6E4A-4DA4-96E9-771944008C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94"/>
            <a:ext cx="12093146" cy="6850806"/>
          </a:xfrm>
          <a:prstGeom prst="rect">
            <a:avLst/>
          </a:prstGeom>
        </p:spPr>
      </p:pic>
      <p:sp>
        <p:nvSpPr>
          <p:cNvPr id="25" name="Rectangle 2">
            <a:extLst>
              <a:ext uri="{FF2B5EF4-FFF2-40B4-BE49-F238E27FC236}">
                <a16:creationId xmlns:a16="http://schemas.microsoft.com/office/drawing/2014/main" id="{5995E5FF-0291-4871-8FB9-09C3E8D08B45}"/>
              </a:ext>
            </a:extLst>
          </p:cNvPr>
          <p:cNvSpPr txBox="1">
            <a:spLocks noChangeArrowheads="1"/>
          </p:cNvSpPr>
          <p:nvPr/>
        </p:nvSpPr>
        <p:spPr>
          <a:xfrm>
            <a:off x="2204936" y="2019300"/>
            <a:ext cx="8686800" cy="2819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Khi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b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18679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717E35B-E5AA-404E-B394-0F5A442F2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4C3142F-F1FF-4845-8BD1-EC9F248DE7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hỗ dành sẵn cho Nội dung 4" descr="Ảnh có chứa văn bản, hoa, bó hoa, đồ sứ&#10;&#10;Mô tả được tạo tự động">
            <a:extLst>
              <a:ext uri="{FF2B5EF4-FFF2-40B4-BE49-F238E27FC236}">
                <a16:creationId xmlns:a16="http://schemas.microsoft.com/office/drawing/2014/main" id="{553E5837-3F2D-4404-AA87-1878D60A40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CE196CCD-6066-4EB0-ADBE-9AEA8A604DDB}"/>
              </a:ext>
            </a:extLst>
          </p:cNvPr>
          <p:cNvSpPr txBox="1"/>
          <p:nvPr/>
        </p:nvSpPr>
        <p:spPr>
          <a:xfrm>
            <a:off x="4630629" y="305660"/>
            <a:ext cx="36327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CÁCH VẼ 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F149ECFD-D10F-425F-B1C8-A6A4A1CB0C44}"/>
              </a:ext>
            </a:extLst>
          </p:cNvPr>
          <p:cNvSpPr txBox="1"/>
          <p:nvPr/>
        </p:nvSpPr>
        <p:spPr>
          <a:xfrm>
            <a:off x="1678020" y="1488946"/>
            <a:ext cx="7806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dung 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D325EA50-F206-4D65-BA41-70E70C90D1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4663" y="2193728"/>
            <a:ext cx="6160851" cy="408505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3">
            <a:extLst>
              <a:ext uri="{FF2B5EF4-FFF2-40B4-BE49-F238E27FC236}">
                <a16:creationId xmlns:a16="http://schemas.microsoft.com/office/drawing/2014/main" id="{6B0529CE-BE89-4789-9B73-9077EFEBD1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3889" y="2460137"/>
            <a:ext cx="5761069" cy="364084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99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E24BEE1-A6CC-4583-866A-B2CB88956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717D4CD-766E-4FF3-931E-82DD5667D6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hỗ dành sẵn cho Nội dung 4" descr="Ảnh có chứa văn bản, hoa, bó hoa, đồ sứ&#10;&#10;Mô tả được tạo tự động">
            <a:extLst>
              <a:ext uri="{FF2B5EF4-FFF2-40B4-BE49-F238E27FC236}">
                <a16:creationId xmlns:a16="http://schemas.microsoft.com/office/drawing/2014/main" id="{FF8782ED-EB35-45B2-9C8F-F475B79A80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13">
            <a:extLst>
              <a:ext uri="{FF2B5EF4-FFF2-40B4-BE49-F238E27FC236}">
                <a16:creationId xmlns:a16="http://schemas.microsoft.com/office/drawing/2014/main" id="{BA44129C-37AE-45CC-924E-688D43A5148C}"/>
              </a:ext>
            </a:extLst>
          </p:cNvPr>
          <p:cNvGrpSpPr>
            <a:grpSpLocks/>
          </p:cNvGrpSpPr>
          <p:nvPr/>
        </p:nvGrpSpPr>
        <p:grpSpPr bwMode="auto">
          <a:xfrm>
            <a:off x="3126661" y="1589946"/>
            <a:ext cx="6046522" cy="4587017"/>
            <a:chOff x="1392" y="1056"/>
            <a:chExt cx="2784" cy="211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B1F34E7-E80D-4DC3-B511-E445F7C1BC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lum bright="42000"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27" t="12280" r="5263" b="7018"/>
            <a:stretch>
              <a:fillRect/>
            </a:stretch>
          </p:blipFill>
          <p:spPr bwMode="auto">
            <a:xfrm>
              <a:off x="1488" y="1184"/>
              <a:ext cx="2592" cy="1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1C79EEF-2624-491C-8173-DDEFA0A142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2" y="1056"/>
              <a:ext cx="2784" cy="21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B4A2E62-8A96-46D0-9E3A-F73A3941EE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1200"/>
              <a:ext cx="2592" cy="1824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7B5C6EAB-8077-4422-A1DE-E29BA2E88FC8}"/>
              </a:ext>
            </a:extLst>
          </p:cNvPr>
          <p:cNvSpPr txBox="1"/>
          <p:nvPr/>
        </p:nvSpPr>
        <p:spPr>
          <a:xfrm>
            <a:off x="2889115" y="690865"/>
            <a:ext cx="57471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</a:rPr>
              <a:t>Bước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 2: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</a:rPr>
              <a:t>Tìm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</a:rPr>
              <a:t>bố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</a:rPr>
              <a:t>cục</a:t>
            </a:r>
            <a:endParaRPr lang="en-US" sz="36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</a:rPr>
              <a:t>Vẽ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</a:rPr>
              <a:t>mảng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</a:rPr>
              <a:t>hình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</a:rPr>
              <a:t>chính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</a:rPr>
              <a:t>và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</a:rPr>
              <a:t>phụ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) </a:t>
            </a:r>
            <a:endParaRPr lang="en-US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32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6B7ACC0-19C5-465D-B97E-EA34AB41E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4B7B53F-96FC-4A32-8072-BACC721BC1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hỗ dành sẵn cho Nội dung 4" descr="Ảnh có chứa văn bản, hoa, bó hoa, đồ sứ&#10;&#10;Mô tả được tạo tự động">
            <a:extLst>
              <a:ext uri="{FF2B5EF4-FFF2-40B4-BE49-F238E27FC236}">
                <a16:creationId xmlns:a16="http://schemas.microsoft.com/office/drawing/2014/main" id="{5F49E79E-3429-4362-BF28-9F1A7EC8AA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8A90996A-C810-4D07-9824-9081A821E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54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8333" r="6250" b="6532"/>
          <a:stretch>
            <a:fillRect/>
          </a:stretch>
        </p:blipFill>
        <p:spPr bwMode="auto">
          <a:xfrm>
            <a:off x="3485674" y="1273937"/>
            <a:ext cx="6040195" cy="425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>
            <a:extLst>
              <a:ext uri="{FF2B5EF4-FFF2-40B4-BE49-F238E27FC236}">
                <a16:creationId xmlns:a16="http://schemas.microsoft.com/office/drawing/2014/main" id="{3DA2C94F-3C95-48E2-8E09-C1A0B31659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5516" y="1057293"/>
            <a:ext cx="6354595" cy="47128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9723D364-3308-4AF4-85A0-93E898C4C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2782" y="1280387"/>
            <a:ext cx="5828153" cy="4107087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34C200D6-030A-49C0-83DE-3B5C0246857F}"/>
              </a:ext>
            </a:extLst>
          </p:cNvPr>
          <p:cNvSpPr txBox="1"/>
          <p:nvPr/>
        </p:nvSpPr>
        <p:spPr>
          <a:xfrm>
            <a:off x="4779881" y="236259"/>
            <a:ext cx="37287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</a:rPr>
              <a:t>Bước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 3: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</a:rPr>
              <a:t>Vẽ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</a:rPr>
              <a:t>hình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</a:rPr>
              <a:t>ảnh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38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5198489-2992-40CE-88CD-1248ADEC1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7BEB6384-DD71-44DB-BA1C-BB3227ADE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hỗ dành sẵn cho Nội dung 4" descr="Ảnh có chứa văn bản, hoa, bó hoa, đồ sứ&#10;&#10;Mô tả được tạo tự động">
            <a:extLst>
              <a:ext uri="{FF2B5EF4-FFF2-40B4-BE49-F238E27FC236}">
                <a16:creationId xmlns:a16="http://schemas.microsoft.com/office/drawing/2014/main" id="{94949687-8691-481D-B8F1-7E8D21C533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6">
            <a:extLst>
              <a:ext uri="{FF2B5EF4-FFF2-40B4-BE49-F238E27FC236}">
                <a16:creationId xmlns:a16="http://schemas.microsoft.com/office/drawing/2014/main" id="{74BF8CFA-6E0F-4012-A486-D4C6EAEE5A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5093" y="1551182"/>
            <a:ext cx="6097621" cy="46257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AC81BEB0-1497-46F4-8652-5D766752C3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3752" y="1690688"/>
            <a:ext cx="5783320" cy="425575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D3051CAD-7D98-483E-ABE2-D35B2AD7A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t="11046" r="6250" b="8333"/>
          <a:stretch>
            <a:fillRect/>
          </a:stretch>
        </p:blipFill>
        <p:spPr bwMode="auto">
          <a:xfrm>
            <a:off x="2945355" y="1690688"/>
            <a:ext cx="5731717" cy="412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65012A73-40EA-4B44-BD8E-AEB9F79CCFCB}"/>
              </a:ext>
            </a:extLst>
          </p:cNvPr>
          <p:cNvSpPr txBox="1"/>
          <p:nvPr/>
        </p:nvSpPr>
        <p:spPr>
          <a:xfrm>
            <a:off x="4134255" y="613610"/>
            <a:ext cx="35939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: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8193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C8851A9-DE8E-4B42-BEC9-455087A85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7573" y="-217939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TRANH THAM KHẢO </a:t>
            </a:r>
          </a:p>
        </p:txBody>
      </p:sp>
      <p:pic>
        <p:nvPicPr>
          <p:cNvPr id="5" name="Hình ảnh 4" descr="Ảnh có chứa văn bản, ngoài trời, tòa nhà, hoa&#10;&#10;Mô tả được tạo tự động">
            <a:extLst>
              <a:ext uri="{FF2B5EF4-FFF2-40B4-BE49-F238E27FC236}">
                <a16:creationId xmlns:a16="http://schemas.microsoft.com/office/drawing/2014/main" id="{D029ED94-1F2B-4ADC-A0BE-520498C1E0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124" y="1331709"/>
            <a:ext cx="6508329" cy="4916829"/>
          </a:xfrm>
          <a:prstGeom prst="rect">
            <a:avLst/>
          </a:prstGeom>
        </p:spPr>
      </p:pic>
      <p:pic>
        <p:nvPicPr>
          <p:cNvPr id="7" name="Hình ảnh 6" descr="Ảnh có chứa văn bản&#10;&#10;Mô tả được tạo tự động">
            <a:extLst>
              <a:ext uri="{FF2B5EF4-FFF2-40B4-BE49-F238E27FC236}">
                <a16:creationId xmlns:a16="http://schemas.microsoft.com/office/drawing/2014/main" id="{F9F1CE4F-6CF3-4717-8EFC-EA4E12D78B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027" y="1105038"/>
            <a:ext cx="8401455" cy="5143500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48220BC9-3FAE-4184-83A0-9D0CB979C4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027" y="944798"/>
            <a:ext cx="8401455" cy="5468359"/>
          </a:xfrm>
          <a:prstGeom prst="rect">
            <a:avLst/>
          </a:prstGeom>
        </p:spPr>
      </p:pic>
      <p:pic>
        <p:nvPicPr>
          <p:cNvPr id="11" name="Hình ảnh 10" descr="Ảnh có chứa cây, bức tranh, bao quanh&#10;&#10;Mô tả được tạo tự động">
            <a:extLst>
              <a:ext uri="{FF2B5EF4-FFF2-40B4-BE49-F238E27FC236}">
                <a16:creationId xmlns:a16="http://schemas.microsoft.com/office/drawing/2014/main" id="{5FCA6182-65EC-4454-A08F-37EE930133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027" y="944797"/>
            <a:ext cx="8401455" cy="5696093"/>
          </a:xfrm>
          <a:prstGeom prst="rect">
            <a:avLst/>
          </a:prstGeom>
        </p:spPr>
      </p:pic>
      <p:pic>
        <p:nvPicPr>
          <p:cNvPr id="13" name="Hình ảnh 12" descr="Ảnh có chứa văn bản&#10;&#10;Mô tả được tạo tự động">
            <a:extLst>
              <a:ext uri="{FF2B5EF4-FFF2-40B4-BE49-F238E27FC236}">
                <a16:creationId xmlns:a16="http://schemas.microsoft.com/office/drawing/2014/main" id="{3E6C22BE-923E-44A1-9C81-521EC3E705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526" y="944796"/>
            <a:ext cx="8782455" cy="5653836"/>
          </a:xfrm>
          <a:prstGeom prst="rect">
            <a:avLst/>
          </a:prstGeom>
        </p:spPr>
      </p:pic>
      <p:pic>
        <p:nvPicPr>
          <p:cNvPr id="15" name="Hình ảnh 14" descr="Ảnh có chứa cây&#10;&#10;Mô tả được tạo tự động">
            <a:extLst>
              <a:ext uri="{FF2B5EF4-FFF2-40B4-BE49-F238E27FC236}">
                <a16:creationId xmlns:a16="http://schemas.microsoft.com/office/drawing/2014/main" id="{D1C8DC57-D1E2-44CA-9C04-D267D7CDB1C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7" r="9745"/>
          <a:stretch/>
        </p:blipFill>
        <p:spPr>
          <a:xfrm>
            <a:off x="1611526" y="859173"/>
            <a:ext cx="8778447" cy="573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68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hỗ dành sẵn cho Nội dung 4" descr="Ảnh có chứa văn bản, hoa, bó hoa, đồ sứ&#10;&#10;Mô tả được tạo tự động">
            <a:extLst>
              <a:ext uri="{FF2B5EF4-FFF2-40B4-BE49-F238E27FC236}">
                <a16:creationId xmlns:a16="http://schemas.microsoft.com/office/drawing/2014/main" id="{0B8FBC64-87D5-41C8-83C5-658DDC728B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êu đề 1">
            <a:extLst>
              <a:ext uri="{FF2B5EF4-FFF2-40B4-BE49-F238E27FC236}">
                <a16:creationId xmlns:a16="http://schemas.microsoft.com/office/drawing/2014/main" id="{596A45F9-E0DD-46A2-87A1-DA89FA43A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3043" y="1378379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THỰC HÀNH 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55D5940-B40E-4F6D-8C3A-B8711479C8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1833" y="2506662"/>
            <a:ext cx="10515600" cy="4351338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MỘT BỨC TRANH PHONG CẢNH MÀ EM THÍCH (KHỔ GIẤY A 4) VỚI NỘI DUNG TỰ CHỌN.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89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hỗ dành sẵn cho Nội dung 4" descr="Ảnh có chứa văn bản, hoa, bó hoa, đồ sứ&#10;&#10;Mô tả được tạo tự động">
            <a:extLst>
              <a:ext uri="{FF2B5EF4-FFF2-40B4-BE49-F238E27FC236}">
                <a16:creationId xmlns:a16="http://schemas.microsoft.com/office/drawing/2014/main" id="{0DA45E82-0F1E-405D-A9C5-2AE83CBE36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êu đề 1">
            <a:extLst>
              <a:ext uri="{FF2B5EF4-FFF2-40B4-BE49-F238E27FC236}">
                <a16:creationId xmlns:a16="http://schemas.microsoft.com/office/drawing/2014/main" id="{3345EF32-17AF-4E24-8AC2-16DD4C7D1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2404" y="231065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6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HỌC KẾT THÚC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           </a:t>
            </a:r>
            <a:r>
              <a:rPr lang="en-US" sz="6000" b="1" i="1" dirty="0" smtClean="0">
                <a:solidFill>
                  <a:srgbClr val="0070C0"/>
                </a:solidFill>
              </a:rPr>
              <a:t>CHÚC </a:t>
            </a:r>
            <a:r>
              <a:rPr lang="en-US" sz="6000" b="1" i="1" dirty="0">
                <a:solidFill>
                  <a:srgbClr val="0070C0"/>
                </a:solidFill>
              </a:rPr>
              <a:t>CÁC EM </a:t>
            </a:r>
            <a:r>
              <a:rPr lang="en-US" sz="6000" b="1" i="1" dirty="0" smtClean="0">
                <a:solidFill>
                  <a:srgbClr val="0070C0"/>
                </a:solidFill>
              </a:rPr>
              <a:t>VẼ </a:t>
            </a:r>
            <a:r>
              <a:rPr lang="en-US" sz="6000" b="1" i="1" dirty="0">
                <a:solidFill>
                  <a:srgbClr val="0070C0"/>
                </a:solidFill>
              </a:rPr>
              <a:t>TỐT </a:t>
            </a:r>
          </a:p>
        </p:txBody>
      </p:sp>
    </p:spTree>
    <p:extLst>
      <p:ext uri="{BB962C8B-B14F-4D97-AF65-F5344CB8AC3E}">
        <p14:creationId xmlns:p14="http://schemas.microsoft.com/office/powerpoint/2010/main" val="204208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CF7DC8E-46B3-47E2-9449-2F6F69B3D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B5387946-AAED-4D0C-8212-2E8D901B4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hỗ dành sẵn cho Nội dung 4" descr="Ảnh có chứa văn bản, hoa, bó hoa, đồ sứ&#10;&#10;Mô tả được tạo tự động">
            <a:extLst>
              <a:ext uri="{FF2B5EF4-FFF2-40B4-BE49-F238E27FC236}">
                <a16:creationId xmlns:a16="http://schemas.microsoft.com/office/drawing/2014/main" id="{D99E54D4-26E8-4F48-91C9-508641362F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4" y="7194"/>
            <a:ext cx="12093146" cy="6850806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822F6EC5-5133-44AF-96ED-7C8F0F5A2096}"/>
              </a:ext>
            </a:extLst>
          </p:cNvPr>
          <p:cNvSpPr txBox="1"/>
          <p:nvPr/>
        </p:nvSpPr>
        <p:spPr>
          <a:xfrm>
            <a:off x="1017104" y="2828835"/>
            <a:ext cx="100784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C34911A-91B6-463A-B519-5F2B1E1E543A}"/>
              </a:ext>
            </a:extLst>
          </p:cNvPr>
          <p:cNvSpPr txBox="1"/>
          <p:nvPr/>
        </p:nvSpPr>
        <p:spPr>
          <a:xfrm>
            <a:off x="2524539" y="1791870"/>
            <a:ext cx="58160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0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5809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CD25230-2DAF-4497-85FE-E325810E5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hỗ dành sẵn cho Nội dung 4" descr="Ảnh có chứa văn bản, hoa, bó hoa, đồ sứ&#10;&#10;Mô tả được tạo tự động">
            <a:extLst>
              <a:ext uri="{FF2B5EF4-FFF2-40B4-BE49-F238E27FC236}">
                <a16:creationId xmlns:a16="http://schemas.microsoft.com/office/drawing/2014/main" id="{0328A0A9-575E-4C1F-A84D-DA5F101779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A045E701-81EA-46B6-87CB-2D06EA5A4CB6}"/>
              </a:ext>
            </a:extLst>
          </p:cNvPr>
          <p:cNvSpPr txBox="1"/>
          <p:nvPr/>
        </p:nvSpPr>
        <p:spPr>
          <a:xfrm>
            <a:off x="3551583" y="1594148"/>
            <a:ext cx="42434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 THUẬT 9 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FCE1472B-BD06-4BC7-8112-2536A8F858A0}"/>
              </a:ext>
            </a:extLst>
          </p:cNvPr>
          <p:cNvSpPr txBox="1"/>
          <p:nvPr/>
        </p:nvSpPr>
        <p:spPr>
          <a:xfrm>
            <a:off x="248478" y="2919711"/>
            <a:ext cx="123496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PHONG CẢNH QUÊ HƯƠNG   </a:t>
            </a:r>
          </a:p>
        </p:txBody>
      </p:sp>
    </p:spTree>
    <p:extLst>
      <p:ext uri="{BB962C8B-B14F-4D97-AF65-F5344CB8AC3E}">
        <p14:creationId xmlns:p14="http://schemas.microsoft.com/office/powerpoint/2010/main" val="63920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698F0C3-1067-4652-AEAA-A0FDC8577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hỗ dành sẵn cho Nội dung 4" descr="Ảnh có chứa văn bản, hoa, bó hoa, đồ sứ&#10;&#10;Mô tả được tạo tự động">
            <a:extLst>
              <a:ext uri="{FF2B5EF4-FFF2-40B4-BE49-F238E27FC236}">
                <a16:creationId xmlns:a16="http://schemas.microsoft.com/office/drawing/2014/main" id="{819452A6-EAF2-45BC-82F2-D4ED11299C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8" name="Text Box 7">
            <a:extLst>
              <a:ext uri="{FF2B5EF4-FFF2-40B4-BE49-F238E27FC236}">
                <a16:creationId xmlns:a16="http://schemas.microsoft.com/office/drawing/2014/main" id="{29E3CBD4-17F7-41DC-A6C8-CBA64BD915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0238" y="1732647"/>
            <a:ext cx="808368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TÌM VÀ CHỌN NỘI DUNG ĐỀ TÀI </a:t>
            </a:r>
            <a:r>
              <a:rPr lang="en-US" altLang="en-US" sz="36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Text Box 13">
            <a:extLst>
              <a:ext uri="{FF2B5EF4-FFF2-40B4-BE49-F238E27FC236}">
                <a16:creationId xmlns:a16="http://schemas.microsoft.com/office/drawing/2014/main" id="{68225AD3-6B0F-4F5D-B097-7BEF23D05C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5685" y="2658903"/>
            <a:ext cx="905483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48314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60"/>
                            </p:stCondLst>
                            <p:childTnLst>
                              <p:par>
                                <p:cTn id="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8CF1CF3-259C-4C7C-AE55-D26F9E14B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85B5492-1896-4D56-A530-C797EE6A21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hỗ dành sẵn cho Nội dung 4" descr="Ảnh có chứa văn bản, hoa, bó hoa, đồ sứ&#10;&#10;Mô tả được tạo tự động">
            <a:extLst>
              <a:ext uri="{FF2B5EF4-FFF2-40B4-BE49-F238E27FC236}">
                <a16:creationId xmlns:a16="http://schemas.microsoft.com/office/drawing/2014/main" id="{F98CD460-3908-43FD-A951-4519045FB3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Chỗ dành sẵn cho Nội dung 6" descr="Ảnh có chứa nước, ngoài trời, cây, sông&#10;&#10;Mô tả được tạo tự động">
            <a:extLst>
              <a:ext uri="{FF2B5EF4-FFF2-40B4-BE49-F238E27FC236}">
                <a16:creationId xmlns:a16="http://schemas.microsoft.com/office/drawing/2014/main" id="{E3A0390B-E044-4888-9628-A6C7DF4307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65" r="2" b="2"/>
          <a:stretch/>
        </p:blipFill>
        <p:spPr>
          <a:xfrm>
            <a:off x="838201" y="837615"/>
            <a:ext cx="9401823" cy="5157900"/>
          </a:xfrm>
          <a:prstGeom prst="rect">
            <a:avLst/>
          </a:prstGeom>
        </p:spPr>
      </p:pic>
      <p:pic>
        <p:nvPicPr>
          <p:cNvPr id="8" name="Chỗ dành sẵn cho Nội dung 4" descr="Ảnh có chứa cây, thiên nhiên, sông, núi&#10;&#10;Mô tả được tạo tự động">
            <a:extLst>
              <a:ext uri="{FF2B5EF4-FFF2-40B4-BE49-F238E27FC236}">
                <a16:creationId xmlns:a16="http://schemas.microsoft.com/office/drawing/2014/main" id="{58EDB427-CEE7-4DE7-A7F2-021D8CB78E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9" r="-2" b="26360"/>
          <a:stretch/>
        </p:blipFill>
        <p:spPr>
          <a:xfrm>
            <a:off x="633251" y="837615"/>
            <a:ext cx="9811722" cy="51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2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8C54F6F-CC80-4A1A-8752-AD69A5625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17FFE3A-ED22-47D9-921D-8121C7480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hỗ dành sẵn cho Nội dung 4" descr="Ảnh có chứa văn bản, hoa, bó hoa, đồ sứ&#10;&#10;Mô tả được tạo tự động">
            <a:extLst>
              <a:ext uri="{FF2B5EF4-FFF2-40B4-BE49-F238E27FC236}">
                <a16:creationId xmlns:a16="http://schemas.microsoft.com/office/drawing/2014/main" id="{2C117E1D-81EB-4638-9CB3-3E860A6657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Chỗ dành sẵn cho Nội dung 6" descr="Ảnh có chứa văn bản, cỏ, ngoài trời, cánh đồng&#10;&#10;Mô tả được tạo tự động">
            <a:extLst>
              <a:ext uri="{FF2B5EF4-FFF2-40B4-BE49-F238E27FC236}">
                <a16:creationId xmlns:a16="http://schemas.microsoft.com/office/drawing/2014/main" id="{01C5B3F3-0762-4D26-8F4A-B6E0F6AFCB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1"/>
          <a:stretch/>
        </p:blipFill>
        <p:spPr>
          <a:xfrm>
            <a:off x="1582918" y="482486"/>
            <a:ext cx="9026163" cy="6086801"/>
          </a:xfrm>
          <a:prstGeom prst="rect">
            <a:avLst/>
          </a:prstGeom>
        </p:spPr>
      </p:pic>
      <p:pic>
        <p:nvPicPr>
          <p:cNvPr id="11" name="Chỗ dành sẵn cho Nội dung 4" descr="Ảnh có chứa nước, cây, ngoài trời, thiên nhiên&#10;&#10;Mô tả được tạo tự động">
            <a:extLst>
              <a:ext uri="{FF2B5EF4-FFF2-40B4-BE49-F238E27FC236}">
                <a16:creationId xmlns:a16="http://schemas.microsoft.com/office/drawing/2014/main" id="{52204D2F-C7C8-4E6B-BF77-5D8B0427DD1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10" b="2"/>
          <a:stretch/>
        </p:blipFill>
        <p:spPr>
          <a:xfrm>
            <a:off x="1582918" y="486830"/>
            <a:ext cx="9026163" cy="610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43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46AC676-D02B-486B-9281-088335C94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Chỗ dành sẵn cho Nội dung 7" descr="Ảnh có chứa cỏ, ngoài trời, bầu trời, cây&#10;&#10;Mô tả được tạo tự động">
            <a:extLst>
              <a:ext uri="{FF2B5EF4-FFF2-40B4-BE49-F238E27FC236}">
                <a16:creationId xmlns:a16="http://schemas.microsoft.com/office/drawing/2014/main" id="{8FEE089B-9C72-440C-BA91-2CBB246077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808" y="2381282"/>
            <a:ext cx="4596384" cy="3240024"/>
          </a:xfrm>
        </p:spPr>
      </p:pic>
      <p:pic>
        <p:nvPicPr>
          <p:cNvPr id="4" name="Chỗ dành sẵn cho Nội dung 4" descr="Ảnh có chứa văn bản, hoa, bó hoa, đồ sứ&#10;&#10;Mô tả được tạo tự động">
            <a:extLst>
              <a:ext uri="{FF2B5EF4-FFF2-40B4-BE49-F238E27FC236}">
                <a16:creationId xmlns:a16="http://schemas.microsoft.com/office/drawing/2014/main" id="{C7D688D2-8B60-4535-95D5-8F03BB36FF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Chỗ dành sẵn cho Nội dung 4" descr="Ảnh có chứa văn bản, hoa, bó hoa, đồ sứ&#10;&#10;Mô tả được tạo tự động">
            <a:extLst>
              <a:ext uri="{FF2B5EF4-FFF2-40B4-BE49-F238E27FC236}">
                <a16:creationId xmlns:a16="http://schemas.microsoft.com/office/drawing/2014/main" id="{431436BB-F1A6-4367-A400-189A67EB85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" y="7194"/>
            <a:ext cx="12130216" cy="6850806"/>
          </a:xfrm>
          <a:prstGeom prst="rect">
            <a:avLst/>
          </a:prstGeom>
        </p:spPr>
      </p:pic>
      <p:pic>
        <p:nvPicPr>
          <p:cNvPr id="6" name="Hình ảnh 5" descr="Ảnh có chứa cây&#10;&#10;Mô tả được tạo tự động">
            <a:extLst>
              <a:ext uri="{FF2B5EF4-FFF2-40B4-BE49-F238E27FC236}">
                <a16:creationId xmlns:a16="http://schemas.microsoft.com/office/drawing/2014/main" id="{E974CFD7-86E4-4547-A0F3-63889EB88A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779" y="681037"/>
            <a:ext cx="8153397" cy="5533866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29C44AA1-4A56-4FE2-84B8-D6C65ED74A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1084" y="365125"/>
            <a:ext cx="8765605" cy="6178938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5E5CCCF0-FF1A-4089-9BDD-7444411478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357" y="421378"/>
            <a:ext cx="9615856" cy="617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39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E579AB0-3995-4015-8E1B-DD8060E57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hỗ dành sẵn cho Nội dung 4" descr="Ảnh có chứa văn bản, hoa, bó hoa, đồ sứ&#10;&#10;Mô tả được tạo tự động">
            <a:extLst>
              <a:ext uri="{FF2B5EF4-FFF2-40B4-BE49-F238E27FC236}">
                <a16:creationId xmlns:a16="http://schemas.microsoft.com/office/drawing/2014/main" id="{A7B2455C-DA07-4E89-AD76-50487DF1D4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93146" cy="6850806"/>
          </a:xfr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5E027B7F-8648-44CD-B1D1-B5A02C0C04A7}"/>
              </a:ext>
            </a:extLst>
          </p:cNvPr>
          <p:cNvSpPr txBox="1"/>
          <p:nvPr/>
        </p:nvSpPr>
        <p:spPr>
          <a:xfrm>
            <a:off x="0" y="2525951"/>
            <a:ext cx="298756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tranh,ảnh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26" name="Picture 2" descr="Vẽ tranh đề tài phong cảnh đẹp, ấn tượng nhất">
            <a:extLst>
              <a:ext uri="{FF2B5EF4-FFF2-40B4-BE49-F238E27FC236}">
                <a16:creationId xmlns:a16="http://schemas.microsoft.com/office/drawing/2014/main" id="{E624F315-B108-4A9A-BFBB-1A0EECE8D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418" y="887237"/>
            <a:ext cx="8727728" cy="507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Hình ảnh 8" descr="Ảnh có chứa khu nghỉ mát&#10;&#10;Mô tả được tạo tự động">
            <a:extLst>
              <a:ext uri="{FF2B5EF4-FFF2-40B4-BE49-F238E27FC236}">
                <a16:creationId xmlns:a16="http://schemas.microsoft.com/office/drawing/2014/main" id="{12F22E31-8D8D-40DD-94A4-B8F0B9EA1F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567" y="1130129"/>
            <a:ext cx="9105578" cy="486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411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E52985E-2553-471E-82AA-5ED7A32989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3308" y="4462044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A288B97D-E5CF-400A-A8FB-F57180F0F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70" y="4615840"/>
            <a:ext cx="3885141" cy="1526741"/>
          </a:xfrm>
        </p:spPr>
        <p:txBody>
          <a:bodyPr>
            <a:normAutofit/>
          </a:bodyPr>
          <a:lstStyle/>
          <a:p>
            <a:pPr algn="r"/>
            <a:endParaRPr lang="en-US" sz="3000" dirty="0">
              <a:solidFill>
                <a:schemeClr val="bg1"/>
              </a:solidFill>
            </a:endParaRPr>
          </a:p>
        </p:txBody>
      </p:sp>
      <p:cxnSp>
        <p:nvCxnSpPr>
          <p:cNvPr id="23" name="Straight Connector 20">
            <a:extLst>
              <a:ext uri="{FF2B5EF4-FFF2-40B4-BE49-F238E27FC236}">
                <a16:creationId xmlns:a16="http://schemas.microsoft.com/office/drawing/2014/main" id="{DAE3ABC6-4042-4293-A7DF-F01181363B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739873" y="4690076"/>
            <a:ext cx="0" cy="137160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15">
            <a:extLst>
              <a:ext uri="{FF2B5EF4-FFF2-40B4-BE49-F238E27FC236}">
                <a16:creationId xmlns:a16="http://schemas.microsoft.com/office/drawing/2014/main" id="{7B555513-23EE-4DAC-A772-CD940A021F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5336" y="4615840"/>
            <a:ext cx="6609921" cy="1526741"/>
          </a:xfrm>
        </p:spPr>
        <p:txBody>
          <a:bodyPr anchor="ctr">
            <a:normAutofit/>
          </a:bodyPr>
          <a:lstStyle/>
          <a:p>
            <a:endParaRPr lang="en-US" sz="2200">
              <a:solidFill>
                <a:schemeClr val="bg1"/>
              </a:solidFill>
            </a:endParaRPr>
          </a:p>
        </p:txBody>
      </p:sp>
      <p:pic>
        <p:nvPicPr>
          <p:cNvPr id="44" name="Chỗ dành sẵn cho Nội dung 4" descr="Ảnh có chứa văn bản, hoa, bó hoa, đồ sứ&#10;&#10;Mô tả được tạo tự động">
            <a:extLst>
              <a:ext uri="{FF2B5EF4-FFF2-40B4-BE49-F238E27FC236}">
                <a16:creationId xmlns:a16="http://schemas.microsoft.com/office/drawing/2014/main" id="{678B4A61-6C40-4205-A7B6-44BBF5C22A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94"/>
            <a:ext cx="12093146" cy="6850806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444E045B-883C-4194-B72A-6EC3F65B2465}"/>
              </a:ext>
            </a:extLst>
          </p:cNvPr>
          <p:cNvSpPr txBox="1"/>
          <p:nvPr/>
        </p:nvSpPr>
        <p:spPr>
          <a:xfrm>
            <a:off x="5130531" y="166979"/>
            <a:ext cx="45608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</a:rPr>
              <a:t>HÌNH ẢNH GỢI Ý 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45" name="Text Box 9">
            <a:extLst>
              <a:ext uri="{FF2B5EF4-FFF2-40B4-BE49-F238E27FC236}">
                <a16:creationId xmlns:a16="http://schemas.microsoft.com/office/drawing/2014/main" id="{63660868-8F69-44B2-B218-82EE67A7C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665" y="4687953"/>
            <a:ext cx="1128518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3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altLang="en-US" sz="3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altLang="en-US" sz="3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altLang="en-US" sz="3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altLang="en-US" sz="3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sz="3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altLang="en-US" sz="3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altLang="en-US" sz="3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rơm</a:t>
            </a:r>
            <a:r>
              <a:rPr lang="en-US" altLang="en-US" sz="3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rạ</a:t>
            </a:r>
            <a:r>
              <a:rPr lang="en-US" altLang="en-US" sz="3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r>
              <a:rPr lang="en-US" altLang="en-US" sz="3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altLang="en-US" sz="3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916536FE-4AE4-439A-B9F4-0270A3B7D530}"/>
              </a:ext>
            </a:extLst>
          </p:cNvPr>
          <p:cNvSpPr txBox="1"/>
          <p:nvPr/>
        </p:nvSpPr>
        <p:spPr>
          <a:xfrm>
            <a:off x="2010603" y="1603753"/>
            <a:ext cx="117986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</a:rPr>
              <a:t>Núi,rừng,suối,cây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</a:rPr>
              <a:t>cối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 ,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</a:rPr>
              <a:t>nhà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</a:rPr>
              <a:t>sàn,nương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</a:rPr>
              <a:t>rẫy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</a:rPr>
              <a:t>và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</a:rPr>
              <a:t>các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  </a:t>
            </a:r>
          </a:p>
          <a:p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</a:rPr>
              <a:t>loài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</a:rPr>
              <a:t>động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</a:rPr>
              <a:t>vật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05E18C33-DEED-4934-A801-B3744FDD5ACC}"/>
              </a:ext>
            </a:extLst>
          </p:cNvPr>
          <p:cNvSpPr txBox="1"/>
          <p:nvPr/>
        </p:nvSpPr>
        <p:spPr>
          <a:xfrm>
            <a:off x="2130099" y="2742239"/>
            <a:ext cx="7112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Biển,cát,sóng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tàu,thuyền,cá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704BAB64-516B-4921-B8B4-F3B08BE70A74}"/>
              </a:ext>
            </a:extLst>
          </p:cNvPr>
          <p:cNvSpPr txBox="1"/>
          <p:nvPr/>
        </p:nvSpPr>
        <p:spPr>
          <a:xfrm>
            <a:off x="2178802" y="3397379"/>
            <a:ext cx="911820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Nhà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cao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tầng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,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các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phương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tiện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giao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thông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,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biển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hiệu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,</a:t>
            </a:r>
          </a:p>
          <a:p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cây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cối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/>
              <a:t>….</a:t>
            </a: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A31AB926-B5F1-4FA5-87F0-61914F7CE5FE}"/>
              </a:ext>
            </a:extLst>
          </p:cNvPr>
          <p:cNvSpPr txBox="1"/>
          <p:nvPr/>
        </p:nvSpPr>
        <p:spPr>
          <a:xfrm>
            <a:off x="-48703" y="1611827"/>
            <a:ext cx="21788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1.Miền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6" name="Hộp Văn bản 45">
            <a:extLst>
              <a:ext uri="{FF2B5EF4-FFF2-40B4-BE49-F238E27FC236}">
                <a16:creationId xmlns:a16="http://schemas.microsoft.com/office/drawing/2014/main" id="{9AB8E6A1-462E-4AE8-B238-CEE1AEAE3D36}"/>
              </a:ext>
            </a:extLst>
          </p:cNvPr>
          <p:cNvSpPr txBox="1"/>
          <p:nvPr/>
        </p:nvSpPr>
        <p:spPr>
          <a:xfrm>
            <a:off x="-48703" y="2743730"/>
            <a:ext cx="26227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47" name="Hộp Văn bản 46">
            <a:extLst>
              <a:ext uri="{FF2B5EF4-FFF2-40B4-BE49-F238E27FC236}">
                <a16:creationId xmlns:a16="http://schemas.microsoft.com/office/drawing/2014/main" id="{1CDD639F-0950-407B-A884-E6426244536A}"/>
              </a:ext>
            </a:extLst>
          </p:cNvPr>
          <p:cNvSpPr txBox="1"/>
          <p:nvPr/>
        </p:nvSpPr>
        <p:spPr>
          <a:xfrm>
            <a:off x="-48703" y="3416893"/>
            <a:ext cx="23374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3.Thành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8" name="Hộp Văn bản 47">
            <a:extLst>
              <a:ext uri="{FF2B5EF4-FFF2-40B4-BE49-F238E27FC236}">
                <a16:creationId xmlns:a16="http://schemas.microsoft.com/office/drawing/2014/main" id="{8E721C2C-3F0C-4767-8EA6-4865F2C08702}"/>
              </a:ext>
            </a:extLst>
          </p:cNvPr>
          <p:cNvSpPr txBox="1"/>
          <p:nvPr/>
        </p:nvSpPr>
        <p:spPr>
          <a:xfrm>
            <a:off x="-48703" y="4642585"/>
            <a:ext cx="34195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4.Vùng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906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14" grpId="0"/>
      <p:bldP spid="15" grpId="0"/>
      <p:bldP spid="18" grpId="0"/>
      <p:bldP spid="20" grpId="0"/>
      <p:bldP spid="46" grpId="0"/>
      <p:bldP spid="47" grpId="0"/>
      <p:bldP spid="48" grpId="0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237</Words>
  <Application>Microsoft Office PowerPoint</Application>
  <PresentationFormat>Widescreen</PresentationFormat>
  <Paragraphs>33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MỘT SỐ TRANH THAM KHẢO </vt:lpstr>
      <vt:lpstr>III THỰC HÀNH </vt:lpstr>
      <vt:lpstr>        BÀI HỌC KẾT THÚC              CHÚC CÁC EM VẼ TỐT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Đặng Qước Hưng</dc:creator>
  <cp:lastModifiedBy>Admin</cp:lastModifiedBy>
  <cp:revision>7</cp:revision>
  <dcterms:created xsi:type="dcterms:W3CDTF">2021-08-24T13:07:19Z</dcterms:created>
  <dcterms:modified xsi:type="dcterms:W3CDTF">2022-03-19T11:09:34Z</dcterms:modified>
</cp:coreProperties>
</file>