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A3.NotoSans-San" panose="020B0604020202020204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3.ArchivoBold-San" panose="020B0604020202020204" charset="0"/>
      <p:bold r:id="rId22"/>
    </p:embeddedFont>
    <p:embeddedFont>
      <p:font typeface="A3.BoosterNextFYBlackRegular-Sa" panose="020B0604020202020204" charset="0"/>
      <p:regular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10.jp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3.ArchivoBold-San" panose="020B0803020202020B04" pitchFamily="34" charset="0"/>
              </a:rPr>
              <a:t>BÀI 6</a:t>
            </a:r>
          </a:p>
          <a:p>
            <a:pPr algn="ctr"/>
            <a:r>
              <a:rPr lang="en-US" sz="9600" dirty="0">
                <a:latin typeface="A3.ArchivoBold-San" panose="020B0803020202020B04" pitchFamily="34" charset="0"/>
              </a:rPr>
              <a:t>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7936638" cy="506881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Khi đo thời gian của một hoạt động, ta cần: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ớc lượng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khoảng thời gian cần đo.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Chọn đồng hồ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 phù hợp.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Hiệu chỉnh đồng hồ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đúng cách trước khi đo (nếu có).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 hiện đo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 gian bằng đồng hồ.</a:t>
            </a:r>
          </a:p>
          <a:p>
            <a:pPr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Đọc và ghi kết quả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 đúng cách theo vạch chia gần nhất và theo ĐCNN.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CÁC BƯỚC ĐO THỜI GIAN BẰNG ĐỒNG HỒ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04659" y="1531395"/>
            <a:ext cx="3422344" cy="34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theo nhóm 4.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 dung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Đo thời gian học sinh di chuyển từ cuối lớp đến bục giảng.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thực hành và hoàn thiện bước 3 trong PHT bài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 cáo kết quả thực hành.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 cầu sản phẩm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có thể xác định được thời điểm từ 8h sáng đến 15h chiều vào ngày nắng (sự chênh thời gian so với đồng hồ điện tử là &lt;15 phút)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tham khảo: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viết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 biết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 biết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về thời gian và cách đo thời gian vào 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Gọi HS theo hình thức ngẫu nhiên,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nội dung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với người trình bày trước.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Các HS còn lại dùng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đỏ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đánh dấu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 dung 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và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xanh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 sung nội dung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 có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QUẢ TẠ/ LÔNG CHIM CHẠM SÀN TRƯỚC?</a:t>
            </a:r>
          </a:p>
        </p:txBody>
      </p:sp>
      <p:pic>
        <p:nvPicPr>
          <p:cNvPr id="2" name="Brian Cox visits the world's biggest vacuum _ Human Universe - BB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FB1E6A-DADB-4E5C-BCE2-92F1B18E4A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18" b="2618"/>
          <a:stretch/>
        </p:blipFill>
        <p:spPr>
          <a:xfrm>
            <a:off x="431800" y="719091"/>
            <a:ext cx="11315700" cy="6031746"/>
          </a:xfrm>
        </p:spPr>
      </p:pic>
    </p:spTree>
    <p:extLst>
      <p:ext uri="{BB962C8B-B14F-4D97-AF65-F5344CB8AC3E}">
        <p14:creationId xmlns:p14="http://schemas.microsoft.com/office/powerpoint/2010/main" val="36838560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Hoạt động cặp đôi</a:t>
            </a:r>
          </a:p>
          <a:p>
            <a:pPr marL="514350" indent="-514350" algn="just">
              <a:buAutoNum type="arabicPeriod"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 gian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phút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Trả lời các câu hỏi sau</a:t>
            </a:r>
          </a:p>
          <a:p>
            <a:pPr marL="0" indent="0" algn="just">
              <a:buNone/>
            </a:pPr>
            <a:r>
              <a:rPr lang="en-US" sz="3200" b="1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Kể tên một số đơn vị dùng để đo thời gian mà em biết.</a:t>
            </a:r>
          </a:p>
          <a:p>
            <a:pPr marL="0" indent="0" algn="just">
              <a:buNone/>
            </a:pPr>
            <a:r>
              <a:rPr lang="en-US" sz="3200" b="1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Gọi tên dụng cụ dùng đo thời gian. </a:t>
            </a:r>
          </a:p>
          <a:p>
            <a:pPr marL="0" indent="0" algn="just">
              <a:buNone/>
            </a:pPr>
            <a:r>
              <a:rPr lang="en-US" sz="3200" b="1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Kể tên một số dụng cụ dùng đo thời gian mà em biết.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ĐƠN VỊ &amp; 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-15469" r="-154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5148" t="-10924" r="5148" b="-109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3878" t="91" r="23878" b="-25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12119" t="-1455" r="12119" b="-1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85" t="-2783" r="4485" b="-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683" t="-4746" r="15683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Trả lời các câu H1, H2, H3, H4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 nhân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 bước 1 trong PHT bài 6: 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Hoàn thiện bước 2 trong PHT bài 6: ĐO THỜI GIAN theo nhóm 4 HS.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448</Words>
  <Application>Microsoft Office PowerPoint</Application>
  <PresentationFormat>Widescreen</PresentationFormat>
  <Paragraphs>82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A3.NotoSans-San</vt:lpstr>
      <vt:lpstr>Calibri Light</vt:lpstr>
      <vt:lpstr>Calibri</vt:lpstr>
      <vt:lpstr>Wingdings</vt:lpstr>
      <vt:lpstr>A3.ArchivoBold-San</vt:lpstr>
      <vt:lpstr>A3.BoosterNextFYBlackRegular-Sa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Thu Thao</cp:lastModifiedBy>
  <cp:revision>71</cp:revision>
  <dcterms:created xsi:type="dcterms:W3CDTF">2021-02-05T08:18:09Z</dcterms:created>
  <dcterms:modified xsi:type="dcterms:W3CDTF">2021-06-20T01:34:23Z</dcterms:modified>
</cp:coreProperties>
</file>