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 id="2147483695" r:id="rId2"/>
  </p:sldMasterIdLst>
  <p:sldIdLst>
    <p:sldId id="328" r:id="rId3"/>
    <p:sldId id="341" r:id="rId4"/>
    <p:sldId id="344" r:id="rId5"/>
    <p:sldId id="345" r:id="rId6"/>
    <p:sldId id="346" r:id="rId7"/>
    <p:sldId id="342" r:id="rId8"/>
    <p:sldId id="348" r:id="rId9"/>
    <p:sldId id="343" r:id="rId10"/>
    <p:sldId id="358" r:id="rId11"/>
    <p:sldId id="349" r:id="rId12"/>
    <p:sldId id="350" r:id="rId13"/>
    <p:sldId id="351" r:id="rId14"/>
    <p:sldId id="359" r:id="rId15"/>
    <p:sldId id="360"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Lucida Sans Unicode" panose="020B06020305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Lucida Sans Unicode" panose="020B0602030504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Lucida Sans Unicode" panose="020B0602030504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Lucida Sans Unicode" panose="020B0602030504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Lucida Sans Unicode" panose="020B0602030504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Lucida Sans Unicode" panose="020B0602030504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Lucida Sans Unicode" panose="020B0602030504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Lucida Sans Unicode" panose="020B0602030504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Lucida Sans Unicode" panose="020B0602030504020204" pitchFamily="34" charset="0"/>
        <a:ea typeface="+mn-ea"/>
        <a:cs typeface="Arial" panose="020B0604020202020204" pitchFamily="34" charset="0"/>
      </a:defRPr>
    </a:lvl9pPr>
  </p:defaultTextStyle>
  <p:extLst>
    <p:ext uri="{521415D9-36F7-43E2-AB2F-B90AF26B5E84}">
      <p14:sectionLst xmlns:p14="http://schemas.microsoft.com/office/powerpoint/2010/main">
        <p14:section name="Default Section" id="{A23B78C9-6FCC-4B7D-B8A3-B506F8D5B71A}">
          <p14:sldIdLst>
            <p14:sldId id="328"/>
          </p14:sldIdLst>
        </p14:section>
        <p14:section name="TUẦN 13" id="{5BA480B4-27AA-48FA-A863-E8E2BB092191}">
          <p14:sldIdLst>
            <p14:sldId id="341"/>
            <p14:sldId id="344"/>
            <p14:sldId id="345"/>
            <p14:sldId id="346"/>
            <p14:sldId id="342"/>
            <p14:sldId id="348"/>
            <p14:sldId id="343"/>
            <p14:sldId id="358"/>
            <p14:sldId id="349"/>
            <p14:sldId id="350"/>
            <p14:sldId id="351"/>
            <p14:sldId id="359"/>
            <p14:sldId id="360"/>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EBD"/>
    <a:srgbClr val="C1FFC1"/>
    <a:srgbClr val="FF0000"/>
    <a:srgbClr val="FBFEDA"/>
    <a:srgbClr val="00FF99"/>
    <a:srgbClr val="FFE6D9"/>
    <a:srgbClr val="CCFF33"/>
    <a:srgbClr val="FF0066"/>
    <a:srgbClr val="FFFF66"/>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54" autoAdjust="0"/>
    <p:restoredTop sz="94660"/>
  </p:normalViewPr>
  <p:slideViewPr>
    <p:cSldViewPr>
      <p:cViewPr varScale="1">
        <p:scale>
          <a:sx n="65" d="100"/>
          <a:sy n="65" d="100"/>
        </p:scale>
        <p:origin x="-88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fld id="{99A65374-757A-4712-AB14-542879373A71}" type="datetimeFigureOut">
              <a:rPr lang="en-US" altLang="vi-VN"/>
              <a:pPr>
                <a:defRPr/>
              </a:pPr>
              <a:t>30/11/2021</a:t>
            </a:fld>
            <a:endParaRPr lang="en-US" altLang="vi-V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pPr>
              <a:defRPr/>
            </a:pPr>
            <a:fld id="{08CD5541-25B0-4170-BC51-7C5EE5573C92}" type="slidenum">
              <a:rPr lang="en-US" altLang="vi-VN"/>
              <a:pPr>
                <a:defRPr/>
              </a:pPr>
              <a:t>‹#›</a:t>
            </a:fld>
            <a:endParaRPr lang="en-US" altLang="vi-VN"/>
          </a:p>
        </p:txBody>
      </p:sp>
    </p:spTree>
    <p:extLst>
      <p:ext uri="{BB962C8B-B14F-4D97-AF65-F5344CB8AC3E}">
        <p14:creationId xmlns:p14="http://schemas.microsoft.com/office/powerpoint/2010/main" val="2856875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fld id="{3054B8AF-F103-495F-AF84-6C52228FF711}" type="datetimeFigureOut">
              <a:rPr lang="en-US" altLang="vi-VN"/>
              <a:pPr>
                <a:defRPr/>
              </a:pPr>
              <a:t>30/11/2021</a:t>
            </a:fld>
            <a:endParaRPr lang="en-US" altLang="vi-V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pPr>
              <a:defRPr/>
            </a:pPr>
            <a:fld id="{249835BF-B7C5-4725-9252-9B14D120EBF7}" type="slidenum">
              <a:rPr lang="en-US" altLang="vi-VN"/>
              <a:pPr>
                <a:defRPr/>
              </a:pPr>
              <a:t>‹#›</a:t>
            </a:fld>
            <a:endParaRPr lang="en-US" altLang="vi-VN"/>
          </a:p>
        </p:txBody>
      </p:sp>
    </p:spTree>
    <p:extLst>
      <p:ext uri="{BB962C8B-B14F-4D97-AF65-F5344CB8AC3E}">
        <p14:creationId xmlns:p14="http://schemas.microsoft.com/office/powerpoint/2010/main" val="741368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fld id="{C82B2196-D1F3-49E9-8C7B-AAD884A63C63}" type="datetimeFigureOut">
              <a:rPr lang="en-US" altLang="vi-VN"/>
              <a:pPr>
                <a:defRPr/>
              </a:pPr>
              <a:t>30/11/2021</a:t>
            </a:fld>
            <a:endParaRPr lang="en-US" altLang="vi-V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pPr>
              <a:defRPr/>
            </a:pPr>
            <a:fld id="{918B6ECC-4865-4B85-98A9-AC225985D18C}" type="slidenum">
              <a:rPr lang="en-US" altLang="vi-VN"/>
              <a:pPr>
                <a:defRPr/>
              </a:pPr>
              <a:t>‹#›</a:t>
            </a:fld>
            <a:endParaRPr lang="en-US" altLang="vi-VN"/>
          </a:p>
        </p:txBody>
      </p:sp>
    </p:spTree>
    <p:extLst>
      <p:ext uri="{BB962C8B-B14F-4D97-AF65-F5344CB8AC3E}">
        <p14:creationId xmlns:p14="http://schemas.microsoft.com/office/powerpoint/2010/main" val="523937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5" name="Freeform 11"/>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6" name="Right Triangle 5"/>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7" name="Straight Connector 6"/>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8" name="Chevron 10"/>
          <p:cNvSpPr>
            <a:spLocks noChangeArrowheads="1"/>
          </p:cNvSpPr>
          <p:nvPr/>
        </p:nvSpPr>
        <p:spPr bwMode="auto">
          <a:xfrm>
            <a:off x="3636963" y="3005138"/>
            <a:ext cx="182562" cy="228600"/>
          </a:xfrm>
          <a:prstGeom prst="chevron">
            <a:avLst>
              <a:gd name="adj" fmla="val 50000"/>
            </a:avLst>
          </a:prstGeom>
          <a:gradFill rotWithShape="1">
            <a:gsLst>
              <a:gs pos="0">
                <a:srgbClr val="1389A6"/>
              </a:gs>
              <a:gs pos="72000">
                <a:srgbClr val="50B8DA"/>
              </a:gs>
              <a:gs pos="100000">
                <a:srgbClr val="7FC4DD"/>
              </a:gs>
            </a:gsLst>
            <a:lin ang="16200000"/>
          </a:gradFill>
          <a:ln w="3175" cap="rnd" algn="ctr">
            <a:solidFill>
              <a:srgbClr val="1E768C"/>
            </a:solidFill>
            <a:miter lim="800000"/>
            <a:headEnd/>
            <a:tailEnd/>
          </a:ln>
          <a:effectLst>
            <a:outerShdw blurRad="50800" dist="25400" dir="5400000" rotWithShape="0">
              <a:srgbClr val="000000">
                <a:alpha val="45999"/>
              </a:srgbClr>
            </a:outerShdw>
          </a:effectLst>
        </p:spPr>
        <p:txBody>
          <a:bodyPr anchor="ctr"/>
          <a:lstStyle/>
          <a:p>
            <a:pPr eaLnBrk="1" fontAlgn="auto" hangingPunct="1">
              <a:spcBef>
                <a:spcPts val="0"/>
              </a:spcBef>
              <a:spcAft>
                <a:spcPts val="0"/>
              </a:spcAft>
              <a:defRPr/>
            </a:pPr>
            <a:endParaRPr lang="en-US">
              <a:solidFill>
                <a:schemeClr val="lt1"/>
              </a:solidFill>
              <a:latin typeface="+mn-lt"/>
              <a:cs typeface="+mn-cs"/>
            </a:endParaRPr>
          </a:p>
        </p:txBody>
      </p:sp>
      <p:sp>
        <p:nvSpPr>
          <p:cNvPr id="9" name="Chevron 15"/>
          <p:cNvSpPr>
            <a:spLocks noChangeArrowheads="1"/>
          </p:cNvSpPr>
          <p:nvPr/>
        </p:nvSpPr>
        <p:spPr bwMode="auto">
          <a:xfrm>
            <a:off x="3449638" y="3005138"/>
            <a:ext cx="184150" cy="228600"/>
          </a:xfrm>
          <a:prstGeom prst="chevron">
            <a:avLst>
              <a:gd name="adj" fmla="val 50000"/>
            </a:avLst>
          </a:prstGeom>
          <a:gradFill rotWithShape="1">
            <a:gsLst>
              <a:gs pos="0">
                <a:srgbClr val="1389A6"/>
              </a:gs>
              <a:gs pos="72000">
                <a:srgbClr val="50B8DA"/>
              </a:gs>
              <a:gs pos="100000">
                <a:srgbClr val="7FC4DD"/>
              </a:gs>
            </a:gsLst>
            <a:lin ang="16200000"/>
          </a:gradFill>
          <a:ln w="3175" cap="rnd" algn="ctr">
            <a:solidFill>
              <a:srgbClr val="1E768C"/>
            </a:solidFill>
            <a:miter lim="800000"/>
            <a:headEnd/>
            <a:tailEnd/>
          </a:ln>
          <a:effectLst>
            <a:outerShdw blurRad="50800" dist="25400" dir="5400000" rotWithShape="0">
              <a:srgbClr val="000000">
                <a:alpha val="45999"/>
              </a:srgbClr>
            </a:outerShdw>
          </a:effectLst>
        </p:spPr>
        <p:txBody>
          <a:bodyPr anchor="ctr"/>
          <a:lstStyle/>
          <a:p>
            <a:pPr eaLnBrk="1" fontAlgn="auto" hangingPunct="1">
              <a:spcBef>
                <a:spcPts val="0"/>
              </a:spcBef>
              <a:spcAft>
                <a:spcPts val="0"/>
              </a:spcAft>
              <a:defRPr/>
            </a:pPr>
            <a:endParaRPr lang="en-US">
              <a:solidFill>
                <a:schemeClr val="lt1"/>
              </a:solidFill>
              <a:latin typeface="+mn-lt"/>
              <a:cs typeface="+mn-cs"/>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10" name="Date Placeholder 3"/>
          <p:cNvSpPr>
            <a:spLocks noGrp="1"/>
          </p:cNvSpPr>
          <p:nvPr>
            <p:ph type="dt" sz="half" idx="10"/>
          </p:nvPr>
        </p:nvSpPr>
        <p:spPr/>
        <p:txBody>
          <a:bodyPr/>
          <a:lstStyle>
            <a:lvl1pPr>
              <a:defRPr/>
            </a:lvl1pPr>
          </a:lstStyle>
          <a:p>
            <a:pPr>
              <a:defRPr/>
            </a:pPr>
            <a:fld id="{1B7F065D-BD0D-4C17-A650-386847991084}" type="datetimeFigureOut">
              <a:rPr lang="en-US"/>
              <a:pPr>
                <a:defRPr/>
              </a:pPr>
              <a:t>30/11/2021</a:t>
            </a:fld>
            <a:endParaRPr lang="en-US"/>
          </a:p>
        </p:txBody>
      </p:sp>
      <p:sp>
        <p:nvSpPr>
          <p:cNvPr id="11" name="Footer Placeholder 4"/>
          <p:cNvSpPr>
            <a:spLocks noGrp="1"/>
          </p:cNvSpPr>
          <p:nvPr>
            <p:ph type="ftr" sz="quarter" idx="11"/>
          </p:nvPr>
        </p:nvSpPr>
        <p:spPr/>
        <p:txBody>
          <a:bodyPr/>
          <a:lstStyle>
            <a:lvl1pPr>
              <a:defRPr/>
            </a:lvl1pPr>
          </a:lstStyle>
          <a:p>
            <a:pPr>
              <a:defRPr/>
            </a:pPr>
            <a:endParaRPr lang="en-US"/>
          </a:p>
        </p:txBody>
      </p:sp>
      <p:sp>
        <p:nvSpPr>
          <p:cNvPr id="12" name="Slide Number Placeholder 5"/>
          <p:cNvSpPr>
            <a:spLocks noGrp="1"/>
          </p:cNvSpPr>
          <p:nvPr>
            <p:ph type="sldNum" sz="quarter" idx="12"/>
          </p:nvPr>
        </p:nvSpPr>
        <p:spPr/>
        <p:txBody>
          <a:bodyPr/>
          <a:lstStyle>
            <a:lvl1pPr>
              <a:defRPr smtClean="0"/>
            </a:lvl1pPr>
          </a:lstStyle>
          <a:p>
            <a:pPr>
              <a:defRPr/>
            </a:pPr>
            <a:fld id="{F27A8EDD-B95C-4047-AC2D-B1304B7E8F2C}" type="slidenum">
              <a:rPr lang="en-US" altLang="vi-VN"/>
              <a:pPr>
                <a:defRPr/>
              </a:pPr>
              <a:t>‹#›</a:t>
            </a:fld>
            <a:endParaRPr lang="en-US" altLang="vi-VN"/>
          </a:p>
        </p:txBody>
      </p:sp>
    </p:spTree>
    <p:extLst>
      <p:ext uri="{BB962C8B-B14F-4D97-AF65-F5344CB8AC3E}">
        <p14:creationId xmlns:p14="http://schemas.microsoft.com/office/powerpoint/2010/main" val="3283589856"/>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Freeform 11"/>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9" name="Straight Connector 8"/>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10" name="Date Placeholder 4"/>
          <p:cNvSpPr>
            <a:spLocks noGrp="1"/>
          </p:cNvSpPr>
          <p:nvPr>
            <p:ph type="dt" sz="half" idx="10"/>
          </p:nvPr>
        </p:nvSpPr>
        <p:spPr/>
        <p:txBody>
          <a:bodyPr/>
          <a:lstStyle>
            <a:lvl1pPr>
              <a:defRPr/>
            </a:lvl1pPr>
          </a:lstStyle>
          <a:p>
            <a:pPr>
              <a:defRPr/>
            </a:pPr>
            <a:fld id="{42E29D24-1900-4346-9FD2-1BBB867394ED}" type="datetimeFigureOut">
              <a:rPr lang="en-US"/>
              <a:pPr>
                <a:defRPr/>
              </a:pPr>
              <a:t>30/11/2021</a:t>
            </a:fld>
            <a:endParaRPr lang="en-US"/>
          </a:p>
        </p:txBody>
      </p:sp>
      <p:sp>
        <p:nvSpPr>
          <p:cNvPr id="11" name="Footer Placeholder 5"/>
          <p:cNvSpPr>
            <a:spLocks noGrp="1"/>
          </p:cNvSpPr>
          <p:nvPr>
            <p:ph type="ftr" sz="quarter" idx="11"/>
          </p:nvPr>
        </p:nvSpPr>
        <p:spPr/>
        <p:txBody>
          <a:bodyPr/>
          <a:lstStyle>
            <a:lvl1pPr>
              <a:defRPr/>
            </a:lvl1pPr>
          </a:lstStyle>
          <a:p>
            <a:pPr>
              <a:defRPr/>
            </a:pPr>
            <a:endParaRPr lang="en-US"/>
          </a:p>
        </p:txBody>
      </p:sp>
      <p:sp>
        <p:nvSpPr>
          <p:cNvPr id="12" name="Slide Number Placeholder 6"/>
          <p:cNvSpPr>
            <a:spLocks noGrp="1"/>
          </p:cNvSpPr>
          <p:nvPr>
            <p:ph type="sldNum" sz="quarter" idx="12"/>
          </p:nvPr>
        </p:nvSpPr>
        <p:spPr/>
        <p:txBody>
          <a:bodyPr/>
          <a:lstStyle>
            <a:lvl1pPr>
              <a:defRPr smtClean="0"/>
            </a:lvl1pPr>
          </a:lstStyle>
          <a:p>
            <a:pPr>
              <a:defRPr/>
            </a:pPr>
            <a:fld id="{B8725C79-9A22-4F0F-A0ED-223C99A88287}" type="slidenum">
              <a:rPr lang="en-US" altLang="vi-VN"/>
              <a:pPr>
                <a:defRPr/>
              </a:pPr>
              <a:t>‹#›</a:t>
            </a:fld>
            <a:endParaRPr lang="en-US" altLang="vi-VN"/>
          </a:p>
        </p:txBody>
      </p:sp>
    </p:spTree>
    <p:extLst>
      <p:ext uri="{BB962C8B-B14F-4D97-AF65-F5344CB8AC3E}">
        <p14:creationId xmlns:p14="http://schemas.microsoft.com/office/powerpoint/2010/main" val="4085402205"/>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4" name="Freeform 11"/>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5" name="Right Triangle 4"/>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7" name="Straight Connector 6"/>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6" name="Title 5"/>
          <p:cNvSpPr>
            <a:spLocks noGrp="1"/>
          </p:cNvSpPr>
          <p:nvPr>
            <p:ph type="title"/>
          </p:nvPr>
        </p:nvSpPr>
        <p:spPr/>
        <p:txBody>
          <a:bodyPr rtlCol="0"/>
          <a:lstStyle/>
          <a:p>
            <a:r>
              <a:rPr lang="en-US"/>
              <a:t>Click to edit Master title style</a:t>
            </a:r>
          </a:p>
        </p:txBody>
      </p:sp>
      <p:sp>
        <p:nvSpPr>
          <p:cNvPr id="8" name="Date Placeholder 2"/>
          <p:cNvSpPr>
            <a:spLocks noGrp="1"/>
          </p:cNvSpPr>
          <p:nvPr>
            <p:ph type="dt" sz="half" idx="10"/>
          </p:nvPr>
        </p:nvSpPr>
        <p:spPr/>
        <p:txBody>
          <a:bodyPr/>
          <a:lstStyle>
            <a:lvl1pPr>
              <a:defRPr/>
            </a:lvl1pPr>
          </a:lstStyle>
          <a:p>
            <a:pPr>
              <a:defRPr/>
            </a:pPr>
            <a:fld id="{80C20B74-302F-4120-A820-3E7A323459A3}" type="datetimeFigureOut">
              <a:rPr lang="en-US"/>
              <a:pPr>
                <a:defRPr/>
              </a:pPr>
              <a:t>30/11/2021</a:t>
            </a:fld>
            <a:endParaRPr lang="en-US"/>
          </a:p>
        </p:txBody>
      </p:sp>
      <p:sp>
        <p:nvSpPr>
          <p:cNvPr id="9" name="Footer Placeholder 3"/>
          <p:cNvSpPr>
            <a:spLocks noGrp="1"/>
          </p:cNvSpPr>
          <p:nvPr>
            <p:ph type="ftr" sz="quarter" idx="11"/>
          </p:nvPr>
        </p:nvSpPr>
        <p:spPr/>
        <p:txBody>
          <a:bodyPr/>
          <a:lstStyle>
            <a:lvl1pPr>
              <a:defRPr/>
            </a:lvl1pPr>
          </a:lstStyle>
          <a:p>
            <a:pPr>
              <a:defRPr/>
            </a:pPr>
            <a:endParaRPr lang="en-US"/>
          </a:p>
        </p:txBody>
      </p:sp>
      <p:sp>
        <p:nvSpPr>
          <p:cNvPr id="10" name="Slide Number Placeholder 4"/>
          <p:cNvSpPr>
            <a:spLocks noGrp="1"/>
          </p:cNvSpPr>
          <p:nvPr>
            <p:ph type="sldNum" sz="quarter" idx="12"/>
          </p:nvPr>
        </p:nvSpPr>
        <p:spPr/>
        <p:txBody>
          <a:bodyPr/>
          <a:lstStyle>
            <a:lvl1pPr>
              <a:defRPr smtClean="0"/>
            </a:lvl1pPr>
          </a:lstStyle>
          <a:p>
            <a:pPr>
              <a:defRPr/>
            </a:pPr>
            <a:fld id="{EFD82DDB-F85F-4D70-A339-7E89A627A0BE}" type="slidenum">
              <a:rPr lang="en-US" altLang="vi-VN"/>
              <a:pPr>
                <a:defRPr/>
              </a:pPr>
              <a:t>‹#›</a:t>
            </a:fld>
            <a:endParaRPr lang="en-US" altLang="vi-VN"/>
          </a:p>
        </p:txBody>
      </p:sp>
    </p:spTree>
    <p:extLst>
      <p:ext uri="{BB962C8B-B14F-4D97-AF65-F5344CB8AC3E}">
        <p14:creationId xmlns:p14="http://schemas.microsoft.com/office/powerpoint/2010/main" val="386673561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10"/>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9"/>
          <p:cNvSpPr>
            <a:spLocks noChangeArrowheads="1"/>
          </p:cNvSpPr>
          <p:nvPr/>
        </p:nvSpPr>
        <p:spPr bwMode="auto">
          <a:xfrm>
            <a:off x="8664575" y="4987925"/>
            <a:ext cx="182563" cy="228600"/>
          </a:xfrm>
          <a:prstGeom prst="chevron">
            <a:avLst>
              <a:gd name="adj" fmla="val 50000"/>
            </a:avLst>
          </a:prstGeom>
          <a:gradFill rotWithShape="1">
            <a:gsLst>
              <a:gs pos="0">
                <a:srgbClr val="1389A6"/>
              </a:gs>
              <a:gs pos="72000">
                <a:srgbClr val="50B8DA"/>
              </a:gs>
              <a:gs pos="100000">
                <a:srgbClr val="7FC4DD"/>
              </a:gs>
            </a:gsLst>
            <a:lin ang="16200000"/>
          </a:gradFill>
          <a:ln w="3175" cap="rnd" algn="ctr">
            <a:solidFill>
              <a:srgbClr val="1E768C"/>
            </a:solidFill>
            <a:miter lim="800000"/>
            <a:headEnd/>
            <a:tailEnd/>
          </a:ln>
          <a:effectLst>
            <a:outerShdw blurRad="50800" dist="25400" dir="5400000" rotWithShape="0">
              <a:srgbClr val="000000">
                <a:alpha val="45999"/>
              </a:srgbClr>
            </a:outerShdw>
          </a:effectLst>
        </p:spPr>
        <p:txBody>
          <a:bodyPr anchor="ctr"/>
          <a:lstStyle/>
          <a:p>
            <a:pPr eaLnBrk="1" fontAlgn="auto" hangingPunct="1">
              <a:spcBef>
                <a:spcPts val="0"/>
              </a:spcBef>
              <a:spcAft>
                <a:spcPts val="0"/>
              </a:spcAft>
              <a:defRPr/>
            </a:pPr>
            <a:endParaRPr lang="en-US">
              <a:solidFill>
                <a:schemeClr val="lt1"/>
              </a:solidFill>
              <a:latin typeface="+mn-lt"/>
              <a:cs typeface="+mn-cs"/>
            </a:endParaRPr>
          </a:p>
        </p:txBody>
      </p:sp>
      <p:sp>
        <p:nvSpPr>
          <p:cNvPr id="10" name="Chevron 20"/>
          <p:cNvSpPr>
            <a:spLocks noChangeArrowheads="1"/>
          </p:cNvSpPr>
          <p:nvPr/>
        </p:nvSpPr>
        <p:spPr bwMode="auto">
          <a:xfrm>
            <a:off x="8477250" y="4987925"/>
            <a:ext cx="182563" cy="228600"/>
          </a:xfrm>
          <a:prstGeom prst="chevron">
            <a:avLst>
              <a:gd name="adj" fmla="val 50000"/>
            </a:avLst>
          </a:prstGeom>
          <a:gradFill rotWithShape="1">
            <a:gsLst>
              <a:gs pos="0">
                <a:srgbClr val="1389A6"/>
              </a:gs>
              <a:gs pos="72000">
                <a:srgbClr val="50B8DA"/>
              </a:gs>
              <a:gs pos="100000">
                <a:srgbClr val="7FC4DD"/>
              </a:gs>
            </a:gsLst>
            <a:lin ang="16200000"/>
          </a:gradFill>
          <a:ln w="3175" cap="rnd" algn="ctr">
            <a:solidFill>
              <a:srgbClr val="1E768C"/>
            </a:solidFill>
            <a:miter lim="800000"/>
            <a:headEnd/>
            <a:tailEnd/>
          </a:ln>
          <a:effectLst>
            <a:outerShdw blurRad="50800" dist="25400" dir="5400000" rotWithShape="0">
              <a:srgbClr val="000000">
                <a:alpha val="45999"/>
              </a:srgbClr>
            </a:outerShdw>
          </a:effectLst>
        </p:spPr>
        <p:txBody>
          <a:bodyPr anchor="ctr"/>
          <a:lstStyle/>
          <a:p>
            <a:pPr eaLnBrk="1" fontAlgn="auto" hangingPunct="1">
              <a:spcBef>
                <a:spcPts val="0"/>
              </a:spcBef>
              <a:spcAft>
                <a:spcPts val="0"/>
              </a:spcAft>
              <a:defRPr/>
            </a:pPr>
            <a:endParaRPr lang="en-US">
              <a:solidFill>
                <a:schemeClr val="lt1"/>
              </a:solidFill>
              <a:latin typeface="+mn-lt"/>
              <a:cs typeface="+mn-cs"/>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0214E855-2D63-4E51-9199-657AB33DB656}" type="datetimeFigureOut">
              <a:rPr lang="en-US"/>
              <a:pPr>
                <a:defRPr/>
              </a:pPr>
              <a:t>30/11/2021</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smtClean="0"/>
            </a:lvl1pPr>
          </a:lstStyle>
          <a:p>
            <a:pPr>
              <a:defRPr/>
            </a:pPr>
            <a:fld id="{93FC3D77-4B91-4C0E-ACC1-65B450334040}" type="slidenum">
              <a:rPr lang="en-US" altLang="vi-VN"/>
              <a:pPr>
                <a:defRPr/>
              </a:pPr>
              <a:t>‹#›</a:t>
            </a:fld>
            <a:endParaRPr lang="en-US" altLang="vi-VN"/>
          </a:p>
        </p:txBody>
      </p:sp>
    </p:spTree>
    <p:extLst>
      <p:ext uri="{BB962C8B-B14F-4D97-AF65-F5344CB8AC3E}">
        <p14:creationId xmlns:p14="http://schemas.microsoft.com/office/powerpoint/2010/main" val="780310154"/>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fld id="{51812284-F44D-4F57-9FE2-4497192B0715}" type="datetimeFigureOut">
              <a:rPr lang="en-US" altLang="vi-VN"/>
              <a:pPr>
                <a:defRPr/>
              </a:pPr>
              <a:t>30/11/2021</a:t>
            </a:fld>
            <a:endParaRPr lang="en-US" altLang="vi-V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pPr>
              <a:defRPr/>
            </a:pPr>
            <a:fld id="{8F570925-9087-47D3-BBE6-45F782D05E6F}" type="slidenum">
              <a:rPr lang="en-US" altLang="vi-VN"/>
              <a:pPr>
                <a:defRPr/>
              </a:pPr>
              <a:t>‹#›</a:t>
            </a:fld>
            <a:endParaRPr lang="en-US" altLang="vi-VN"/>
          </a:p>
        </p:txBody>
      </p:sp>
    </p:spTree>
    <p:extLst>
      <p:ext uri="{BB962C8B-B14F-4D97-AF65-F5344CB8AC3E}">
        <p14:creationId xmlns:p14="http://schemas.microsoft.com/office/powerpoint/2010/main" val="3427220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E130DD91-E04B-49B8-91EF-F40F5B7E5BB8}" type="datetimeFigureOut">
              <a:rPr lang="en-US" altLang="vi-VN"/>
              <a:pPr>
                <a:defRPr/>
              </a:pPr>
              <a:t>30/11/2021</a:t>
            </a:fld>
            <a:endParaRPr lang="en-US" altLang="vi-V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pPr>
              <a:defRPr/>
            </a:pPr>
            <a:fld id="{E085C597-0F7B-4CD0-99A3-3A401508BBA8}" type="slidenum">
              <a:rPr lang="en-US" altLang="vi-VN"/>
              <a:pPr>
                <a:defRPr/>
              </a:pPr>
              <a:t>‹#›</a:t>
            </a:fld>
            <a:endParaRPr lang="en-US" altLang="vi-VN"/>
          </a:p>
        </p:txBody>
      </p:sp>
    </p:spTree>
    <p:extLst>
      <p:ext uri="{BB962C8B-B14F-4D97-AF65-F5344CB8AC3E}">
        <p14:creationId xmlns:p14="http://schemas.microsoft.com/office/powerpoint/2010/main" val="1915631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fld id="{C83F4E7D-AECB-4D6D-9B93-5CC4A3523576}" type="datetimeFigureOut">
              <a:rPr lang="en-US" altLang="vi-VN"/>
              <a:pPr>
                <a:defRPr/>
              </a:pPr>
              <a:t>30/11/2021</a:t>
            </a:fld>
            <a:endParaRPr lang="en-US" altLang="vi-V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7" name="Rectangle 6"/>
          <p:cNvSpPr>
            <a:spLocks noGrp="1" noChangeArrowheads="1"/>
          </p:cNvSpPr>
          <p:nvPr>
            <p:ph type="sldNum" sz="quarter" idx="12"/>
          </p:nvPr>
        </p:nvSpPr>
        <p:spPr>
          <a:ln/>
        </p:spPr>
        <p:txBody>
          <a:bodyPr/>
          <a:lstStyle>
            <a:lvl1pPr>
              <a:defRPr/>
            </a:lvl1pPr>
          </a:lstStyle>
          <a:p>
            <a:pPr>
              <a:defRPr/>
            </a:pPr>
            <a:fld id="{9017B3BF-B4B0-4BC7-89FD-848142116F79}" type="slidenum">
              <a:rPr lang="en-US" altLang="vi-VN"/>
              <a:pPr>
                <a:defRPr/>
              </a:pPr>
              <a:t>‹#›</a:t>
            </a:fld>
            <a:endParaRPr lang="en-US" altLang="vi-VN"/>
          </a:p>
        </p:txBody>
      </p:sp>
    </p:spTree>
    <p:extLst>
      <p:ext uri="{BB962C8B-B14F-4D97-AF65-F5344CB8AC3E}">
        <p14:creationId xmlns:p14="http://schemas.microsoft.com/office/powerpoint/2010/main" val="3615043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fld id="{5B3F4F65-2A0A-4A3D-AC25-36840833508F}" type="datetimeFigureOut">
              <a:rPr lang="en-US" altLang="vi-VN"/>
              <a:pPr>
                <a:defRPr/>
              </a:pPr>
              <a:t>30/11/2021</a:t>
            </a:fld>
            <a:endParaRPr lang="en-US" altLang="vi-VN"/>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9" name="Rectangle 6"/>
          <p:cNvSpPr>
            <a:spLocks noGrp="1" noChangeArrowheads="1"/>
          </p:cNvSpPr>
          <p:nvPr>
            <p:ph type="sldNum" sz="quarter" idx="12"/>
          </p:nvPr>
        </p:nvSpPr>
        <p:spPr>
          <a:ln/>
        </p:spPr>
        <p:txBody>
          <a:bodyPr/>
          <a:lstStyle>
            <a:lvl1pPr>
              <a:defRPr/>
            </a:lvl1pPr>
          </a:lstStyle>
          <a:p>
            <a:pPr>
              <a:defRPr/>
            </a:pPr>
            <a:fld id="{8A153330-5BBA-4281-B3E6-97B7BA401500}" type="slidenum">
              <a:rPr lang="en-US" altLang="vi-VN"/>
              <a:pPr>
                <a:defRPr/>
              </a:pPr>
              <a:t>‹#›</a:t>
            </a:fld>
            <a:endParaRPr lang="en-US" altLang="vi-VN"/>
          </a:p>
        </p:txBody>
      </p:sp>
    </p:spTree>
    <p:extLst>
      <p:ext uri="{BB962C8B-B14F-4D97-AF65-F5344CB8AC3E}">
        <p14:creationId xmlns:p14="http://schemas.microsoft.com/office/powerpoint/2010/main" val="3590190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fld id="{26D6FCF5-6342-46B9-8FB0-D0CDEACB30E4}" type="datetimeFigureOut">
              <a:rPr lang="en-US" altLang="vi-VN"/>
              <a:pPr>
                <a:defRPr/>
              </a:pPr>
              <a:t>30/11/2021</a:t>
            </a:fld>
            <a:endParaRPr lang="en-US" altLang="vi-VN"/>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5" name="Rectangle 6"/>
          <p:cNvSpPr>
            <a:spLocks noGrp="1" noChangeArrowheads="1"/>
          </p:cNvSpPr>
          <p:nvPr>
            <p:ph type="sldNum" sz="quarter" idx="12"/>
          </p:nvPr>
        </p:nvSpPr>
        <p:spPr>
          <a:ln/>
        </p:spPr>
        <p:txBody>
          <a:bodyPr/>
          <a:lstStyle>
            <a:lvl1pPr>
              <a:defRPr/>
            </a:lvl1pPr>
          </a:lstStyle>
          <a:p>
            <a:pPr>
              <a:defRPr/>
            </a:pPr>
            <a:fld id="{96FF84CD-C6EA-4F00-86F5-893A8A5A46F4}" type="slidenum">
              <a:rPr lang="en-US" altLang="vi-VN"/>
              <a:pPr>
                <a:defRPr/>
              </a:pPr>
              <a:t>‹#›</a:t>
            </a:fld>
            <a:endParaRPr lang="en-US" altLang="vi-VN"/>
          </a:p>
        </p:txBody>
      </p:sp>
    </p:spTree>
    <p:extLst>
      <p:ext uri="{BB962C8B-B14F-4D97-AF65-F5344CB8AC3E}">
        <p14:creationId xmlns:p14="http://schemas.microsoft.com/office/powerpoint/2010/main" val="444012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56D8E1E8-A62C-4BBB-BA49-0535F66F7778}" type="datetimeFigureOut">
              <a:rPr lang="en-US" altLang="vi-VN"/>
              <a:pPr>
                <a:defRPr/>
              </a:pPr>
              <a:t>30/11/2021</a:t>
            </a:fld>
            <a:endParaRPr lang="en-US" altLang="vi-VN"/>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4" name="Rectangle 6"/>
          <p:cNvSpPr>
            <a:spLocks noGrp="1" noChangeArrowheads="1"/>
          </p:cNvSpPr>
          <p:nvPr>
            <p:ph type="sldNum" sz="quarter" idx="12"/>
          </p:nvPr>
        </p:nvSpPr>
        <p:spPr>
          <a:ln/>
        </p:spPr>
        <p:txBody>
          <a:bodyPr/>
          <a:lstStyle>
            <a:lvl1pPr>
              <a:defRPr/>
            </a:lvl1pPr>
          </a:lstStyle>
          <a:p>
            <a:pPr>
              <a:defRPr/>
            </a:pPr>
            <a:fld id="{C07D3B62-ED21-4B6E-BD06-F51CF7E0C74B}" type="slidenum">
              <a:rPr lang="en-US" altLang="vi-VN"/>
              <a:pPr>
                <a:defRPr/>
              </a:pPr>
              <a:t>‹#›</a:t>
            </a:fld>
            <a:endParaRPr lang="en-US" altLang="vi-VN"/>
          </a:p>
        </p:txBody>
      </p:sp>
    </p:spTree>
    <p:extLst>
      <p:ext uri="{BB962C8B-B14F-4D97-AF65-F5344CB8AC3E}">
        <p14:creationId xmlns:p14="http://schemas.microsoft.com/office/powerpoint/2010/main" val="3484669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89F1EC23-8771-4DB2-B2D6-4FDF322308D8}" type="datetimeFigureOut">
              <a:rPr lang="en-US" altLang="vi-VN"/>
              <a:pPr>
                <a:defRPr/>
              </a:pPr>
              <a:t>30/11/2021</a:t>
            </a:fld>
            <a:endParaRPr lang="en-US" altLang="vi-V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7" name="Rectangle 6"/>
          <p:cNvSpPr>
            <a:spLocks noGrp="1" noChangeArrowheads="1"/>
          </p:cNvSpPr>
          <p:nvPr>
            <p:ph type="sldNum" sz="quarter" idx="12"/>
          </p:nvPr>
        </p:nvSpPr>
        <p:spPr>
          <a:ln/>
        </p:spPr>
        <p:txBody>
          <a:bodyPr/>
          <a:lstStyle>
            <a:lvl1pPr>
              <a:defRPr/>
            </a:lvl1pPr>
          </a:lstStyle>
          <a:p>
            <a:pPr>
              <a:defRPr/>
            </a:pPr>
            <a:fld id="{0E4CEF94-5F72-4F29-85C8-27EE9F04A0CC}" type="slidenum">
              <a:rPr lang="en-US" altLang="vi-VN"/>
              <a:pPr>
                <a:defRPr/>
              </a:pPr>
              <a:t>‹#›</a:t>
            </a:fld>
            <a:endParaRPr lang="en-US" altLang="vi-VN"/>
          </a:p>
        </p:txBody>
      </p:sp>
    </p:spTree>
    <p:extLst>
      <p:ext uri="{BB962C8B-B14F-4D97-AF65-F5344CB8AC3E}">
        <p14:creationId xmlns:p14="http://schemas.microsoft.com/office/powerpoint/2010/main" val="2049414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08AA8B5F-487A-40D8-99C2-01DAB7AE960C}" type="datetimeFigureOut">
              <a:rPr lang="en-US" altLang="vi-VN"/>
              <a:pPr>
                <a:defRPr/>
              </a:pPr>
              <a:t>30/11/2021</a:t>
            </a:fld>
            <a:endParaRPr lang="en-US" altLang="vi-V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7" name="Rectangle 6"/>
          <p:cNvSpPr>
            <a:spLocks noGrp="1" noChangeArrowheads="1"/>
          </p:cNvSpPr>
          <p:nvPr>
            <p:ph type="sldNum" sz="quarter" idx="12"/>
          </p:nvPr>
        </p:nvSpPr>
        <p:spPr>
          <a:ln/>
        </p:spPr>
        <p:txBody>
          <a:bodyPr/>
          <a:lstStyle>
            <a:lvl1pPr>
              <a:defRPr/>
            </a:lvl1pPr>
          </a:lstStyle>
          <a:p>
            <a:pPr>
              <a:defRPr/>
            </a:pPr>
            <a:fld id="{AECDEFCC-2AEF-4F33-8CC1-3DABD7B7DE2A}" type="slidenum">
              <a:rPr lang="en-US" altLang="vi-VN"/>
              <a:pPr>
                <a:defRPr/>
              </a:pPr>
              <a:t>‹#›</a:t>
            </a:fld>
            <a:endParaRPr lang="en-US" altLang="vi-VN"/>
          </a:p>
        </p:txBody>
      </p:sp>
    </p:spTree>
    <p:extLst>
      <p:ext uri="{BB962C8B-B14F-4D97-AF65-F5344CB8AC3E}">
        <p14:creationId xmlns:p14="http://schemas.microsoft.com/office/powerpoint/2010/main" val="3574932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vi-VN"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vi-VN" smtClean="0"/>
              <a:t>Click to edit Master text styles</a:t>
            </a:r>
          </a:p>
          <a:p>
            <a:pPr lvl="1"/>
            <a:r>
              <a:rPr lang="en-US" altLang="vi-VN" smtClean="0"/>
              <a:t>Second level</a:t>
            </a:r>
          </a:p>
          <a:p>
            <a:pPr lvl="2"/>
            <a:r>
              <a:rPr lang="en-US" altLang="vi-VN" smtClean="0"/>
              <a:t>Third level</a:t>
            </a:r>
          </a:p>
          <a:p>
            <a:pPr lvl="3"/>
            <a:r>
              <a:rPr lang="en-US" altLang="vi-VN" smtClean="0"/>
              <a:t>Fourth level</a:t>
            </a:r>
          </a:p>
          <a:p>
            <a:pPr lvl="4"/>
            <a:r>
              <a:rPr lang="en-US" altLang="vi-VN" smtClean="0"/>
              <a:t>Fifth level</a:t>
            </a:r>
          </a:p>
        </p:txBody>
      </p:sp>
      <p:sp>
        <p:nvSpPr>
          <p:cNvPr id="162820"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mn-lt"/>
                <a:cs typeface="+mn-cs"/>
              </a:defRPr>
            </a:lvl1pPr>
          </a:lstStyle>
          <a:p>
            <a:pPr>
              <a:defRPr/>
            </a:pPr>
            <a:fld id="{8959583A-B4EB-44DB-9AEE-83750A95F3DD}" type="datetimeFigureOut">
              <a:rPr lang="en-US" altLang="vi-VN"/>
              <a:pPr>
                <a:defRPr/>
              </a:pPr>
              <a:t>30/11/2021</a:t>
            </a:fld>
            <a:endParaRPr lang="en-US" altLang="vi-VN"/>
          </a:p>
        </p:txBody>
      </p:sp>
      <p:sp>
        <p:nvSpPr>
          <p:cNvPr id="162821"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mn-lt"/>
                <a:cs typeface="+mn-cs"/>
              </a:defRPr>
            </a:lvl1pPr>
          </a:lstStyle>
          <a:p>
            <a:pPr>
              <a:defRPr/>
            </a:pPr>
            <a:endParaRPr lang="en-US" altLang="vi-VN"/>
          </a:p>
        </p:txBody>
      </p:sp>
      <p:sp>
        <p:nvSpPr>
          <p:cNvPr id="162822"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a:defRPr/>
            </a:pPr>
            <a:fld id="{3FDB9A0A-49AD-4003-B2CF-83F1AB4C127D}" type="slidenum">
              <a:rPr lang="en-US" altLang="vi-VN"/>
              <a:pPr>
                <a:defRPr/>
              </a:pPr>
              <a:t>‹#›</a:t>
            </a:fld>
            <a:endParaRPr lang="en-US" altLang="vi-VN"/>
          </a:p>
        </p:txBody>
      </p:sp>
    </p:spTree>
  </p:cSld>
  <p:clrMap bg1="lt1" tx1="dk1" bg2="lt2" tx2="dk2" accent1="accent1" accent2="accent2" accent3="accent3" accent4="accent4" accent5="accent5" accent6="accent6" hlink="hlink" folHlink="folHlink"/>
  <p:sldLayoutIdLst>
    <p:sldLayoutId id="2147483990" r:id="rId1"/>
    <p:sldLayoutId id="2147483991" r:id="rId2"/>
    <p:sldLayoutId id="2147483992" r:id="rId3"/>
    <p:sldLayoutId id="2147483993" r:id="rId4"/>
    <p:sldLayoutId id="2147483994" r:id="rId5"/>
    <p:sldLayoutId id="2147483995" r:id="rId6"/>
    <p:sldLayoutId id="2147483996" r:id="rId7"/>
    <p:sldLayoutId id="2147483997" r:id="rId8"/>
    <p:sldLayoutId id="2147483998" r:id="rId9"/>
    <p:sldLayoutId id="2147483999" r:id="rId10"/>
    <p:sldLayoutId id="2147484000"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2051"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vi-VN" smtClean="0"/>
              <a:t>Click to edit Master text styles</a:t>
            </a:r>
          </a:p>
          <a:p>
            <a:pPr lvl="1"/>
            <a:r>
              <a:rPr lang="en-US" altLang="vi-VN" smtClean="0"/>
              <a:t>Second level</a:t>
            </a:r>
          </a:p>
          <a:p>
            <a:pPr lvl="2"/>
            <a:r>
              <a:rPr lang="en-US" altLang="vi-VN" smtClean="0"/>
              <a:t>Third level</a:t>
            </a:r>
          </a:p>
          <a:p>
            <a:pPr lvl="3"/>
            <a:r>
              <a:rPr lang="en-US" altLang="vi-VN" smtClean="0"/>
              <a:t>Fourth level</a:t>
            </a:r>
          </a:p>
          <a:p>
            <a:pPr lvl="4"/>
            <a:r>
              <a:rPr lang="en-US" altLang="vi-VN" smtClean="0"/>
              <a:t>Fifth level</a:t>
            </a:r>
          </a:p>
        </p:txBody>
      </p:sp>
      <p:sp>
        <p:nvSpPr>
          <p:cNvPr id="23" name="Date Placeholder 4"/>
          <p:cNvSpPr>
            <a:spLocks noGrp="1"/>
          </p:cNvSpPr>
          <p:nvPr>
            <p:ph type="dt" sz="half" idx="2"/>
          </p:nvPr>
        </p:nvSpPr>
        <p:spPr>
          <a:xfrm>
            <a:off x="6727825" y="6408738"/>
            <a:ext cx="1919288" cy="365125"/>
          </a:xfrm>
          <a:prstGeom prst="rect">
            <a:avLst/>
          </a:prstGeom>
        </p:spPr>
        <p:txBody>
          <a:bodyPr vert="horz" anchor="b"/>
          <a:lstStyle>
            <a:lvl1pPr eaLnBrk="1" fontAlgn="auto" hangingPunct="1">
              <a:spcBef>
                <a:spcPts val="0"/>
              </a:spcBef>
              <a:spcAft>
                <a:spcPts val="0"/>
              </a:spcAft>
              <a:defRPr sz="1000">
                <a:solidFill>
                  <a:schemeClr val="tx1"/>
                </a:solidFill>
                <a:latin typeface="+mn-lt"/>
                <a:cs typeface="+mn-cs"/>
              </a:defRPr>
            </a:lvl1pPr>
            <a:extLst/>
          </a:lstStyle>
          <a:p>
            <a:pPr>
              <a:defRPr/>
            </a:pPr>
            <a:fld id="{378A4DEE-C6E1-4FD8-915F-E35F13C2B135}" type="datetimeFigureOut">
              <a:rPr lang="en-US"/>
              <a:pPr>
                <a:defRPr/>
              </a:pPr>
              <a:t>30/11/2021</a:t>
            </a:fld>
            <a:endParaRPr lang="en-US"/>
          </a:p>
        </p:txBody>
      </p:sp>
      <p:sp>
        <p:nvSpPr>
          <p:cNvPr id="24" name="Footer Placeholder 5"/>
          <p:cNvSpPr>
            <a:spLocks noGrp="1"/>
          </p:cNvSpPr>
          <p:nvPr>
            <p:ph type="ftr" sz="quarter" idx="3"/>
          </p:nvPr>
        </p:nvSpPr>
        <p:spPr>
          <a:xfrm>
            <a:off x="4379913" y="6408738"/>
            <a:ext cx="2351087" cy="365125"/>
          </a:xfrm>
          <a:prstGeom prst="rect">
            <a:avLst/>
          </a:prstGeom>
        </p:spPr>
        <p:txBody>
          <a:bodyPr vert="horz" anchor="b"/>
          <a:lstStyle>
            <a:lvl1pPr algn="r" eaLnBrk="1" fontAlgn="auto" hangingPunct="1">
              <a:spcBef>
                <a:spcPts val="0"/>
              </a:spcBef>
              <a:spcAft>
                <a:spcPts val="0"/>
              </a:spcAft>
              <a:defRPr sz="1000">
                <a:solidFill>
                  <a:schemeClr val="tx1"/>
                </a:solidFill>
                <a:latin typeface="+mn-lt"/>
                <a:cs typeface="+mn-cs"/>
              </a:defRPr>
            </a:lvl1pPr>
            <a:extLst/>
          </a:lstStyle>
          <a:p>
            <a:pPr>
              <a:defRPr/>
            </a:pPr>
            <a:endParaRPr lang="en-US"/>
          </a:p>
        </p:txBody>
      </p:sp>
      <p:sp>
        <p:nvSpPr>
          <p:cNvPr id="25" name="Slide Number Placeholder 6"/>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smtClean="0"/>
            </a:lvl1pPr>
          </a:lstStyle>
          <a:p>
            <a:pPr>
              <a:defRPr/>
            </a:pPr>
            <a:fld id="{AA0970C8-15C5-4B4F-9D8D-24479D8E094D}" type="slidenum">
              <a:rPr lang="en-US" altLang="vi-VN"/>
              <a:pPr>
                <a:defRPr/>
              </a:pPr>
              <a:t>‹#›</a:t>
            </a:fld>
            <a:endParaRPr lang="en-US" altLang="vi-VN"/>
          </a:p>
        </p:txBody>
      </p:sp>
    </p:spTree>
  </p:cSld>
  <p:clrMap bg1="dk1" tx1="lt1" bg2="dk2" tx2="lt2" accent1="accent1" accent2="accent2" accent3="accent3" accent4="accent4" accent5="accent5" accent6="accent6" hlink="hlink" folHlink="folHlink"/>
  <p:sldLayoutIdLst>
    <p:sldLayoutId id="2147484012" r:id="rId1"/>
    <p:sldLayoutId id="2147484013" r:id="rId2"/>
    <p:sldLayoutId id="2147484014" r:id="rId3"/>
    <p:sldLayoutId id="2147484015" r:id="rId4"/>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195" name="TextBox 6"/>
          <p:cNvSpPr txBox="1">
            <a:spLocks noChangeArrowheads="1"/>
          </p:cNvSpPr>
          <p:nvPr/>
        </p:nvSpPr>
        <p:spPr bwMode="auto">
          <a:xfrm>
            <a:off x="3691688" y="1479755"/>
            <a:ext cx="193514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vi-VN" sz="5400" b="1" dirty="0" err="1">
                <a:solidFill>
                  <a:srgbClr val="00B050"/>
                </a:solidFill>
                <a:latin typeface="Times New Roman" panose="02020603050405020304" pitchFamily="18" charset="0"/>
                <a:cs typeface="Times New Roman" panose="02020603050405020304" pitchFamily="18" charset="0"/>
              </a:rPr>
              <a:t>Bài</a:t>
            </a:r>
            <a:r>
              <a:rPr lang="en-US" altLang="vi-VN" sz="5400" b="1" dirty="0">
                <a:solidFill>
                  <a:srgbClr val="00B050"/>
                </a:solidFill>
                <a:latin typeface="Times New Roman" panose="02020603050405020304" pitchFamily="18" charset="0"/>
                <a:cs typeface="Times New Roman" panose="02020603050405020304" pitchFamily="18" charset="0"/>
              </a:rPr>
              <a:t> 6:</a:t>
            </a:r>
          </a:p>
        </p:txBody>
      </p:sp>
      <p:sp>
        <p:nvSpPr>
          <p:cNvPr id="6" name="Text Box 5"/>
          <p:cNvSpPr txBox="1">
            <a:spLocks noChangeArrowheads="1"/>
          </p:cNvSpPr>
          <p:nvPr/>
        </p:nvSpPr>
        <p:spPr bwMode="auto">
          <a:xfrm>
            <a:off x="703006" y="2731441"/>
            <a:ext cx="8458200" cy="923330"/>
          </a:xfrm>
          <a:prstGeom prst="rect">
            <a:avLst/>
          </a:prstGeom>
          <a:solidFill>
            <a:srgbClr val="FFFF66"/>
          </a:solidFill>
          <a:ln w="9525">
            <a:noFill/>
            <a:miter lim="800000"/>
            <a:headEnd/>
            <a:tailEnd/>
          </a:ln>
          <a:effec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defRPr/>
            </a:pPr>
            <a:r>
              <a:rPr lang="en-US" sz="5400" b="1" dirty="0">
                <a:solidFill>
                  <a:srgbClr val="990000"/>
                </a:solidFill>
                <a:effectLst>
                  <a:outerShdw blurRad="38100" dist="38100" dir="2700000" algn="tl">
                    <a:srgbClr val="C0C0C0"/>
                  </a:outerShdw>
                </a:effectLst>
                <a:latin typeface="Times New Roman" pitchFamily="18" charset="0"/>
                <a:cs typeface="Times New Roman" pitchFamily="18" charset="0"/>
              </a:rPr>
              <a:t>TIN </a:t>
            </a:r>
            <a:r>
              <a:rPr lang="en-US" sz="5400" b="1" dirty="0" smtClean="0">
                <a:solidFill>
                  <a:srgbClr val="990000"/>
                </a:solidFill>
                <a:effectLst>
                  <a:outerShdw blurRad="38100" dist="38100" dir="2700000" algn="tl">
                    <a:srgbClr val="C0C0C0"/>
                  </a:outerShdw>
                </a:effectLst>
                <a:latin typeface="Times New Roman" pitchFamily="18" charset="0"/>
                <a:cs typeface="Times New Roman" pitchFamily="18" charset="0"/>
              </a:rPr>
              <a:t>HỌC VÀ XÃ </a:t>
            </a:r>
            <a:r>
              <a:rPr lang="en-US" sz="5400" b="1" dirty="0">
                <a:solidFill>
                  <a:srgbClr val="990000"/>
                </a:solidFill>
                <a:effectLst>
                  <a:outerShdw blurRad="38100" dist="38100" dir="2700000" algn="tl">
                    <a:srgbClr val="C0C0C0"/>
                  </a:outerShdw>
                </a:effectLst>
                <a:latin typeface="Times New Roman" pitchFamily="18" charset="0"/>
                <a:cs typeface="Times New Roman" pitchFamily="18" charset="0"/>
              </a:rPr>
              <a:t>HỘI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00" y="152400"/>
            <a:ext cx="8534400" cy="884238"/>
          </a:xfrm>
        </p:spPr>
        <p:txBody>
          <a:bodyPr/>
          <a:lstStyle/>
          <a:p>
            <a:r>
              <a:rPr lang="en-US" sz="3200" b="1" dirty="0" err="1" smtClean="0">
                <a:solidFill>
                  <a:srgbClr val="0070C0"/>
                </a:solidFill>
              </a:rPr>
              <a:t>Cuộc</a:t>
            </a:r>
            <a:r>
              <a:rPr lang="en-US" sz="3200" b="1" dirty="0" smtClean="0">
                <a:solidFill>
                  <a:srgbClr val="0070C0"/>
                </a:solidFill>
              </a:rPr>
              <a:t> </a:t>
            </a:r>
            <a:r>
              <a:rPr lang="en-US" sz="3200" b="1" dirty="0" err="1" smtClean="0">
                <a:solidFill>
                  <a:srgbClr val="0070C0"/>
                </a:solidFill>
              </a:rPr>
              <a:t>cách</a:t>
            </a:r>
            <a:r>
              <a:rPr lang="en-US" sz="3200" b="1" dirty="0">
                <a:solidFill>
                  <a:srgbClr val="0070C0"/>
                </a:solidFill>
              </a:rPr>
              <a:t> </a:t>
            </a:r>
            <a:r>
              <a:rPr lang="en-US" sz="3200" b="1" dirty="0" err="1" smtClean="0">
                <a:solidFill>
                  <a:srgbClr val="0070C0"/>
                </a:solidFill>
              </a:rPr>
              <a:t>mạng</a:t>
            </a:r>
            <a:r>
              <a:rPr lang="en-US" sz="3200" b="1" dirty="0">
                <a:solidFill>
                  <a:srgbClr val="0070C0"/>
                </a:solidFill>
              </a:rPr>
              <a:t> </a:t>
            </a:r>
            <a:r>
              <a:rPr lang="en-US" sz="3200" b="1" dirty="0" err="1" smtClean="0">
                <a:solidFill>
                  <a:srgbClr val="0070C0"/>
                </a:solidFill>
              </a:rPr>
              <a:t>công</a:t>
            </a:r>
            <a:r>
              <a:rPr lang="en-US" sz="3200" b="1" dirty="0">
                <a:solidFill>
                  <a:srgbClr val="0070C0"/>
                </a:solidFill>
              </a:rPr>
              <a:t> </a:t>
            </a:r>
            <a:r>
              <a:rPr lang="en-US" sz="3200" b="1" dirty="0" err="1" smtClean="0">
                <a:solidFill>
                  <a:srgbClr val="0070C0"/>
                </a:solidFill>
              </a:rPr>
              <a:t>nghiệp</a:t>
            </a:r>
            <a:r>
              <a:rPr lang="en-US" sz="3200" b="1" dirty="0">
                <a:solidFill>
                  <a:srgbClr val="0070C0"/>
                </a:solidFill>
              </a:rPr>
              <a:t> </a:t>
            </a:r>
            <a:r>
              <a:rPr lang="en-US" sz="3200" b="1" dirty="0" err="1" smtClean="0">
                <a:solidFill>
                  <a:srgbClr val="0070C0"/>
                </a:solidFill>
              </a:rPr>
              <a:t>lần</a:t>
            </a:r>
            <a:r>
              <a:rPr lang="en-US" sz="3200" b="1" dirty="0">
                <a:solidFill>
                  <a:srgbClr val="0070C0"/>
                </a:solidFill>
              </a:rPr>
              <a:t> </a:t>
            </a:r>
            <a:r>
              <a:rPr lang="en-US" sz="3200" b="1" dirty="0" err="1" smtClean="0">
                <a:solidFill>
                  <a:srgbClr val="0070C0"/>
                </a:solidFill>
              </a:rPr>
              <a:t>thứ</a:t>
            </a:r>
            <a:r>
              <a:rPr lang="en-US" sz="3200" b="1" dirty="0">
                <a:solidFill>
                  <a:srgbClr val="0070C0"/>
                </a:solidFill>
              </a:rPr>
              <a:t> 4</a:t>
            </a:r>
          </a:p>
        </p:txBody>
      </p:sp>
      <p:sp>
        <p:nvSpPr>
          <p:cNvPr id="4" name="Text Box 13"/>
          <p:cNvSpPr txBox="1">
            <a:spLocks noChangeArrowheads="1"/>
          </p:cNvSpPr>
          <p:nvPr/>
        </p:nvSpPr>
        <p:spPr bwMode="auto">
          <a:xfrm>
            <a:off x="304800" y="1196846"/>
            <a:ext cx="8377083" cy="4832092"/>
          </a:xfrm>
          <a:prstGeom prst="rect">
            <a:avLst/>
          </a:prstGeom>
          <a:solidFill>
            <a:srgbClr val="FBFEDA"/>
          </a:solidFill>
          <a:ln>
            <a:solidFill>
              <a:srgbClr val="FF0000"/>
            </a:solidFill>
          </a:ln>
          <a:effectLst/>
        </p:spPr>
        <p:txBody>
          <a:bodyPr wrap="square">
            <a:spAutoFit/>
          </a:bodyPr>
          <a:lstStyle/>
          <a:p>
            <a:pPr algn="just" eaLnBrk="1" hangingPunct="1">
              <a:spcBef>
                <a:spcPct val="50000"/>
              </a:spcBef>
              <a:defRPr/>
            </a:pPr>
            <a:r>
              <a:rPr lang="vi-VN" sz="2800" dirty="0"/>
              <a:t>Cuộc cách mạng công nghệ thứ 4 còn được gọi là cuộc công nghệ 4.0 hoàn toàn tập trung vào công nghệ kỹ thuật số, kết nối vạn vật thông qua internet. Làm nên các sản phẩm, các chuỗi cung ứng, các nhà máy trở nên thông minh hơn. Đáp ứng các hệ thống sản xuất và nhu cầu khách hàng. Kỷ nguyên này được đánh dấu bằng hàng loạt phát minh được ra đời: robotics, trí tuệ nhân tạo, công nghệ nano, máy tính lượng tử, công nghệ sinh học, internet vạn vật,…</a:t>
            </a:r>
            <a:endParaRPr lang="en-US" altLang="vi-VN" sz="2800" b="1" dirty="0">
              <a:solidFill>
                <a:schemeClr val="tx1">
                  <a:lumMod val="95000"/>
                  <a:lumOff val="5000"/>
                </a:schemeClr>
              </a:solidFill>
              <a:latin typeface="Arial" panose="020B0604020202020204" pitchFamily="34" charset="0"/>
              <a:cs typeface="+mn-cs"/>
            </a:endParaRPr>
          </a:p>
        </p:txBody>
      </p:sp>
    </p:spTree>
    <p:extLst>
      <p:ext uri="{BB962C8B-B14F-4D97-AF65-F5344CB8AC3E}">
        <p14:creationId xmlns:p14="http://schemas.microsoft.com/office/powerpoint/2010/main" val="1171601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00" y="152400"/>
            <a:ext cx="8534400" cy="884238"/>
          </a:xfrm>
        </p:spPr>
        <p:txBody>
          <a:bodyPr/>
          <a:lstStyle/>
          <a:p>
            <a:r>
              <a:rPr lang="en-US" sz="3200" b="1" dirty="0" err="1" smtClean="0">
                <a:solidFill>
                  <a:srgbClr val="0070C0"/>
                </a:solidFill>
              </a:rPr>
              <a:t>Cuộc</a:t>
            </a:r>
            <a:r>
              <a:rPr lang="en-US" sz="3200" b="1" dirty="0" smtClean="0">
                <a:solidFill>
                  <a:srgbClr val="0070C0"/>
                </a:solidFill>
              </a:rPr>
              <a:t> </a:t>
            </a:r>
            <a:r>
              <a:rPr lang="en-US" sz="3200" b="1" dirty="0" err="1" smtClean="0">
                <a:solidFill>
                  <a:srgbClr val="0070C0"/>
                </a:solidFill>
              </a:rPr>
              <a:t>cách</a:t>
            </a:r>
            <a:r>
              <a:rPr lang="en-US" sz="3200" b="1" dirty="0">
                <a:solidFill>
                  <a:srgbClr val="0070C0"/>
                </a:solidFill>
              </a:rPr>
              <a:t> </a:t>
            </a:r>
            <a:r>
              <a:rPr lang="en-US" sz="3200" b="1" dirty="0" err="1" smtClean="0">
                <a:solidFill>
                  <a:srgbClr val="0070C0"/>
                </a:solidFill>
              </a:rPr>
              <a:t>mạng</a:t>
            </a:r>
            <a:r>
              <a:rPr lang="en-US" sz="3200" b="1" dirty="0">
                <a:solidFill>
                  <a:srgbClr val="0070C0"/>
                </a:solidFill>
              </a:rPr>
              <a:t> </a:t>
            </a:r>
            <a:r>
              <a:rPr lang="en-US" sz="3200" b="1" dirty="0" err="1" smtClean="0">
                <a:solidFill>
                  <a:srgbClr val="0070C0"/>
                </a:solidFill>
              </a:rPr>
              <a:t>công</a:t>
            </a:r>
            <a:r>
              <a:rPr lang="en-US" sz="3200" b="1" dirty="0">
                <a:solidFill>
                  <a:srgbClr val="0070C0"/>
                </a:solidFill>
              </a:rPr>
              <a:t> </a:t>
            </a:r>
            <a:r>
              <a:rPr lang="en-US" sz="3200" b="1" dirty="0" err="1" smtClean="0">
                <a:solidFill>
                  <a:srgbClr val="0070C0"/>
                </a:solidFill>
              </a:rPr>
              <a:t>nghiệp</a:t>
            </a:r>
            <a:r>
              <a:rPr lang="en-US" sz="3200" b="1" dirty="0">
                <a:solidFill>
                  <a:srgbClr val="0070C0"/>
                </a:solidFill>
              </a:rPr>
              <a:t> </a:t>
            </a:r>
            <a:r>
              <a:rPr lang="en-US" sz="3200" b="1" dirty="0" err="1" smtClean="0">
                <a:solidFill>
                  <a:srgbClr val="0070C0"/>
                </a:solidFill>
              </a:rPr>
              <a:t>lần</a:t>
            </a:r>
            <a:r>
              <a:rPr lang="en-US" sz="3200" b="1" dirty="0">
                <a:solidFill>
                  <a:srgbClr val="0070C0"/>
                </a:solidFill>
              </a:rPr>
              <a:t> </a:t>
            </a:r>
            <a:r>
              <a:rPr lang="en-US" sz="3200" b="1" dirty="0" err="1" smtClean="0">
                <a:solidFill>
                  <a:srgbClr val="0070C0"/>
                </a:solidFill>
              </a:rPr>
              <a:t>thứ</a:t>
            </a:r>
            <a:r>
              <a:rPr lang="en-US" sz="3200" b="1" dirty="0">
                <a:solidFill>
                  <a:srgbClr val="0070C0"/>
                </a:solidFill>
              </a:rPr>
              <a:t> 4</a:t>
            </a:r>
          </a:p>
        </p:txBody>
      </p:sp>
      <p:sp>
        <p:nvSpPr>
          <p:cNvPr id="4" name="Text Box 13"/>
          <p:cNvSpPr txBox="1">
            <a:spLocks noChangeArrowheads="1"/>
          </p:cNvSpPr>
          <p:nvPr/>
        </p:nvSpPr>
        <p:spPr bwMode="auto">
          <a:xfrm>
            <a:off x="304800" y="1196846"/>
            <a:ext cx="8377083" cy="4832092"/>
          </a:xfrm>
          <a:prstGeom prst="rect">
            <a:avLst/>
          </a:prstGeom>
          <a:solidFill>
            <a:srgbClr val="FBFEDA"/>
          </a:solidFill>
          <a:ln>
            <a:solidFill>
              <a:srgbClr val="FF0000"/>
            </a:solidFill>
          </a:ln>
          <a:effectLst/>
        </p:spPr>
        <p:txBody>
          <a:bodyPr wrap="square">
            <a:spAutoFit/>
          </a:bodyPr>
          <a:lstStyle/>
          <a:p>
            <a:pPr algn="just"/>
            <a:r>
              <a:rPr lang="en-US" sz="2800" b="1" dirty="0" smtClean="0"/>
              <a:t>- </a:t>
            </a:r>
            <a:r>
              <a:rPr lang="vi-VN" sz="2800" b="1" dirty="0" smtClean="0"/>
              <a:t>Big </a:t>
            </a:r>
            <a:r>
              <a:rPr lang="vi-VN" sz="2800" b="1" dirty="0"/>
              <a:t>Data( dữ liệu lớn)</a:t>
            </a:r>
            <a:r>
              <a:rPr lang="vi-VN" sz="2800" dirty="0"/>
              <a:t>: Cho phép thu thâp, lưu giữ lượng dữ liệu khổng lồ. Giúp doanh nghiệp nắm giữ được toàn bộ thông tin khách hàng, sử dụng đưa ra chiến lược cho từng giai đoạn.</a:t>
            </a:r>
          </a:p>
          <a:p>
            <a:pPr algn="just"/>
            <a:r>
              <a:rPr lang="en-US" sz="2800" b="1" dirty="0" smtClean="0"/>
              <a:t>- </a:t>
            </a:r>
            <a:r>
              <a:rPr lang="vi-VN" sz="2800" b="1" dirty="0" smtClean="0"/>
              <a:t>Internet </a:t>
            </a:r>
            <a:r>
              <a:rPr lang="vi-VN" sz="2800" b="1" dirty="0"/>
              <a:t>of thing ( </a:t>
            </a:r>
            <a:r>
              <a:rPr lang="en-US" sz="2800" b="1" dirty="0" err="1" smtClean="0"/>
              <a:t>IoT</a:t>
            </a:r>
            <a:r>
              <a:rPr lang="en-US" sz="2800" b="1" dirty="0" smtClean="0"/>
              <a:t>): </a:t>
            </a:r>
            <a:r>
              <a:rPr lang="vi-VN" sz="2800" b="1" dirty="0" smtClean="0"/>
              <a:t>vạn </a:t>
            </a:r>
            <a:r>
              <a:rPr lang="vi-VN" sz="2800" b="1" dirty="0"/>
              <a:t>vật kết </a:t>
            </a:r>
            <a:r>
              <a:rPr lang="vi-VN" sz="2800" b="1" dirty="0" smtClean="0"/>
              <a:t>nối</a:t>
            </a:r>
            <a:r>
              <a:rPr lang="vi-VN" sz="2800" dirty="0" smtClean="0"/>
              <a:t>: </a:t>
            </a:r>
            <a:r>
              <a:rPr lang="vi-VN" sz="2800" dirty="0"/>
              <a:t>Là sự kết hợp của internet, công nghệ vi cơ điện tử và công nghệ không dây.</a:t>
            </a:r>
          </a:p>
          <a:p>
            <a:pPr algn="just"/>
            <a:r>
              <a:rPr lang="en-US" sz="2800" b="1" dirty="0" smtClean="0"/>
              <a:t>- </a:t>
            </a:r>
            <a:r>
              <a:rPr lang="vi-VN" sz="2800" b="1" dirty="0" smtClean="0"/>
              <a:t>Cloud </a:t>
            </a:r>
            <a:r>
              <a:rPr lang="vi-VN" sz="2800" b="1" dirty="0"/>
              <a:t>( điện toán đám mây)</a:t>
            </a:r>
            <a:r>
              <a:rPr lang="vi-VN" sz="2800" dirty="0"/>
              <a:t>: Cho phép người dùng sử dụng dịch vụ lưu trữ thông tin nhờ các nhà cung cấp như Facebook, youtube</a:t>
            </a:r>
            <a:r>
              <a:rPr lang="vi-VN" sz="2800" dirty="0" smtClean="0"/>
              <a:t>,…</a:t>
            </a:r>
            <a:endParaRPr lang="vi-VN" sz="2800" dirty="0"/>
          </a:p>
        </p:txBody>
      </p:sp>
    </p:spTree>
    <p:extLst>
      <p:ext uri="{BB962C8B-B14F-4D97-AF65-F5344CB8AC3E}">
        <p14:creationId xmlns:p14="http://schemas.microsoft.com/office/powerpoint/2010/main" val="2160001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83" y="0"/>
            <a:ext cx="8534400" cy="884238"/>
          </a:xfrm>
        </p:spPr>
        <p:txBody>
          <a:bodyPr/>
          <a:lstStyle/>
          <a:p>
            <a:r>
              <a:rPr lang="en-US" sz="3200" b="1" dirty="0" err="1" smtClean="0">
                <a:solidFill>
                  <a:srgbClr val="0070C0"/>
                </a:solidFill>
              </a:rPr>
              <a:t>Cuộc</a:t>
            </a:r>
            <a:r>
              <a:rPr lang="en-US" sz="3200" b="1" dirty="0" smtClean="0">
                <a:solidFill>
                  <a:srgbClr val="0070C0"/>
                </a:solidFill>
              </a:rPr>
              <a:t> </a:t>
            </a:r>
            <a:r>
              <a:rPr lang="en-US" sz="3200" b="1" dirty="0" err="1" smtClean="0">
                <a:solidFill>
                  <a:srgbClr val="0070C0"/>
                </a:solidFill>
              </a:rPr>
              <a:t>cách</a:t>
            </a:r>
            <a:r>
              <a:rPr lang="en-US" sz="3200" b="1" dirty="0">
                <a:solidFill>
                  <a:srgbClr val="0070C0"/>
                </a:solidFill>
              </a:rPr>
              <a:t> </a:t>
            </a:r>
            <a:r>
              <a:rPr lang="en-US" sz="3200" b="1" dirty="0" err="1" smtClean="0">
                <a:solidFill>
                  <a:srgbClr val="0070C0"/>
                </a:solidFill>
              </a:rPr>
              <a:t>mạng</a:t>
            </a:r>
            <a:r>
              <a:rPr lang="en-US" sz="3200" b="1" dirty="0">
                <a:solidFill>
                  <a:srgbClr val="0070C0"/>
                </a:solidFill>
              </a:rPr>
              <a:t> </a:t>
            </a:r>
            <a:r>
              <a:rPr lang="en-US" sz="3200" b="1" dirty="0" err="1" smtClean="0">
                <a:solidFill>
                  <a:srgbClr val="0070C0"/>
                </a:solidFill>
              </a:rPr>
              <a:t>công</a:t>
            </a:r>
            <a:r>
              <a:rPr lang="en-US" sz="3200" b="1" dirty="0">
                <a:solidFill>
                  <a:srgbClr val="0070C0"/>
                </a:solidFill>
              </a:rPr>
              <a:t> </a:t>
            </a:r>
            <a:r>
              <a:rPr lang="en-US" sz="3200" b="1" dirty="0" err="1" smtClean="0">
                <a:solidFill>
                  <a:srgbClr val="0070C0"/>
                </a:solidFill>
              </a:rPr>
              <a:t>nghiệp</a:t>
            </a:r>
            <a:r>
              <a:rPr lang="en-US" sz="3200" b="1" dirty="0">
                <a:solidFill>
                  <a:srgbClr val="0070C0"/>
                </a:solidFill>
              </a:rPr>
              <a:t> </a:t>
            </a:r>
            <a:r>
              <a:rPr lang="en-US" sz="3200" b="1" dirty="0" err="1" smtClean="0">
                <a:solidFill>
                  <a:srgbClr val="0070C0"/>
                </a:solidFill>
              </a:rPr>
              <a:t>lần</a:t>
            </a:r>
            <a:r>
              <a:rPr lang="en-US" sz="3200" b="1" dirty="0">
                <a:solidFill>
                  <a:srgbClr val="0070C0"/>
                </a:solidFill>
              </a:rPr>
              <a:t> </a:t>
            </a:r>
            <a:r>
              <a:rPr lang="en-US" sz="3200" b="1" dirty="0" err="1" smtClean="0">
                <a:solidFill>
                  <a:srgbClr val="0070C0"/>
                </a:solidFill>
              </a:rPr>
              <a:t>thứ</a:t>
            </a:r>
            <a:r>
              <a:rPr lang="en-US" sz="3200" b="1" dirty="0">
                <a:solidFill>
                  <a:srgbClr val="0070C0"/>
                </a:solidFill>
              </a:rPr>
              <a:t> 4</a:t>
            </a:r>
          </a:p>
        </p:txBody>
      </p:sp>
      <p:sp>
        <p:nvSpPr>
          <p:cNvPr id="4" name="Text Box 13"/>
          <p:cNvSpPr txBox="1">
            <a:spLocks noChangeArrowheads="1"/>
          </p:cNvSpPr>
          <p:nvPr/>
        </p:nvSpPr>
        <p:spPr bwMode="auto">
          <a:xfrm>
            <a:off x="152400" y="990600"/>
            <a:ext cx="8763000" cy="4893647"/>
          </a:xfrm>
          <a:prstGeom prst="rect">
            <a:avLst/>
          </a:prstGeom>
          <a:solidFill>
            <a:srgbClr val="FBFEDA"/>
          </a:solidFill>
          <a:ln>
            <a:solidFill>
              <a:srgbClr val="FF0000"/>
            </a:solidFill>
          </a:ln>
          <a:effectLst/>
        </p:spPr>
        <p:txBody>
          <a:bodyPr wrap="square">
            <a:spAutoFit/>
          </a:bodyPr>
          <a:lstStyle/>
          <a:p>
            <a:pPr algn="just"/>
            <a:r>
              <a:rPr lang="en-US" sz="2400" b="1" dirty="0" smtClean="0"/>
              <a:t>- </a:t>
            </a:r>
            <a:r>
              <a:rPr lang="vi-VN" sz="2400" b="1" dirty="0" smtClean="0"/>
              <a:t>Trí </a:t>
            </a:r>
            <a:r>
              <a:rPr lang="vi-VN" sz="2400" b="1" dirty="0"/>
              <a:t>tuệ nhân tạo ( AI)</a:t>
            </a:r>
            <a:r>
              <a:rPr lang="vi-VN" sz="2400" dirty="0"/>
              <a:t>: Ai tạo ra những cỗ máy thông minh, hoạt động và phản ứng như con người. Có thể nhận dạng được giọng nói, học tập, lập kế hoạch và giải quyết vấn đề</a:t>
            </a:r>
          </a:p>
          <a:p>
            <a:pPr algn="just"/>
            <a:r>
              <a:rPr lang="vi-VN" sz="2400" b="1" dirty="0"/>
              <a:t>In 3D</a:t>
            </a:r>
            <a:r>
              <a:rPr lang="vi-VN" sz="2400" dirty="0"/>
              <a:t>: là sản xuất phụ gia, cho phép tạo ra các mô hình 3D vật lý của các đối tượng.</a:t>
            </a:r>
          </a:p>
          <a:p>
            <a:pPr algn="just"/>
            <a:r>
              <a:rPr lang="en-US" sz="2400" b="1" dirty="0" smtClean="0"/>
              <a:t>- </a:t>
            </a:r>
            <a:r>
              <a:rPr lang="vi-VN" sz="2400" b="1" dirty="0" smtClean="0"/>
              <a:t>Augmented </a:t>
            </a:r>
            <a:r>
              <a:rPr lang="vi-VN" sz="2400" b="1" dirty="0"/>
              <a:t>Reality (AR</a:t>
            </a:r>
            <a:r>
              <a:rPr lang="vi-VN" sz="2400" b="1" dirty="0" smtClean="0"/>
              <a:t>)</a:t>
            </a:r>
            <a:r>
              <a:rPr lang="en-US" sz="2400" b="1" dirty="0" smtClean="0"/>
              <a:t>: </a:t>
            </a:r>
            <a:r>
              <a:rPr lang="vi-VN" sz="2400" dirty="0" smtClean="0"/>
              <a:t>là </a:t>
            </a:r>
            <a:r>
              <a:rPr lang="vi-VN" sz="2400" dirty="0"/>
              <a:t>sự kết hợp giữa âm thanh</a:t>
            </a:r>
            <a:r>
              <a:rPr lang="vi-VN" sz="2400" dirty="0" smtClean="0"/>
              <a:t>,</a:t>
            </a:r>
            <a:r>
              <a:rPr lang="en-US" sz="2400" dirty="0" smtClean="0"/>
              <a:t> </a:t>
            </a:r>
            <a:r>
              <a:rPr lang="vi-VN" sz="2400" dirty="0" smtClean="0"/>
              <a:t>văn </a:t>
            </a:r>
            <a:r>
              <a:rPr lang="vi-VN" sz="2400" dirty="0"/>
              <a:t>bản và màn hình tạo ra hiệu ứng với trải nghiệm thế giới thực của người dùng.</a:t>
            </a:r>
          </a:p>
          <a:p>
            <a:pPr algn="just"/>
            <a:r>
              <a:rPr lang="en-US" sz="2400" b="1" dirty="0" smtClean="0"/>
              <a:t>- </a:t>
            </a:r>
            <a:r>
              <a:rPr lang="vi-VN" sz="2400" b="1" dirty="0" smtClean="0"/>
              <a:t>Tự </a:t>
            </a:r>
            <a:r>
              <a:rPr lang="vi-VN" sz="2400" b="1" dirty="0"/>
              <a:t>động quy trình robotic (RPA</a:t>
            </a:r>
            <a:r>
              <a:rPr lang="vi-VN" sz="2400" b="1" dirty="0" smtClean="0"/>
              <a:t>)</a:t>
            </a:r>
            <a:r>
              <a:rPr lang="en-US" sz="2400" b="1" dirty="0" smtClean="0"/>
              <a:t>: </a:t>
            </a:r>
            <a:r>
              <a:rPr lang="vi-VN" sz="2400" dirty="0" smtClean="0"/>
              <a:t>là </a:t>
            </a:r>
            <a:r>
              <a:rPr lang="vi-VN" sz="2400" dirty="0"/>
              <a:t>quy trình tự động hóa các hoạt động kinh doanh thông thường với các robot phần mềm được đào tạo bởi AI. Robot thay thế con người xử lý giao dịch, quản lý các công nghệ thông tin,…</a:t>
            </a:r>
          </a:p>
        </p:txBody>
      </p:sp>
    </p:spTree>
    <p:extLst>
      <p:ext uri="{BB962C8B-B14F-4D97-AF65-F5344CB8AC3E}">
        <p14:creationId xmlns:p14="http://schemas.microsoft.com/office/powerpoint/2010/main" val="124715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65" name="Text Box 17"/>
          <p:cNvSpPr txBox="1">
            <a:spLocks noChangeArrowheads="1"/>
          </p:cNvSpPr>
          <p:nvPr/>
        </p:nvSpPr>
        <p:spPr bwMode="auto">
          <a:xfrm>
            <a:off x="533400" y="1066800"/>
            <a:ext cx="6781800" cy="461963"/>
          </a:xfrm>
          <a:prstGeom prst="rect">
            <a:avLst/>
          </a:prstGeom>
          <a:noFill/>
          <a:ln>
            <a:noFill/>
          </a:ln>
          <a:effectLst/>
        </p:spPr>
        <p:txBody>
          <a:bodyPr>
            <a:spAutoFit/>
          </a:bodyPr>
          <a:lstStyle/>
          <a:p>
            <a:pPr eaLnBrk="1" hangingPunct="1">
              <a:spcBef>
                <a:spcPct val="50000"/>
              </a:spcBef>
              <a:defRPr/>
            </a:pPr>
            <a:r>
              <a:rPr lang="en-US" altLang="vi-VN" sz="2400" b="1">
                <a:solidFill>
                  <a:srgbClr val="FF0000"/>
                </a:solidFill>
                <a:latin typeface="Arial" panose="020B0604020202020204" pitchFamily="34" charset="0"/>
                <a:cs typeface="+mn-cs"/>
              </a:rPr>
              <a:t>4. </a:t>
            </a:r>
            <a:r>
              <a:rPr lang="en-US" altLang="vi-VN" sz="2400" b="1" u="sng">
                <a:solidFill>
                  <a:srgbClr val="FF0000"/>
                </a:solidFill>
                <a:latin typeface="Arial" panose="020B0604020202020204" pitchFamily="34" charset="0"/>
                <a:cs typeface="+mn-cs"/>
              </a:rPr>
              <a:t>Con ng</a:t>
            </a:r>
            <a:r>
              <a:rPr lang="vi-VN" altLang="vi-VN" sz="2400" b="1" u="sng">
                <a:solidFill>
                  <a:srgbClr val="FF0000"/>
                </a:solidFill>
                <a:latin typeface="Arial" panose="020B0604020202020204" pitchFamily="34" charset="0"/>
                <a:cs typeface="+mn-cs"/>
              </a:rPr>
              <a:t>ười</a:t>
            </a:r>
            <a:r>
              <a:rPr lang="en-US" altLang="vi-VN" sz="2400" b="1" u="sng">
                <a:solidFill>
                  <a:srgbClr val="FF0000"/>
                </a:solidFill>
                <a:latin typeface="Arial" panose="020B0604020202020204" pitchFamily="34" charset="0"/>
                <a:cs typeface="+mn-cs"/>
              </a:rPr>
              <a:t> trong xã hội tin học hóa</a:t>
            </a:r>
            <a:r>
              <a:rPr lang="en-US" altLang="vi-VN" sz="2400" b="1">
                <a:solidFill>
                  <a:srgbClr val="FF0000"/>
                </a:solidFill>
                <a:latin typeface="Arial" panose="020B0604020202020204" pitchFamily="34" charset="0"/>
                <a:cs typeface="+mn-cs"/>
              </a:rPr>
              <a:t>.</a:t>
            </a:r>
          </a:p>
        </p:txBody>
      </p:sp>
      <p:sp>
        <p:nvSpPr>
          <p:cNvPr id="53267" name="Text Box 19"/>
          <p:cNvSpPr txBox="1">
            <a:spLocks noChangeArrowheads="1"/>
          </p:cNvSpPr>
          <p:nvPr/>
        </p:nvSpPr>
        <p:spPr bwMode="auto">
          <a:xfrm>
            <a:off x="304800" y="1524000"/>
            <a:ext cx="8763000" cy="3349625"/>
          </a:xfrm>
          <a:prstGeom prst="rect">
            <a:avLst/>
          </a:prstGeom>
          <a:noFill/>
          <a:ln>
            <a:noFill/>
          </a:ln>
          <a:effectLst/>
        </p:spPr>
        <p:txBody>
          <a:bodyPr>
            <a:spAutoFit/>
          </a:bodyPr>
          <a:lstStyle/>
          <a:p>
            <a:pPr eaLnBrk="1" hangingPunct="1">
              <a:lnSpc>
                <a:spcPct val="150000"/>
              </a:lnSpc>
              <a:defRPr/>
            </a:pPr>
            <a:r>
              <a:rPr lang="en-US" altLang="vi-VN" sz="2400">
                <a:solidFill>
                  <a:srgbClr val="000066"/>
                </a:solidFill>
                <a:latin typeface="Times New Roman" panose="02020603050405020304" pitchFamily="18" charset="0"/>
                <a:cs typeface="+mn-cs"/>
              </a:rPr>
              <a:t>- Có ý thức bảo vệ thông tin và các nguồn tài nguyên mang thông tin.</a:t>
            </a:r>
          </a:p>
          <a:p>
            <a:pPr eaLnBrk="1" hangingPunct="1">
              <a:lnSpc>
                <a:spcPct val="150000"/>
              </a:lnSpc>
              <a:defRPr/>
            </a:pPr>
            <a:r>
              <a:rPr lang="en-US" altLang="vi-VN" sz="2400">
                <a:solidFill>
                  <a:srgbClr val="000066"/>
                </a:solidFill>
                <a:latin typeface="Times New Roman" panose="02020603050405020304" pitchFamily="18" charset="0"/>
                <a:cs typeface="+mn-cs"/>
              </a:rPr>
              <a:t>- Có trách nhiệm với mỗi thông tin đưa lên mạng internet.</a:t>
            </a:r>
          </a:p>
          <a:p>
            <a:pPr eaLnBrk="1" hangingPunct="1">
              <a:lnSpc>
                <a:spcPct val="150000"/>
              </a:lnSpc>
              <a:defRPr/>
            </a:pPr>
            <a:r>
              <a:rPr lang="en-US" altLang="vi-VN" sz="2400">
                <a:solidFill>
                  <a:srgbClr val="000066"/>
                </a:solidFill>
                <a:latin typeface="Times New Roman" panose="02020603050405020304" pitchFamily="18" charset="0"/>
                <a:cs typeface="+mn-cs"/>
              </a:rPr>
              <a:t>- Xây dựng phong cách sống khoa học, có đạo đức và văn hóa ứng xử trên internet, có ý thức tuân thủ pháp luật.</a:t>
            </a:r>
          </a:p>
          <a:p>
            <a:pPr eaLnBrk="1" hangingPunct="1">
              <a:lnSpc>
                <a:spcPct val="150000"/>
              </a:lnSpc>
              <a:defRPr/>
            </a:pPr>
            <a:r>
              <a:rPr lang="en-US" altLang="vi-VN" sz="2400">
                <a:solidFill>
                  <a:srgbClr val="000066"/>
                </a:solidFill>
                <a:latin typeface="Times New Roman" panose="02020603050405020304" pitchFamily="18" charset="0"/>
                <a:cs typeface="+mn-cs"/>
              </a:rPr>
              <a:t>- Cần cảnh giác với các hiện t</a:t>
            </a:r>
            <a:r>
              <a:rPr lang="vi-VN" altLang="vi-VN" sz="2400">
                <a:solidFill>
                  <a:srgbClr val="000066"/>
                </a:solidFill>
                <a:latin typeface="Times New Roman" panose="02020603050405020304" pitchFamily="18" charset="0"/>
                <a:cs typeface="+mn-cs"/>
              </a:rPr>
              <a:t>ượng lừa đảo, xuyên tạc trên mạng internet.</a:t>
            </a:r>
            <a:endParaRPr lang="en-US" altLang="vi-VN" sz="2400">
              <a:solidFill>
                <a:srgbClr val="000066"/>
              </a:solidFill>
              <a:latin typeface="Times New Roman" panose="02020603050405020304" pitchFamily="18" charset="0"/>
              <a:cs typeface="+mn-cs"/>
            </a:endParaRPr>
          </a:p>
        </p:txBody>
      </p:sp>
      <p:sp>
        <p:nvSpPr>
          <p:cNvPr id="17" name="Text Box 19"/>
          <p:cNvSpPr txBox="1">
            <a:spLocks noChangeArrowheads="1"/>
          </p:cNvSpPr>
          <p:nvPr/>
        </p:nvSpPr>
        <p:spPr bwMode="auto">
          <a:xfrm>
            <a:off x="304800" y="4800600"/>
            <a:ext cx="8534400" cy="1133475"/>
          </a:xfrm>
          <a:prstGeom prst="rect">
            <a:avLst/>
          </a:prstGeom>
          <a:noFill/>
          <a:ln>
            <a:noFill/>
          </a:ln>
          <a:effectLst/>
        </p:spPr>
        <p:txBody>
          <a:bodyPr>
            <a:spAutoFit/>
          </a:bodyPr>
          <a:lstStyle/>
          <a:p>
            <a:pPr eaLnBrk="1" hangingPunct="1">
              <a:lnSpc>
                <a:spcPct val="150000"/>
              </a:lnSpc>
              <a:defRPr/>
            </a:pPr>
            <a:r>
              <a:rPr lang="en-US" altLang="vi-VN" sz="2400">
                <a:solidFill>
                  <a:srgbClr val="000066"/>
                </a:solidFill>
                <a:latin typeface="Times New Roman" panose="02020603050405020304" pitchFamily="18" charset="0"/>
                <a:cs typeface="+mn-cs"/>
              </a:rPr>
              <a:t>- Tìm hiểu thêm các luật về giao dịch điện tử, công nghệ thông tin, an toàn thông tin mạng….</a:t>
            </a:r>
          </a:p>
        </p:txBody>
      </p:sp>
      <p:sp>
        <p:nvSpPr>
          <p:cNvPr id="7" name="Title 1"/>
          <p:cNvSpPr>
            <a:spLocks/>
          </p:cNvSpPr>
          <p:nvPr/>
        </p:nvSpPr>
        <p:spPr bwMode="auto">
          <a:xfrm>
            <a:off x="2057400" y="152400"/>
            <a:ext cx="5562600" cy="609600"/>
          </a:xfrm>
          <a:prstGeom prst="rect">
            <a:avLst/>
          </a:prstGeom>
          <a:noFill/>
          <a:ln w="38100" cmpd="dbl">
            <a:solidFill>
              <a:schemeClr val="folHlink"/>
            </a:solidFill>
            <a:miter lim="800000"/>
            <a:headEnd/>
            <a:tailEnd/>
          </a:ln>
        </p:spPr>
        <p:txBody>
          <a:bodyPr anchor="b"/>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pPr eaLnBrk="1" hangingPunct="1">
              <a:defRPr/>
            </a:pPr>
            <a:r>
              <a:rPr lang="en-US" altLang="vi-VN" sz="3500" b="1" dirty="0">
                <a:solidFill>
                  <a:srgbClr val="000066"/>
                </a:solidFill>
                <a:effectLst>
                  <a:outerShdw blurRad="38100" dist="38100" dir="2700000" algn="tl">
                    <a:srgbClr val="C0C0C0"/>
                  </a:outerShdw>
                </a:effectLst>
                <a:latin typeface="+mj-lt"/>
              </a:rPr>
              <a:t>TIN HỌC VÀ XÃ HỘI</a:t>
            </a:r>
          </a:p>
        </p:txBody>
      </p:sp>
      <p:sp>
        <p:nvSpPr>
          <p:cNvPr id="8" name="Text Box 14"/>
          <p:cNvSpPr txBox="1">
            <a:spLocks noChangeArrowheads="1"/>
          </p:cNvSpPr>
          <p:nvPr/>
        </p:nvSpPr>
        <p:spPr bwMode="auto">
          <a:xfrm>
            <a:off x="304800" y="80963"/>
            <a:ext cx="1524000" cy="528637"/>
          </a:xfrm>
          <a:prstGeom prst="rect">
            <a:avLst/>
          </a:prstGeom>
          <a:solidFill>
            <a:srgbClr val="0000FF"/>
          </a:solidFill>
          <a:ln w="9525">
            <a:solidFill>
              <a:schemeClr val="folHlink"/>
            </a:solidFill>
            <a:miter lim="800000"/>
            <a:headEnd/>
            <a:tailEnd/>
          </a:ln>
          <a:effec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defRPr/>
            </a:pPr>
            <a:r>
              <a:rPr lang="en-US" altLang="vi-VN" sz="2800" b="1" dirty="0" err="1">
                <a:solidFill>
                  <a:schemeClr val="bg1"/>
                </a:solidFill>
                <a:latin typeface="+mj-lt"/>
                <a:cs typeface="Times New Roman" panose="02020603050405020304" pitchFamily="18" charset="0"/>
              </a:rPr>
              <a:t>Bài</a:t>
            </a:r>
            <a:r>
              <a:rPr lang="en-US" altLang="vi-VN" sz="2800" b="1" dirty="0">
                <a:solidFill>
                  <a:schemeClr val="bg1"/>
                </a:solidFill>
                <a:latin typeface="+mj-lt"/>
                <a:cs typeface="Times New Roman" panose="02020603050405020304" pitchFamily="18" charset="0"/>
              </a:rPr>
              <a:t> 6</a:t>
            </a:r>
          </a:p>
        </p:txBody>
      </p:sp>
    </p:spTree>
    <p:extLst>
      <p:ext uri="{BB962C8B-B14F-4D97-AF65-F5344CB8AC3E}">
        <p14:creationId xmlns:p14="http://schemas.microsoft.com/office/powerpoint/2010/main" val="36949225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3267"/>
                                        </p:tgtEl>
                                        <p:attrNameLst>
                                          <p:attrName>style.visibility</p:attrName>
                                        </p:attrNameLst>
                                      </p:cBhvr>
                                      <p:to>
                                        <p:strVal val="visible"/>
                                      </p:to>
                                    </p:set>
                                    <p:animEffect transition="in" filter="checkerboard(across)">
                                      <p:cBhvr>
                                        <p:cTn id="7" dur="500"/>
                                        <p:tgtEl>
                                          <p:spTgt spid="5326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checkerboard(across)">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7"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Text Box 2"/>
          <p:cNvSpPr txBox="1">
            <a:spLocks noChangeArrowheads="1"/>
          </p:cNvSpPr>
          <p:nvPr/>
        </p:nvSpPr>
        <p:spPr bwMode="auto">
          <a:xfrm>
            <a:off x="1295400" y="914400"/>
            <a:ext cx="5181600" cy="579438"/>
          </a:xfrm>
          <a:prstGeom prst="rect">
            <a:avLst/>
          </a:prstGeom>
          <a:noFill/>
          <a:ln>
            <a:noFill/>
          </a:ln>
          <a:effectLst/>
        </p:spPr>
        <p:txBody>
          <a:bodyPr>
            <a:spAutoFit/>
          </a:bodyPr>
          <a:lstStyle/>
          <a:p>
            <a:pPr algn="ctr" eaLnBrk="1" hangingPunct="1">
              <a:spcBef>
                <a:spcPct val="50000"/>
              </a:spcBef>
              <a:defRPr/>
            </a:pPr>
            <a:r>
              <a:rPr lang="en-US" altLang="vi-VN" sz="3200" b="1" dirty="0">
                <a:solidFill>
                  <a:srgbClr val="0000FF"/>
                </a:solidFill>
                <a:latin typeface="Times New Roman" panose="02020603050405020304" pitchFamily="18" charset="0"/>
                <a:cs typeface="Times New Roman" panose="02020603050405020304" pitchFamily="18" charset="0"/>
              </a:rPr>
              <a:t>DẶN DÒ</a:t>
            </a:r>
            <a:endParaRPr lang="en-US" altLang="vi-VN" sz="3200" b="1" dirty="0">
              <a:solidFill>
                <a:srgbClr val="0000FF"/>
              </a:solidFill>
              <a:latin typeface="Times New Roman" panose="02020603050405020304" pitchFamily="18" charset="0"/>
              <a:cs typeface="Times New Roman" panose="02020603050405020304" pitchFamily="18" charset="0"/>
            </a:endParaRPr>
          </a:p>
        </p:txBody>
      </p:sp>
      <p:sp>
        <p:nvSpPr>
          <p:cNvPr id="165892" name="Rectangle 2"/>
          <p:cNvSpPr>
            <a:spLocks noChangeArrowheads="1"/>
          </p:cNvSpPr>
          <p:nvPr/>
        </p:nvSpPr>
        <p:spPr bwMode="auto">
          <a:xfrm>
            <a:off x="629265" y="1828800"/>
            <a:ext cx="81534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150000"/>
              </a:lnSpc>
              <a:spcBef>
                <a:spcPct val="0"/>
              </a:spcBef>
              <a:buNone/>
            </a:pPr>
            <a:r>
              <a:rPr lang="en-US" altLang="vi-VN" sz="2800" b="1" dirty="0" smtClean="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Trả</a:t>
            </a:r>
            <a:r>
              <a:rPr lang="en-US" altLang="vi-VN" sz="2800" b="1" dirty="0" smtClean="0">
                <a:solidFill>
                  <a:srgbClr val="000066"/>
                </a:solidFill>
                <a:latin typeface="Times New Roman" panose="02020603050405020304" pitchFamily="18" charset="0"/>
                <a:cs typeface="Times New Roman" panose="02020603050405020304" pitchFamily="18" charset="0"/>
              </a:rPr>
              <a:t> </a:t>
            </a:r>
            <a:r>
              <a:rPr lang="en-US" altLang="vi-VN" sz="2800" b="1" dirty="0" err="1">
                <a:solidFill>
                  <a:srgbClr val="000066"/>
                </a:solidFill>
                <a:latin typeface="Times New Roman" panose="02020603050405020304" pitchFamily="18" charset="0"/>
                <a:cs typeface="Times New Roman" panose="02020603050405020304" pitchFamily="18" charset="0"/>
              </a:rPr>
              <a:t>lời</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a:solidFill>
                  <a:srgbClr val="000066"/>
                </a:solidFill>
                <a:latin typeface="Times New Roman" panose="02020603050405020304" pitchFamily="18" charset="0"/>
                <a:cs typeface="Times New Roman" panose="02020603050405020304" pitchFamily="18" charset="0"/>
              </a:rPr>
              <a:t>các</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a:solidFill>
                  <a:srgbClr val="000066"/>
                </a:solidFill>
                <a:latin typeface="Times New Roman" panose="02020603050405020304" pitchFamily="18" charset="0"/>
                <a:cs typeface="Times New Roman" panose="02020603050405020304" pitchFamily="18" charset="0"/>
              </a:rPr>
              <a:t>câu</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a:solidFill>
                  <a:srgbClr val="000066"/>
                </a:solidFill>
                <a:latin typeface="Times New Roman" panose="02020603050405020304" pitchFamily="18" charset="0"/>
                <a:cs typeface="Times New Roman" panose="02020603050405020304" pitchFamily="18" charset="0"/>
              </a:rPr>
              <a:t>hỏi</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smtClean="0">
                <a:solidFill>
                  <a:srgbClr val="000066"/>
                </a:solidFill>
                <a:latin typeface="Times New Roman" panose="02020603050405020304" pitchFamily="18" charset="0"/>
                <a:cs typeface="Times New Roman" panose="02020603050405020304" pitchFamily="18" charset="0"/>
              </a:rPr>
              <a:t>1,2,4 </a:t>
            </a:r>
            <a:r>
              <a:rPr lang="en-US" altLang="vi-VN" sz="2800" b="1" dirty="0" err="1" smtClean="0">
                <a:solidFill>
                  <a:srgbClr val="000066"/>
                </a:solidFill>
                <a:latin typeface="Times New Roman" panose="02020603050405020304" pitchFamily="18" charset="0"/>
                <a:cs typeface="Times New Roman" panose="02020603050405020304" pitchFamily="18" charset="0"/>
              </a:rPr>
              <a:t>sgk</a:t>
            </a:r>
            <a:r>
              <a:rPr lang="en-US" altLang="vi-VN" sz="2800" b="1" dirty="0" smtClean="0">
                <a:solidFill>
                  <a:srgbClr val="000066"/>
                </a:solidFill>
                <a:latin typeface="Times New Roman" panose="02020603050405020304" pitchFamily="18" charset="0"/>
                <a:cs typeface="Times New Roman" panose="02020603050405020304" pitchFamily="18" charset="0"/>
              </a:rPr>
              <a:t>/59</a:t>
            </a:r>
            <a:endParaRPr lang="en-US" altLang="vi-VN" sz="2800" b="1" dirty="0">
              <a:solidFill>
                <a:srgbClr val="000066"/>
              </a:solidFill>
              <a:latin typeface="Times New Roman" panose="02020603050405020304" pitchFamily="18" charset="0"/>
              <a:cs typeface="Times New Roman" panose="02020603050405020304" pitchFamily="18" charset="0"/>
            </a:endParaRPr>
          </a:p>
          <a:p>
            <a:pPr eaLnBrk="1" hangingPunct="1">
              <a:lnSpc>
                <a:spcPct val="150000"/>
              </a:lnSpc>
              <a:spcBef>
                <a:spcPct val="0"/>
              </a:spcBef>
              <a:buFontTx/>
              <a:buChar char="-"/>
            </a:pP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Xem</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lại</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nội</a:t>
            </a:r>
            <a:r>
              <a:rPr lang="en-US" altLang="vi-VN" sz="2800" b="1" dirty="0" smtClean="0">
                <a:solidFill>
                  <a:srgbClr val="000066"/>
                </a:solidFill>
                <a:latin typeface="Times New Roman" panose="02020603050405020304" pitchFamily="18" charset="0"/>
                <a:cs typeface="Times New Roman" panose="02020603050405020304" pitchFamily="18" charset="0"/>
              </a:rPr>
              <a:t> </a:t>
            </a:r>
            <a:r>
              <a:rPr lang="en-US" altLang="vi-VN" sz="2800" b="1" dirty="0">
                <a:solidFill>
                  <a:srgbClr val="000066"/>
                </a:solidFill>
                <a:latin typeface="Times New Roman" panose="02020603050405020304" pitchFamily="18" charset="0"/>
                <a:cs typeface="Times New Roman" panose="02020603050405020304" pitchFamily="18" charset="0"/>
              </a:rPr>
              <a:t>dung </a:t>
            </a:r>
            <a:r>
              <a:rPr lang="en-US" altLang="vi-VN" sz="2800" b="1" dirty="0" err="1" smtClean="0">
                <a:solidFill>
                  <a:srgbClr val="000066"/>
                </a:solidFill>
                <a:latin typeface="Times New Roman" panose="02020603050405020304" pitchFamily="18" charset="0"/>
                <a:cs typeface="Times New Roman" panose="02020603050405020304" pitchFamily="18" charset="0"/>
              </a:rPr>
              <a:t>bài</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học</a:t>
            </a:r>
            <a:r>
              <a:rPr lang="en-US" altLang="vi-VN" sz="2800" b="1" dirty="0" smtClean="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Ch</a:t>
            </a:r>
            <a:r>
              <a:rPr lang="vi-VN" altLang="vi-VN" sz="2800" b="1" dirty="0" smtClean="0">
                <a:solidFill>
                  <a:srgbClr val="000066"/>
                </a:solidFill>
                <a:latin typeface="Times New Roman" panose="02020603050405020304" pitchFamily="18" charset="0"/>
                <a:cs typeface="Times New Roman" panose="02020603050405020304" pitchFamily="18" charset="0"/>
              </a:rPr>
              <a:t>ươ</a:t>
            </a:r>
            <a:r>
              <a:rPr lang="en-US" altLang="vi-VN" sz="2800" b="1" dirty="0" err="1" smtClean="0">
                <a:solidFill>
                  <a:srgbClr val="000066"/>
                </a:solidFill>
                <a:latin typeface="Times New Roman" panose="02020603050405020304" pitchFamily="18" charset="0"/>
                <a:cs typeface="Times New Roman" panose="02020603050405020304" pitchFamily="18" charset="0"/>
              </a:rPr>
              <a:t>ng</a:t>
            </a:r>
            <a:r>
              <a:rPr lang="en-US" altLang="vi-VN" sz="2800" b="1" dirty="0" smtClean="0">
                <a:solidFill>
                  <a:srgbClr val="000066"/>
                </a:solidFill>
                <a:latin typeface="Times New Roman" panose="02020603050405020304" pitchFamily="18" charset="0"/>
                <a:cs typeface="Times New Roman" panose="02020603050405020304" pitchFamily="18" charset="0"/>
              </a:rPr>
              <a:t> </a:t>
            </a:r>
            <a:r>
              <a:rPr lang="en-US" altLang="vi-VN" sz="2800" b="1" dirty="0">
                <a:solidFill>
                  <a:srgbClr val="000066"/>
                </a:solidFill>
                <a:latin typeface="Times New Roman" panose="02020603050405020304" pitchFamily="18" charset="0"/>
                <a:cs typeface="Times New Roman" panose="02020603050405020304" pitchFamily="18" charset="0"/>
              </a:rPr>
              <a:t>1 </a:t>
            </a:r>
            <a:r>
              <a:rPr lang="en-US" altLang="vi-VN" sz="2800" b="1" dirty="0" err="1" smtClean="0">
                <a:solidFill>
                  <a:srgbClr val="000066"/>
                </a:solidFill>
                <a:latin typeface="Times New Roman" panose="02020603050405020304" pitchFamily="18" charset="0"/>
                <a:cs typeface="Times New Roman" panose="02020603050405020304" pitchFamily="18" charset="0"/>
              </a:rPr>
              <a:t>và</a:t>
            </a:r>
            <a:r>
              <a:rPr lang="en-US" altLang="vi-VN" sz="2800" b="1" dirty="0" smtClean="0">
                <a:solidFill>
                  <a:srgbClr val="000066"/>
                </a:solidFill>
                <a:latin typeface="Times New Roman" panose="02020603050405020304" pitchFamily="18" charset="0"/>
                <a:cs typeface="Times New Roman" panose="02020603050405020304" pitchFamily="18" charset="0"/>
              </a:rPr>
              <a:t> </a:t>
            </a:r>
            <a:r>
              <a:rPr lang="en-US" altLang="vi-VN" sz="2800" b="1" dirty="0">
                <a:solidFill>
                  <a:srgbClr val="000066"/>
                </a:solidFill>
                <a:latin typeface="Times New Roman" panose="02020603050405020304" pitchFamily="18" charset="0"/>
                <a:cs typeface="Times New Roman" panose="02020603050405020304" pitchFamily="18" charset="0"/>
              </a:rPr>
              <a:t>2 </a:t>
            </a:r>
            <a:r>
              <a:rPr lang="en-US" altLang="vi-VN" sz="2800" b="1" dirty="0" err="1" smtClean="0">
                <a:solidFill>
                  <a:srgbClr val="000066"/>
                </a:solidFill>
                <a:latin typeface="Times New Roman" panose="02020603050405020304" pitchFamily="18" charset="0"/>
                <a:cs typeface="Times New Roman" panose="02020603050405020304" pitchFamily="18" charset="0"/>
              </a:rPr>
              <a:t>chuẩn</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bị</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ôn</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tập</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kiểm</a:t>
            </a:r>
            <a:r>
              <a:rPr lang="en-US" altLang="vi-VN" sz="2800" b="1" dirty="0" smtClean="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tra</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cuối</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kì</a:t>
            </a:r>
            <a:r>
              <a:rPr lang="en-US" altLang="vi-VN" sz="2800" b="1" dirty="0" smtClean="0">
                <a:solidFill>
                  <a:srgbClr val="000066"/>
                </a:solidFill>
                <a:latin typeface="Times New Roman" panose="02020603050405020304" pitchFamily="18" charset="0"/>
                <a:cs typeface="Times New Roman" panose="02020603050405020304" pitchFamily="18" charset="0"/>
              </a:rPr>
              <a:t> 1</a:t>
            </a:r>
          </a:p>
          <a:p>
            <a:pPr eaLnBrk="1" hangingPunct="1">
              <a:lnSpc>
                <a:spcPct val="150000"/>
              </a:lnSpc>
              <a:spcBef>
                <a:spcPct val="0"/>
              </a:spcBef>
              <a:buFontTx/>
              <a:buChar char="-"/>
            </a:pP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Xem</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lại</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câu</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hỏi</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ôn</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tập</a:t>
            </a:r>
            <a:r>
              <a:rPr lang="en-US" altLang="vi-VN" sz="2800" b="1" dirty="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trên</a:t>
            </a:r>
            <a:r>
              <a:rPr lang="en-US" altLang="vi-VN" sz="2800" b="1" dirty="0" smtClean="0">
                <a:solidFill>
                  <a:srgbClr val="000066"/>
                </a:solidFill>
                <a:latin typeface="Times New Roman" panose="02020603050405020304" pitchFamily="18" charset="0"/>
                <a:cs typeface="Times New Roman" panose="02020603050405020304" pitchFamily="18" charset="0"/>
              </a:rPr>
              <a:t> </a:t>
            </a:r>
            <a:r>
              <a:rPr lang="en-US" altLang="vi-VN" sz="2800" b="1" dirty="0" err="1" smtClean="0">
                <a:solidFill>
                  <a:srgbClr val="000066"/>
                </a:solidFill>
                <a:latin typeface="Times New Roman" panose="02020603050405020304" pitchFamily="18" charset="0"/>
                <a:cs typeface="Times New Roman" panose="02020603050405020304" pitchFamily="18" charset="0"/>
              </a:rPr>
              <a:t>trang</a:t>
            </a:r>
            <a:r>
              <a:rPr lang="en-US" altLang="vi-VN" sz="2800" b="1" dirty="0" smtClean="0">
                <a:solidFill>
                  <a:srgbClr val="000066"/>
                </a:solidFill>
                <a:latin typeface="Times New Roman" panose="02020603050405020304" pitchFamily="18" charset="0"/>
                <a:cs typeface="Times New Roman" panose="02020603050405020304" pitchFamily="18" charset="0"/>
              </a:rPr>
              <a:t> K12Online</a:t>
            </a:r>
            <a:endParaRPr lang="en-US" altLang="vi-VN" sz="28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65251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withEffect">
                                  <p:stCondLst>
                                    <p:cond delay="0"/>
                                  </p:stCondLst>
                                  <p:iterate type="lt">
                                    <p:tmPct val="0"/>
                                  </p:iterate>
                                  <p:childTnLst>
                                    <p:set>
                                      <p:cBhvr>
                                        <p:cTn id="6" dur="1" fill="hold">
                                          <p:stCondLst>
                                            <p:cond delay="0"/>
                                          </p:stCondLst>
                                        </p:cTn>
                                        <p:tgtEl>
                                          <p:spTgt spid="165892">
                                            <p:txEl>
                                              <p:pRg st="0" end="0"/>
                                            </p:txEl>
                                          </p:spTgt>
                                        </p:tgtEl>
                                        <p:attrNameLst>
                                          <p:attrName>style.visibility</p:attrName>
                                        </p:attrNameLst>
                                      </p:cBhvr>
                                      <p:to>
                                        <p:strVal val="visible"/>
                                      </p:to>
                                    </p:set>
                                    <p:animEffect transition="in" filter="dissolve">
                                      <p:cBhvr>
                                        <p:cTn id="7" dur="500"/>
                                        <p:tgtEl>
                                          <p:spTgt spid="165892">
                                            <p:txEl>
                                              <p:pRg st="0" end="0"/>
                                            </p:txEl>
                                          </p:spTgt>
                                        </p:tgtEl>
                                      </p:cBhvr>
                                    </p:animEffect>
                                  </p:childTnLst>
                                </p:cTn>
                              </p:par>
                              <p:par>
                                <p:cTn id="8" presetID="9" presetClass="entr" presetSubtype="0" fill="hold" nodeType="withEffect">
                                  <p:stCondLst>
                                    <p:cond delay="0"/>
                                  </p:stCondLst>
                                  <p:iterate type="lt">
                                    <p:tmPct val="0"/>
                                  </p:iterate>
                                  <p:childTnLst>
                                    <p:set>
                                      <p:cBhvr>
                                        <p:cTn id="9" dur="1" fill="hold">
                                          <p:stCondLst>
                                            <p:cond delay="0"/>
                                          </p:stCondLst>
                                        </p:cTn>
                                        <p:tgtEl>
                                          <p:spTgt spid="165892">
                                            <p:txEl>
                                              <p:pRg st="1" end="1"/>
                                            </p:txEl>
                                          </p:spTgt>
                                        </p:tgtEl>
                                        <p:attrNameLst>
                                          <p:attrName>style.visibility</p:attrName>
                                        </p:attrNameLst>
                                      </p:cBhvr>
                                      <p:to>
                                        <p:strVal val="visible"/>
                                      </p:to>
                                    </p:set>
                                    <p:animEffect transition="in" filter="dissolve">
                                      <p:cBhvr>
                                        <p:cTn id="10" dur="500"/>
                                        <p:tgtEl>
                                          <p:spTgt spid="165892">
                                            <p:txEl>
                                              <p:pRg st="1" end="1"/>
                                            </p:txEl>
                                          </p:spTgt>
                                        </p:tgtEl>
                                      </p:cBhvr>
                                    </p:animEffect>
                                  </p:childTnLst>
                                </p:cTn>
                              </p:par>
                              <p:par>
                                <p:cTn id="11" presetID="9" presetClass="entr" presetSubtype="0" fill="hold" nodeType="withEffect">
                                  <p:stCondLst>
                                    <p:cond delay="0"/>
                                  </p:stCondLst>
                                  <p:iterate type="lt">
                                    <p:tmPct val="0"/>
                                  </p:iterate>
                                  <p:childTnLst>
                                    <p:set>
                                      <p:cBhvr>
                                        <p:cTn id="12" dur="1" fill="hold">
                                          <p:stCondLst>
                                            <p:cond delay="0"/>
                                          </p:stCondLst>
                                        </p:cTn>
                                        <p:tgtEl>
                                          <p:spTgt spid="165892">
                                            <p:txEl>
                                              <p:pRg st="2" end="2"/>
                                            </p:txEl>
                                          </p:spTgt>
                                        </p:tgtEl>
                                        <p:attrNameLst>
                                          <p:attrName>style.visibility</p:attrName>
                                        </p:attrNameLst>
                                      </p:cBhvr>
                                      <p:to>
                                        <p:strVal val="visible"/>
                                      </p:to>
                                    </p:set>
                                    <p:animEffect transition="in" filter="dissolve">
                                      <p:cBhvr>
                                        <p:cTn id="13" dur="500"/>
                                        <p:tgtEl>
                                          <p:spTgt spid="16589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1143000"/>
          </a:xfrm>
        </p:spPr>
        <p:txBody>
          <a:bodyPr/>
          <a:lstStyle/>
          <a:p>
            <a:r>
              <a:rPr lang="en-US" sz="3200" b="1" dirty="0">
                <a:solidFill>
                  <a:srgbClr val="FF0000"/>
                </a:solidFill>
              </a:rPr>
              <a:t>3- </a:t>
            </a:r>
            <a:r>
              <a:rPr lang="en-US" sz="3200" b="1" dirty="0" err="1" smtClean="0">
                <a:solidFill>
                  <a:srgbClr val="FF0000"/>
                </a:solidFill>
              </a:rPr>
              <a:t>Cuộc</a:t>
            </a:r>
            <a:r>
              <a:rPr lang="en-US" sz="3200" b="1" dirty="0">
                <a:solidFill>
                  <a:srgbClr val="FF0000"/>
                </a:solidFill>
              </a:rPr>
              <a:t> </a:t>
            </a:r>
            <a:r>
              <a:rPr lang="en-US" sz="3200" b="1" dirty="0" err="1" smtClean="0">
                <a:solidFill>
                  <a:srgbClr val="FF0000"/>
                </a:solidFill>
              </a:rPr>
              <a:t>cách</a:t>
            </a:r>
            <a:r>
              <a:rPr lang="en-US" sz="3200" b="1" dirty="0">
                <a:solidFill>
                  <a:srgbClr val="FF0000"/>
                </a:solidFill>
              </a:rPr>
              <a:t> </a:t>
            </a:r>
            <a:r>
              <a:rPr lang="en-US" sz="3200" b="1" dirty="0" err="1" smtClean="0">
                <a:solidFill>
                  <a:srgbClr val="FF0000"/>
                </a:solidFill>
              </a:rPr>
              <a:t>mạng</a:t>
            </a:r>
            <a:r>
              <a:rPr lang="en-US" sz="3200" b="1" dirty="0">
                <a:solidFill>
                  <a:srgbClr val="FF0000"/>
                </a:solidFill>
              </a:rPr>
              <a:t> </a:t>
            </a:r>
            <a:r>
              <a:rPr lang="en-US" sz="3200" b="1" dirty="0" err="1" smtClean="0">
                <a:solidFill>
                  <a:srgbClr val="FF0000"/>
                </a:solidFill>
              </a:rPr>
              <a:t>công</a:t>
            </a:r>
            <a:r>
              <a:rPr lang="en-US" sz="3200" b="1" dirty="0">
                <a:solidFill>
                  <a:srgbClr val="FF0000"/>
                </a:solidFill>
              </a:rPr>
              <a:t> </a:t>
            </a:r>
            <a:r>
              <a:rPr lang="en-US" sz="3200" b="1" dirty="0" err="1" smtClean="0">
                <a:solidFill>
                  <a:srgbClr val="FF0000"/>
                </a:solidFill>
              </a:rPr>
              <a:t>nghiệp</a:t>
            </a:r>
            <a:r>
              <a:rPr lang="en-US" sz="3200" b="1" dirty="0">
                <a:solidFill>
                  <a:srgbClr val="FF0000"/>
                </a:solidFill>
              </a:rPr>
              <a:t> </a:t>
            </a:r>
            <a:r>
              <a:rPr lang="en-US" sz="3200" b="1" dirty="0" err="1" smtClean="0">
                <a:solidFill>
                  <a:srgbClr val="FF0000"/>
                </a:solidFill>
              </a:rPr>
              <a:t>lần</a:t>
            </a:r>
            <a:r>
              <a:rPr lang="en-US" sz="3200" b="1" dirty="0">
                <a:solidFill>
                  <a:srgbClr val="FF0000"/>
                </a:solidFill>
              </a:rPr>
              <a:t> </a:t>
            </a:r>
            <a:r>
              <a:rPr lang="en-US" sz="3200" b="1" dirty="0" err="1" smtClean="0">
                <a:solidFill>
                  <a:srgbClr val="FF0000"/>
                </a:solidFill>
              </a:rPr>
              <a:t>thứ</a:t>
            </a:r>
            <a:r>
              <a:rPr lang="en-US" sz="3200" b="1" dirty="0" smtClean="0">
                <a:solidFill>
                  <a:srgbClr val="FF0000"/>
                </a:solidFill>
              </a:rPr>
              <a:t> 4</a:t>
            </a:r>
            <a:endParaRPr lang="en-US" sz="3200" b="1" dirty="0">
              <a:solidFill>
                <a:srgbClr val="FF0000"/>
              </a:solidFill>
            </a:endParaRPr>
          </a:p>
        </p:txBody>
      </p:sp>
      <p:sp>
        <p:nvSpPr>
          <p:cNvPr id="4" name="Text Box 13"/>
          <p:cNvSpPr txBox="1">
            <a:spLocks noChangeArrowheads="1"/>
          </p:cNvSpPr>
          <p:nvPr/>
        </p:nvSpPr>
        <p:spPr bwMode="auto">
          <a:xfrm>
            <a:off x="356419" y="1981200"/>
            <a:ext cx="8377083" cy="1200329"/>
          </a:xfrm>
          <a:prstGeom prst="rect">
            <a:avLst/>
          </a:prstGeom>
          <a:solidFill>
            <a:srgbClr val="CCFF33"/>
          </a:solidFill>
          <a:ln>
            <a:noFill/>
          </a:ln>
          <a:effectLst/>
        </p:spPr>
        <p:txBody>
          <a:bodyPr wrap="square">
            <a:spAutoFit/>
          </a:bodyPr>
          <a:lstStyle/>
          <a:p>
            <a:pPr algn="just" eaLnBrk="1" hangingPunct="1">
              <a:spcBef>
                <a:spcPct val="50000"/>
              </a:spcBef>
              <a:defRPr/>
            </a:pP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Em</a:t>
            </a:r>
            <a:r>
              <a:rPr lang="en-US" altLang="vi-VN" sz="3600" b="1" dirty="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hãy</a:t>
            </a:r>
            <a:r>
              <a:rPr lang="en-US" altLang="vi-VN" sz="3600" b="1" dirty="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cho</a:t>
            </a:r>
            <a:r>
              <a:rPr lang="en-US" altLang="vi-VN" sz="3600" b="1" dirty="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biết</a:t>
            </a:r>
            <a:r>
              <a:rPr lang="en-US" altLang="vi-VN" sz="3600" b="1" dirty="0" smtClean="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các</a:t>
            </a:r>
            <a:r>
              <a:rPr lang="en-US" altLang="vi-VN" sz="3600" b="1" dirty="0" smtClean="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cuộc</a:t>
            </a:r>
            <a:r>
              <a:rPr lang="en-US" altLang="vi-VN" sz="3600" b="1" dirty="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cách</a:t>
            </a:r>
            <a:r>
              <a:rPr lang="en-US" altLang="vi-VN" sz="3600" b="1" dirty="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mạng</a:t>
            </a:r>
            <a:r>
              <a:rPr lang="en-US" altLang="vi-VN" sz="3600" b="1" dirty="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công</a:t>
            </a:r>
            <a:r>
              <a:rPr lang="en-US" altLang="vi-VN" sz="3600" b="1" dirty="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nghiệp</a:t>
            </a:r>
            <a:r>
              <a:rPr lang="en-US" altLang="vi-VN" sz="3600" b="1" dirty="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lần</a:t>
            </a:r>
            <a:r>
              <a:rPr lang="en-US" altLang="vi-VN" sz="3600" b="1" dirty="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thứ</a:t>
            </a:r>
            <a:r>
              <a:rPr lang="en-US" altLang="vi-VN" sz="3600" b="1" dirty="0">
                <a:solidFill>
                  <a:schemeClr val="tx1">
                    <a:lumMod val="95000"/>
                    <a:lumOff val="5000"/>
                  </a:schemeClr>
                </a:solidFill>
                <a:latin typeface="Arial" panose="020B0604020202020204" pitchFamily="34" charset="0"/>
                <a:cs typeface="+mn-cs"/>
                <a:sym typeface="Wingdings" pitchFamily="2" charset="2"/>
              </a:rPr>
              <a:t> 1,2,3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là</a:t>
            </a:r>
            <a:r>
              <a:rPr lang="en-US" altLang="vi-VN" sz="3600" b="1" dirty="0">
                <a:solidFill>
                  <a:schemeClr val="tx1">
                    <a:lumMod val="95000"/>
                    <a:lumOff val="5000"/>
                  </a:schemeClr>
                </a:solidFill>
                <a:latin typeface="Arial" panose="020B0604020202020204" pitchFamily="34" charset="0"/>
                <a:cs typeface="+mn-cs"/>
                <a:sym typeface="Wingdings" pitchFamily="2" charset="2"/>
              </a:rPr>
              <a:t> </a:t>
            </a:r>
            <a:r>
              <a:rPr lang="en-US" altLang="vi-VN" sz="3600" b="1" dirty="0" err="1" smtClean="0">
                <a:solidFill>
                  <a:schemeClr val="tx1">
                    <a:lumMod val="95000"/>
                    <a:lumOff val="5000"/>
                  </a:schemeClr>
                </a:solidFill>
                <a:latin typeface="Arial" panose="020B0604020202020204" pitchFamily="34" charset="0"/>
                <a:cs typeface="+mn-cs"/>
                <a:sym typeface="Wingdings" pitchFamily="2" charset="2"/>
              </a:rPr>
              <a:t>gì</a:t>
            </a:r>
            <a:r>
              <a:rPr lang="en-US" altLang="vi-VN" sz="3600" b="1" dirty="0" smtClean="0">
                <a:solidFill>
                  <a:schemeClr val="tx1">
                    <a:lumMod val="95000"/>
                    <a:lumOff val="5000"/>
                  </a:schemeClr>
                </a:solidFill>
                <a:latin typeface="Arial" panose="020B0604020202020204" pitchFamily="34" charset="0"/>
                <a:cs typeface="+mn-cs"/>
                <a:sym typeface="Wingdings" pitchFamily="2" charset="2"/>
              </a:rPr>
              <a:t>?</a:t>
            </a:r>
            <a:endParaRPr lang="en-US" altLang="vi-VN" sz="3600" b="1" dirty="0">
              <a:solidFill>
                <a:schemeClr val="tx1">
                  <a:lumMod val="95000"/>
                  <a:lumOff val="5000"/>
                </a:schemeClr>
              </a:solidFill>
              <a:latin typeface="Arial" panose="020B0604020202020204" pitchFamily="34" charset="0"/>
              <a:cs typeface="+mn-cs"/>
            </a:endParaRPr>
          </a:p>
        </p:txBody>
      </p:sp>
      <p:pic>
        <p:nvPicPr>
          <p:cNvPr id="1026" name="Picture 2" descr="Tỉnh Tây Ninh"/>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25760" y="3657600"/>
            <a:ext cx="24384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2365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759" y="152400"/>
            <a:ext cx="8534400" cy="884238"/>
          </a:xfrm>
          <a:solidFill>
            <a:srgbClr val="C1FFC1"/>
          </a:solidFill>
        </p:spPr>
        <p:txBody>
          <a:bodyPr/>
          <a:lstStyle/>
          <a:p>
            <a:r>
              <a:rPr lang="en-US" sz="3200" b="1" dirty="0" err="1" smtClean="0">
                <a:solidFill>
                  <a:srgbClr val="0070C0"/>
                </a:solidFill>
              </a:rPr>
              <a:t>Cuộc</a:t>
            </a:r>
            <a:r>
              <a:rPr lang="en-US" sz="3200" b="1" dirty="0" smtClean="0">
                <a:solidFill>
                  <a:srgbClr val="0070C0"/>
                </a:solidFill>
              </a:rPr>
              <a:t> </a:t>
            </a:r>
            <a:r>
              <a:rPr lang="en-US" sz="3200" b="1" dirty="0" err="1" smtClean="0">
                <a:solidFill>
                  <a:srgbClr val="0070C0"/>
                </a:solidFill>
              </a:rPr>
              <a:t>cách</a:t>
            </a:r>
            <a:r>
              <a:rPr lang="en-US" sz="3200" b="1" dirty="0">
                <a:solidFill>
                  <a:srgbClr val="0070C0"/>
                </a:solidFill>
              </a:rPr>
              <a:t> </a:t>
            </a:r>
            <a:r>
              <a:rPr lang="en-US" sz="3200" b="1" dirty="0" err="1" smtClean="0">
                <a:solidFill>
                  <a:srgbClr val="0070C0"/>
                </a:solidFill>
              </a:rPr>
              <a:t>mạng</a:t>
            </a:r>
            <a:r>
              <a:rPr lang="en-US" sz="3200" b="1" dirty="0">
                <a:solidFill>
                  <a:srgbClr val="0070C0"/>
                </a:solidFill>
              </a:rPr>
              <a:t> </a:t>
            </a:r>
            <a:r>
              <a:rPr lang="en-US" sz="3200" b="1" dirty="0" err="1" smtClean="0">
                <a:solidFill>
                  <a:srgbClr val="0070C0"/>
                </a:solidFill>
              </a:rPr>
              <a:t>công</a:t>
            </a:r>
            <a:r>
              <a:rPr lang="en-US" sz="3200" b="1" dirty="0">
                <a:solidFill>
                  <a:srgbClr val="0070C0"/>
                </a:solidFill>
              </a:rPr>
              <a:t> </a:t>
            </a:r>
            <a:r>
              <a:rPr lang="en-US" sz="3200" b="1" dirty="0" err="1" smtClean="0">
                <a:solidFill>
                  <a:srgbClr val="0070C0"/>
                </a:solidFill>
              </a:rPr>
              <a:t>nghiệp</a:t>
            </a:r>
            <a:r>
              <a:rPr lang="en-US" sz="3200" b="1" dirty="0">
                <a:solidFill>
                  <a:srgbClr val="0070C0"/>
                </a:solidFill>
              </a:rPr>
              <a:t> </a:t>
            </a:r>
            <a:r>
              <a:rPr lang="en-US" sz="3200" b="1" dirty="0" err="1" smtClean="0">
                <a:solidFill>
                  <a:srgbClr val="0070C0"/>
                </a:solidFill>
              </a:rPr>
              <a:t>lần</a:t>
            </a:r>
            <a:r>
              <a:rPr lang="en-US" sz="3200" b="1" dirty="0">
                <a:solidFill>
                  <a:srgbClr val="0070C0"/>
                </a:solidFill>
              </a:rPr>
              <a:t> </a:t>
            </a:r>
            <a:r>
              <a:rPr lang="en-US" sz="3200" b="1" dirty="0" err="1" smtClean="0">
                <a:solidFill>
                  <a:srgbClr val="0070C0"/>
                </a:solidFill>
              </a:rPr>
              <a:t>thứ</a:t>
            </a:r>
            <a:r>
              <a:rPr lang="en-US" sz="3200" b="1" dirty="0">
                <a:solidFill>
                  <a:srgbClr val="0070C0"/>
                </a:solidFill>
              </a:rPr>
              <a:t> </a:t>
            </a:r>
            <a:r>
              <a:rPr lang="en-US" sz="3200" b="1" dirty="0" smtClean="0">
                <a:solidFill>
                  <a:srgbClr val="0070C0"/>
                </a:solidFill>
              </a:rPr>
              <a:t>1</a:t>
            </a:r>
            <a:endParaRPr lang="en-US" sz="3200" b="1" dirty="0">
              <a:solidFill>
                <a:srgbClr val="0070C0"/>
              </a:solidFill>
            </a:endParaRPr>
          </a:p>
        </p:txBody>
      </p:sp>
      <p:sp>
        <p:nvSpPr>
          <p:cNvPr id="4" name="Text Box 13"/>
          <p:cNvSpPr txBox="1">
            <a:spLocks noChangeArrowheads="1"/>
          </p:cNvSpPr>
          <p:nvPr/>
        </p:nvSpPr>
        <p:spPr bwMode="auto">
          <a:xfrm>
            <a:off x="356418" y="1295400"/>
            <a:ext cx="8377083" cy="1815882"/>
          </a:xfrm>
          <a:prstGeom prst="rect">
            <a:avLst/>
          </a:prstGeom>
          <a:solidFill>
            <a:srgbClr val="FBFEDA"/>
          </a:solidFill>
          <a:ln>
            <a:solidFill>
              <a:srgbClr val="FF0000"/>
            </a:solidFill>
          </a:ln>
          <a:effectLst/>
        </p:spPr>
        <p:txBody>
          <a:bodyPr wrap="square">
            <a:spAutoFit/>
          </a:bodyPr>
          <a:lstStyle/>
          <a:p>
            <a:pPr algn="just" eaLnBrk="1" hangingPunct="1">
              <a:spcBef>
                <a:spcPct val="50000"/>
              </a:spcBef>
              <a:defRPr/>
            </a:pPr>
            <a:r>
              <a:rPr lang="vi-VN" sz="2800" dirty="0" smtClean="0"/>
              <a:t>Bắt đầu </a:t>
            </a:r>
            <a:r>
              <a:rPr lang="vi-VN" sz="2800" dirty="0"/>
              <a:t>vào khoảng những năm 1784 đến năm 1840. Đây là cuộc cách mạng trong lĩnh vực sản xuất, được xuất phát điểm từ Anh sau đó lan ra Châu Âu, Hoa kỳ và toàn thế giới.</a:t>
            </a:r>
            <a:endParaRPr lang="en-US" altLang="vi-VN" sz="2800" b="1" dirty="0">
              <a:solidFill>
                <a:schemeClr val="tx1">
                  <a:lumMod val="95000"/>
                  <a:lumOff val="5000"/>
                </a:schemeClr>
              </a:solidFill>
              <a:latin typeface="Arial" panose="020B0604020202020204" pitchFamily="34" charset="0"/>
              <a:cs typeface="+mn-cs"/>
            </a:endParaRPr>
          </a:p>
        </p:txBody>
      </p:sp>
      <p:sp>
        <p:nvSpPr>
          <p:cNvPr id="5" name="Text Box 13"/>
          <p:cNvSpPr txBox="1">
            <a:spLocks noChangeArrowheads="1"/>
          </p:cNvSpPr>
          <p:nvPr/>
        </p:nvSpPr>
        <p:spPr bwMode="auto">
          <a:xfrm>
            <a:off x="356417" y="3276600"/>
            <a:ext cx="8377083" cy="3108543"/>
          </a:xfrm>
          <a:prstGeom prst="rect">
            <a:avLst/>
          </a:prstGeom>
          <a:solidFill>
            <a:srgbClr val="FBFEDA"/>
          </a:solidFill>
          <a:ln>
            <a:solidFill>
              <a:srgbClr val="FF0000"/>
            </a:solidFill>
          </a:ln>
          <a:effectLst/>
        </p:spPr>
        <p:txBody>
          <a:bodyPr wrap="square">
            <a:spAutoFit/>
          </a:bodyPr>
          <a:lstStyle/>
          <a:p>
            <a:pPr algn="just" eaLnBrk="1" hangingPunct="1">
              <a:spcBef>
                <a:spcPct val="50000"/>
              </a:spcBef>
              <a:defRPr/>
            </a:pPr>
            <a:r>
              <a:rPr lang="vi-VN" sz="2800" dirty="0"/>
              <a:t>Ở thời kỳ này nên kinh tế các nước thô sơ, quy mô nhỏ tất cả đều phải phụ thuộc vào sức lao động. Chính vì thế cuộc cách mạng thứ nhất ra đời chế tạo ra các loại cơ khí máy móc chạy bằng hơi nước và sức nước, quy mô lớn. Thay thế nguồn lao động và tăng sản lượng sản xuất</a:t>
            </a:r>
            <a:endParaRPr lang="en-US" altLang="vi-VN" sz="2800" b="1" dirty="0">
              <a:solidFill>
                <a:schemeClr val="tx1">
                  <a:lumMod val="95000"/>
                  <a:lumOff val="5000"/>
                </a:schemeClr>
              </a:solidFill>
              <a:latin typeface="Arial" panose="020B0604020202020204" pitchFamily="34" charset="0"/>
              <a:cs typeface="+mn-cs"/>
            </a:endParaRPr>
          </a:p>
        </p:txBody>
      </p:sp>
    </p:spTree>
    <p:extLst>
      <p:ext uri="{BB962C8B-B14F-4D97-AF65-F5344CB8AC3E}">
        <p14:creationId xmlns:p14="http://schemas.microsoft.com/office/powerpoint/2010/main" val="1628081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01" y="19665"/>
            <a:ext cx="8534400" cy="884238"/>
          </a:xfrm>
        </p:spPr>
        <p:txBody>
          <a:bodyPr/>
          <a:lstStyle/>
          <a:p>
            <a:r>
              <a:rPr lang="en-US" sz="3200" b="1" dirty="0" err="1" smtClean="0">
                <a:solidFill>
                  <a:srgbClr val="0070C0"/>
                </a:solidFill>
              </a:rPr>
              <a:t>Cuộc</a:t>
            </a:r>
            <a:r>
              <a:rPr lang="en-US" sz="3200" b="1" dirty="0" smtClean="0">
                <a:solidFill>
                  <a:srgbClr val="0070C0"/>
                </a:solidFill>
              </a:rPr>
              <a:t> </a:t>
            </a:r>
            <a:r>
              <a:rPr lang="en-US" sz="3200" b="1" dirty="0" err="1" smtClean="0">
                <a:solidFill>
                  <a:srgbClr val="0070C0"/>
                </a:solidFill>
              </a:rPr>
              <a:t>cách</a:t>
            </a:r>
            <a:r>
              <a:rPr lang="en-US" sz="3200" b="1" dirty="0">
                <a:solidFill>
                  <a:srgbClr val="0070C0"/>
                </a:solidFill>
              </a:rPr>
              <a:t> </a:t>
            </a:r>
            <a:r>
              <a:rPr lang="en-US" sz="3200" b="1" dirty="0" err="1" smtClean="0">
                <a:solidFill>
                  <a:srgbClr val="0070C0"/>
                </a:solidFill>
              </a:rPr>
              <a:t>mạng</a:t>
            </a:r>
            <a:r>
              <a:rPr lang="en-US" sz="3200" b="1" dirty="0">
                <a:solidFill>
                  <a:srgbClr val="0070C0"/>
                </a:solidFill>
              </a:rPr>
              <a:t> </a:t>
            </a:r>
            <a:r>
              <a:rPr lang="en-US" sz="3200" b="1" dirty="0" err="1" smtClean="0">
                <a:solidFill>
                  <a:srgbClr val="0070C0"/>
                </a:solidFill>
              </a:rPr>
              <a:t>công</a:t>
            </a:r>
            <a:r>
              <a:rPr lang="en-US" sz="3200" b="1" dirty="0">
                <a:solidFill>
                  <a:srgbClr val="0070C0"/>
                </a:solidFill>
              </a:rPr>
              <a:t> </a:t>
            </a:r>
            <a:r>
              <a:rPr lang="en-US" sz="3200" b="1" dirty="0" err="1" smtClean="0">
                <a:solidFill>
                  <a:srgbClr val="0070C0"/>
                </a:solidFill>
              </a:rPr>
              <a:t>nghiệp</a:t>
            </a:r>
            <a:r>
              <a:rPr lang="en-US" sz="3200" b="1" dirty="0">
                <a:solidFill>
                  <a:srgbClr val="0070C0"/>
                </a:solidFill>
              </a:rPr>
              <a:t> </a:t>
            </a:r>
            <a:r>
              <a:rPr lang="en-US" sz="3200" b="1" dirty="0" err="1" smtClean="0">
                <a:solidFill>
                  <a:srgbClr val="0070C0"/>
                </a:solidFill>
              </a:rPr>
              <a:t>lần</a:t>
            </a:r>
            <a:r>
              <a:rPr lang="en-US" sz="3200" b="1" dirty="0">
                <a:solidFill>
                  <a:srgbClr val="0070C0"/>
                </a:solidFill>
              </a:rPr>
              <a:t> </a:t>
            </a:r>
            <a:r>
              <a:rPr lang="en-US" sz="3200" b="1" dirty="0" err="1" smtClean="0">
                <a:solidFill>
                  <a:srgbClr val="0070C0"/>
                </a:solidFill>
              </a:rPr>
              <a:t>thứ</a:t>
            </a:r>
            <a:r>
              <a:rPr lang="en-US" sz="3200" b="1" dirty="0">
                <a:solidFill>
                  <a:srgbClr val="0070C0"/>
                </a:solidFill>
              </a:rPr>
              <a:t> </a:t>
            </a:r>
            <a:r>
              <a:rPr lang="en-US" sz="3200" b="1" dirty="0" smtClean="0">
                <a:solidFill>
                  <a:srgbClr val="0070C0"/>
                </a:solidFill>
              </a:rPr>
              <a:t>1</a:t>
            </a:r>
            <a:endParaRPr lang="en-US" sz="3200" b="1" dirty="0">
              <a:solidFill>
                <a:srgbClr val="0070C0"/>
              </a:solidFill>
            </a:endParaRPr>
          </a:p>
        </p:txBody>
      </p:sp>
      <p:sp>
        <p:nvSpPr>
          <p:cNvPr id="4" name="Text Box 13"/>
          <p:cNvSpPr txBox="1">
            <a:spLocks noChangeArrowheads="1"/>
          </p:cNvSpPr>
          <p:nvPr/>
        </p:nvSpPr>
        <p:spPr bwMode="auto">
          <a:xfrm>
            <a:off x="356418" y="914400"/>
            <a:ext cx="8377083" cy="2246769"/>
          </a:xfrm>
          <a:prstGeom prst="rect">
            <a:avLst/>
          </a:prstGeom>
          <a:solidFill>
            <a:srgbClr val="FBFEDA"/>
          </a:solidFill>
          <a:ln>
            <a:solidFill>
              <a:srgbClr val="FF0000"/>
            </a:solidFill>
          </a:ln>
          <a:effectLst/>
        </p:spPr>
        <p:txBody>
          <a:bodyPr wrap="square">
            <a:spAutoFit/>
          </a:bodyPr>
          <a:lstStyle/>
          <a:p>
            <a:pPr algn="just" eaLnBrk="1" hangingPunct="1">
              <a:spcBef>
                <a:spcPct val="50000"/>
              </a:spcBef>
              <a:defRPr/>
            </a:pPr>
            <a:r>
              <a:rPr lang="vi-VN" sz="2800" dirty="0"/>
              <a:t>Dựa bằng hơi nước năm 1804 William Murdoch đã chế tạo ra chiếc đầu máy xe lửa đầu tiên. Năm 1807, Robert Fulton đã chế ra tàu thủy chạy bằng hơi nước và thay thế cho những mái chèo, cánh buồm</a:t>
            </a:r>
            <a:endParaRPr lang="en-US" altLang="vi-VN" sz="2800" b="1" dirty="0">
              <a:solidFill>
                <a:schemeClr val="tx1">
                  <a:lumMod val="95000"/>
                  <a:lumOff val="5000"/>
                </a:schemeClr>
              </a:solidFill>
              <a:latin typeface="Arial" panose="020B0604020202020204" pitchFamily="34" charset="0"/>
              <a:cs typeface="+mn-cs"/>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3219082"/>
            <a:ext cx="4333875" cy="3301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0997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2051"/>
                                        </p:tgtEl>
                                        <p:attrNameLst>
                                          <p:attrName>style.visibility</p:attrName>
                                        </p:attrNameLst>
                                      </p:cBhvr>
                                      <p:to>
                                        <p:strVal val="visible"/>
                                      </p:to>
                                    </p:set>
                                    <p:animEffect transition="in" filter="wipe(down)">
                                      <p:cBhvr>
                                        <p:cTn id="13" dur="5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00" y="152400"/>
            <a:ext cx="8534400" cy="884238"/>
          </a:xfrm>
          <a:noFill/>
        </p:spPr>
        <p:txBody>
          <a:bodyPr/>
          <a:lstStyle/>
          <a:p>
            <a:r>
              <a:rPr lang="en-US" sz="3200" b="1" dirty="0" err="1" smtClean="0">
                <a:solidFill>
                  <a:srgbClr val="0070C0"/>
                </a:solidFill>
              </a:rPr>
              <a:t>Cuộc</a:t>
            </a:r>
            <a:r>
              <a:rPr lang="en-US" sz="3200" b="1" dirty="0" smtClean="0">
                <a:solidFill>
                  <a:srgbClr val="0070C0"/>
                </a:solidFill>
              </a:rPr>
              <a:t> </a:t>
            </a:r>
            <a:r>
              <a:rPr lang="en-US" sz="3200" b="1" dirty="0" err="1" smtClean="0">
                <a:solidFill>
                  <a:srgbClr val="0070C0"/>
                </a:solidFill>
              </a:rPr>
              <a:t>cách</a:t>
            </a:r>
            <a:r>
              <a:rPr lang="en-US" sz="3200" b="1" dirty="0">
                <a:solidFill>
                  <a:srgbClr val="0070C0"/>
                </a:solidFill>
              </a:rPr>
              <a:t> </a:t>
            </a:r>
            <a:r>
              <a:rPr lang="en-US" sz="3200" b="1" dirty="0" err="1" smtClean="0">
                <a:solidFill>
                  <a:srgbClr val="0070C0"/>
                </a:solidFill>
              </a:rPr>
              <a:t>mạng</a:t>
            </a:r>
            <a:r>
              <a:rPr lang="en-US" sz="3200" b="1" dirty="0">
                <a:solidFill>
                  <a:srgbClr val="0070C0"/>
                </a:solidFill>
              </a:rPr>
              <a:t> </a:t>
            </a:r>
            <a:r>
              <a:rPr lang="en-US" sz="3200" b="1" dirty="0" err="1" smtClean="0">
                <a:solidFill>
                  <a:srgbClr val="0070C0"/>
                </a:solidFill>
              </a:rPr>
              <a:t>công</a:t>
            </a:r>
            <a:r>
              <a:rPr lang="en-US" sz="3200" b="1" dirty="0">
                <a:solidFill>
                  <a:srgbClr val="0070C0"/>
                </a:solidFill>
              </a:rPr>
              <a:t> </a:t>
            </a:r>
            <a:r>
              <a:rPr lang="en-US" sz="3200" b="1" dirty="0" err="1" smtClean="0">
                <a:solidFill>
                  <a:srgbClr val="0070C0"/>
                </a:solidFill>
              </a:rPr>
              <a:t>nghiệp</a:t>
            </a:r>
            <a:r>
              <a:rPr lang="en-US" sz="3200" b="1" dirty="0">
                <a:solidFill>
                  <a:srgbClr val="0070C0"/>
                </a:solidFill>
              </a:rPr>
              <a:t> </a:t>
            </a:r>
            <a:r>
              <a:rPr lang="en-US" sz="3200" b="1" dirty="0" err="1" smtClean="0">
                <a:solidFill>
                  <a:srgbClr val="0070C0"/>
                </a:solidFill>
              </a:rPr>
              <a:t>lần</a:t>
            </a:r>
            <a:r>
              <a:rPr lang="en-US" sz="3200" b="1" dirty="0">
                <a:solidFill>
                  <a:srgbClr val="0070C0"/>
                </a:solidFill>
              </a:rPr>
              <a:t> </a:t>
            </a:r>
            <a:r>
              <a:rPr lang="en-US" sz="3200" b="1" dirty="0" err="1" smtClean="0">
                <a:solidFill>
                  <a:srgbClr val="0070C0"/>
                </a:solidFill>
              </a:rPr>
              <a:t>thứ</a:t>
            </a:r>
            <a:r>
              <a:rPr lang="en-US" sz="3200" b="1" dirty="0">
                <a:solidFill>
                  <a:srgbClr val="0070C0"/>
                </a:solidFill>
              </a:rPr>
              <a:t> 2</a:t>
            </a:r>
          </a:p>
        </p:txBody>
      </p:sp>
      <p:sp>
        <p:nvSpPr>
          <p:cNvPr id="4" name="Text Box 13"/>
          <p:cNvSpPr txBox="1">
            <a:spLocks noChangeArrowheads="1"/>
          </p:cNvSpPr>
          <p:nvPr/>
        </p:nvSpPr>
        <p:spPr bwMode="auto">
          <a:xfrm>
            <a:off x="356418" y="1295400"/>
            <a:ext cx="8377083" cy="2246769"/>
          </a:xfrm>
          <a:prstGeom prst="rect">
            <a:avLst/>
          </a:prstGeom>
          <a:solidFill>
            <a:srgbClr val="FBFEDA"/>
          </a:solidFill>
          <a:ln>
            <a:solidFill>
              <a:srgbClr val="FF0000"/>
            </a:solidFill>
          </a:ln>
          <a:effectLst/>
        </p:spPr>
        <p:txBody>
          <a:bodyPr wrap="square">
            <a:spAutoFit/>
          </a:bodyPr>
          <a:lstStyle/>
          <a:p>
            <a:pPr algn="just" eaLnBrk="1" hangingPunct="1">
              <a:spcBef>
                <a:spcPct val="50000"/>
              </a:spcBef>
              <a:defRPr/>
            </a:pPr>
            <a:r>
              <a:rPr lang="vi-VN" sz="2800" dirty="0" smtClean="0"/>
              <a:t>Từ năm </a:t>
            </a:r>
            <a:r>
              <a:rPr lang="vi-VN" sz="2800" dirty="0"/>
              <a:t>1871- 1914. Đặc trưng của cuộc cách mạng này là sử dụng năng lượng điện và sự ra đời của dây chuyền sản xuất hàng loạt quy mô lớn. Phát triển các ngành điện, vận tải, hóa học, sản xuất thép,…</a:t>
            </a:r>
            <a:endParaRPr lang="en-US" altLang="vi-VN" sz="2800" b="1" dirty="0">
              <a:solidFill>
                <a:schemeClr val="tx1">
                  <a:lumMod val="95000"/>
                  <a:lumOff val="5000"/>
                </a:schemeClr>
              </a:solidFill>
              <a:latin typeface="Arial" panose="020B0604020202020204" pitchFamily="34" charset="0"/>
              <a:cs typeface="+mn-cs"/>
            </a:endParaRPr>
          </a:p>
        </p:txBody>
      </p:sp>
      <p:sp>
        <p:nvSpPr>
          <p:cNvPr id="5" name="Text Box 13"/>
          <p:cNvSpPr txBox="1">
            <a:spLocks noChangeArrowheads="1"/>
          </p:cNvSpPr>
          <p:nvPr/>
        </p:nvSpPr>
        <p:spPr bwMode="auto">
          <a:xfrm>
            <a:off x="356417" y="3749457"/>
            <a:ext cx="8377083" cy="954107"/>
          </a:xfrm>
          <a:prstGeom prst="rect">
            <a:avLst/>
          </a:prstGeom>
          <a:solidFill>
            <a:srgbClr val="FBFEDA"/>
          </a:solidFill>
          <a:ln>
            <a:solidFill>
              <a:srgbClr val="FF0000"/>
            </a:solidFill>
          </a:ln>
          <a:effectLst/>
        </p:spPr>
        <p:txBody>
          <a:bodyPr wrap="square">
            <a:spAutoFit/>
          </a:bodyPr>
          <a:lstStyle/>
          <a:p>
            <a:pPr algn="just" eaLnBrk="1" hangingPunct="1">
              <a:spcBef>
                <a:spcPct val="50000"/>
              </a:spcBef>
              <a:defRPr/>
            </a:pPr>
            <a:r>
              <a:rPr lang="vi-VN" sz="2800" dirty="0"/>
              <a:t>Nhiều sáng chế đã được phát minh và </a:t>
            </a:r>
            <a:r>
              <a:rPr lang="vi-VN" sz="2800" dirty="0"/>
              <a:t>cải </a:t>
            </a:r>
            <a:r>
              <a:rPr lang="vi-VN" sz="2800" dirty="0"/>
              <a:t>thiện, bao gồm in ấn và động cơ hơi nước</a:t>
            </a:r>
            <a:endParaRPr lang="en-US" altLang="vi-VN" sz="2800" b="1" dirty="0">
              <a:solidFill>
                <a:schemeClr val="tx1">
                  <a:lumMod val="95000"/>
                  <a:lumOff val="5000"/>
                </a:schemeClr>
              </a:solidFill>
              <a:latin typeface="Arial" panose="020B0604020202020204" pitchFamily="34" charset="0"/>
              <a:cs typeface="+mn-cs"/>
            </a:endParaRPr>
          </a:p>
        </p:txBody>
      </p:sp>
      <p:sp>
        <p:nvSpPr>
          <p:cNvPr id="6" name="Text Box 13"/>
          <p:cNvSpPr txBox="1">
            <a:spLocks noChangeArrowheads="1"/>
          </p:cNvSpPr>
          <p:nvPr/>
        </p:nvSpPr>
        <p:spPr bwMode="auto">
          <a:xfrm>
            <a:off x="356416" y="4953000"/>
            <a:ext cx="8377083" cy="954107"/>
          </a:xfrm>
          <a:prstGeom prst="rect">
            <a:avLst/>
          </a:prstGeom>
          <a:solidFill>
            <a:srgbClr val="FBFEDA"/>
          </a:solidFill>
          <a:ln>
            <a:solidFill>
              <a:srgbClr val="FF0000"/>
            </a:solidFill>
          </a:ln>
          <a:effectLst/>
        </p:spPr>
        <p:txBody>
          <a:bodyPr wrap="square">
            <a:spAutoFit/>
          </a:bodyPr>
          <a:lstStyle/>
          <a:p>
            <a:pPr algn="just" eaLnBrk="1" hangingPunct="1">
              <a:spcBef>
                <a:spcPct val="50000"/>
              </a:spcBef>
              <a:defRPr/>
            </a:pPr>
            <a:r>
              <a:rPr lang="vi-VN" sz="2800" dirty="0"/>
              <a:t>Henry Ford đã chế tạo ra ô tô với động cơ đốt trong</a:t>
            </a:r>
            <a:endParaRPr lang="en-US" altLang="vi-VN" sz="2800" b="1" dirty="0">
              <a:solidFill>
                <a:schemeClr val="tx1">
                  <a:lumMod val="95000"/>
                  <a:lumOff val="5000"/>
                </a:schemeClr>
              </a:solidFill>
              <a:latin typeface="Arial" panose="020B0604020202020204" pitchFamily="34" charset="0"/>
              <a:cs typeface="+mn-cs"/>
            </a:endParaRPr>
          </a:p>
        </p:txBody>
      </p:sp>
    </p:spTree>
    <p:extLst>
      <p:ext uri="{BB962C8B-B14F-4D97-AF65-F5344CB8AC3E}">
        <p14:creationId xmlns:p14="http://schemas.microsoft.com/office/powerpoint/2010/main" val="1666637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28600"/>
            <a:ext cx="6654433"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6597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circle(in)">
                                      <p:cBhvr>
                                        <p:cTn id="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00" y="152400"/>
            <a:ext cx="8534400" cy="884238"/>
          </a:xfrm>
        </p:spPr>
        <p:txBody>
          <a:bodyPr/>
          <a:lstStyle/>
          <a:p>
            <a:r>
              <a:rPr lang="en-US" sz="3200" b="1" dirty="0" err="1" smtClean="0">
                <a:solidFill>
                  <a:srgbClr val="0070C0"/>
                </a:solidFill>
              </a:rPr>
              <a:t>Cuộc</a:t>
            </a:r>
            <a:r>
              <a:rPr lang="en-US" sz="3200" b="1" dirty="0" smtClean="0">
                <a:solidFill>
                  <a:srgbClr val="0070C0"/>
                </a:solidFill>
              </a:rPr>
              <a:t> </a:t>
            </a:r>
            <a:r>
              <a:rPr lang="en-US" sz="3200" b="1" dirty="0" err="1" smtClean="0">
                <a:solidFill>
                  <a:srgbClr val="0070C0"/>
                </a:solidFill>
              </a:rPr>
              <a:t>cách</a:t>
            </a:r>
            <a:r>
              <a:rPr lang="en-US" sz="3200" b="1" dirty="0">
                <a:solidFill>
                  <a:srgbClr val="0070C0"/>
                </a:solidFill>
              </a:rPr>
              <a:t> </a:t>
            </a:r>
            <a:r>
              <a:rPr lang="en-US" sz="3200" b="1" dirty="0" err="1" smtClean="0">
                <a:solidFill>
                  <a:srgbClr val="0070C0"/>
                </a:solidFill>
              </a:rPr>
              <a:t>mạng</a:t>
            </a:r>
            <a:r>
              <a:rPr lang="en-US" sz="3200" b="1" dirty="0">
                <a:solidFill>
                  <a:srgbClr val="0070C0"/>
                </a:solidFill>
              </a:rPr>
              <a:t> </a:t>
            </a:r>
            <a:r>
              <a:rPr lang="en-US" sz="3200" b="1" dirty="0" err="1" smtClean="0">
                <a:solidFill>
                  <a:srgbClr val="0070C0"/>
                </a:solidFill>
              </a:rPr>
              <a:t>công</a:t>
            </a:r>
            <a:r>
              <a:rPr lang="en-US" sz="3200" b="1" dirty="0">
                <a:solidFill>
                  <a:srgbClr val="0070C0"/>
                </a:solidFill>
              </a:rPr>
              <a:t> </a:t>
            </a:r>
            <a:r>
              <a:rPr lang="en-US" sz="3200" b="1" dirty="0" err="1" smtClean="0">
                <a:solidFill>
                  <a:srgbClr val="0070C0"/>
                </a:solidFill>
              </a:rPr>
              <a:t>nghiệp</a:t>
            </a:r>
            <a:r>
              <a:rPr lang="en-US" sz="3200" b="1" dirty="0">
                <a:solidFill>
                  <a:srgbClr val="0070C0"/>
                </a:solidFill>
              </a:rPr>
              <a:t> </a:t>
            </a:r>
            <a:r>
              <a:rPr lang="en-US" sz="3200" b="1" dirty="0" err="1" smtClean="0">
                <a:solidFill>
                  <a:srgbClr val="0070C0"/>
                </a:solidFill>
              </a:rPr>
              <a:t>lần</a:t>
            </a:r>
            <a:r>
              <a:rPr lang="en-US" sz="3200" b="1" dirty="0">
                <a:solidFill>
                  <a:srgbClr val="0070C0"/>
                </a:solidFill>
              </a:rPr>
              <a:t> </a:t>
            </a:r>
            <a:r>
              <a:rPr lang="en-US" sz="3200" b="1" dirty="0" err="1" smtClean="0">
                <a:solidFill>
                  <a:srgbClr val="0070C0"/>
                </a:solidFill>
              </a:rPr>
              <a:t>thứ</a:t>
            </a:r>
            <a:r>
              <a:rPr lang="en-US" sz="3200" b="1" dirty="0">
                <a:solidFill>
                  <a:srgbClr val="0070C0"/>
                </a:solidFill>
              </a:rPr>
              <a:t> </a:t>
            </a:r>
            <a:r>
              <a:rPr lang="en-US" sz="3200" b="1" dirty="0" smtClean="0">
                <a:solidFill>
                  <a:srgbClr val="0070C0"/>
                </a:solidFill>
              </a:rPr>
              <a:t>3</a:t>
            </a:r>
            <a:endParaRPr lang="en-US" sz="3200" b="1" dirty="0">
              <a:solidFill>
                <a:srgbClr val="0070C0"/>
              </a:solidFill>
            </a:endParaRPr>
          </a:p>
        </p:txBody>
      </p:sp>
      <p:sp>
        <p:nvSpPr>
          <p:cNvPr id="4" name="Text Box 13"/>
          <p:cNvSpPr txBox="1">
            <a:spLocks noChangeArrowheads="1"/>
          </p:cNvSpPr>
          <p:nvPr/>
        </p:nvSpPr>
        <p:spPr bwMode="auto">
          <a:xfrm>
            <a:off x="356418" y="1295400"/>
            <a:ext cx="8377083" cy="2677656"/>
          </a:xfrm>
          <a:prstGeom prst="rect">
            <a:avLst/>
          </a:prstGeom>
          <a:solidFill>
            <a:srgbClr val="FBFEDA"/>
          </a:solidFill>
          <a:ln>
            <a:solidFill>
              <a:srgbClr val="FF0000"/>
            </a:solidFill>
          </a:ln>
          <a:effectLst/>
        </p:spPr>
        <p:txBody>
          <a:bodyPr wrap="square">
            <a:spAutoFit/>
          </a:bodyPr>
          <a:lstStyle/>
          <a:p>
            <a:pPr algn="just" eaLnBrk="1" hangingPunct="1">
              <a:spcBef>
                <a:spcPct val="50000"/>
              </a:spcBef>
              <a:defRPr/>
            </a:pPr>
            <a:r>
              <a:rPr lang="en-US" sz="2800" dirty="0"/>
              <a:t>C</a:t>
            </a:r>
            <a:r>
              <a:rPr lang="vi-VN" sz="2800" dirty="0" smtClean="0"/>
              <a:t>òn </a:t>
            </a:r>
            <a:r>
              <a:rPr lang="vi-VN" sz="2800" dirty="0"/>
              <a:t>gọi là </a:t>
            </a:r>
            <a:r>
              <a:rPr lang="vi-VN" sz="2800" b="1" dirty="0"/>
              <a:t>cuộc cách mạng kỹ thuật số ( Digital Revolution)</a:t>
            </a:r>
            <a:r>
              <a:rPr lang="vi-VN" sz="2800" dirty="0"/>
              <a:t>. Đây là cuộc cách mạng quan trọng trong các cuộc cách mạng công nghiệp vì đã mở ra kỷ nguyên công nghệ thông tin. Sử dụng phổ biến máy tính kỹ thuật số và lưu giữ hồ sơ kỹ thuật số.</a:t>
            </a:r>
            <a:endParaRPr lang="en-US" altLang="vi-VN" sz="2800" b="1" dirty="0">
              <a:solidFill>
                <a:schemeClr val="tx1">
                  <a:lumMod val="95000"/>
                  <a:lumOff val="5000"/>
                </a:schemeClr>
              </a:solidFill>
              <a:latin typeface="Arial" panose="020B0604020202020204" pitchFamily="34" charset="0"/>
              <a:cs typeface="+mn-cs"/>
            </a:endParaRPr>
          </a:p>
        </p:txBody>
      </p:sp>
      <p:sp>
        <p:nvSpPr>
          <p:cNvPr id="5" name="Text Box 13"/>
          <p:cNvSpPr txBox="1">
            <a:spLocks noChangeArrowheads="1"/>
          </p:cNvSpPr>
          <p:nvPr/>
        </p:nvSpPr>
        <p:spPr bwMode="auto">
          <a:xfrm>
            <a:off x="356418" y="4191000"/>
            <a:ext cx="8377083" cy="1815882"/>
          </a:xfrm>
          <a:prstGeom prst="rect">
            <a:avLst/>
          </a:prstGeom>
          <a:solidFill>
            <a:srgbClr val="FBFEDA"/>
          </a:solidFill>
          <a:ln>
            <a:solidFill>
              <a:srgbClr val="FF0000"/>
            </a:solidFill>
          </a:ln>
          <a:effectLst/>
        </p:spPr>
        <p:txBody>
          <a:bodyPr wrap="square">
            <a:spAutoFit/>
          </a:bodyPr>
          <a:lstStyle/>
          <a:p>
            <a:pPr algn="just" eaLnBrk="1" hangingPunct="1">
              <a:spcBef>
                <a:spcPct val="50000"/>
              </a:spcBef>
              <a:defRPr/>
            </a:pPr>
            <a:r>
              <a:rPr lang="vi-VN" sz="2800" dirty="0"/>
              <a:t>Cuộc cách mạng kỹ thuật số đã chuyển đổi công nghệ analogue sang định dạng kỹ thuật số. Truyền thông kỹ thuật số được áp dụng rộng rãi sau khi phát minh ra máy tính cá nhân</a:t>
            </a:r>
            <a:endParaRPr lang="en-US" altLang="vi-VN" sz="2800" b="1" dirty="0">
              <a:solidFill>
                <a:schemeClr val="tx1">
                  <a:lumMod val="95000"/>
                  <a:lumOff val="5000"/>
                </a:schemeClr>
              </a:solidFill>
              <a:latin typeface="Arial" panose="020B0604020202020204" pitchFamily="34" charset="0"/>
              <a:cs typeface="+mn-cs"/>
            </a:endParaRPr>
          </a:p>
        </p:txBody>
      </p:sp>
    </p:spTree>
    <p:extLst>
      <p:ext uri="{BB962C8B-B14F-4D97-AF65-F5344CB8AC3E}">
        <p14:creationId xmlns:p14="http://schemas.microsoft.com/office/powerpoint/2010/main" val="1102345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400" fill="hold"/>
                                        <p:tgtEl>
                                          <p:spTgt spid="5"/>
                                        </p:tgtEl>
                                        <p:attrNameLst>
                                          <p:attrName>ppt_x</p:attrName>
                                        </p:attrNameLst>
                                      </p:cBhvr>
                                      <p:tavLst>
                                        <p:tav tm="0">
                                          <p:val>
                                            <p:strVal val="#ppt_x"/>
                                          </p:val>
                                        </p:tav>
                                        <p:tav tm="100000">
                                          <p:val>
                                            <p:strVal val="#ppt_x"/>
                                          </p:val>
                                        </p:tav>
                                      </p:tavLst>
                                    </p:anim>
                                    <p:anim calcmode="lin" valueType="num">
                                      <p:cBhvr additive="base">
                                        <p:cTn id="14" dur="4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81000"/>
            <a:ext cx="7396437" cy="579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2119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circle(in)">
                                      <p:cBhvr>
                                        <p:cTn id="7" dur="2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pic>
        <p:nvPicPr>
          <p:cNvPr id="17410" name="Picture 2" descr="Bộ Chính trị ra Nghị quyết về cuộc cách mạng công nghiệp lần thứ tư - Tạp  chí điện tử Bảo vệ Rừng và Môi trườ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528" y="838200"/>
            <a:ext cx="7991475" cy="4362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652771"/>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8_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1160</TotalTime>
  <Words>857</Words>
  <Application>Microsoft Office PowerPoint</Application>
  <PresentationFormat>On-screen Show (4:3)</PresentationFormat>
  <Paragraphs>39</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Default Design</vt:lpstr>
      <vt:lpstr>8_Concourse</vt:lpstr>
      <vt:lpstr>PowerPoint Presentation</vt:lpstr>
      <vt:lpstr>3- Cuộc cách mạng công nghiệp lần thứ 4</vt:lpstr>
      <vt:lpstr>Cuộc cách mạng công nghiệp lần thứ 1</vt:lpstr>
      <vt:lpstr>Cuộc cách mạng công nghiệp lần thứ 1</vt:lpstr>
      <vt:lpstr>Cuộc cách mạng công nghiệp lần thứ 2</vt:lpstr>
      <vt:lpstr>PowerPoint Presentation</vt:lpstr>
      <vt:lpstr>Cuộc cách mạng công nghiệp lần thứ 3</vt:lpstr>
      <vt:lpstr>PowerPoint Presentation</vt:lpstr>
      <vt:lpstr>PowerPoint Presentation</vt:lpstr>
      <vt:lpstr>Cuộc cách mạng công nghiệp lần thứ 4</vt:lpstr>
      <vt:lpstr>Cuộc cách mạng công nghiệp lần thứ 4</vt:lpstr>
      <vt:lpstr>Cuộc cách mạng công nghiệp lần thứ 4</vt:lpstr>
      <vt:lpstr>PowerPoint Presentation</vt:lpstr>
      <vt:lpstr>PowerPoint Presentation</vt:lpstr>
    </vt:vector>
  </TitlesOfParts>
  <Company>DLC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Duy Linh</dc:creator>
  <cp:lastModifiedBy>PC</cp:lastModifiedBy>
  <cp:revision>274</cp:revision>
  <dcterms:created xsi:type="dcterms:W3CDTF">2010-10-10T13:48:44Z</dcterms:created>
  <dcterms:modified xsi:type="dcterms:W3CDTF">2021-11-30T15:55:41Z</dcterms:modified>
</cp:coreProperties>
</file>