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93" r:id="rId2"/>
    <p:sldId id="290" r:id="rId3"/>
    <p:sldId id="291" r:id="rId4"/>
    <p:sldId id="256" r:id="rId5"/>
    <p:sldId id="281" r:id="rId6"/>
    <p:sldId id="282" r:id="rId7"/>
    <p:sldId id="284" r:id="rId8"/>
    <p:sldId id="262" r:id="rId9"/>
    <p:sldId id="296" r:id="rId10"/>
    <p:sldId id="263" r:id="rId11"/>
    <p:sldId id="264" r:id="rId12"/>
    <p:sldId id="287" r:id="rId13"/>
    <p:sldId id="265" r:id="rId14"/>
    <p:sldId id="288" r:id="rId15"/>
    <p:sldId id="297" r:id="rId16"/>
    <p:sldId id="285" r:id="rId17"/>
    <p:sldId id="298" r:id="rId18"/>
    <p:sldId id="270" r:id="rId19"/>
    <p:sldId id="271" r:id="rId20"/>
    <p:sldId id="283" r:id="rId21"/>
    <p:sldId id="300" r:id="rId22"/>
    <p:sldId id="299" r:id="rId23"/>
    <p:sldId id="277" r:id="rId24"/>
    <p:sldId id="302" r:id="rId25"/>
    <p:sldId id="286" r:id="rId26"/>
    <p:sldId id="292" r:id="rId27"/>
    <p:sldId id="301" r:id="rId28"/>
    <p:sldId id="294" r:id="rId29"/>
    <p:sldId id="303" r:id="rId30"/>
    <p:sldId id="304" r:id="rId31"/>
    <p:sldId id="305" r:id="rId32"/>
    <p:sldId id="306" r:id="rId33"/>
    <p:sldId id="307" r:id="rId34"/>
    <p:sldId id="308" r:id="rId35"/>
    <p:sldId id="309" r:id="rId36"/>
    <p:sldId id="310" r:id="rId37"/>
    <p:sldId id="311" r:id="rId38"/>
    <p:sldId id="312" r:id="rId39"/>
    <p:sldId id="313" r:id="rId40"/>
    <p:sldId id="314" r:id="rId41"/>
    <p:sldId id="315" r:id="rId42"/>
    <p:sldId id="316" r:id="rId43"/>
    <p:sldId id="318" r:id="rId44"/>
    <p:sldId id="320" r:id="rId45"/>
    <p:sldId id="321"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876" y="3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1FC0E7-06B3-44C6-A9B2-351DB9464904}" type="datetimeFigureOut">
              <a:rPr lang="en-US" smtClean="0"/>
              <a:t>3/19/2022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8A6CC7-4BE2-4B89-82CB-83D18541EFFB}" type="slidenum">
              <a:rPr lang="en-US" smtClean="0"/>
              <a:t>‹#›</a:t>
            </a:fld>
            <a:endParaRPr lang="en-US"/>
          </a:p>
        </p:txBody>
      </p:sp>
    </p:spTree>
    <p:extLst>
      <p:ext uri="{BB962C8B-B14F-4D97-AF65-F5344CB8AC3E}">
        <p14:creationId xmlns:p14="http://schemas.microsoft.com/office/powerpoint/2010/main" val="1935971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A6CC7-4BE2-4B89-82CB-83D18541EFFB}" type="slidenum">
              <a:rPr lang="en-US" smtClean="0"/>
              <a:t>2</a:t>
            </a:fld>
            <a:endParaRPr lang="en-US"/>
          </a:p>
        </p:txBody>
      </p:sp>
    </p:spTree>
    <p:extLst>
      <p:ext uri="{BB962C8B-B14F-4D97-AF65-F5344CB8AC3E}">
        <p14:creationId xmlns:p14="http://schemas.microsoft.com/office/powerpoint/2010/main" val="127016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A6CC7-4BE2-4B89-82CB-83D18541EFFB}" type="slidenum">
              <a:rPr lang="en-US" smtClean="0"/>
              <a:t>14</a:t>
            </a:fld>
            <a:endParaRPr lang="en-US"/>
          </a:p>
        </p:txBody>
      </p:sp>
    </p:spTree>
    <p:extLst>
      <p:ext uri="{BB962C8B-B14F-4D97-AF65-F5344CB8AC3E}">
        <p14:creationId xmlns:p14="http://schemas.microsoft.com/office/powerpoint/2010/main" val="3654990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Kết</a:t>
            </a:r>
            <a:r>
              <a:rPr lang="en-US" baseline="0" dirty="0" smtClean="0"/>
              <a:t> </a:t>
            </a:r>
            <a:r>
              <a:rPr lang="en-US" baseline="0" dirty="0" err="1" smtClean="0"/>
              <a:t>thúc</a:t>
            </a:r>
            <a:r>
              <a:rPr lang="en-US" baseline="0" dirty="0" smtClean="0"/>
              <a:t> </a:t>
            </a:r>
            <a:r>
              <a:rPr lang="en-US" baseline="0" dirty="0" err="1" smtClean="0"/>
              <a:t>tiết</a:t>
            </a:r>
            <a:r>
              <a:rPr lang="en-US" baseline="0" dirty="0" smtClean="0"/>
              <a:t> </a:t>
            </a:r>
            <a:r>
              <a:rPr lang="en-US" baseline="0" dirty="0" err="1" smtClean="0"/>
              <a:t>học</a:t>
            </a:r>
            <a:r>
              <a:rPr lang="en-US" baseline="0" dirty="0" smtClean="0"/>
              <a:t> </a:t>
            </a:r>
            <a:r>
              <a:rPr lang="en-US" baseline="0" dirty="0" err="1" smtClean="0"/>
              <a:t>và</a:t>
            </a:r>
            <a:r>
              <a:rPr lang="en-US" baseline="0" dirty="0" smtClean="0"/>
              <a:t> </a:t>
            </a:r>
            <a:r>
              <a:rPr lang="en-US" baseline="0" dirty="0" err="1" smtClean="0"/>
              <a:t>hướng</a:t>
            </a:r>
            <a:r>
              <a:rPr lang="en-US" baseline="0" dirty="0" smtClean="0"/>
              <a:t> </a:t>
            </a:r>
            <a:r>
              <a:rPr lang="en-US" baseline="0" dirty="0" err="1" smtClean="0"/>
              <a:t>dẫn</a:t>
            </a:r>
            <a:r>
              <a:rPr lang="en-US" baseline="0" dirty="0" smtClean="0"/>
              <a:t> </a:t>
            </a:r>
            <a:r>
              <a:rPr lang="en-US" baseline="0" dirty="0" err="1" smtClean="0"/>
              <a:t>hs</a:t>
            </a:r>
            <a:r>
              <a:rPr lang="en-US" baseline="0" dirty="0" smtClean="0"/>
              <a:t> </a:t>
            </a:r>
            <a:r>
              <a:rPr lang="en-US" baseline="0" dirty="0" err="1" smtClean="0"/>
              <a:t>về</a:t>
            </a:r>
            <a:r>
              <a:rPr lang="en-US" baseline="0" dirty="0" smtClean="0"/>
              <a:t> </a:t>
            </a:r>
            <a:r>
              <a:rPr lang="en-US" baseline="0" dirty="0" err="1" smtClean="0"/>
              <a:t>nhà</a:t>
            </a:r>
            <a:endParaRPr lang="en-US" dirty="0"/>
          </a:p>
        </p:txBody>
      </p:sp>
      <p:sp>
        <p:nvSpPr>
          <p:cNvPr id="4" name="Slide Number Placeholder 3"/>
          <p:cNvSpPr>
            <a:spLocks noGrp="1"/>
          </p:cNvSpPr>
          <p:nvPr>
            <p:ph type="sldNum" sz="quarter" idx="10"/>
          </p:nvPr>
        </p:nvSpPr>
        <p:spPr/>
        <p:txBody>
          <a:bodyPr/>
          <a:lstStyle/>
          <a:p>
            <a:fld id="{21B16003-5704-48A9-9F52-7F01839D2EA8}" type="slidenum">
              <a:rPr lang="en-US" smtClean="0"/>
              <a:t>19</a:t>
            </a:fld>
            <a:endParaRPr lang="en-US"/>
          </a:p>
        </p:txBody>
      </p:sp>
    </p:spTree>
    <p:extLst>
      <p:ext uri="{BB962C8B-B14F-4D97-AF65-F5344CB8AC3E}">
        <p14:creationId xmlns:p14="http://schemas.microsoft.com/office/powerpoint/2010/main" val="1693150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Hoạt động cá nhân.</a:t>
            </a:r>
          </a:p>
          <a:p>
            <a:pPr eaLnBrk="1" hangingPunct="1">
              <a:spcBef>
                <a:spcPct val="0"/>
              </a:spcBef>
            </a:pPr>
            <a:r>
              <a:rPr lang="en-US" altLang="en-US" smtClean="0"/>
              <a:t>Cho thời gian học sinh xem bài. Có thể mời học sinh xung phong phát biểu đáp án.</a:t>
            </a:r>
          </a:p>
          <a:p>
            <a:pPr eaLnBrk="1" hangingPunct="1">
              <a:spcBef>
                <a:spcPct val="0"/>
              </a:spcBef>
            </a:pPr>
            <a:r>
              <a:rPr lang="en-US" altLang="en-US" smtClean="0"/>
              <a:t>Giáo viên nhận xét và chốt ý: Liên kết với các cách thức nhận thức bản thân hiệu quả đã ghi trên bảng. Khuyến khích học sinh nhận thức đúng về bản thân, phát huy điểm mạnh và hạn chế điểm yếu.</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517736A7-0623-4140-A025-C25DC3F82D9C}" type="slidenum">
              <a:rPr lang="vi-VN" altLang="en-US">
                <a:solidFill>
                  <a:srgbClr val="000000"/>
                </a:solidFill>
                <a:latin typeface="Times New Roman" pitchFamily="18" charset="0"/>
              </a:rPr>
              <a:pPr/>
              <a:t>35</a:t>
            </a:fld>
            <a:endParaRPr lang="vi-VN" altLang="en-US">
              <a:solidFill>
                <a:srgbClr val="000000"/>
              </a:solidFill>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Hoạt động cá nhân.</a:t>
            </a:r>
          </a:p>
          <a:p>
            <a:pPr eaLnBrk="1" hangingPunct="1">
              <a:spcBef>
                <a:spcPct val="0"/>
              </a:spcBef>
            </a:pPr>
            <a:r>
              <a:rPr lang="en-US" altLang="en-US" smtClean="0"/>
              <a:t>Cho thời gian học sinh xem bài. Có thể mời học sinh xung phong phát biểu đáp án.</a:t>
            </a:r>
          </a:p>
          <a:p>
            <a:pPr eaLnBrk="1" hangingPunct="1">
              <a:spcBef>
                <a:spcPct val="0"/>
              </a:spcBef>
            </a:pPr>
            <a:r>
              <a:rPr lang="en-US" altLang="en-US" smtClean="0"/>
              <a:t>Giáo viên nhận xét và chốt ý: Liên kết với các cách thức nhận thức bản thân hiệu quả đã ghi trên bảng. Khuyến khích học sinh nhận thức đúng về bản thân, phát huy điểm mạnh và hạn chế điểm yếu.</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517736A7-0623-4140-A025-C25DC3F82D9C}" type="slidenum">
              <a:rPr lang="vi-VN" altLang="en-US">
                <a:solidFill>
                  <a:srgbClr val="000000"/>
                </a:solidFill>
                <a:latin typeface="Times New Roman" pitchFamily="18" charset="0"/>
              </a:rPr>
              <a:pPr/>
              <a:t>36</a:t>
            </a:fld>
            <a:endParaRPr lang="vi-VN" altLang="en-US">
              <a:solidFill>
                <a:srgbClr val="000000"/>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D79A5F-0FE3-4DB9-9C08-B19E485A51B6}"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97EBF-2118-488E-AF34-9856AF6036C2}" type="slidenum">
              <a:rPr lang="en-US" smtClean="0"/>
              <a:t>‹#›</a:t>
            </a:fld>
            <a:endParaRPr lang="en-US"/>
          </a:p>
        </p:txBody>
      </p:sp>
    </p:spTree>
    <p:extLst>
      <p:ext uri="{BB962C8B-B14F-4D97-AF65-F5344CB8AC3E}">
        <p14:creationId xmlns:p14="http://schemas.microsoft.com/office/powerpoint/2010/main" val="705123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D79A5F-0FE3-4DB9-9C08-B19E485A51B6}"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97EBF-2118-488E-AF34-9856AF6036C2}" type="slidenum">
              <a:rPr lang="en-US" smtClean="0"/>
              <a:t>‹#›</a:t>
            </a:fld>
            <a:endParaRPr lang="en-US"/>
          </a:p>
        </p:txBody>
      </p:sp>
    </p:spTree>
    <p:extLst>
      <p:ext uri="{BB962C8B-B14F-4D97-AF65-F5344CB8AC3E}">
        <p14:creationId xmlns:p14="http://schemas.microsoft.com/office/powerpoint/2010/main" val="3024480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D79A5F-0FE3-4DB9-9C08-B19E485A51B6}"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97EBF-2118-488E-AF34-9856AF6036C2}" type="slidenum">
              <a:rPr lang="en-US" smtClean="0"/>
              <a:t>‹#›</a:t>
            </a:fld>
            <a:endParaRPr lang="en-US"/>
          </a:p>
        </p:txBody>
      </p:sp>
    </p:spTree>
    <p:extLst>
      <p:ext uri="{BB962C8B-B14F-4D97-AF65-F5344CB8AC3E}">
        <p14:creationId xmlns:p14="http://schemas.microsoft.com/office/powerpoint/2010/main" val="1930044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D79A5F-0FE3-4DB9-9C08-B19E485A51B6}"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97EBF-2118-488E-AF34-9856AF6036C2}" type="slidenum">
              <a:rPr lang="en-US" smtClean="0"/>
              <a:t>‹#›</a:t>
            </a:fld>
            <a:endParaRPr lang="en-US"/>
          </a:p>
        </p:txBody>
      </p:sp>
    </p:spTree>
    <p:extLst>
      <p:ext uri="{BB962C8B-B14F-4D97-AF65-F5344CB8AC3E}">
        <p14:creationId xmlns:p14="http://schemas.microsoft.com/office/powerpoint/2010/main" val="1777351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D79A5F-0FE3-4DB9-9C08-B19E485A51B6}"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97EBF-2118-488E-AF34-9856AF6036C2}" type="slidenum">
              <a:rPr lang="en-US" smtClean="0"/>
              <a:t>‹#›</a:t>
            </a:fld>
            <a:endParaRPr lang="en-US"/>
          </a:p>
        </p:txBody>
      </p:sp>
    </p:spTree>
    <p:extLst>
      <p:ext uri="{BB962C8B-B14F-4D97-AF65-F5344CB8AC3E}">
        <p14:creationId xmlns:p14="http://schemas.microsoft.com/office/powerpoint/2010/main" val="3081301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D79A5F-0FE3-4DB9-9C08-B19E485A51B6}" type="datetimeFigureOut">
              <a:rPr lang="en-US" smtClean="0"/>
              <a:t>3/19/2022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297EBF-2118-488E-AF34-9856AF6036C2}" type="slidenum">
              <a:rPr lang="en-US" smtClean="0"/>
              <a:t>‹#›</a:t>
            </a:fld>
            <a:endParaRPr lang="en-US"/>
          </a:p>
        </p:txBody>
      </p:sp>
    </p:spTree>
    <p:extLst>
      <p:ext uri="{BB962C8B-B14F-4D97-AF65-F5344CB8AC3E}">
        <p14:creationId xmlns:p14="http://schemas.microsoft.com/office/powerpoint/2010/main" val="93585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D79A5F-0FE3-4DB9-9C08-B19E485A51B6}" type="datetimeFigureOut">
              <a:rPr lang="en-US" smtClean="0"/>
              <a:t>3/19/2022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297EBF-2118-488E-AF34-9856AF6036C2}" type="slidenum">
              <a:rPr lang="en-US" smtClean="0"/>
              <a:t>‹#›</a:t>
            </a:fld>
            <a:endParaRPr lang="en-US"/>
          </a:p>
        </p:txBody>
      </p:sp>
    </p:spTree>
    <p:extLst>
      <p:ext uri="{BB962C8B-B14F-4D97-AF65-F5344CB8AC3E}">
        <p14:creationId xmlns:p14="http://schemas.microsoft.com/office/powerpoint/2010/main" val="1140717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D79A5F-0FE3-4DB9-9C08-B19E485A51B6}" type="datetimeFigureOut">
              <a:rPr lang="en-US" smtClean="0"/>
              <a:t>3/19/2022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297EBF-2118-488E-AF34-9856AF6036C2}" type="slidenum">
              <a:rPr lang="en-US" smtClean="0"/>
              <a:t>‹#›</a:t>
            </a:fld>
            <a:endParaRPr lang="en-US"/>
          </a:p>
        </p:txBody>
      </p:sp>
    </p:spTree>
    <p:extLst>
      <p:ext uri="{BB962C8B-B14F-4D97-AF65-F5344CB8AC3E}">
        <p14:creationId xmlns:p14="http://schemas.microsoft.com/office/powerpoint/2010/main" val="698173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D79A5F-0FE3-4DB9-9C08-B19E485A51B6}" type="datetimeFigureOut">
              <a:rPr lang="en-US" smtClean="0"/>
              <a:t>3/19/2022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297EBF-2118-488E-AF34-9856AF6036C2}" type="slidenum">
              <a:rPr lang="en-US" smtClean="0"/>
              <a:t>‹#›</a:t>
            </a:fld>
            <a:endParaRPr lang="en-US"/>
          </a:p>
        </p:txBody>
      </p:sp>
    </p:spTree>
    <p:extLst>
      <p:ext uri="{BB962C8B-B14F-4D97-AF65-F5344CB8AC3E}">
        <p14:creationId xmlns:p14="http://schemas.microsoft.com/office/powerpoint/2010/main" val="2590622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D79A5F-0FE3-4DB9-9C08-B19E485A51B6}" type="datetimeFigureOut">
              <a:rPr lang="en-US" smtClean="0"/>
              <a:t>3/19/2022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297EBF-2118-488E-AF34-9856AF6036C2}" type="slidenum">
              <a:rPr lang="en-US" smtClean="0"/>
              <a:t>‹#›</a:t>
            </a:fld>
            <a:endParaRPr lang="en-US"/>
          </a:p>
        </p:txBody>
      </p:sp>
    </p:spTree>
    <p:extLst>
      <p:ext uri="{BB962C8B-B14F-4D97-AF65-F5344CB8AC3E}">
        <p14:creationId xmlns:p14="http://schemas.microsoft.com/office/powerpoint/2010/main" val="117927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D79A5F-0FE3-4DB9-9C08-B19E485A51B6}" type="datetimeFigureOut">
              <a:rPr lang="en-US" smtClean="0"/>
              <a:t>3/19/2022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297EBF-2118-488E-AF34-9856AF6036C2}" type="slidenum">
              <a:rPr lang="en-US" smtClean="0"/>
              <a:t>‹#›</a:t>
            </a:fld>
            <a:endParaRPr lang="en-US"/>
          </a:p>
        </p:txBody>
      </p:sp>
    </p:spTree>
    <p:extLst>
      <p:ext uri="{BB962C8B-B14F-4D97-AF65-F5344CB8AC3E}">
        <p14:creationId xmlns:p14="http://schemas.microsoft.com/office/powerpoint/2010/main" val="2895457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D79A5F-0FE3-4DB9-9C08-B19E485A51B6}" type="datetimeFigureOut">
              <a:rPr lang="en-US" smtClean="0"/>
              <a:t>3/19/2022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297EBF-2118-488E-AF34-9856AF6036C2}" type="slidenum">
              <a:rPr lang="en-US" smtClean="0"/>
              <a:t>‹#›</a:t>
            </a:fld>
            <a:endParaRPr lang="en-US"/>
          </a:p>
        </p:txBody>
      </p:sp>
    </p:spTree>
    <p:extLst>
      <p:ext uri="{BB962C8B-B14F-4D97-AF65-F5344CB8AC3E}">
        <p14:creationId xmlns:p14="http://schemas.microsoft.com/office/powerpoint/2010/main" val="167672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76200" y="1600200"/>
            <a:ext cx="8991599" cy="2485296"/>
          </a:xfrm>
          <a:prstGeom prst="rect">
            <a:avLst/>
          </a:prstGeom>
          <a:solidFill>
            <a:schemeClr val="bg1"/>
          </a:solidFill>
        </p:spPr>
        <p:txBody>
          <a:bodyPr wrap="square" rtlCol="0">
            <a:spAutoFit/>
          </a:bodyPr>
          <a:lstStyle/>
          <a:p>
            <a:pPr algn="ctr">
              <a:lnSpc>
                <a:spcPct val="150000"/>
              </a:lnSpc>
            </a:pPr>
            <a:r>
              <a:rPr lang="en-US" sz="3600" b="1" dirty="0" smtClean="0">
                <a:solidFill>
                  <a:srgbClr val="FF0000"/>
                </a:solidFill>
                <a:latin typeface="Sitka Subheading" pitchFamily="2" charset="0"/>
                <a:cs typeface="Times New Roman" pitchFamily="18" charset="0"/>
              </a:rPr>
              <a:t>CHÀO MỪNG QUÝ THẦY CÔ VÀ CÁC EM HỌC SINH ĐẾN VỚI TIẾT DỰ GIỜ </a:t>
            </a:r>
          </a:p>
          <a:p>
            <a:pPr algn="ctr">
              <a:lnSpc>
                <a:spcPct val="150000"/>
              </a:lnSpc>
            </a:pPr>
            <a:r>
              <a:rPr lang="en-US" sz="3600" b="1" dirty="0" smtClean="0">
                <a:solidFill>
                  <a:srgbClr val="FF0000"/>
                </a:solidFill>
                <a:latin typeface="Sitka Subheading" pitchFamily="2" charset="0"/>
                <a:cs typeface="Times New Roman" pitchFamily="18" charset="0"/>
              </a:rPr>
              <a:t>MÔN GDCD LỚP 6</a:t>
            </a:r>
            <a:endParaRPr lang="en-US" sz="3600" dirty="0">
              <a:latin typeface="Sitka Subheading" pitchFamily="2" charset="0"/>
              <a:cs typeface="Times New Roman" pitchFamily="18" charset="0"/>
            </a:endParaRPr>
          </a:p>
        </p:txBody>
      </p:sp>
      <p:sp>
        <p:nvSpPr>
          <p:cNvPr id="3" name="TextBox 2"/>
          <p:cNvSpPr txBox="1"/>
          <p:nvPr/>
        </p:nvSpPr>
        <p:spPr>
          <a:xfrm>
            <a:off x="76200" y="152400"/>
            <a:ext cx="5867400" cy="1200329"/>
          </a:xfrm>
          <a:prstGeom prst="rect">
            <a:avLst/>
          </a:prstGeom>
          <a:solidFill>
            <a:schemeClr val="bg1"/>
          </a:solidFill>
        </p:spPr>
        <p:txBody>
          <a:bodyPr wrap="square" rtlCol="0">
            <a:spAutoFit/>
          </a:bodyPr>
          <a:lstStyle/>
          <a:p>
            <a:pPr algn="just">
              <a:lnSpc>
                <a:spcPct val="150000"/>
              </a:lnSpc>
            </a:pPr>
            <a:r>
              <a:rPr lang="en-US" sz="2400" b="1" dirty="0" err="1" smtClean="0">
                <a:latin typeface="Sitka Subheading" pitchFamily="2" charset="0"/>
              </a:rPr>
              <a:t>Phòng</a:t>
            </a:r>
            <a:r>
              <a:rPr lang="en-US" sz="2400" b="1" dirty="0" smtClean="0">
                <a:latin typeface="Sitka Subheading" pitchFamily="2" charset="0"/>
              </a:rPr>
              <a:t> </a:t>
            </a:r>
            <a:r>
              <a:rPr lang="en-US" sz="2400" b="1" dirty="0" err="1" smtClean="0">
                <a:latin typeface="Sitka Subheading" pitchFamily="2" charset="0"/>
              </a:rPr>
              <a:t>Giáo</a:t>
            </a:r>
            <a:r>
              <a:rPr lang="en-US" sz="2400" b="1" dirty="0" smtClean="0">
                <a:latin typeface="Sitka Subheading" pitchFamily="2" charset="0"/>
              </a:rPr>
              <a:t> </a:t>
            </a:r>
            <a:r>
              <a:rPr lang="en-US" sz="2400" b="1" dirty="0" err="1" smtClean="0">
                <a:latin typeface="Sitka Subheading" pitchFamily="2" charset="0"/>
              </a:rPr>
              <a:t>dục</a:t>
            </a:r>
            <a:r>
              <a:rPr lang="en-US" sz="2400" b="1" dirty="0" smtClean="0">
                <a:latin typeface="Sitka Subheading" pitchFamily="2" charset="0"/>
              </a:rPr>
              <a:t> &amp; </a:t>
            </a:r>
            <a:r>
              <a:rPr lang="en-US" sz="2400" b="1" dirty="0" err="1" smtClean="0">
                <a:latin typeface="Sitka Subheading" pitchFamily="2" charset="0"/>
              </a:rPr>
              <a:t>Đào</a:t>
            </a:r>
            <a:r>
              <a:rPr lang="en-US" sz="2400" b="1" dirty="0" smtClean="0">
                <a:latin typeface="Sitka Subheading" pitchFamily="2" charset="0"/>
              </a:rPr>
              <a:t> </a:t>
            </a:r>
            <a:r>
              <a:rPr lang="en-US" sz="2400" b="1" dirty="0" err="1" smtClean="0">
                <a:latin typeface="Sitka Subheading" pitchFamily="2" charset="0"/>
              </a:rPr>
              <a:t>tạo</a:t>
            </a:r>
            <a:r>
              <a:rPr lang="en-US" sz="2400" b="1" dirty="0" smtClean="0">
                <a:latin typeface="Sitka Subheading" pitchFamily="2" charset="0"/>
              </a:rPr>
              <a:t> </a:t>
            </a:r>
            <a:r>
              <a:rPr lang="en-US" sz="2400" b="1" dirty="0" err="1" smtClean="0">
                <a:latin typeface="Sitka Subheading" pitchFamily="2" charset="0"/>
              </a:rPr>
              <a:t>Quận</a:t>
            </a:r>
            <a:r>
              <a:rPr lang="en-US" sz="2400" b="1" dirty="0" smtClean="0">
                <a:latin typeface="Sitka Subheading" pitchFamily="2" charset="0"/>
              </a:rPr>
              <a:t> </a:t>
            </a:r>
            <a:r>
              <a:rPr lang="en-US" sz="2400" b="1" dirty="0" err="1" smtClean="0">
                <a:latin typeface="Sitka Subheading" pitchFamily="2" charset="0"/>
              </a:rPr>
              <a:t>Gò</a:t>
            </a:r>
            <a:r>
              <a:rPr lang="en-US" sz="2400" b="1" dirty="0" smtClean="0">
                <a:latin typeface="Sitka Subheading" pitchFamily="2" charset="0"/>
              </a:rPr>
              <a:t> </a:t>
            </a:r>
            <a:r>
              <a:rPr lang="en-US" sz="2400" b="1" dirty="0" err="1" smtClean="0">
                <a:latin typeface="Sitka Subheading" pitchFamily="2" charset="0"/>
              </a:rPr>
              <a:t>Vấp</a:t>
            </a:r>
            <a:endParaRPr lang="en-US" sz="2400" b="1" dirty="0" smtClean="0">
              <a:latin typeface="Sitka Subheading" pitchFamily="2" charset="0"/>
            </a:endParaRPr>
          </a:p>
          <a:p>
            <a:pPr algn="just">
              <a:lnSpc>
                <a:spcPct val="150000"/>
              </a:lnSpc>
            </a:pPr>
            <a:r>
              <a:rPr lang="en-US" sz="2400" b="1" dirty="0" err="1" smtClean="0">
                <a:latin typeface="Sitka Subheading" pitchFamily="2" charset="0"/>
              </a:rPr>
              <a:t>Trường</a:t>
            </a:r>
            <a:r>
              <a:rPr lang="en-US" sz="2400" b="1" dirty="0" smtClean="0">
                <a:latin typeface="Sitka Subheading" pitchFamily="2" charset="0"/>
              </a:rPr>
              <a:t> THCS </a:t>
            </a:r>
            <a:r>
              <a:rPr lang="en-US" sz="2400" b="1" dirty="0" err="1" smtClean="0">
                <a:latin typeface="Sitka Subheading" pitchFamily="2" charset="0"/>
              </a:rPr>
              <a:t>Huỳnh</a:t>
            </a:r>
            <a:r>
              <a:rPr lang="en-US" sz="2400" b="1" dirty="0" smtClean="0">
                <a:latin typeface="Sitka Subheading" pitchFamily="2" charset="0"/>
              </a:rPr>
              <a:t> </a:t>
            </a:r>
            <a:r>
              <a:rPr lang="en-US" sz="2400" b="1" dirty="0" err="1" smtClean="0">
                <a:latin typeface="Sitka Subheading" pitchFamily="2" charset="0"/>
              </a:rPr>
              <a:t>Văn</a:t>
            </a:r>
            <a:r>
              <a:rPr lang="en-US" sz="2400" b="1" dirty="0" smtClean="0">
                <a:latin typeface="Sitka Subheading" pitchFamily="2" charset="0"/>
              </a:rPr>
              <a:t> </a:t>
            </a:r>
            <a:r>
              <a:rPr lang="en-US" sz="2400" b="1" dirty="0" err="1" smtClean="0">
                <a:latin typeface="Sitka Subheading" pitchFamily="2" charset="0"/>
              </a:rPr>
              <a:t>Nghệ</a:t>
            </a:r>
            <a:endParaRPr lang="en-US" sz="2400" b="1" dirty="0">
              <a:latin typeface="Sitka Subheading" pitchFamily="2" charset="0"/>
            </a:endParaRPr>
          </a:p>
        </p:txBody>
      </p:sp>
      <p:sp>
        <p:nvSpPr>
          <p:cNvPr id="5" name="Rectangle 4"/>
          <p:cNvSpPr/>
          <p:nvPr/>
        </p:nvSpPr>
        <p:spPr>
          <a:xfrm>
            <a:off x="2072037" y="4648200"/>
            <a:ext cx="6987811" cy="523220"/>
          </a:xfrm>
          <a:prstGeom prst="rect">
            <a:avLst/>
          </a:prstGeom>
          <a:solidFill>
            <a:schemeClr val="bg1"/>
          </a:solidFill>
        </p:spPr>
        <p:txBody>
          <a:bodyPr wrap="none">
            <a:spAutoFit/>
          </a:bodyPr>
          <a:lstStyle/>
          <a:p>
            <a:pPr algn="ctr"/>
            <a:r>
              <a:rPr lang="en-US" sz="2800" dirty="0" err="1">
                <a:latin typeface="Sitka Subheading" pitchFamily="2" charset="0"/>
                <a:cs typeface="Times New Roman" pitchFamily="18" charset="0"/>
              </a:rPr>
              <a:t>Giáo</a:t>
            </a:r>
            <a:r>
              <a:rPr lang="en-US" sz="2800" dirty="0">
                <a:latin typeface="Sitka Subheading" pitchFamily="2" charset="0"/>
                <a:cs typeface="Times New Roman" pitchFamily="18" charset="0"/>
              </a:rPr>
              <a:t> </a:t>
            </a:r>
            <a:r>
              <a:rPr lang="en-US" sz="2800" dirty="0" err="1">
                <a:latin typeface="Sitka Subheading" pitchFamily="2" charset="0"/>
                <a:cs typeface="Times New Roman" pitchFamily="18" charset="0"/>
              </a:rPr>
              <a:t>viên</a:t>
            </a:r>
            <a:r>
              <a:rPr lang="en-US" sz="2800" dirty="0">
                <a:latin typeface="Sitka Subheading" pitchFamily="2" charset="0"/>
                <a:cs typeface="Times New Roman" pitchFamily="18" charset="0"/>
              </a:rPr>
              <a:t> </a:t>
            </a:r>
            <a:r>
              <a:rPr lang="en-US" sz="2800" dirty="0" err="1">
                <a:latin typeface="Sitka Subheading" pitchFamily="2" charset="0"/>
                <a:cs typeface="Times New Roman" pitchFamily="18" charset="0"/>
              </a:rPr>
              <a:t>phụ</a:t>
            </a:r>
            <a:r>
              <a:rPr lang="en-US" sz="2800" dirty="0">
                <a:latin typeface="Sitka Subheading" pitchFamily="2" charset="0"/>
                <a:cs typeface="Times New Roman" pitchFamily="18" charset="0"/>
              </a:rPr>
              <a:t> </a:t>
            </a:r>
            <a:r>
              <a:rPr lang="en-US" sz="2800" dirty="0" err="1">
                <a:latin typeface="Sitka Subheading" pitchFamily="2" charset="0"/>
                <a:cs typeface="Times New Roman" pitchFamily="18" charset="0"/>
              </a:rPr>
              <a:t>trách</a:t>
            </a:r>
            <a:r>
              <a:rPr lang="en-US" sz="2800" dirty="0">
                <a:latin typeface="Sitka Subheading" pitchFamily="2" charset="0"/>
                <a:cs typeface="Times New Roman" pitchFamily="18" charset="0"/>
              </a:rPr>
              <a:t>: </a:t>
            </a:r>
            <a:r>
              <a:rPr lang="en-US" sz="2800" dirty="0" err="1">
                <a:latin typeface="Sitka Subheading" pitchFamily="2" charset="0"/>
                <a:cs typeface="Times New Roman" pitchFamily="18" charset="0"/>
              </a:rPr>
              <a:t>Nguyễn</a:t>
            </a:r>
            <a:r>
              <a:rPr lang="en-US" sz="2800" dirty="0">
                <a:latin typeface="Sitka Subheading" pitchFamily="2" charset="0"/>
                <a:cs typeface="Times New Roman" pitchFamily="18" charset="0"/>
              </a:rPr>
              <a:t> </a:t>
            </a:r>
            <a:r>
              <a:rPr lang="en-US" sz="2800" dirty="0" err="1">
                <a:latin typeface="Sitka Subheading" pitchFamily="2" charset="0"/>
                <a:cs typeface="Times New Roman" pitchFamily="18" charset="0"/>
              </a:rPr>
              <a:t>Trần</a:t>
            </a:r>
            <a:r>
              <a:rPr lang="en-US" sz="2800" dirty="0">
                <a:latin typeface="Sitka Subheading" pitchFamily="2" charset="0"/>
                <a:cs typeface="Times New Roman" pitchFamily="18" charset="0"/>
              </a:rPr>
              <a:t> </a:t>
            </a:r>
            <a:r>
              <a:rPr lang="en-US" sz="2800" dirty="0" err="1">
                <a:latin typeface="Sitka Subheading" pitchFamily="2" charset="0"/>
                <a:cs typeface="Times New Roman" pitchFamily="18" charset="0"/>
              </a:rPr>
              <a:t>Anh</a:t>
            </a:r>
            <a:r>
              <a:rPr lang="en-US" sz="2800" dirty="0">
                <a:latin typeface="Sitka Subheading" pitchFamily="2" charset="0"/>
                <a:cs typeface="Times New Roman" pitchFamily="18" charset="0"/>
              </a:rPr>
              <a:t> </a:t>
            </a:r>
            <a:r>
              <a:rPr lang="en-US" sz="2800" dirty="0" err="1">
                <a:latin typeface="Sitka Subheading" pitchFamily="2" charset="0"/>
                <a:cs typeface="Times New Roman" pitchFamily="18" charset="0"/>
              </a:rPr>
              <a:t>Thư</a:t>
            </a:r>
            <a:endParaRPr lang="en-US" sz="2800" dirty="0">
              <a:latin typeface="Sitka Subheading" pitchFamily="2" charset="0"/>
              <a:cs typeface="Times New Roman" pitchFamily="18" charset="0"/>
            </a:endParaRPr>
          </a:p>
        </p:txBody>
      </p:sp>
    </p:spTree>
    <p:extLst>
      <p:ext uri="{BB962C8B-B14F-4D97-AF65-F5344CB8AC3E}">
        <p14:creationId xmlns:p14="http://schemas.microsoft.com/office/powerpoint/2010/main" val="2575654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00200" y="0"/>
            <a:ext cx="7620000" cy="1569660"/>
          </a:xfrm>
          <a:prstGeom prst="rect">
            <a:avLst/>
          </a:prstGeom>
          <a:noFill/>
        </p:spPr>
        <p:txBody>
          <a:bodyPr wrap="square" rtlCol="0">
            <a:spAutoFit/>
          </a:bodyPr>
          <a:lstStyle/>
          <a:p>
            <a:pPr algn="ctr">
              <a:lnSpc>
                <a:spcPct val="150000"/>
              </a:lnSpc>
            </a:pPr>
            <a:r>
              <a:rPr lang="en-US" sz="3200" b="1" dirty="0" smtClean="0">
                <a:solidFill>
                  <a:srgbClr val="FF0000"/>
                </a:solidFill>
                <a:latin typeface="Lucida Handwriting" pitchFamily="66" charset="0"/>
              </a:rPr>
              <a:t>BÀI </a:t>
            </a:r>
            <a:r>
              <a:rPr lang="en-US" sz="3200" b="1" dirty="0" smtClean="0">
                <a:solidFill>
                  <a:srgbClr val="FF0000"/>
                </a:solidFill>
                <a:latin typeface="Lucida Handwriting" pitchFamily="66" charset="0"/>
              </a:rPr>
              <a:t>6</a:t>
            </a:r>
          </a:p>
          <a:p>
            <a:pPr algn="ctr">
              <a:lnSpc>
                <a:spcPct val="150000"/>
              </a:lnSpc>
            </a:pPr>
            <a:r>
              <a:rPr lang="en-US" sz="3200" b="1" dirty="0" smtClean="0">
                <a:solidFill>
                  <a:srgbClr val="FF0000"/>
                </a:solidFill>
                <a:latin typeface="Lucida Handwriting" pitchFamily="66" charset="0"/>
              </a:rPr>
              <a:t>TỰ NHẬN THỨC BẢN THÂN</a:t>
            </a:r>
            <a:endParaRPr lang="en-US" sz="3200" b="1" dirty="0">
              <a:solidFill>
                <a:srgbClr val="FF0000"/>
              </a:solidFill>
              <a:latin typeface="Lucida Handwriting" pitchFamily="66" charset="0"/>
            </a:endParaRPr>
          </a:p>
        </p:txBody>
      </p:sp>
      <p:sp>
        <p:nvSpPr>
          <p:cNvPr id="5" name="TextBox 4"/>
          <p:cNvSpPr txBox="1"/>
          <p:nvPr/>
        </p:nvSpPr>
        <p:spPr>
          <a:xfrm>
            <a:off x="2362200" y="2209800"/>
            <a:ext cx="6705600" cy="3970318"/>
          </a:xfrm>
          <a:prstGeom prst="rect">
            <a:avLst/>
          </a:prstGeom>
          <a:solidFill>
            <a:schemeClr val="bg1"/>
          </a:solidFill>
        </p:spPr>
        <p:txBody>
          <a:bodyPr wrap="square" rtlCol="0">
            <a:spAutoFit/>
          </a:bodyPr>
          <a:lstStyle/>
          <a:p>
            <a:pPr algn="just">
              <a:lnSpc>
                <a:spcPct val="150000"/>
              </a:lnSpc>
            </a:pPr>
            <a:r>
              <a:rPr lang="en-US" sz="2800" b="1" i="1" dirty="0" smtClean="0">
                <a:solidFill>
                  <a:srgbClr val="0070C0"/>
                </a:solidFill>
                <a:latin typeface="Sitka Heading" pitchFamily="2" charset="0"/>
              </a:rPr>
              <a:t>I/ </a:t>
            </a:r>
            <a:r>
              <a:rPr lang="en-US" sz="2800" b="1" i="1" dirty="0" err="1" smtClean="0">
                <a:solidFill>
                  <a:srgbClr val="0070C0"/>
                </a:solidFill>
                <a:latin typeface="Sitka Heading" pitchFamily="2" charset="0"/>
              </a:rPr>
              <a:t>Khởi</a:t>
            </a:r>
            <a:r>
              <a:rPr lang="en-US" sz="2800" b="1" i="1" dirty="0" smtClean="0">
                <a:solidFill>
                  <a:srgbClr val="0070C0"/>
                </a:solidFill>
                <a:latin typeface="Sitka Heading" pitchFamily="2" charset="0"/>
              </a:rPr>
              <a:t> </a:t>
            </a:r>
            <a:r>
              <a:rPr lang="en-US" sz="2800" b="1" i="1" dirty="0" err="1" smtClean="0">
                <a:solidFill>
                  <a:srgbClr val="0070C0"/>
                </a:solidFill>
                <a:latin typeface="Sitka Heading" pitchFamily="2" charset="0"/>
              </a:rPr>
              <a:t>động</a:t>
            </a:r>
            <a:endParaRPr lang="en-US" sz="2800" b="1" i="1" dirty="0" smtClean="0">
              <a:solidFill>
                <a:srgbClr val="0070C0"/>
              </a:solidFill>
              <a:latin typeface="Sitka Heading" pitchFamily="2" charset="0"/>
            </a:endParaRPr>
          </a:p>
          <a:p>
            <a:pPr algn="just">
              <a:lnSpc>
                <a:spcPct val="150000"/>
              </a:lnSpc>
            </a:pPr>
            <a:r>
              <a:rPr lang="en-US" sz="2800" b="1" i="1" dirty="0" smtClean="0">
                <a:solidFill>
                  <a:srgbClr val="0070C0"/>
                </a:solidFill>
                <a:latin typeface="Sitka Heading" pitchFamily="2" charset="0"/>
              </a:rPr>
              <a:t>II/ </a:t>
            </a:r>
            <a:r>
              <a:rPr lang="en-US" sz="2800" b="1" i="1" dirty="0" err="1" smtClean="0">
                <a:solidFill>
                  <a:srgbClr val="0070C0"/>
                </a:solidFill>
                <a:latin typeface="Sitka Heading" pitchFamily="2" charset="0"/>
              </a:rPr>
              <a:t>Khám</a:t>
            </a:r>
            <a:r>
              <a:rPr lang="en-US" sz="2800" b="1" i="1" dirty="0" smtClean="0">
                <a:solidFill>
                  <a:srgbClr val="0070C0"/>
                </a:solidFill>
                <a:latin typeface="Sitka Heading" pitchFamily="2" charset="0"/>
              </a:rPr>
              <a:t> </a:t>
            </a:r>
            <a:r>
              <a:rPr lang="en-US" sz="2800" b="1" i="1" dirty="0" err="1" smtClean="0">
                <a:solidFill>
                  <a:srgbClr val="0070C0"/>
                </a:solidFill>
                <a:latin typeface="Sitka Heading" pitchFamily="2" charset="0"/>
              </a:rPr>
              <a:t>phá</a:t>
            </a:r>
            <a:endParaRPr lang="en-US" sz="2800" b="1" i="1" dirty="0">
              <a:solidFill>
                <a:srgbClr val="0070C0"/>
              </a:solidFill>
              <a:latin typeface="Sitka Heading" pitchFamily="2" charset="0"/>
            </a:endParaRPr>
          </a:p>
          <a:p>
            <a:pPr algn="just">
              <a:lnSpc>
                <a:spcPct val="150000"/>
              </a:lnSpc>
            </a:pPr>
            <a:r>
              <a:rPr lang="en-US" sz="2800" b="1" i="1" dirty="0" smtClean="0">
                <a:solidFill>
                  <a:srgbClr val="00B050"/>
                </a:solidFill>
                <a:latin typeface="Sitka Heading" pitchFamily="2" charset="0"/>
              </a:rPr>
              <a:t>1/ </a:t>
            </a:r>
            <a:r>
              <a:rPr lang="en-US" sz="2800" b="1" i="1" dirty="0" err="1" smtClean="0">
                <a:solidFill>
                  <a:srgbClr val="00B050"/>
                </a:solidFill>
                <a:latin typeface="Sitka Heading" pitchFamily="2" charset="0"/>
              </a:rPr>
              <a:t>Khái</a:t>
            </a:r>
            <a:r>
              <a:rPr lang="en-US" sz="2800" b="1" i="1" dirty="0" smtClean="0">
                <a:solidFill>
                  <a:srgbClr val="00B050"/>
                </a:solidFill>
                <a:latin typeface="Sitka Heading" pitchFamily="2" charset="0"/>
              </a:rPr>
              <a:t> </a:t>
            </a:r>
            <a:r>
              <a:rPr lang="en-US" sz="2800" b="1" i="1" dirty="0" err="1" smtClean="0">
                <a:solidFill>
                  <a:srgbClr val="00B050"/>
                </a:solidFill>
                <a:latin typeface="Sitka Heading" pitchFamily="2" charset="0"/>
              </a:rPr>
              <a:t>niệm</a:t>
            </a:r>
            <a:r>
              <a:rPr lang="en-US" sz="2800" b="1" i="1" dirty="0" smtClean="0">
                <a:solidFill>
                  <a:srgbClr val="00B050"/>
                </a:solidFill>
                <a:latin typeface="Sitka Heading" pitchFamily="2" charset="0"/>
              </a:rPr>
              <a:t>: </a:t>
            </a:r>
            <a:r>
              <a:rPr lang="en-US" sz="2800" i="1" dirty="0" err="1" smtClean="0">
                <a:latin typeface="Sitka Heading" pitchFamily="2" charset="0"/>
              </a:rPr>
              <a:t>Tự</a:t>
            </a:r>
            <a:r>
              <a:rPr lang="en-US" sz="2800" i="1" dirty="0" smtClean="0">
                <a:latin typeface="Sitka Heading" pitchFamily="2" charset="0"/>
              </a:rPr>
              <a:t> </a:t>
            </a:r>
            <a:r>
              <a:rPr lang="en-US" sz="2800" i="1" dirty="0" err="1" smtClean="0">
                <a:latin typeface="Sitka Heading" pitchFamily="2" charset="0"/>
              </a:rPr>
              <a:t>nhận</a:t>
            </a:r>
            <a:r>
              <a:rPr lang="en-US" sz="2800" i="1" dirty="0" smtClean="0">
                <a:latin typeface="Sitka Heading" pitchFamily="2" charset="0"/>
              </a:rPr>
              <a:t> </a:t>
            </a:r>
            <a:r>
              <a:rPr lang="en-US" sz="2800" i="1" dirty="0" err="1" smtClean="0">
                <a:latin typeface="Sitka Heading" pitchFamily="2" charset="0"/>
              </a:rPr>
              <a:t>thức</a:t>
            </a:r>
            <a:r>
              <a:rPr lang="en-US" sz="2800" i="1" dirty="0" smtClean="0">
                <a:latin typeface="Sitka Heading" pitchFamily="2" charset="0"/>
              </a:rPr>
              <a:t> </a:t>
            </a:r>
            <a:r>
              <a:rPr lang="en-US" sz="2800" i="1" dirty="0" err="1" smtClean="0">
                <a:latin typeface="Sitka Heading" pitchFamily="2" charset="0"/>
              </a:rPr>
              <a:t>bản</a:t>
            </a:r>
            <a:r>
              <a:rPr lang="en-US" sz="2800" i="1" dirty="0" smtClean="0">
                <a:latin typeface="Sitka Heading" pitchFamily="2" charset="0"/>
              </a:rPr>
              <a:t> </a:t>
            </a:r>
            <a:r>
              <a:rPr lang="en-US" sz="2800" i="1" dirty="0" err="1" smtClean="0">
                <a:latin typeface="Sitka Heading" pitchFamily="2" charset="0"/>
              </a:rPr>
              <a:t>thân</a:t>
            </a:r>
            <a:r>
              <a:rPr lang="en-US" sz="2800" i="1" dirty="0" smtClean="0">
                <a:latin typeface="Sitka Heading" pitchFamily="2" charset="0"/>
              </a:rPr>
              <a:t> </a:t>
            </a:r>
            <a:r>
              <a:rPr lang="en-US" sz="2800" dirty="0" err="1" smtClean="0">
                <a:latin typeface="Sitka Heading" pitchFamily="2" charset="0"/>
              </a:rPr>
              <a:t>là</a:t>
            </a:r>
            <a:r>
              <a:rPr lang="en-US" sz="2800" dirty="0" smtClean="0">
                <a:latin typeface="Sitka Heading" pitchFamily="2" charset="0"/>
              </a:rPr>
              <a:t> </a:t>
            </a:r>
            <a:r>
              <a:rPr lang="en-US" sz="2800" dirty="0" err="1" smtClean="0">
                <a:latin typeface="Sitka Heading" pitchFamily="2" charset="0"/>
              </a:rPr>
              <a:t>khả</a:t>
            </a:r>
            <a:r>
              <a:rPr lang="en-US" sz="2800" dirty="0" smtClean="0">
                <a:latin typeface="Sitka Heading" pitchFamily="2" charset="0"/>
              </a:rPr>
              <a:t> </a:t>
            </a:r>
            <a:r>
              <a:rPr lang="en-US" sz="2800" dirty="0" err="1" smtClean="0">
                <a:latin typeface="Sitka Heading" pitchFamily="2" charset="0"/>
              </a:rPr>
              <a:t>năng</a:t>
            </a:r>
            <a:r>
              <a:rPr lang="en-US" sz="2800" dirty="0" smtClean="0">
                <a:latin typeface="Sitka Heading" pitchFamily="2" charset="0"/>
              </a:rPr>
              <a:t> </a:t>
            </a:r>
            <a:r>
              <a:rPr lang="en-US" sz="2800" dirty="0" err="1" smtClean="0">
                <a:latin typeface="Sitka Heading" pitchFamily="2" charset="0"/>
              </a:rPr>
              <a:t>hiểu</a:t>
            </a:r>
            <a:r>
              <a:rPr lang="en-US" sz="2800" dirty="0" smtClean="0">
                <a:latin typeface="Sitka Heading" pitchFamily="2" charset="0"/>
              </a:rPr>
              <a:t> </a:t>
            </a:r>
            <a:r>
              <a:rPr lang="en-US" sz="2800" dirty="0" err="1" smtClean="0">
                <a:latin typeface="Sitka Heading" pitchFamily="2" charset="0"/>
              </a:rPr>
              <a:t>rõ</a:t>
            </a:r>
            <a:r>
              <a:rPr lang="en-US" sz="2800" dirty="0" smtClean="0">
                <a:latin typeface="Sitka Heading" pitchFamily="2" charset="0"/>
              </a:rPr>
              <a:t> </a:t>
            </a:r>
            <a:r>
              <a:rPr lang="en-US" sz="2800" dirty="0" err="1" smtClean="0">
                <a:latin typeface="Sitka Heading" pitchFamily="2" charset="0"/>
              </a:rPr>
              <a:t>chính</a:t>
            </a:r>
            <a:r>
              <a:rPr lang="en-US" sz="2800" dirty="0" smtClean="0">
                <a:latin typeface="Sitka Heading" pitchFamily="2" charset="0"/>
              </a:rPr>
              <a:t> </a:t>
            </a:r>
            <a:r>
              <a:rPr lang="en-US" sz="2800" dirty="0" err="1" smtClean="0">
                <a:latin typeface="Sitka Heading" pitchFamily="2" charset="0"/>
              </a:rPr>
              <a:t>xác</a:t>
            </a:r>
            <a:r>
              <a:rPr lang="en-US" sz="2800" dirty="0" smtClean="0">
                <a:latin typeface="Sitka Heading" pitchFamily="2" charset="0"/>
              </a:rPr>
              <a:t> </a:t>
            </a:r>
            <a:r>
              <a:rPr lang="en-US" sz="2800" dirty="0" err="1" smtClean="0">
                <a:latin typeface="Sitka Heading" pitchFamily="2" charset="0"/>
              </a:rPr>
              <a:t>bản</a:t>
            </a:r>
            <a:r>
              <a:rPr lang="en-US" sz="2800" dirty="0" smtClean="0">
                <a:latin typeface="Sitka Heading" pitchFamily="2" charset="0"/>
              </a:rPr>
              <a:t> </a:t>
            </a:r>
            <a:r>
              <a:rPr lang="en-US" sz="2800" dirty="0" err="1" smtClean="0">
                <a:latin typeface="Sitka Heading" pitchFamily="2" charset="0"/>
              </a:rPr>
              <a:t>thân</a:t>
            </a:r>
            <a:r>
              <a:rPr lang="en-US" sz="2800" dirty="0" smtClean="0">
                <a:latin typeface="Sitka Heading" pitchFamily="2" charset="0"/>
              </a:rPr>
              <a:t>, </a:t>
            </a:r>
            <a:r>
              <a:rPr lang="en-US" sz="2800" dirty="0" err="1" smtClean="0">
                <a:latin typeface="Sitka Heading" pitchFamily="2" charset="0"/>
              </a:rPr>
              <a:t>biết</a:t>
            </a:r>
            <a:r>
              <a:rPr lang="en-US" sz="2800" dirty="0" smtClean="0">
                <a:latin typeface="Sitka Heading" pitchFamily="2" charset="0"/>
              </a:rPr>
              <a:t> </a:t>
            </a:r>
            <a:r>
              <a:rPr lang="en-US" sz="2800" dirty="0" err="1" smtClean="0">
                <a:latin typeface="Sitka Heading" pitchFamily="2" charset="0"/>
              </a:rPr>
              <a:t>mình</a:t>
            </a:r>
            <a:r>
              <a:rPr lang="en-US" sz="2800" dirty="0" smtClean="0">
                <a:latin typeface="Sitka Heading" pitchFamily="2" charset="0"/>
              </a:rPr>
              <a:t> </a:t>
            </a:r>
            <a:r>
              <a:rPr lang="en-US" sz="2800" dirty="0" err="1" smtClean="0">
                <a:latin typeface="Sitka Heading" pitchFamily="2" charset="0"/>
              </a:rPr>
              <a:t>cần</a:t>
            </a:r>
            <a:r>
              <a:rPr lang="en-US" sz="2800" dirty="0" smtClean="0">
                <a:latin typeface="Sitka Heading" pitchFamily="2" charset="0"/>
              </a:rPr>
              <a:t> </a:t>
            </a:r>
            <a:r>
              <a:rPr lang="en-US" sz="2800" dirty="0" err="1" smtClean="0">
                <a:latin typeface="Sitka Heading" pitchFamily="2" charset="0"/>
              </a:rPr>
              <a:t>gì</a:t>
            </a:r>
            <a:r>
              <a:rPr lang="en-US" sz="2800" dirty="0" smtClean="0">
                <a:latin typeface="Sitka Heading" pitchFamily="2" charset="0"/>
              </a:rPr>
              <a:t>, </a:t>
            </a:r>
            <a:r>
              <a:rPr lang="en-US" sz="2800" dirty="0" err="1" smtClean="0">
                <a:latin typeface="Sitka Heading" pitchFamily="2" charset="0"/>
              </a:rPr>
              <a:t>muốn</a:t>
            </a:r>
            <a:r>
              <a:rPr lang="en-US" sz="2800" dirty="0" smtClean="0">
                <a:latin typeface="Sitka Heading" pitchFamily="2" charset="0"/>
              </a:rPr>
              <a:t> </a:t>
            </a:r>
            <a:r>
              <a:rPr lang="en-US" sz="2800" dirty="0" err="1" smtClean="0">
                <a:latin typeface="Sitka Heading" pitchFamily="2" charset="0"/>
              </a:rPr>
              <a:t>gì</a:t>
            </a:r>
            <a:r>
              <a:rPr lang="en-US" sz="2800" dirty="0" smtClean="0">
                <a:latin typeface="Sitka Heading" pitchFamily="2" charset="0"/>
              </a:rPr>
              <a:t>, </a:t>
            </a:r>
            <a:r>
              <a:rPr lang="en-US" sz="2800" dirty="0" err="1" smtClean="0">
                <a:latin typeface="Sitka Heading" pitchFamily="2" charset="0"/>
              </a:rPr>
              <a:t>đâu</a:t>
            </a:r>
            <a:r>
              <a:rPr lang="en-US" sz="2800" dirty="0" smtClean="0">
                <a:latin typeface="Sitka Heading" pitchFamily="2" charset="0"/>
              </a:rPr>
              <a:t> </a:t>
            </a:r>
            <a:r>
              <a:rPr lang="en-US" sz="2800" dirty="0" err="1" smtClean="0">
                <a:latin typeface="Sitka Heading" pitchFamily="2" charset="0"/>
              </a:rPr>
              <a:t>là</a:t>
            </a:r>
            <a:r>
              <a:rPr lang="en-US" sz="2800" dirty="0" smtClean="0">
                <a:latin typeface="Sitka Heading" pitchFamily="2" charset="0"/>
              </a:rPr>
              <a:t> </a:t>
            </a:r>
            <a:r>
              <a:rPr lang="en-US" sz="2800" dirty="0" err="1" smtClean="0">
                <a:latin typeface="Sitka Heading" pitchFamily="2" charset="0"/>
              </a:rPr>
              <a:t>điểm</a:t>
            </a:r>
            <a:r>
              <a:rPr lang="en-US" sz="2800" dirty="0" smtClean="0">
                <a:latin typeface="Sitka Heading" pitchFamily="2" charset="0"/>
              </a:rPr>
              <a:t> </a:t>
            </a:r>
            <a:r>
              <a:rPr lang="en-US" sz="2800" dirty="0" err="1" smtClean="0">
                <a:latin typeface="Sitka Heading" pitchFamily="2" charset="0"/>
              </a:rPr>
              <a:t>mạnh</a:t>
            </a:r>
            <a:r>
              <a:rPr lang="en-US" sz="2800" dirty="0" smtClean="0">
                <a:latin typeface="Sitka Heading" pitchFamily="2" charset="0"/>
              </a:rPr>
              <a:t>, </a:t>
            </a:r>
            <a:r>
              <a:rPr lang="en-US" sz="2800" dirty="0" err="1" smtClean="0">
                <a:latin typeface="Sitka Heading" pitchFamily="2" charset="0"/>
              </a:rPr>
              <a:t>điểm</a:t>
            </a:r>
            <a:r>
              <a:rPr lang="en-US" sz="2800" dirty="0" smtClean="0">
                <a:latin typeface="Sitka Heading" pitchFamily="2" charset="0"/>
              </a:rPr>
              <a:t> </a:t>
            </a:r>
            <a:r>
              <a:rPr lang="en-US" sz="2800" dirty="0" err="1" smtClean="0">
                <a:latin typeface="Sitka Heading" pitchFamily="2" charset="0"/>
              </a:rPr>
              <a:t>yếu</a:t>
            </a:r>
            <a:r>
              <a:rPr lang="en-US" sz="2800" dirty="0" smtClean="0">
                <a:latin typeface="Sitka Heading" pitchFamily="2" charset="0"/>
              </a:rPr>
              <a:t> </a:t>
            </a:r>
            <a:r>
              <a:rPr lang="en-US" sz="2800" dirty="0" err="1" smtClean="0">
                <a:latin typeface="Sitka Heading" pitchFamily="2" charset="0"/>
              </a:rPr>
              <a:t>của</a:t>
            </a:r>
            <a:r>
              <a:rPr lang="en-US" sz="2800" dirty="0" smtClean="0">
                <a:latin typeface="Sitka Heading" pitchFamily="2" charset="0"/>
              </a:rPr>
              <a:t> </a:t>
            </a:r>
            <a:r>
              <a:rPr lang="en-US" sz="2800" dirty="0" err="1" smtClean="0">
                <a:latin typeface="Sitka Heading" pitchFamily="2" charset="0"/>
              </a:rPr>
              <a:t>mình</a:t>
            </a:r>
            <a:r>
              <a:rPr lang="en-US" sz="2800" dirty="0" smtClean="0">
                <a:latin typeface="Sitka Heading" pitchFamily="2" charset="0"/>
              </a:rPr>
              <a:t>.</a:t>
            </a:r>
            <a:endParaRPr lang="en-US" sz="2800" dirty="0">
              <a:latin typeface="Sitka Heading" pitchFamily="2" charset="0"/>
            </a:endParaRPr>
          </a:p>
        </p:txBody>
      </p:sp>
    </p:spTree>
    <p:extLst>
      <p:ext uri="{BB962C8B-B14F-4D97-AF65-F5344CB8AC3E}">
        <p14:creationId xmlns:p14="http://schemas.microsoft.com/office/powerpoint/2010/main" val="19466968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76657" cy="646331"/>
          </a:xfrm>
          <a:prstGeom prst="rect">
            <a:avLst/>
          </a:prstGeom>
          <a:noFill/>
        </p:spPr>
        <p:txBody>
          <a:bodyPr wrap="square" rtlCol="0">
            <a:spAutoFit/>
          </a:bodyPr>
          <a:lstStyle/>
          <a:p>
            <a:pPr algn="ctr"/>
            <a:r>
              <a:rPr lang="en-US" sz="3600" i="1" dirty="0" err="1" smtClean="0">
                <a:solidFill>
                  <a:srgbClr val="FF0000"/>
                </a:solidFill>
                <a:latin typeface="Sitka Subheading" pitchFamily="2" charset="0"/>
              </a:rPr>
              <a:t>Em</a:t>
            </a:r>
            <a:r>
              <a:rPr lang="en-US" sz="3600" i="1" dirty="0" smtClean="0">
                <a:solidFill>
                  <a:srgbClr val="FF0000"/>
                </a:solidFill>
                <a:latin typeface="Sitka Subheading" pitchFamily="2" charset="0"/>
              </a:rPr>
              <a:t> </a:t>
            </a:r>
            <a:r>
              <a:rPr lang="en-US" sz="3600" i="1" dirty="0" err="1" smtClean="0">
                <a:solidFill>
                  <a:srgbClr val="FF0000"/>
                </a:solidFill>
                <a:latin typeface="Sitka Subheading" pitchFamily="2" charset="0"/>
              </a:rPr>
              <a:t>hãy</a:t>
            </a:r>
            <a:r>
              <a:rPr lang="en-US" sz="3600" i="1" dirty="0" smtClean="0">
                <a:solidFill>
                  <a:srgbClr val="FF0000"/>
                </a:solidFill>
                <a:latin typeface="Sitka Subheading" pitchFamily="2" charset="0"/>
              </a:rPr>
              <a:t> </a:t>
            </a:r>
            <a:r>
              <a:rPr lang="en-US" sz="3600" i="1" dirty="0" err="1" smtClean="0">
                <a:solidFill>
                  <a:srgbClr val="FF0000"/>
                </a:solidFill>
                <a:latin typeface="Sitka Subheading" pitchFamily="2" charset="0"/>
              </a:rPr>
              <a:t>quan</a:t>
            </a:r>
            <a:r>
              <a:rPr lang="en-US" sz="3600" i="1" dirty="0" smtClean="0">
                <a:solidFill>
                  <a:srgbClr val="FF0000"/>
                </a:solidFill>
                <a:latin typeface="Sitka Subheading" pitchFamily="2" charset="0"/>
              </a:rPr>
              <a:t> </a:t>
            </a:r>
            <a:r>
              <a:rPr lang="en-US" sz="3600" i="1" dirty="0" err="1" smtClean="0">
                <a:solidFill>
                  <a:srgbClr val="FF0000"/>
                </a:solidFill>
                <a:latin typeface="Sitka Subheading" pitchFamily="2" charset="0"/>
              </a:rPr>
              <a:t>sát</a:t>
            </a:r>
            <a:r>
              <a:rPr lang="en-US" sz="3600" i="1" dirty="0" smtClean="0">
                <a:solidFill>
                  <a:srgbClr val="FF0000"/>
                </a:solidFill>
                <a:latin typeface="Sitka Subheading" pitchFamily="2" charset="0"/>
              </a:rPr>
              <a:t> </a:t>
            </a:r>
            <a:r>
              <a:rPr lang="en-US" sz="3600" i="1" dirty="0" err="1" smtClean="0">
                <a:solidFill>
                  <a:srgbClr val="FF0000"/>
                </a:solidFill>
                <a:latin typeface="Sitka Subheading" pitchFamily="2" charset="0"/>
              </a:rPr>
              <a:t>hình</a:t>
            </a:r>
            <a:r>
              <a:rPr lang="en-US" sz="3600" i="1" dirty="0" smtClean="0">
                <a:solidFill>
                  <a:srgbClr val="FF0000"/>
                </a:solidFill>
                <a:latin typeface="Sitka Subheading" pitchFamily="2" charset="0"/>
              </a:rPr>
              <a:t> </a:t>
            </a:r>
            <a:r>
              <a:rPr lang="en-US" sz="3600" i="1" dirty="0" err="1" smtClean="0">
                <a:solidFill>
                  <a:srgbClr val="FF0000"/>
                </a:solidFill>
                <a:latin typeface="Sitka Subheading" pitchFamily="2" charset="0"/>
              </a:rPr>
              <a:t>ảnh</a:t>
            </a:r>
            <a:r>
              <a:rPr lang="en-US" sz="3600" i="1" dirty="0" smtClean="0">
                <a:solidFill>
                  <a:srgbClr val="FF0000"/>
                </a:solidFill>
                <a:latin typeface="Sitka Subheading" pitchFamily="2" charset="0"/>
              </a:rPr>
              <a:t>, </a:t>
            </a:r>
            <a:r>
              <a:rPr lang="en-US" sz="3600" i="1" dirty="0" err="1" smtClean="0">
                <a:solidFill>
                  <a:srgbClr val="FF0000"/>
                </a:solidFill>
                <a:latin typeface="Sitka Subheading" pitchFamily="2" charset="0"/>
              </a:rPr>
              <a:t>đọc</a:t>
            </a:r>
            <a:r>
              <a:rPr lang="en-US" sz="3600" i="1" dirty="0" smtClean="0">
                <a:solidFill>
                  <a:srgbClr val="FF0000"/>
                </a:solidFill>
                <a:latin typeface="Sitka Subheading" pitchFamily="2" charset="0"/>
              </a:rPr>
              <a:t> </a:t>
            </a:r>
            <a:r>
              <a:rPr lang="en-US" sz="3600" i="1" dirty="0" err="1" smtClean="0">
                <a:solidFill>
                  <a:srgbClr val="FF0000"/>
                </a:solidFill>
                <a:latin typeface="Sitka Subheading" pitchFamily="2" charset="0"/>
              </a:rPr>
              <a:t>thông</a:t>
            </a:r>
            <a:r>
              <a:rPr lang="en-US" sz="3600" i="1" dirty="0" smtClean="0">
                <a:solidFill>
                  <a:srgbClr val="FF0000"/>
                </a:solidFill>
                <a:latin typeface="Sitka Subheading" pitchFamily="2" charset="0"/>
              </a:rPr>
              <a:t> tin</a:t>
            </a:r>
            <a:endParaRPr lang="en-US" sz="3600" i="1" dirty="0">
              <a:solidFill>
                <a:srgbClr val="FF0000"/>
              </a:solidFill>
              <a:latin typeface="Sitka Subheading" pitchFamily="2" charset="0"/>
            </a:endParaRPr>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025" t="5170" r="55870"/>
          <a:stretch/>
        </p:blipFill>
        <p:spPr bwMode="auto">
          <a:xfrm>
            <a:off x="0" y="1066800"/>
            <a:ext cx="2971800" cy="20802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24200" y="1066800"/>
            <a:ext cx="5791200" cy="2599814"/>
          </a:xfrm>
          <a:prstGeom prst="rect">
            <a:avLst/>
          </a:prstGeom>
          <a:noFill/>
        </p:spPr>
        <p:txBody>
          <a:bodyPr wrap="square" rtlCol="0">
            <a:spAutoFit/>
          </a:bodyPr>
          <a:lstStyle/>
          <a:p>
            <a:pPr algn="just">
              <a:lnSpc>
                <a:spcPct val="150000"/>
              </a:lnSpc>
            </a:pPr>
            <a:r>
              <a:rPr lang="en-US" sz="2800" i="1" dirty="0" smtClean="0">
                <a:latin typeface="Sitka Heading" pitchFamily="2" charset="0"/>
              </a:rPr>
              <a:t>Long </a:t>
            </a:r>
            <a:r>
              <a:rPr lang="en-US" sz="2800" i="1" dirty="0" err="1" smtClean="0">
                <a:latin typeface="Sitka Heading" pitchFamily="2" charset="0"/>
              </a:rPr>
              <a:t>nhận</a:t>
            </a:r>
            <a:r>
              <a:rPr lang="en-US" sz="2800" i="1" dirty="0" smtClean="0">
                <a:latin typeface="Sitka Heading" pitchFamily="2" charset="0"/>
              </a:rPr>
              <a:t> </a:t>
            </a:r>
            <a:r>
              <a:rPr lang="en-US" sz="2800" i="1" dirty="0" err="1" smtClean="0">
                <a:latin typeface="Sitka Heading" pitchFamily="2" charset="0"/>
              </a:rPr>
              <a:t>ra</a:t>
            </a:r>
            <a:r>
              <a:rPr lang="en-US" sz="2800" i="1" dirty="0" smtClean="0">
                <a:latin typeface="Sitka Heading" pitchFamily="2" charset="0"/>
              </a:rPr>
              <a:t> </a:t>
            </a:r>
            <a:r>
              <a:rPr lang="en-US" sz="2800" i="1" dirty="0" err="1" smtClean="0">
                <a:latin typeface="Sitka Heading" pitchFamily="2" charset="0"/>
              </a:rPr>
              <a:t>mình</a:t>
            </a:r>
            <a:r>
              <a:rPr lang="en-US" sz="2800" i="1" dirty="0" smtClean="0">
                <a:latin typeface="Sitka Heading" pitchFamily="2" charset="0"/>
              </a:rPr>
              <a:t> </a:t>
            </a:r>
            <a:r>
              <a:rPr lang="en-US" sz="2800" i="1" dirty="0" err="1" smtClean="0">
                <a:latin typeface="Sitka Heading" pitchFamily="2" charset="0"/>
              </a:rPr>
              <a:t>khá</a:t>
            </a:r>
            <a:r>
              <a:rPr lang="en-US" sz="2800" i="1" dirty="0" smtClean="0">
                <a:latin typeface="Sitka Heading" pitchFamily="2" charset="0"/>
              </a:rPr>
              <a:t> </a:t>
            </a:r>
            <a:r>
              <a:rPr lang="en-US" sz="2800" i="1" dirty="0" err="1" smtClean="0">
                <a:latin typeface="Sitka Heading" pitchFamily="2" charset="0"/>
              </a:rPr>
              <a:t>thông</a:t>
            </a:r>
            <a:r>
              <a:rPr lang="en-US" sz="2800" i="1" dirty="0" smtClean="0">
                <a:latin typeface="Sitka Heading" pitchFamily="2" charset="0"/>
              </a:rPr>
              <a:t> minh </a:t>
            </a:r>
            <a:r>
              <a:rPr lang="en-US" sz="2800" i="1" dirty="0" err="1" smtClean="0">
                <a:latin typeface="Sitka Heading" pitchFamily="2" charset="0"/>
              </a:rPr>
              <a:t>bởi</a:t>
            </a:r>
            <a:r>
              <a:rPr lang="en-US" sz="2800" i="1" dirty="0" smtClean="0">
                <a:latin typeface="Sitka Heading" pitchFamily="2" charset="0"/>
              </a:rPr>
              <a:t> </a:t>
            </a:r>
            <a:r>
              <a:rPr lang="en-US" sz="2800" i="1" dirty="0" err="1" smtClean="0">
                <a:latin typeface="Sitka Heading" pitchFamily="2" charset="0"/>
              </a:rPr>
              <a:t>trong</a:t>
            </a:r>
            <a:r>
              <a:rPr lang="en-US" sz="2800" i="1" dirty="0" smtClean="0">
                <a:latin typeface="Sitka Heading" pitchFamily="2" charset="0"/>
              </a:rPr>
              <a:t> </a:t>
            </a:r>
            <a:r>
              <a:rPr lang="en-US" sz="2800" i="1" dirty="0" err="1" smtClean="0">
                <a:latin typeface="Sitka Heading" pitchFamily="2" charset="0"/>
              </a:rPr>
              <a:t>những</a:t>
            </a:r>
            <a:r>
              <a:rPr lang="en-US" sz="2800" i="1" dirty="0" smtClean="0">
                <a:latin typeface="Sitka Heading" pitchFamily="2" charset="0"/>
              </a:rPr>
              <a:t> </a:t>
            </a:r>
            <a:r>
              <a:rPr lang="en-US" sz="2800" i="1" dirty="0" err="1" smtClean="0">
                <a:latin typeface="Sitka Heading" pitchFamily="2" charset="0"/>
              </a:rPr>
              <a:t>lần</a:t>
            </a:r>
            <a:r>
              <a:rPr lang="en-US" sz="2800" i="1" dirty="0" smtClean="0">
                <a:latin typeface="Sitka Heading" pitchFamily="2" charset="0"/>
              </a:rPr>
              <a:t> </a:t>
            </a:r>
            <a:r>
              <a:rPr lang="en-US" sz="2800" i="1" dirty="0" err="1" smtClean="0">
                <a:latin typeface="Sitka Heading" pitchFamily="2" charset="0"/>
              </a:rPr>
              <a:t>cùng</a:t>
            </a:r>
            <a:r>
              <a:rPr lang="en-US" sz="2800" i="1" dirty="0" smtClean="0">
                <a:latin typeface="Sitka Heading" pitchFamily="2" charset="0"/>
              </a:rPr>
              <a:t> </a:t>
            </a:r>
            <a:r>
              <a:rPr lang="en-US" sz="2800" i="1" dirty="0" err="1" smtClean="0">
                <a:latin typeface="Sitka Heading" pitchFamily="2" charset="0"/>
              </a:rPr>
              <a:t>giải</a:t>
            </a:r>
            <a:r>
              <a:rPr lang="en-US" sz="2800" i="1" dirty="0" smtClean="0">
                <a:latin typeface="Sitka Heading" pitchFamily="2" charset="0"/>
              </a:rPr>
              <a:t> </a:t>
            </a:r>
            <a:r>
              <a:rPr lang="en-US" sz="2800" i="1" dirty="0" err="1" smtClean="0">
                <a:latin typeface="Sitka Heading" pitchFamily="2" charset="0"/>
              </a:rPr>
              <a:t>bài</a:t>
            </a:r>
            <a:r>
              <a:rPr lang="en-US" sz="2800" i="1" dirty="0" smtClean="0">
                <a:latin typeface="Sitka Heading" pitchFamily="2" charset="0"/>
              </a:rPr>
              <a:t> </a:t>
            </a:r>
            <a:r>
              <a:rPr lang="en-US" sz="2800" i="1" dirty="0" err="1" smtClean="0">
                <a:latin typeface="Sitka Heading" pitchFamily="2" charset="0"/>
              </a:rPr>
              <a:t>tập</a:t>
            </a:r>
            <a:r>
              <a:rPr lang="en-US" sz="2800" i="1" dirty="0" smtClean="0">
                <a:latin typeface="Sitka Heading" pitchFamily="2" charset="0"/>
              </a:rPr>
              <a:t> </a:t>
            </a:r>
            <a:r>
              <a:rPr lang="en-US" sz="2800" i="1" dirty="0" err="1" smtClean="0">
                <a:latin typeface="Sitka Heading" pitchFamily="2" charset="0"/>
              </a:rPr>
              <a:t>với</a:t>
            </a:r>
            <a:r>
              <a:rPr lang="en-US" sz="2800" i="1" dirty="0" smtClean="0">
                <a:latin typeface="Sitka Heading" pitchFamily="2" charset="0"/>
              </a:rPr>
              <a:t> </a:t>
            </a:r>
            <a:r>
              <a:rPr lang="en-US" sz="2800" i="1" dirty="0" err="1" smtClean="0">
                <a:latin typeface="Sitka Heading" pitchFamily="2" charset="0"/>
              </a:rPr>
              <a:t>các</a:t>
            </a:r>
            <a:r>
              <a:rPr lang="en-US" sz="2800" i="1" dirty="0" smtClean="0">
                <a:latin typeface="Sitka Heading" pitchFamily="2" charset="0"/>
              </a:rPr>
              <a:t> </a:t>
            </a:r>
            <a:r>
              <a:rPr lang="en-US" sz="2800" i="1" dirty="0" err="1" smtClean="0">
                <a:latin typeface="Sitka Heading" pitchFamily="2" charset="0"/>
              </a:rPr>
              <a:t>bạn</a:t>
            </a:r>
            <a:r>
              <a:rPr lang="en-US" sz="2800" i="1" dirty="0" smtClean="0">
                <a:latin typeface="Sitka Heading" pitchFamily="2" charset="0"/>
              </a:rPr>
              <a:t>, Long </a:t>
            </a:r>
            <a:r>
              <a:rPr lang="en-US" sz="2800" i="1" dirty="0" err="1" smtClean="0">
                <a:latin typeface="Sitka Heading" pitchFamily="2" charset="0"/>
              </a:rPr>
              <a:t>luôn</a:t>
            </a:r>
            <a:r>
              <a:rPr lang="en-US" sz="2800" i="1" dirty="0" smtClean="0">
                <a:latin typeface="Sitka Heading" pitchFamily="2" charset="0"/>
              </a:rPr>
              <a:t> </a:t>
            </a:r>
            <a:r>
              <a:rPr lang="en-US" sz="2800" i="1" dirty="0" err="1" smtClean="0">
                <a:latin typeface="Sitka Heading" pitchFamily="2" charset="0"/>
              </a:rPr>
              <a:t>là</a:t>
            </a:r>
            <a:r>
              <a:rPr lang="en-US" sz="2800" i="1" dirty="0" smtClean="0">
                <a:latin typeface="Sitka Heading" pitchFamily="2" charset="0"/>
              </a:rPr>
              <a:t> </a:t>
            </a:r>
            <a:r>
              <a:rPr lang="en-US" sz="2800" i="1" dirty="0" err="1" smtClean="0">
                <a:latin typeface="Sitka Heading" pitchFamily="2" charset="0"/>
              </a:rPr>
              <a:t>người</a:t>
            </a:r>
            <a:r>
              <a:rPr lang="en-US" sz="2800" i="1" dirty="0" smtClean="0">
                <a:latin typeface="Sitka Heading" pitchFamily="2" charset="0"/>
              </a:rPr>
              <a:t> </a:t>
            </a:r>
            <a:r>
              <a:rPr lang="en-US" sz="2800" i="1" dirty="0" err="1" smtClean="0">
                <a:latin typeface="Sitka Heading" pitchFamily="2" charset="0"/>
              </a:rPr>
              <a:t>tìm</a:t>
            </a:r>
            <a:r>
              <a:rPr lang="en-US" sz="2800" i="1" dirty="0" smtClean="0">
                <a:latin typeface="Sitka Heading" pitchFamily="2" charset="0"/>
              </a:rPr>
              <a:t> </a:t>
            </a:r>
            <a:r>
              <a:rPr lang="en-US" sz="2800" i="1" dirty="0" err="1" smtClean="0">
                <a:latin typeface="Sitka Heading" pitchFamily="2" charset="0"/>
              </a:rPr>
              <a:t>ra</a:t>
            </a:r>
            <a:r>
              <a:rPr lang="en-US" sz="2800" i="1" dirty="0" smtClean="0">
                <a:latin typeface="Sitka Heading" pitchFamily="2" charset="0"/>
              </a:rPr>
              <a:t> </a:t>
            </a:r>
            <a:r>
              <a:rPr lang="en-US" sz="2800" i="1" dirty="0" err="1" smtClean="0">
                <a:latin typeface="Sitka Heading" pitchFamily="2" charset="0"/>
              </a:rPr>
              <a:t>cách</a:t>
            </a:r>
            <a:r>
              <a:rPr lang="en-US" sz="2800" i="1" dirty="0" smtClean="0">
                <a:latin typeface="Sitka Heading" pitchFamily="2" charset="0"/>
              </a:rPr>
              <a:t> </a:t>
            </a:r>
            <a:r>
              <a:rPr lang="en-US" sz="2800" i="1" dirty="0" err="1" smtClean="0">
                <a:latin typeface="Sitka Heading" pitchFamily="2" charset="0"/>
              </a:rPr>
              <a:t>giải</a:t>
            </a:r>
            <a:r>
              <a:rPr lang="en-US" sz="2800" i="1" dirty="0" smtClean="0">
                <a:latin typeface="Sitka Heading" pitchFamily="2" charset="0"/>
              </a:rPr>
              <a:t> </a:t>
            </a:r>
            <a:r>
              <a:rPr lang="en-US" sz="2800" i="1" dirty="0" err="1" smtClean="0">
                <a:latin typeface="Sitka Heading" pitchFamily="2" charset="0"/>
              </a:rPr>
              <a:t>nhanh</a:t>
            </a:r>
            <a:r>
              <a:rPr lang="en-US" sz="2800" i="1" dirty="0" smtClean="0">
                <a:latin typeface="Sitka Heading" pitchFamily="2" charset="0"/>
              </a:rPr>
              <a:t> </a:t>
            </a:r>
            <a:r>
              <a:rPr lang="en-US" sz="2800" i="1" dirty="0" err="1" smtClean="0">
                <a:latin typeface="Sitka Heading" pitchFamily="2" charset="0"/>
              </a:rPr>
              <a:t>và</a:t>
            </a:r>
            <a:r>
              <a:rPr lang="en-US" sz="2800" i="1" dirty="0" smtClean="0">
                <a:latin typeface="Sitka Heading" pitchFamily="2" charset="0"/>
              </a:rPr>
              <a:t> </a:t>
            </a:r>
            <a:r>
              <a:rPr lang="en-US" sz="2800" i="1" dirty="0" err="1" smtClean="0">
                <a:latin typeface="Sitka Heading" pitchFamily="2" charset="0"/>
              </a:rPr>
              <a:t>đáp</a:t>
            </a:r>
            <a:r>
              <a:rPr lang="en-US" sz="2800" i="1" dirty="0" smtClean="0">
                <a:latin typeface="Sitka Heading" pitchFamily="2" charset="0"/>
              </a:rPr>
              <a:t> </a:t>
            </a:r>
            <a:r>
              <a:rPr lang="en-US" sz="2800" i="1" dirty="0" err="1" smtClean="0">
                <a:latin typeface="Sitka Heading" pitchFamily="2" charset="0"/>
              </a:rPr>
              <a:t>án</a:t>
            </a:r>
            <a:r>
              <a:rPr lang="en-US" sz="2800" i="1" dirty="0" smtClean="0">
                <a:latin typeface="Sitka Heading" pitchFamily="2" charset="0"/>
              </a:rPr>
              <a:t> </a:t>
            </a:r>
            <a:r>
              <a:rPr lang="en-US" sz="2800" i="1" dirty="0" err="1" smtClean="0">
                <a:latin typeface="Sitka Heading" pitchFamily="2" charset="0"/>
              </a:rPr>
              <a:t>chính</a:t>
            </a:r>
            <a:r>
              <a:rPr lang="en-US" sz="2800" i="1" dirty="0" smtClean="0">
                <a:latin typeface="Sitka Heading" pitchFamily="2" charset="0"/>
              </a:rPr>
              <a:t> </a:t>
            </a:r>
            <a:r>
              <a:rPr lang="en-US" sz="2800" i="1" dirty="0" err="1" smtClean="0">
                <a:latin typeface="Sitka Heading" pitchFamily="2" charset="0"/>
              </a:rPr>
              <a:t>xác</a:t>
            </a:r>
            <a:r>
              <a:rPr lang="en-US" sz="2800" i="1" dirty="0" smtClean="0">
                <a:latin typeface="Sitka Heading" pitchFamily="2" charset="0"/>
              </a:rPr>
              <a:t>.</a:t>
            </a:r>
            <a:endParaRPr lang="en-US" sz="2800" i="1" dirty="0">
              <a:latin typeface="Sitka Heading" pitchFamily="2" charset="0"/>
            </a:endParaRPr>
          </a:p>
        </p:txBody>
      </p:sp>
      <p:sp>
        <p:nvSpPr>
          <p:cNvPr id="4" name="Rectangle 3"/>
          <p:cNvSpPr/>
          <p:nvPr/>
        </p:nvSpPr>
        <p:spPr>
          <a:xfrm>
            <a:off x="228600" y="4483210"/>
            <a:ext cx="8839200" cy="2031325"/>
          </a:xfrm>
          <a:prstGeom prst="rect">
            <a:avLst/>
          </a:prstGeom>
          <a:solidFill>
            <a:schemeClr val="bg1"/>
          </a:solidFill>
          <a:ln>
            <a:solidFill>
              <a:srgbClr val="FF0000"/>
            </a:solidFill>
          </a:ln>
        </p:spPr>
        <p:txBody>
          <a:bodyPr wrap="square">
            <a:spAutoFit/>
          </a:bodyPr>
          <a:lstStyle/>
          <a:p>
            <a:pPr algn="just">
              <a:lnSpc>
                <a:spcPct val="150000"/>
              </a:lnSpc>
            </a:pPr>
            <a:r>
              <a:rPr lang="en-US" sz="2800" dirty="0" err="1" smtClean="0">
                <a:latin typeface="Sitka Subheading" pitchFamily="2" charset="0"/>
              </a:rPr>
              <a:t>Câu</a:t>
            </a:r>
            <a:r>
              <a:rPr lang="en-US" sz="2800" dirty="0" smtClean="0">
                <a:latin typeface="Sitka Subheading" pitchFamily="2" charset="0"/>
              </a:rPr>
              <a:t> </a:t>
            </a:r>
            <a:r>
              <a:rPr lang="en-US" sz="2800" dirty="0" err="1" smtClean="0">
                <a:latin typeface="Sitka Subheading" pitchFamily="2" charset="0"/>
              </a:rPr>
              <a:t>hỏi</a:t>
            </a:r>
            <a:r>
              <a:rPr lang="en-US" sz="2800" dirty="0" smtClean="0">
                <a:latin typeface="Sitka Subheading" pitchFamily="2" charset="0"/>
              </a:rPr>
              <a:t>:</a:t>
            </a:r>
          </a:p>
          <a:p>
            <a:pPr algn="just">
              <a:lnSpc>
                <a:spcPct val="150000"/>
              </a:lnSpc>
            </a:pPr>
            <a:r>
              <a:rPr lang="en-US" sz="2800" dirty="0" smtClean="0">
                <a:latin typeface="Sitka Subheading" pitchFamily="2" charset="0"/>
              </a:rPr>
              <a:t>- </a:t>
            </a:r>
            <a:r>
              <a:rPr lang="en-US" sz="2800" dirty="0" err="1">
                <a:latin typeface="Sitka Subheading" pitchFamily="2" charset="0"/>
              </a:rPr>
              <a:t>Bạn</a:t>
            </a:r>
            <a:r>
              <a:rPr lang="en-US" sz="2800" dirty="0">
                <a:latin typeface="Sitka Subheading" pitchFamily="2" charset="0"/>
              </a:rPr>
              <a:t> </a:t>
            </a:r>
            <a:r>
              <a:rPr lang="en-US" sz="2800" dirty="0" smtClean="0">
                <a:latin typeface="Sitka Subheading" pitchFamily="2" charset="0"/>
              </a:rPr>
              <a:t>Long </a:t>
            </a:r>
            <a:r>
              <a:rPr lang="en-US" sz="2800" dirty="0" err="1">
                <a:latin typeface="Sitka Subheading" pitchFamily="2" charset="0"/>
              </a:rPr>
              <a:t>đã</a:t>
            </a:r>
            <a:r>
              <a:rPr lang="en-US" sz="2800" dirty="0">
                <a:latin typeface="Sitka Subheading" pitchFamily="2" charset="0"/>
              </a:rPr>
              <a:t> </a:t>
            </a:r>
            <a:r>
              <a:rPr lang="en-US" sz="2800" dirty="0" err="1">
                <a:latin typeface="Sitka Subheading" pitchFamily="2" charset="0"/>
              </a:rPr>
              <a:t>tự</a:t>
            </a:r>
            <a:r>
              <a:rPr lang="en-US" sz="2800" dirty="0">
                <a:latin typeface="Sitka Subheading" pitchFamily="2" charset="0"/>
              </a:rPr>
              <a:t> </a:t>
            </a:r>
            <a:r>
              <a:rPr lang="en-US" sz="2800" dirty="0" err="1">
                <a:latin typeface="Sitka Subheading" pitchFamily="2" charset="0"/>
              </a:rPr>
              <a:t>nhận</a:t>
            </a:r>
            <a:r>
              <a:rPr lang="en-US" sz="2800" dirty="0">
                <a:latin typeface="Sitka Subheading" pitchFamily="2" charset="0"/>
              </a:rPr>
              <a:t> </a:t>
            </a:r>
            <a:r>
              <a:rPr lang="en-US" sz="2800" dirty="0" err="1">
                <a:latin typeface="Sitka Subheading" pitchFamily="2" charset="0"/>
              </a:rPr>
              <a:t>thức</a:t>
            </a:r>
            <a:r>
              <a:rPr lang="en-US" sz="2800" dirty="0">
                <a:latin typeface="Sitka Subheading" pitchFamily="2" charset="0"/>
              </a:rPr>
              <a:t> </a:t>
            </a:r>
            <a:r>
              <a:rPr lang="en-US" sz="2800" dirty="0" err="1">
                <a:latin typeface="Sitka Subheading" pitchFamily="2" charset="0"/>
              </a:rPr>
              <a:t>điều</a:t>
            </a:r>
            <a:r>
              <a:rPr lang="en-US" sz="2800" dirty="0">
                <a:latin typeface="Sitka Subheading" pitchFamily="2" charset="0"/>
              </a:rPr>
              <a:t> </a:t>
            </a:r>
            <a:r>
              <a:rPr lang="en-US" sz="2800" dirty="0" err="1">
                <a:latin typeface="Sitka Subheading" pitchFamily="2" charset="0"/>
              </a:rPr>
              <a:t>gì</a:t>
            </a:r>
            <a:r>
              <a:rPr lang="en-US" sz="2800" dirty="0">
                <a:latin typeface="Sitka Subheading" pitchFamily="2" charset="0"/>
              </a:rPr>
              <a:t> </a:t>
            </a:r>
            <a:r>
              <a:rPr lang="en-US" sz="2800" dirty="0" err="1">
                <a:latin typeface="Sitka Subheading" pitchFamily="2" charset="0"/>
              </a:rPr>
              <a:t>về</a:t>
            </a:r>
            <a:r>
              <a:rPr lang="en-US" sz="2800" dirty="0">
                <a:latin typeface="Sitka Subheading" pitchFamily="2" charset="0"/>
              </a:rPr>
              <a:t> </a:t>
            </a:r>
            <a:r>
              <a:rPr lang="en-US" sz="2800" dirty="0" err="1">
                <a:latin typeface="Sitka Subheading" pitchFamily="2" charset="0"/>
              </a:rPr>
              <a:t>bản</a:t>
            </a:r>
            <a:r>
              <a:rPr lang="en-US" sz="2800" dirty="0">
                <a:latin typeface="Sitka Subheading" pitchFamily="2" charset="0"/>
              </a:rPr>
              <a:t> </a:t>
            </a:r>
            <a:r>
              <a:rPr lang="en-US" sz="2800" dirty="0" err="1">
                <a:latin typeface="Sitka Subheading" pitchFamily="2" charset="0"/>
              </a:rPr>
              <a:t>thân</a:t>
            </a:r>
            <a:r>
              <a:rPr lang="en-US" sz="2800" dirty="0">
                <a:latin typeface="Sitka Subheading" pitchFamily="2" charset="0"/>
              </a:rPr>
              <a:t>?</a:t>
            </a:r>
          </a:p>
          <a:p>
            <a:pPr algn="just">
              <a:lnSpc>
                <a:spcPct val="150000"/>
              </a:lnSpc>
            </a:pPr>
            <a:r>
              <a:rPr lang="en-US" sz="2800" dirty="0">
                <a:latin typeface="Sitka Subheading" pitchFamily="2" charset="0"/>
              </a:rPr>
              <a:t>- </a:t>
            </a:r>
            <a:r>
              <a:rPr lang="en-US" sz="2800" dirty="0" err="1">
                <a:latin typeface="Sitka Subheading" pitchFamily="2" charset="0"/>
              </a:rPr>
              <a:t>Việc</a:t>
            </a:r>
            <a:r>
              <a:rPr lang="en-US" sz="2800" dirty="0">
                <a:latin typeface="Sitka Subheading" pitchFamily="2" charset="0"/>
              </a:rPr>
              <a:t> </a:t>
            </a:r>
            <a:r>
              <a:rPr lang="en-US" sz="2800" dirty="0" err="1">
                <a:latin typeface="Sitka Subheading" pitchFamily="2" charset="0"/>
              </a:rPr>
              <a:t>tự</a:t>
            </a:r>
            <a:r>
              <a:rPr lang="en-US" sz="2800" dirty="0">
                <a:latin typeface="Sitka Subheading" pitchFamily="2" charset="0"/>
              </a:rPr>
              <a:t> </a:t>
            </a:r>
            <a:r>
              <a:rPr lang="en-US" sz="2800" dirty="0" err="1">
                <a:latin typeface="Sitka Subheading" pitchFamily="2" charset="0"/>
              </a:rPr>
              <a:t>nhận</a:t>
            </a:r>
            <a:r>
              <a:rPr lang="en-US" sz="2800" dirty="0">
                <a:latin typeface="Sitka Subheading" pitchFamily="2" charset="0"/>
              </a:rPr>
              <a:t> </a:t>
            </a:r>
            <a:r>
              <a:rPr lang="en-US" sz="2800" dirty="0" err="1">
                <a:latin typeface="Sitka Subheading" pitchFamily="2" charset="0"/>
              </a:rPr>
              <a:t>thức</a:t>
            </a:r>
            <a:r>
              <a:rPr lang="en-US" sz="2800" dirty="0">
                <a:latin typeface="Sitka Subheading" pitchFamily="2" charset="0"/>
              </a:rPr>
              <a:t> </a:t>
            </a:r>
            <a:r>
              <a:rPr lang="en-US" sz="2800" dirty="0" err="1" smtClean="0">
                <a:latin typeface="Sitka Subheading" pitchFamily="2" charset="0"/>
              </a:rPr>
              <a:t>của</a:t>
            </a:r>
            <a:r>
              <a:rPr lang="en-US" sz="2800" dirty="0" smtClean="0">
                <a:latin typeface="Sitka Subheading" pitchFamily="2" charset="0"/>
              </a:rPr>
              <a:t> </a:t>
            </a:r>
            <a:r>
              <a:rPr lang="en-US" sz="2800" dirty="0" err="1">
                <a:latin typeface="Sitka Subheading" pitchFamily="2" charset="0"/>
              </a:rPr>
              <a:t>bạn</a:t>
            </a:r>
            <a:r>
              <a:rPr lang="en-US" sz="2800" dirty="0">
                <a:latin typeface="Sitka Subheading" pitchFamily="2" charset="0"/>
              </a:rPr>
              <a:t> </a:t>
            </a:r>
            <a:r>
              <a:rPr lang="en-US" sz="2800" dirty="0" smtClean="0">
                <a:latin typeface="Sitka Subheading" pitchFamily="2" charset="0"/>
              </a:rPr>
              <a:t>Long </a:t>
            </a:r>
            <a:r>
              <a:rPr lang="en-US" sz="2800" dirty="0" err="1" smtClean="0">
                <a:latin typeface="Sitka Subheading" pitchFamily="2" charset="0"/>
              </a:rPr>
              <a:t>sẽ</a:t>
            </a:r>
            <a:r>
              <a:rPr lang="en-US" sz="2800" dirty="0" smtClean="0">
                <a:latin typeface="Sitka Subheading" pitchFamily="2" charset="0"/>
              </a:rPr>
              <a:t> </a:t>
            </a:r>
            <a:r>
              <a:rPr lang="en-US" sz="2800" dirty="0" err="1">
                <a:latin typeface="Sitka Subheading" pitchFamily="2" charset="0"/>
              </a:rPr>
              <a:t>mang</a:t>
            </a:r>
            <a:r>
              <a:rPr lang="en-US" sz="2800" dirty="0">
                <a:latin typeface="Sitka Subheading" pitchFamily="2" charset="0"/>
              </a:rPr>
              <a:t> </a:t>
            </a:r>
            <a:r>
              <a:rPr lang="en-US" sz="2800" dirty="0" err="1">
                <a:latin typeface="Sitka Subheading" pitchFamily="2" charset="0"/>
              </a:rPr>
              <a:t>lại</a:t>
            </a:r>
            <a:r>
              <a:rPr lang="en-US" sz="2800" dirty="0">
                <a:latin typeface="Sitka Subheading" pitchFamily="2" charset="0"/>
              </a:rPr>
              <a:t> </a:t>
            </a:r>
            <a:r>
              <a:rPr lang="en-US" sz="2800" dirty="0" err="1">
                <a:latin typeface="Sitka Subheading" pitchFamily="2" charset="0"/>
              </a:rPr>
              <a:t>điều</a:t>
            </a:r>
            <a:r>
              <a:rPr lang="en-US" sz="2800" dirty="0">
                <a:latin typeface="Sitka Subheading" pitchFamily="2" charset="0"/>
              </a:rPr>
              <a:t> </a:t>
            </a:r>
            <a:r>
              <a:rPr lang="en-US" sz="2800" dirty="0" err="1">
                <a:latin typeface="Sitka Subheading" pitchFamily="2" charset="0"/>
              </a:rPr>
              <a:t>gì</a:t>
            </a:r>
            <a:r>
              <a:rPr lang="en-US" sz="2800" dirty="0">
                <a:latin typeface="Sitka Subheading" pitchFamily="2" charset="0"/>
              </a:rPr>
              <a:t>?</a:t>
            </a:r>
          </a:p>
        </p:txBody>
      </p:sp>
      <p:sp>
        <p:nvSpPr>
          <p:cNvPr id="7" name="TextBox 6"/>
          <p:cNvSpPr txBox="1"/>
          <p:nvPr/>
        </p:nvSpPr>
        <p:spPr>
          <a:xfrm>
            <a:off x="152400" y="3843278"/>
            <a:ext cx="8926281" cy="2862322"/>
          </a:xfrm>
          <a:prstGeom prst="rect">
            <a:avLst/>
          </a:prstGeom>
          <a:solidFill>
            <a:schemeClr val="bg1"/>
          </a:solidFill>
          <a:ln>
            <a:solidFill>
              <a:srgbClr val="FF0000"/>
            </a:solidFill>
          </a:ln>
        </p:spPr>
        <p:txBody>
          <a:bodyPr wrap="square" rtlCol="0">
            <a:spAutoFit/>
          </a:bodyPr>
          <a:lstStyle/>
          <a:p>
            <a:pPr algn="just">
              <a:lnSpc>
                <a:spcPct val="150000"/>
              </a:lnSpc>
            </a:pPr>
            <a:r>
              <a:rPr lang="en-US" sz="2400" dirty="0" err="1">
                <a:solidFill>
                  <a:srgbClr val="FF0000"/>
                </a:solidFill>
                <a:latin typeface="Sitka Subheading" pitchFamily="2" charset="0"/>
              </a:rPr>
              <a:t>Gợi</a:t>
            </a:r>
            <a:r>
              <a:rPr lang="en-US" sz="2400" dirty="0">
                <a:solidFill>
                  <a:srgbClr val="FF0000"/>
                </a:solidFill>
                <a:latin typeface="Sitka Subheading" pitchFamily="2" charset="0"/>
              </a:rPr>
              <a:t> ý</a:t>
            </a:r>
          </a:p>
          <a:p>
            <a:pPr lvl="0" algn="just">
              <a:lnSpc>
                <a:spcPct val="150000"/>
              </a:lnSpc>
            </a:pPr>
            <a:r>
              <a:rPr lang="en-US" sz="2400" b="1" dirty="0">
                <a:latin typeface="Sitka Subheading" pitchFamily="2" charset="0"/>
              </a:rPr>
              <a:t>-</a:t>
            </a:r>
            <a:r>
              <a:rPr lang="en-US" sz="2400" dirty="0">
                <a:latin typeface="Sitka Subheading" pitchFamily="2" charset="0"/>
              </a:rPr>
              <a:t> </a:t>
            </a:r>
            <a:r>
              <a:rPr lang="vi-VN" sz="2400" b="1" dirty="0">
                <a:latin typeface="Sitka Subheading" pitchFamily="2" charset="0"/>
              </a:rPr>
              <a:t>Bạn Long </a:t>
            </a:r>
            <a:r>
              <a:rPr lang="en-US" sz="2400" dirty="0" err="1" smtClean="0">
                <a:latin typeface="Sitka Subheading" pitchFamily="2" charset="0"/>
              </a:rPr>
              <a:t>tự</a:t>
            </a:r>
            <a:r>
              <a:rPr lang="en-US" sz="2400" dirty="0" smtClean="0">
                <a:latin typeface="Sitka Subheading" pitchFamily="2" charset="0"/>
              </a:rPr>
              <a:t> </a:t>
            </a:r>
            <a:r>
              <a:rPr lang="en-US" sz="2400" dirty="0" err="1" smtClean="0">
                <a:latin typeface="Sitka Subheading" pitchFamily="2" charset="0"/>
              </a:rPr>
              <a:t>nhận</a:t>
            </a:r>
            <a:r>
              <a:rPr lang="en-US" sz="2400" dirty="0" smtClean="0">
                <a:latin typeface="Sitka Subheading" pitchFamily="2" charset="0"/>
              </a:rPr>
              <a:t> </a:t>
            </a:r>
            <a:r>
              <a:rPr lang="en-US" sz="2400" dirty="0" err="1" smtClean="0">
                <a:latin typeface="Sitka Subheading" pitchFamily="2" charset="0"/>
              </a:rPr>
              <a:t>thức</a:t>
            </a:r>
            <a:r>
              <a:rPr lang="vi-VN" sz="2400" dirty="0" smtClean="0">
                <a:latin typeface="Sitka Subheading" pitchFamily="2" charset="0"/>
              </a:rPr>
              <a:t> </a:t>
            </a:r>
            <a:r>
              <a:rPr lang="vi-VN" sz="2400" dirty="0">
                <a:latin typeface="Sitka Subheading" pitchFamily="2" charset="0"/>
              </a:rPr>
              <a:t>mình là người khá thông minh thông qua việc tìm ra cách giải bài tập nhanh và chính xác</a:t>
            </a:r>
            <a:r>
              <a:rPr lang="en-US" sz="2400" dirty="0">
                <a:latin typeface="Sitka Subheading" pitchFamily="2" charset="0"/>
              </a:rPr>
              <a:t>.</a:t>
            </a:r>
          </a:p>
          <a:p>
            <a:pPr lvl="0" algn="just">
              <a:lnSpc>
                <a:spcPct val="150000"/>
              </a:lnSpc>
            </a:pP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Việc</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tự</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nhận</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thức</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sẽ</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giúp</a:t>
            </a:r>
            <a:r>
              <a:rPr lang="en-US" sz="2400" dirty="0">
                <a:latin typeface="Sitka Subheading" pitchFamily="2" charset="0"/>
                <a:cs typeface="Arial" panose="020B0604020202020204" pitchFamily="34" charset="0"/>
              </a:rPr>
              <a:t> </a:t>
            </a:r>
            <a:r>
              <a:rPr lang="en-US" sz="2400" b="1" dirty="0">
                <a:latin typeface="Sitka Subheading" pitchFamily="2" charset="0"/>
                <a:cs typeface="Arial" panose="020B0604020202020204" pitchFamily="34" charset="0"/>
              </a:rPr>
              <a:t>Long</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phát</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huy</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được</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năng</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lực</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học</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tập</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của</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mình</a:t>
            </a:r>
            <a:r>
              <a:rPr lang="en-US" sz="2400" dirty="0">
                <a:latin typeface="Sitka Subheading" pitchFamily="2" charset="0"/>
                <a:cs typeface="Arial" panose="020B0604020202020204" pitchFamily="34" charset="0"/>
              </a:rPr>
              <a:t>.</a:t>
            </a:r>
            <a:r>
              <a:rPr lang="en-US" sz="2400" b="1" dirty="0">
                <a:latin typeface="Sitka Subheading" pitchFamily="2" charset="0"/>
                <a:cs typeface="Arial" panose="020B0604020202020204" pitchFamily="34" charset="0"/>
              </a:rPr>
              <a:t> </a:t>
            </a:r>
          </a:p>
        </p:txBody>
      </p:sp>
    </p:spTree>
    <p:extLst>
      <p:ext uri="{BB962C8B-B14F-4D97-AF65-F5344CB8AC3E}">
        <p14:creationId xmlns:p14="http://schemas.microsoft.com/office/powerpoint/2010/main" val="270254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658" y="0"/>
            <a:ext cx="9176657" cy="646331"/>
          </a:xfrm>
          <a:prstGeom prst="rect">
            <a:avLst/>
          </a:prstGeom>
          <a:noFill/>
        </p:spPr>
        <p:txBody>
          <a:bodyPr wrap="square" rtlCol="0">
            <a:spAutoFit/>
          </a:bodyPr>
          <a:lstStyle/>
          <a:p>
            <a:pPr algn="ctr"/>
            <a:r>
              <a:rPr lang="en-US" sz="3600" i="1" dirty="0" err="1" smtClean="0">
                <a:solidFill>
                  <a:srgbClr val="FF0000"/>
                </a:solidFill>
                <a:latin typeface="Sitka Subheading" pitchFamily="2" charset="0"/>
              </a:rPr>
              <a:t>Em</a:t>
            </a:r>
            <a:r>
              <a:rPr lang="en-US" sz="3600" i="1" dirty="0" smtClean="0">
                <a:solidFill>
                  <a:srgbClr val="FF0000"/>
                </a:solidFill>
                <a:latin typeface="Sitka Subheading" pitchFamily="2" charset="0"/>
              </a:rPr>
              <a:t> </a:t>
            </a:r>
            <a:r>
              <a:rPr lang="en-US" sz="3600" i="1" dirty="0" err="1" smtClean="0">
                <a:solidFill>
                  <a:srgbClr val="FF0000"/>
                </a:solidFill>
                <a:latin typeface="Sitka Subheading" pitchFamily="2" charset="0"/>
              </a:rPr>
              <a:t>hãy</a:t>
            </a:r>
            <a:r>
              <a:rPr lang="en-US" sz="3600" i="1" dirty="0" smtClean="0">
                <a:solidFill>
                  <a:srgbClr val="FF0000"/>
                </a:solidFill>
                <a:latin typeface="Sitka Subheading" pitchFamily="2" charset="0"/>
              </a:rPr>
              <a:t> </a:t>
            </a:r>
            <a:r>
              <a:rPr lang="en-US" sz="3600" i="1" dirty="0" err="1" smtClean="0">
                <a:solidFill>
                  <a:srgbClr val="FF0000"/>
                </a:solidFill>
                <a:latin typeface="Sitka Subheading" pitchFamily="2" charset="0"/>
              </a:rPr>
              <a:t>quan</a:t>
            </a:r>
            <a:r>
              <a:rPr lang="en-US" sz="3600" i="1" dirty="0" smtClean="0">
                <a:solidFill>
                  <a:srgbClr val="FF0000"/>
                </a:solidFill>
                <a:latin typeface="Sitka Subheading" pitchFamily="2" charset="0"/>
              </a:rPr>
              <a:t> </a:t>
            </a:r>
            <a:r>
              <a:rPr lang="en-US" sz="3600" i="1" dirty="0" err="1" smtClean="0">
                <a:solidFill>
                  <a:srgbClr val="FF0000"/>
                </a:solidFill>
                <a:latin typeface="Sitka Subheading" pitchFamily="2" charset="0"/>
              </a:rPr>
              <a:t>sát</a:t>
            </a:r>
            <a:r>
              <a:rPr lang="en-US" sz="3600" i="1" dirty="0" smtClean="0">
                <a:solidFill>
                  <a:srgbClr val="FF0000"/>
                </a:solidFill>
                <a:latin typeface="Sitka Subheading" pitchFamily="2" charset="0"/>
              </a:rPr>
              <a:t> </a:t>
            </a:r>
            <a:r>
              <a:rPr lang="en-US" sz="3600" i="1" dirty="0" err="1" smtClean="0">
                <a:solidFill>
                  <a:srgbClr val="FF0000"/>
                </a:solidFill>
                <a:latin typeface="Sitka Subheading" pitchFamily="2" charset="0"/>
              </a:rPr>
              <a:t>hình</a:t>
            </a:r>
            <a:r>
              <a:rPr lang="en-US" sz="3600" i="1" dirty="0" smtClean="0">
                <a:solidFill>
                  <a:srgbClr val="FF0000"/>
                </a:solidFill>
                <a:latin typeface="Sitka Subheading" pitchFamily="2" charset="0"/>
              </a:rPr>
              <a:t> </a:t>
            </a:r>
            <a:r>
              <a:rPr lang="en-US" sz="3600" i="1" dirty="0" err="1" smtClean="0">
                <a:solidFill>
                  <a:srgbClr val="FF0000"/>
                </a:solidFill>
                <a:latin typeface="Sitka Subheading" pitchFamily="2" charset="0"/>
              </a:rPr>
              <a:t>ảnh</a:t>
            </a:r>
            <a:r>
              <a:rPr lang="en-US" sz="3600" i="1" dirty="0" smtClean="0">
                <a:solidFill>
                  <a:srgbClr val="FF0000"/>
                </a:solidFill>
                <a:latin typeface="Sitka Subheading" pitchFamily="2" charset="0"/>
              </a:rPr>
              <a:t>, </a:t>
            </a:r>
            <a:r>
              <a:rPr lang="en-US" sz="3600" i="1" dirty="0" err="1" smtClean="0">
                <a:solidFill>
                  <a:srgbClr val="FF0000"/>
                </a:solidFill>
                <a:latin typeface="Sitka Subheading" pitchFamily="2" charset="0"/>
              </a:rPr>
              <a:t>đọc</a:t>
            </a:r>
            <a:r>
              <a:rPr lang="en-US" sz="3600" i="1" dirty="0" smtClean="0">
                <a:solidFill>
                  <a:srgbClr val="FF0000"/>
                </a:solidFill>
                <a:latin typeface="Sitka Subheading" pitchFamily="2" charset="0"/>
              </a:rPr>
              <a:t> </a:t>
            </a:r>
            <a:r>
              <a:rPr lang="en-US" sz="3600" i="1" dirty="0" err="1" smtClean="0">
                <a:solidFill>
                  <a:srgbClr val="FF0000"/>
                </a:solidFill>
                <a:latin typeface="Sitka Subheading" pitchFamily="2" charset="0"/>
              </a:rPr>
              <a:t>thông</a:t>
            </a:r>
            <a:r>
              <a:rPr lang="en-US" sz="3600" i="1" dirty="0" smtClean="0">
                <a:solidFill>
                  <a:srgbClr val="FF0000"/>
                </a:solidFill>
                <a:latin typeface="Sitka Subheading" pitchFamily="2" charset="0"/>
              </a:rPr>
              <a:t> tin</a:t>
            </a:r>
            <a:endParaRPr lang="en-US" sz="3600" i="1" dirty="0">
              <a:solidFill>
                <a:srgbClr val="FF0000"/>
              </a:solidFill>
              <a:latin typeface="Sitka Subheading" pitchFamily="2" charset="0"/>
            </a:endParaRPr>
          </a:p>
        </p:txBody>
      </p:sp>
      <p:pic>
        <p:nvPicPr>
          <p:cNvPr id="307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9002" t="4638" r="1130"/>
          <a:stretch/>
        </p:blipFill>
        <p:spPr bwMode="auto">
          <a:xfrm>
            <a:off x="38432" y="1143000"/>
            <a:ext cx="2590800" cy="193663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606303" y="914400"/>
            <a:ext cx="6537696" cy="3020892"/>
          </a:xfrm>
          <a:prstGeom prst="rect">
            <a:avLst/>
          </a:prstGeom>
          <a:noFill/>
        </p:spPr>
        <p:txBody>
          <a:bodyPr wrap="square" rtlCol="0">
            <a:spAutoFit/>
          </a:bodyPr>
          <a:lstStyle/>
          <a:p>
            <a:pPr algn="just">
              <a:lnSpc>
                <a:spcPct val="150000"/>
              </a:lnSpc>
            </a:pPr>
            <a:r>
              <a:rPr lang="en-US" sz="2600" i="1" dirty="0" err="1" smtClean="0">
                <a:latin typeface="Sitka Heading" pitchFamily="2" charset="0"/>
              </a:rPr>
              <a:t>Vân</a:t>
            </a:r>
            <a:r>
              <a:rPr lang="en-US" sz="2600" i="1" dirty="0" smtClean="0">
                <a:latin typeface="Sitka Heading" pitchFamily="2" charset="0"/>
              </a:rPr>
              <a:t> </a:t>
            </a:r>
            <a:r>
              <a:rPr lang="en-US" sz="2600" i="1" dirty="0" err="1" smtClean="0">
                <a:latin typeface="Sitka Heading" pitchFamily="2" charset="0"/>
              </a:rPr>
              <a:t>có</a:t>
            </a:r>
            <a:r>
              <a:rPr lang="en-US" sz="2600" i="1" dirty="0" smtClean="0">
                <a:latin typeface="Sitka Heading" pitchFamily="2" charset="0"/>
              </a:rPr>
              <a:t> </a:t>
            </a:r>
            <a:r>
              <a:rPr lang="en-US" sz="2600" i="1" dirty="0" err="1" smtClean="0">
                <a:latin typeface="Sitka Heading" pitchFamily="2" charset="0"/>
              </a:rPr>
              <a:t>thói</a:t>
            </a:r>
            <a:r>
              <a:rPr lang="en-US" sz="2600" i="1" dirty="0" smtClean="0">
                <a:latin typeface="Sitka Heading" pitchFamily="2" charset="0"/>
              </a:rPr>
              <a:t> </a:t>
            </a:r>
            <a:r>
              <a:rPr lang="en-US" sz="2600" i="1" dirty="0" err="1" smtClean="0">
                <a:latin typeface="Sitka Heading" pitchFamily="2" charset="0"/>
              </a:rPr>
              <a:t>quen</a:t>
            </a:r>
            <a:r>
              <a:rPr lang="en-US" sz="2600" i="1" dirty="0" smtClean="0">
                <a:latin typeface="Sitka Heading" pitchFamily="2" charset="0"/>
              </a:rPr>
              <a:t> </a:t>
            </a:r>
            <a:r>
              <a:rPr lang="en-US" sz="2600" i="1" dirty="0" err="1" smtClean="0">
                <a:latin typeface="Sitka Heading" pitchFamily="2" charset="0"/>
              </a:rPr>
              <a:t>ghi</a:t>
            </a:r>
            <a:r>
              <a:rPr lang="en-US" sz="2600" i="1" dirty="0" smtClean="0">
                <a:latin typeface="Sitka Heading" pitchFamily="2" charset="0"/>
              </a:rPr>
              <a:t> </a:t>
            </a:r>
            <a:r>
              <a:rPr lang="en-US" sz="2600" i="1" dirty="0" err="1" smtClean="0">
                <a:latin typeface="Sitka Heading" pitchFamily="2" charset="0"/>
              </a:rPr>
              <a:t>chép</a:t>
            </a:r>
            <a:r>
              <a:rPr lang="en-US" sz="2600" i="1" dirty="0" smtClean="0">
                <a:latin typeface="Sitka Heading" pitchFamily="2" charset="0"/>
              </a:rPr>
              <a:t> </a:t>
            </a:r>
            <a:r>
              <a:rPr lang="en-US" sz="2600" i="1" dirty="0" err="1" smtClean="0">
                <a:latin typeface="Sitka Heading" pitchFamily="2" charset="0"/>
              </a:rPr>
              <a:t>lại</a:t>
            </a:r>
            <a:r>
              <a:rPr lang="en-US" sz="2600" i="1" dirty="0" smtClean="0">
                <a:latin typeface="Sitka Heading" pitchFamily="2" charset="0"/>
              </a:rPr>
              <a:t> </a:t>
            </a:r>
            <a:r>
              <a:rPr lang="en-US" sz="2600" i="1" dirty="0" err="1" smtClean="0">
                <a:latin typeface="Sitka Heading" pitchFamily="2" charset="0"/>
              </a:rPr>
              <a:t>suy</a:t>
            </a:r>
            <a:r>
              <a:rPr lang="en-US" sz="2600" i="1" dirty="0" smtClean="0">
                <a:latin typeface="Sitka Heading" pitchFamily="2" charset="0"/>
              </a:rPr>
              <a:t> </a:t>
            </a:r>
            <a:r>
              <a:rPr lang="en-US" sz="2600" i="1" dirty="0" err="1" smtClean="0">
                <a:latin typeface="Sitka Heading" pitchFamily="2" charset="0"/>
              </a:rPr>
              <a:t>nghĩ</a:t>
            </a:r>
            <a:r>
              <a:rPr lang="en-US" sz="2600" i="1" dirty="0" smtClean="0">
                <a:latin typeface="Sitka Heading" pitchFamily="2" charset="0"/>
              </a:rPr>
              <a:t>, </a:t>
            </a:r>
            <a:r>
              <a:rPr lang="en-US" sz="2600" i="1" dirty="0" err="1" smtClean="0">
                <a:latin typeface="Sitka Heading" pitchFamily="2" charset="0"/>
              </a:rPr>
              <a:t>cảm</a:t>
            </a:r>
            <a:r>
              <a:rPr lang="en-US" sz="2600" i="1" dirty="0" smtClean="0">
                <a:latin typeface="Sitka Heading" pitchFamily="2" charset="0"/>
              </a:rPr>
              <a:t> </a:t>
            </a:r>
            <a:r>
              <a:rPr lang="en-US" sz="2600" i="1" dirty="0" err="1" smtClean="0">
                <a:latin typeface="Sitka Heading" pitchFamily="2" charset="0"/>
              </a:rPr>
              <a:t>xúc</a:t>
            </a:r>
            <a:r>
              <a:rPr lang="en-US" sz="2600" i="1" dirty="0" smtClean="0">
                <a:latin typeface="Sitka Heading" pitchFamily="2" charset="0"/>
              </a:rPr>
              <a:t>, </a:t>
            </a:r>
            <a:r>
              <a:rPr lang="en-US" sz="2600" i="1" dirty="0" err="1" smtClean="0">
                <a:latin typeface="Sitka Heading" pitchFamily="2" charset="0"/>
              </a:rPr>
              <a:t>việc</a:t>
            </a:r>
            <a:r>
              <a:rPr lang="en-US" sz="2600" i="1" dirty="0" smtClean="0">
                <a:latin typeface="Sitka Heading" pitchFamily="2" charset="0"/>
              </a:rPr>
              <a:t> </a:t>
            </a:r>
            <a:r>
              <a:rPr lang="en-US" sz="2600" i="1" dirty="0" err="1" smtClean="0">
                <a:latin typeface="Sitka Heading" pitchFamily="2" charset="0"/>
              </a:rPr>
              <a:t>làm</a:t>
            </a:r>
            <a:r>
              <a:rPr lang="en-US" sz="2600" i="1" dirty="0" smtClean="0">
                <a:latin typeface="Sitka Heading" pitchFamily="2" charset="0"/>
              </a:rPr>
              <a:t> </a:t>
            </a:r>
            <a:r>
              <a:rPr lang="en-US" sz="2600" i="1" dirty="0" err="1" smtClean="0">
                <a:latin typeface="Sitka Heading" pitchFamily="2" charset="0"/>
              </a:rPr>
              <a:t>hàng</a:t>
            </a:r>
            <a:r>
              <a:rPr lang="en-US" sz="2600" i="1" dirty="0" smtClean="0">
                <a:latin typeface="Sitka Heading" pitchFamily="2" charset="0"/>
              </a:rPr>
              <a:t> </a:t>
            </a:r>
            <a:r>
              <a:rPr lang="en-US" sz="2600" i="1" dirty="0" err="1" smtClean="0">
                <a:latin typeface="Sitka Heading" pitchFamily="2" charset="0"/>
              </a:rPr>
              <a:t>ngày</a:t>
            </a:r>
            <a:r>
              <a:rPr lang="en-US" sz="2600" i="1" dirty="0" smtClean="0">
                <a:latin typeface="Sitka Heading" pitchFamily="2" charset="0"/>
              </a:rPr>
              <a:t> </a:t>
            </a:r>
            <a:r>
              <a:rPr lang="en-US" sz="2600" i="1" dirty="0" err="1" smtClean="0">
                <a:latin typeface="Sitka Heading" pitchFamily="2" charset="0"/>
              </a:rPr>
              <a:t>của</a:t>
            </a:r>
            <a:r>
              <a:rPr lang="en-US" sz="2600" i="1" dirty="0" smtClean="0">
                <a:latin typeface="Sitka Heading" pitchFamily="2" charset="0"/>
              </a:rPr>
              <a:t> </a:t>
            </a:r>
            <a:r>
              <a:rPr lang="en-US" sz="2600" i="1" dirty="0" err="1" smtClean="0">
                <a:latin typeface="Sitka Heading" pitchFamily="2" charset="0"/>
              </a:rPr>
              <a:t>mình</a:t>
            </a:r>
            <a:r>
              <a:rPr lang="en-US" sz="2600" i="1" dirty="0" smtClean="0">
                <a:latin typeface="Sitka Heading" pitchFamily="2" charset="0"/>
              </a:rPr>
              <a:t> </a:t>
            </a:r>
            <a:r>
              <a:rPr lang="en-US" sz="2600" i="1" dirty="0" err="1" smtClean="0">
                <a:latin typeface="Sitka Heading" pitchFamily="2" charset="0"/>
              </a:rPr>
              <a:t>vào</a:t>
            </a:r>
            <a:r>
              <a:rPr lang="en-US" sz="2600" i="1" dirty="0" smtClean="0">
                <a:latin typeface="Sitka Heading" pitchFamily="2" charset="0"/>
              </a:rPr>
              <a:t> </a:t>
            </a:r>
            <a:r>
              <a:rPr lang="en-US" sz="2600" i="1" dirty="0" err="1" smtClean="0">
                <a:latin typeface="Sitka Heading" pitchFamily="2" charset="0"/>
              </a:rPr>
              <a:t>nhật</a:t>
            </a:r>
            <a:r>
              <a:rPr lang="en-US" sz="2600" i="1" dirty="0" smtClean="0">
                <a:latin typeface="Sitka Heading" pitchFamily="2" charset="0"/>
              </a:rPr>
              <a:t> </a:t>
            </a:r>
            <a:r>
              <a:rPr lang="en-US" sz="2600" i="1" dirty="0" err="1" smtClean="0">
                <a:latin typeface="Sitka Heading" pitchFamily="2" charset="0"/>
              </a:rPr>
              <a:t>kí</a:t>
            </a:r>
            <a:r>
              <a:rPr lang="en-US" sz="2600" i="1" dirty="0" smtClean="0">
                <a:latin typeface="Sitka Heading" pitchFamily="2" charset="0"/>
              </a:rPr>
              <a:t>. </a:t>
            </a:r>
            <a:r>
              <a:rPr lang="en-US" sz="2600" i="1" dirty="0" err="1" smtClean="0">
                <a:latin typeface="Sitka Heading" pitchFamily="2" charset="0"/>
              </a:rPr>
              <a:t>Khi</a:t>
            </a:r>
            <a:r>
              <a:rPr lang="en-US" sz="2600" i="1" dirty="0" smtClean="0">
                <a:latin typeface="Sitka Heading" pitchFamily="2" charset="0"/>
              </a:rPr>
              <a:t> </a:t>
            </a:r>
            <a:r>
              <a:rPr lang="en-US" sz="2600" i="1" dirty="0" err="1" smtClean="0">
                <a:latin typeface="Sitka Heading" pitchFamily="2" charset="0"/>
              </a:rPr>
              <a:t>đọc</a:t>
            </a:r>
            <a:r>
              <a:rPr lang="en-US" sz="2600" i="1" dirty="0" smtClean="0">
                <a:latin typeface="Sitka Heading" pitchFamily="2" charset="0"/>
              </a:rPr>
              <a:t> </a:t>
            </a:r>
            <a:r>
              <a:rPr lang="en-US" sz="2600" i="1" dirty="0" err="1" smtClean="0">
                <a:latin typeface="Sitka Heading" pitchFamily="2" charset="0"/>
              </a:rPr>
              <a:t>lại</a:t>
            </a:r>
            <a:r>
              <a:rPr lang="en-US" sz="2600" i="1" dirty="0" smtClean="0">
                <a:latin typeface="Sitka Heading" pitchFamily="2" charset="0"/>
              </a:rPr>
              <a:t>, </a:t>
            </a:r>
            <a:r>
              <a:rPr lang="en-US" sz="2600" i="1" dirty="0" err="1" smtClean="0">
                <a:latin typeface="Sitka Heading" pitchFamily="2" charset="0"/>
              </a:rPr>
              <a:t>Vân</a:t>
            </a:r>
            <a:r>
              <a:rPr lang="en-US" sz="2600" i="1" dirty="0" smtClean="0">
                <a:latin typeface="Sitka Heading" pitchFamily="2" charset="0"/>
              </a:rPr>
              <a:t> </a:t>
            </a:r>
            <a:r>
              <a:rPr lang="en-US" sz="2600" i="1" dirty="0" err="1" smtClean="0">
                <a:latin typeface="Sitka Heading" pitchFamily="2" charset="0"/>
              </a:rPr>
              <a:t>nhận</a:t>
            </a:r>
            <a:r>
              <a:rPr lang="en-US" sz="2600" i="1" dirty="0" smtClean="0">
                <a:latin typeface="Sitka Heading" pitchFamily="2" charset="0"/>
              </a:rPr>
              <a:t> </a:t>
            </a:r>
            <a:r>
              <a:rPr lang="en-US" sz="2600" i="1" dirty="0" err="1" smtClean="0">
                <a:latin typeface="Sitka Heading" pitchFamily="2" charset="0"/>
              </a:rPr>
              <a:t>ra</a:t>
            </a:r>
            <a:r>
              <a:rPr lang="en-US" sz="2600" i="1" dirty="0" smtClean="0">
                <a:latin typeface="Sitka Heading" pitchFamily="2" charset="0"/>
              </a:rPr>
              <a:t> </a:t>
            </a:r>
            <a:r>
              <a:rPr lang="en-US" sz="2600" i="1" dirty="0" err="1" smtClean="0">
                <a:latin typeface="Sitka Heading" pitchFamily="2" charset="0"/>
              </a:rPr>
              <a:t>mình</a:t>
            </a:r>
            <a:r>
              <a:rPr lang="en-US" sz="2600" i="1" dirty="0" smtClean="0">
                <a:latin typeface="Sitka Heading" pitchFamily="2" charset="0"/>
              </a:rPr>
              <a:t> </a:t>
            </a:r>
            <a:r>
              <a:rPr lang="en-US" sz="2600" i="1" dirty="0" err="1" smtClean="0">
                <a:latin typeface="Sitka Heading" pitchFamily="2" charset="0"/>
              </a:rPr>
              <a:t>khá</a:t>
            </a:r>
            <a:r>
              <a:rPr lang="en-US" sz="2600" i="1" dirty="0" smtClean="0">
                <a:latin typeface="Sitka Heading" pitchFamily="2" charset="0"/>
              </a:rPr>
              <a:t> </a:t>
            </a:r>
            <a:r>
              <a:rPr lang="en-US" sz="2600" i="1" dirty="0" err="1" smtClean="0">
                <a:latin typeface="Sitka Heading" pitchFamily="2" charset="0"/>
              </a:rPr>
              <a:t>nhút</a:t>
            </a:r>
            <a:r>
              <a:rPr lang="en-US" sz="2600" i="1" dirty="0" smtClean="0">
                <a:latin typeface="Sitka Heading" pitchFamily="2" charset="0"/>
              </a:rPr>
              <a:t> </a:t>
            </a:r>
            <a:r>
              <a:rPr lang="en-US" sz="2600" i="1" dirty="0" err="1" smtClean="0">
                <a:latin typeface="Sitka Heading" pitchFamily="2" charset="0"/>
              </a:rPr>
              <a:t>nhát</a:t>
            </a:r>
            <a:r>
              <a:rPr lang="en-US" sz="2600" i="1" dirty="0" smtClean="0">
                <a:latin typeface="Sitka Heading" pitchFamily="2" charset="0"/>
              </a:rPr>
              <a:t> </a:t>
            </a:r>
            <a:r>
              <a:rPr lang="en-US" sz="2600" i="1" dirty="0" err="1" smtClean="0">
                <a:latin typeface="Sitka Heading" pitchFamily="2" charset="0"/>
              </a:rPr>
              <a:t>bởi</a:t>
            </a:r>
            <a:r>
              <a:rPr lang="en-US" sz="2600" i="1" dirty="0" smtClean="0">
                <a:latin typeface="Sitka Heading" pitchFamily="2" charset="0"/>
              </a:rPr>
              <a:t> </a:t>
            </a:r>
            <a:r>
              <a:rPr lang="en-US" sz="2600" i="1" dirty="0" err="1" smtClean="0">
                <a:latin typeface="Sitka Heading" pitchFamily="2" charset="0"/>
              </a:rPr>
              <a:t>nhiều</a:t>
            </a:r>
            <a:r>
              <a:rPr lang="en-US" sz="2600" i="1" dirty="0" smtClean="0">
                <a:latin typeface="Sitka Heading" pitchFamily="2" charset="0"/>
              </a:rPr>
              <a:t> </a:t>
            </a:r>
            <a:r>
              <a:rPr lang="en-US" sz="2600" i="1" dirty="0" err="1" smtClean="0">
                <a:latin typeface="Sitka Heading" pitchFamily="2" charset="0"/>
              </a:rPr>
              <a:t>lần</a:t>
            </a:r>
            <a:r>
              <a:rPr lang="en-US" sz="2600" i="1" dirty="0" smtClean="0">
                <a:latin typeface="Sitka Heading" pitchFamily="2" charset="0"/>
              </a:rPr>
              <a:t> </a:t>
            </a:r>
            <a:r>
              <a:rPr lang="en-US" sz="2600" i="1" dirty="0" err="1" smtClean="0">
                <a:latin typeface="Sitka Heading" pitchFamily="2" charset="0"/>
              </a:rPr>
              <a:t>biết</a:t>
            </a:r>
            <a:r>
              <a:rPr lang="en-US" sz="2600" i="1" dirty="0" smtClean="0">
                <a:latin typeface="Sitka Heading" pitchFamily="2" charset="0"/>
              </a:rPr>
              <a:t> </a:t>
            </a:r>
            <a:r>
              <a:rPr lang="en-US" sz="2600" i="1" dirty="0" err="1" smtClean="0">
                <a:latin typeface="Sitka Heading" pitchFamily="2" charset="0"/>
              </a:rPr>
              <a:t>đáp</a:t>
            </a:r>
            <a:r>
              <a:rPr lang="en-US" sz="2600" i="1" dirty="0" smtClean="0">
                <a:latin typeface="Sitka Heading" pitchFamily="2" charset="0"/>
              </a:rPr>
              <a:t> </a:t>
            </a:r>
            <a:r>
              <a:rPr lang="en-US" sz="2600" i="1" dirty="0" err="1" smtClean="0">
                <a:latin typeface="Sitka Heading" pitchFamily="2" charset="0"/>
              </a:rPr>
              <a:t>án</a:t>
            </a:r>
            <a:r>
              <a:rPr lang="en-US" sz="2600" i="1" dirty="0" smtClean="0">
                <a:latin typeface="Sitka Heading" pitchFamily="2" charset="0"/>
              </a:rPr>
              <a:t> </a:t>
            </a:r>
            <a:r>
              <a:rPr lang="en-US" sz="2600" i="1" dirty="0" err="1" smtClean="0">
                <a:latin typeface="Sitka Heading" pitchFamily="2" charset="0"/>
              </a:rPr>
              <a:t>nhưng</a:t>
            </a:r>
            <a:r>
              <a:rPr lang="en-US" sz="2600" i="1" dirty="0" smtClean="0">
                <a:latin typeface="Sitka Heading" pitchFamily="2" charset="0"/>
              </a:rPr>
              <a:t> </a:t>
            </a:r>
            <a:r>
              <a:rPr lang="en-US" sz="2600" i="1" dirty="0" err="1" smtClean="0">
                <a:latin typeface="Sitka Heading" pitchFamily="2" charset="0"/>
              </a:rPr>
              <a:t>không</a:t>
            </a:r>
            <a:r>
              <a:rPr lang="en-US" sz="2600" i="1" dirty="0" smtClean="0">
                <a:latin typeface="Sitka Heading" pitchFamily="2" charset="0"/>
              </a:rPr>
              <a:t> </a:t>
            </a:r>
            <a:r>
              <a:rPr lang="en-US" sz="2600" i="1" dirty="0" err="1" smtClean="0">
                <a:latin typeface="Sitka Heading" pitchFamily="2" charset="0"/>
              </a:rPr>
              <a:t>dám</a:t>
            </a:r>
            <a:r>
              <a:rPr lang="en-US" sz="2600" i="1" dirty="0" smtClean="0">
                <a:latin typeface="Sitka Heading" pitchFamily="2" charset="0"/>
              </a:rPr>
              <a:t> </a:t>
            </a:r>
            <a:r>
              <a:rPr lang="en-US" sz="2600" i="1" dirty="0" err="1" smtClean="0">
                <a:latin typeface="Sitka Heading" pitchFamily="2" charset="0"/>
              </a:rPr>
              <a:t>xung</a:t>
            </a:r>
            <a:r>
              <a:rPr lang="en-US" sz="2600" i="1" dirty="0" smtClean="0">
                <a:latin typeface="Sitka Heading" pitchFamily="2" charset="0"/>
              </a:rPr>
              <a:t> </a:t>
            </a:r>
            <a:r>
              <a:rPr lang="en-US" sz="2600" i="1" dirty="0" err="1" smtClean="0">
                <a:latin typeface="Sitka Heading" pitchFamily="2" charset="0"/>
              </a:rPr>
              <a:t>phong</a:t>
            </a:r>
            <a:r>
              <a:rPr lang="en-US" sz="2600" i="1" dirty="0" smtClean="0">
                <a:latin typeface="Sitka Heading" pitchFamily="2" charset="0"/>
              </a:rPr>
              <a:t> </a:t>
            </a:r>
            <a:r>
              <a:rPr lang="en-US" sz="2600" i="1" dirty="0" err="1" smtClean="0">
                <a:latin typeface="Sitka Heading" pitchFamily="2" charset="0"/>
              </a:rPr>
              <a:t>để</a:t>
            </a:r>
            <a:r>
              <a:rPr lang="en-US" sz="2600" i="1" dirty="0" smtClean="0">
                <a:latin typeface="Sitka Heading" pitchFamily="2" charset="0"/>
              </a:rPr>
              <a:t> </a:t>
            </a:r>
            <a:r>
              <a:rPr lang="en-US" sz="2600" i="1" dirty="0" err="1" smtClean="0">
                <a:latin typeface="Sitka Heading" pitchFamily="2" charset="0"/>
              </a:rPr>
              <a:t>trả</a:t>
            </a:r>
            <a:r>
              <a:rPr lang="en-US" sz="2600" i="1" dirty="0" smtClean="0">
                <a:latin typeface="Sitka Heading" pitchFamily="2" charset="0"/>
              </a:rPr>
              <a:t> </a:t>
            </a:r>
            <a:r>
              <a:rPr lang="en-US" sz="2600" i="1" dirty="0" err="1" smtClean="0">
                <a:latin typeface="Sitka Heading" pitchFamily="2" charset="0"/>
              </a:rPr>
              <a:t>lời</a:t>
            </a:r>
            <a:r>
              <a:rPr lang="en-US" sz="2600" i="1" dirty="0" smtClean="0">
                <a:latin typeface="Sitka Heading" pitchFamily="2" charset="0"/>
              </a:rPr>
              <a:t> </a:t>
            </a:r>
            <a:r>
              <a:rPr lang="en-US" sz="2600" i="1" dirty="0" err="1" smtClean="0">
                <a:latin typeface="Sitka Heading" pitchFamily="2" charset="0"/>
              </a:rPr>
              <a:t>câu</a:t>
            </a:r>
            <a:r>
              <a:rPr lang="en-US" sz="2600" i="1" dirty="0" smtClean="0">
                <a:latin typeface="Sitka Heading" pitchFamily="2" charset="0"/>
              </a:rPr>
              <a:t> </a:t>
            </a:r>
            <a:r>
              <a:rPr lang="en-US" sz="2600" i="1" dirty="0" err="1" smtClean="0">
                <a:latin typeface="Sitka Heading" pitchFamily="2" charset="0"/>
              </a:rPr>
              <a:t>hỏi</a:t>
            </a:r>
            <a:r>
              <a:rPr lang="en-US" sz="2600" i="1" dirty="0" smtClean="0">
                <a:latin typeface="Sitka Heading" pitchFamily="2" charset="0"/>
              </a:rPr>
              <a:t> </a:t>
            </a:r>
            <a:r>
              <a:rPr lang="en-US" sz="2600" i="1" dirty="0" err="1" smtClean="0">
                <a:latin typeface="Sitka Heading" pitchFamily="2" charset="0"/>
              </a:rPr>
              <a:t>của</a:t>
            </a:r>
            <a:r>
              <a:rPr lang="en-US" sz="2600" i="1" dirty="0" smtClean="0">
                <a:latin typeface="Sitka Heading" pitchFamily="2" charset="0"/>
              </a:rPr>
              <a:t> </a:t>
            </a:r>
            <a:r>
              <a:rPr lang="en-US" sz="2600" i="1" dirty="0" err="1" smtClean="0">
                <a:latin typeface="Sitka Heading" pitchFamily="2" charset="0"/>
              </a:rPr>
              <a:t>thầy</a:t>
            </a:r>
            <a:r>
              <a:rPr lang="en-US" sz="2600" i="1" dirty="0" smtClean="0">
                <a:latin typeface="Sitka Heading" pitchFamily="2" charset="0"/>
              </a:rPr>
              <a:t> </a:t>
            </a:r>
            <a:r>
              <a:rPr lang="en-US" sz="2600" i="1" dirty="0" err="1" smtClean="0">
                <a:latin typeface="Sitka Heading" pitchFamily="2" charset="0"/>
              </a:rPr>
              <a:t>cô</a:t>
            </a:r>
            <a:r>
              <a:rPr lang="en-US" sz="2600" i="1" dirty="0" smtClean="0">
                <a:latin typeface="Sitka Heading" pitchFamily="2" charset="0"/>
              </a:rPr>
              <a:t>.</a:t>
            </a:r>
            <a:endParaRPr lang="en-US" sz="2600" i="1" dirty="0">
              <a:latin typeface="Sitka Heading" pitchFamily="2" charset="0"/>
            </a:endParaRPr>
          </a:p>
        </p:txBody>
      </p:sp>
      <p:sp>
        <p:nvSpPr>
          <p:cNvPr id="6" name="Rectangle 5"/>
          <p:cNvSpPr/>
          <p:nvPr/>
        </p:nvSpPr>
        <p:spPr>
          <a:xfrm>
            <a:off x="136070" y="4515630"/>
            <a:ext cx="8839200" cy="2031325"/>
          </a:xfrm>
          <a:prstGeom prst="rect">
            <a:avLst/>
          </a:prstGeom>
          <a:solidFill>
            <a:schemeClr val="bg1"/>
          </a:solidFill>
          <a:ln>
            <a:solidFill>
              <a:srgbClr val="FF0000"/>
            </a:solidFill>
          </a:ln>
        </p:spPr>
        <p:txBody>
          <a:bodyPr wrap="square">
            <a:spAutoFit/>
          </a:bodyPr>
          <a:lstStyle/>
          <a:p>
            <a:pPr algn="just">
              <a:lnSpc>
                <a:spcPct val="150000"/>
              </a:lnSpc>
            </a:pPr>
            <a:r>
              <a:rPr lang="en-US" sz="2800" dirty="0" err="1" smtClean="0">
                <a:latin typeface="Sitka Subheading" pitchFamily="2" charset="0"/>
              </a:rPr>
              <a:t>Câu</a:t>
            </a:r>
            <a:r>
              <a:rPr lang="en-US" sz="2800" dirty="0" smtClean="0">
                <a:latin typeface="Sitka Subheading" pitchFamily="2" charset="0"/>
              </a:rPr>
              <a:t> </a:t>
            </a:r>
            <a:r>
              <a:rPr lang="en-US" sz="2800" dirty="0" err="1" smtClean="0">
                <a:latin typeface="Sitka Subheading" pitchFamily="2" charset="0"/>
              </a:rPr>
              <a:t>hỏi</a:t>
            </a:r>
            <a:r>
              <a:rPr lang="en-US" sz="2800" dirty="0" smtClean="0">
                <a:latin typeface="Sitka Subheading" pitchFamily="2" charset="0"/>
              </a:rPr>
              <a:t>:</a:t>
            </a:r>
          </a:p>
          <a:p>
            <a:pPr algn="just">
              <a:lnSpc>
                <a:spcPct val="150000"/>
              </a:lnSpc>
            </a:pPr>
            <a:r>
              <a:rPr lang="en-US" sz="2800" dirty="0" smtClean="0">
                <a:latin typeface="Sitka Subheading" pitchFamily="2" charset="0"/>
              </a:rPr>
              <a:t>- </a:t>
            </a:r>
            <a:r>
              <a:rPr lang="en-US" sz="2800" dirty="0" err="1">
                <a:latin typeface="Sitka Subheading" pitchFamily="2" charset="0"/>
              </a:rPr>
              <a:t>Bạn</a:t>
            </a:r>
            <a:r>
              <a:rPr lang="en-US" sz="2800" dirty="0">
                <a:latin typeface="Sitka Subheading" pitchFamily="2" charset="0"/>
              </a:rPr>
              <a:t> </a:t>
            </a:r>
            <a:r>
              <a:rPr lang="en-US" sz="2800" dirty="0" err="1" smtClean="0">
                <a:latin typeface="Sitka Subheading" pitchFamily="2" charset="0"/>
              </a:rPr>
              <a:t>Vân</a:t>
            </a:r>
            <a:r>
              <a:rPr lang="en-US" sz="2800" dirty="0" smtClean="0">
                <a:latin typeface="Sitka Subheading" pitchFamily="2" charset="0"/>
              </a:rPr>
              <a:t> </a:t>
            </a:r>
            <a:r>
              <a:rPr lang="en-US" sz="2800" dirty="0" err="1">
                <a:latin typeface="Sitka Subheading" pitchFamily="2" charset="0"/>
              </a:rPr>
              <a:t>đã</a:t>
            </a:r>
            <a:r>
              <a:rPr lang="en-US" sz="2800" dirty="0">
                <a:latin typeface="Sitka Subheading" pitchFamily="2" charset="0"/>
              </a:rPr>
              <a:t> </a:t>
            </a:r>
            <a:r>
              <a:rPr lang="en-US" sz="2800" dirty="0" err="1">
                <a:latin typeface="Sitka Subheading" pitchFamily="2" charset="0"/>
              </a:rPr>
              <a:t>tự</a:t>
            </a:r>
            <a:r>
              <a:rPr lang="en-US" sz="2800" dirty="0">
                <a:latin typeface="Sitka Subheading" pitchFamily="2" charset="0"/>
              </a:rPr>
              <a:t> </a:t>
            </a:r>
            <a:r>
              <a:rPr lang="en-US" sz="2800" dirty="0" err="1">
                <a:latin typeface="Sitka Subheading" pitchFamily="2" charset="0"/>
              </a:rPr>
              <a:t>nhận</a:t>
            </a:r>
            <a:r>
              <a:rPr lang="en-US" sz="2800" dirty="0">
                <a:latin typeface="Sitka Subheading" pitchFamily="2" charset="0"/>
              </a:rPr>
              <a:t> </a:t>
            </a:r>
            <a:r>
              <a:rPr lang="en-US" sz="2800" dirty="0" err="1">
                <a:latin typeface="Sitka Subheading" pitchFamily="2" charset="0"/>
              </a:rPr>
              <a:t>thức</a:t>
            </a:r>
            <a:r>
              <a:rPr lang="en-US" sz="2800" dirty="0">
                <a:latin typeface="Sitka Subheading" pitchFamily="2" charset="0"/>
              </a:rPr>
              <a:t> </a:t>
            </a:r>
            <a:r>
              <a:rPr lang="en-US" sz="2800" dirty="0" err="1">
                <a:latin typeface="Sitka Subheading" pitchFamily="2" charset="0"/>
              </a:rPr>
              <a:t>điều</a:t>
            </a:r>
            <a:r>
              <a:rPr lang="en-US" sz="2800" dirty="0">
                <a:latin typeface="Sitka Subheading" pitchFamily="2" charset="0"/>
              </a:rPr>
              <a:t> </a:t>
            </a:r>
            <a:r>
              <a:rPr lang="en-US" sz="2800" dirty="0" err="1">
                <a:latin typeface="Sitka Subheading" pitchFamily="2" charset="0"/>
              </a:rPr>
              <a:t>gì</a:t>
            </a:r>
            <a:r>
              <a:rPr lang="en-US" sz="2800" dirty="0">
                <a:latin typeface="Sitka Subheading" pitchFamily="2" charset="0"/>
              </a:rPr>
              <a:t> </a:t>
            </a:r>
            <a:r>
              <a:rPr lang="en-US" sz="2800" dirty="0" err="1">
                <a:latin typeface="Sitka Subheading" pitchFamily="2" charset="0"/>
              </a:rPr>
              <a:t>về</a:t>
            </a:r>
            <a:r>
              <a:rPr lang="en-US" sz="2800" dirty="0">
                <a:latin typeface="Sitka Subheading" pitchFamily="2" charset="0"/>
              </a:rPr>
              <a:t> </a:t>
            </a:r>
            <a:r>
              <a:rPr lang="en-US" sz="2800" dirty="0" err="1">
                <a:latin typeface="Sitka Subheading" pitchFamily="2" charset="0"/>
              </a:rPr>
              <a:t>bản</a:t>
            </a:r>
            <a:r>
              <a:rPr lang="en-US" sz="2800" dirty="0">
                <a:latin typeface="Sitka Subheading" pitchFamily="2" charset="0"/>
              </a:rPr>
              <a:t> </a:t>
            </a:r>
            <a:r>
              <a:rPr lang="en-US" sz="2800" dirty="0" err="1">
                <a:latin typeface="Sitka Subheading" pitchFamily="2" charset="0"/>
              </a:rPr>
              <a:t>thân</a:t>
            </a:r>
            <a:r>
              <a:rPr lang="en-US" sz="2800" dirty="0">
                <a:latin typeface="Sitka Subheading" pitchFamily="2" charset="0"/>
              </a:rPr>
              <a:t>?</a:t>
            </a:r>
          </a:p>
          <a:p>
            <a:pPr algn="just">
              <a:lnSpc>
                <a:spcPct val="150000"/>
              </a:lnSpc>
            </a:pPr>
            <a:r>
              <a:rPr lang="en-US" sz="2800" dirty="0">
                <a:latin typeface="Sitka Subheading" pitchFamily="2" charset="0"/>
              </a:rPr>
              <a:t>- </a:t>
            </a:r>
            <a:r>
              <a:rPr lang="en-US" sz="2800" dirty="0" err="1">
                <a:latin typeface="Sitka Subheading" pitchFamily="2" charset="0"/>
              </a:rPr>
              <a:t>Việc</a:t>
            </a:r>
            <a:r>
              <a:rPr lang="en-US" sz="2800" dirty="0">
                <a:latin typeface="Sitka Subheading" pitchFamily="2" charset="0"/>
              </a:rPr>
              <a:t> </a:t>
            </a:r>
            <a:r>
              <a:rPr lang="en-US" sz="2800" dirty="0" err="1">
                <a:latin typeface="Sitka Subheading" pitchFamily="2" charset="0"/>
              </a:rPr>
              <a:t>tự</a:t>
            </a:r>
            <a:r>
              <a:rPr lang="en-US" sz="2800" dirty="0">
                <a:latin typeface="Sitka Subheading" pitchFamily="2" charset="0"/>
              </a:rPr>
              <a:t> </a:t>
            </a:r>
            <a:r>
              <a:rPr lang="en-US" sz="2800" dirty="0" err="1">
                <a:latin typeface="Sitka Subheading" pitchFamily="2" charset="0"/>
              </a:rPr>
              <a:t>nhận</a:t>
            </a:r>
            <a:r>
              <a:rPr lang="en-US" sz="2800" dirty="0">
                <a:latin typeface="Sitka Subheading" pitchFamily="2" charset="0"/>
              </a:rPr>
              <a:t> </a:t>
            </a:r>
            <a:r>
              <a:rPr lang="en-US" sz="2800" dirty="0" err="1">
                <a:latin typeface="Sitka Subheading" pitchFamily="2" charset="0"/>
              </a:rPr>
              <a:t>thức</a:t>
            </a:r>
            <a:r>
              <a:rPr lang="en-US" sz="2800" dirty="0">
                <a:latin typeface="Sitka Subheading" pitchFamily="2" charset="0"/>
              </a:rPr>
              <a:t> </a:t>
            </a:r>
            <a:r>
              <a:rPr lang="en-US" sz="2800" dirty="0" err="1" smtClean="0">
                <a:latin typeface="Sitka Subheading" pitchFamily="2" charset="0"/>
              </a:rPr>
              <a:t>của</a:t>
            </a:r>
            <a:r>
              <a:rPr lang="en-US" sz="2800" dirty="0" smtClean="0">
                <a:latin typeface="Sitka Subheading" pitchFamily="2" charset="0"/>
              </a:rPr>
              <a:t> </a:t>
            </a:r>
            <a:r>
              <a:rPr lang="en-US" sz="2800" dirty="0" err="1">
                <a:latin typeface="Sitka Subheading" pitchFamily="2" charset="0"/>
              </a:rPr>
              <a:t>bạn</a:t>
            </a:r>
            <a:r>
              <a:rPr lang="en-US" sz="2800" dirty="0">
                <a:latin typeface="Sitka Subheading" pitchFamily="2" charset="0"/>
              </a:rPr>
              <a:t> </a:t>
            </a:r>
            <a:r>
              <a:rPr lang="en-US" sz="2800" dirty="0" err="1" smtClean="0">
                <a:latin typeface="Sitka Subheading" pitchFamily="2" charset="0"/>
              </a:rPr>
              <a:t>Vân</a:t>
            </a:r>
            <a:r>
              <a:rPr lang="en-US" sz="2800" dirty="0" smtClean="0">
                <a:latin typeface="Sitka Subheading" pitchFamily="2" charset="0"/>
              </a:rPr>
              <a:t> </a:t>
            </a:r>
            <a:r>
              <a:rPr lang="en-US" sz="2800" dirty="0" err="1" smtClean="0">
                <a:latin typeface="Sitka Subheading" pitchFamily="2" charset="0"/>
              </a:rPr>
              <a:t>sẽ</a:t>
            </a:r>
            <a:r>
              <a:rPr lang="en-US" sz="2800" dirty="0" smtClean="0">
                <a:latin typeface="Sitka Subheading" pitchFamily="2" charset="0"/>
              </a:rPr>
              <a:t> </a:t>
            </a:r>
            <a:r>
              <a:rPr lang="en-US" sz="2800" dirty="0" err="1">
                <a:latin typeface="Sitka Subheading" pitchFamily="2" charset="0"/>
              </a:rPr>
              <a:t>mang</a:t>
            </a:r>
            <a:r>
              <a:rPr lang="en-US" sz="2800" dirty="0">
                <a:latin typeface="Sitka Subheading" pitchFamily="2" charset="0"/>
              </a:rPr>
              <a:t> </a:t>
            </a:r>
            <a:r>
              <a:rPr lang="en-US" sz="2800" dirty="0" err="1">
                <a:latin typeface="Sitka Subheading" pitchFamily="2" charset="0"/>
              </a:rPr>
              <a:t>lại</a:t>
            </a:r>
            <a:r>
              <a:rPr lang="en-US" sz="2800" dirty="0">
                <a:latin typeface="Sitka Subheading" pitchFamily="2" charset="0"/>
              </a:rPr>
              <a:t> </a:t>
            </a:r>
            <a:r>
              <a:rPr lang="en-US" sz="2800" dirty="0" err="1">
                <a:latin typeface="Sitka Subheading" pitchFamily="2" charset="0"/>
              </a:rPr>
              <a:t>điều</a:t>
            </a:r>
            <a:r>
              <a:rPr lang="en-US" sz="2800" dirty="0">
                <a:latin typeface="Sitka Subheading" pitchFamily="2" charset="0"/>
              </a:rPr>
              <a:t> </a:t>
            </a:r>
            <a:r>
              <a:rPr lang="en-US" sz="2800" dirty="0" err="1">
                <a:latin typeface="Sitka Subheading" pitchFamily="2" charset="0"/>
              </a:rPr>
              <a:t>gì</a:t>
            </a:r>
            <a:r>
              <a:rPr lang="en-US" sz="2800" dirty="0">
                <a:latin typeface="Sitka Subheading" pitchFamily="2" charset="0"/>
              </a:rPr>
              <a:t>?</a:t>
            </a:r>
          </a:p>
        </p:txBody>
      </p:sp>
      <p:sp>
        <p:nvSpPr>
          <p:cNvPr id="3" name="TextBox 2"/>
          <p:cNvSpPr txBox="1"/>
          <p:nvPr/>
        </p:nvSpPr>
        <p:spPr>
          <a:xfrm>
            <a:off x="136070" y="4377130"/>
            <a:ext cx="8839199" cy="2308324"/>
          </a:xfrm>
          <a:prstGeom prst="rect">
            <a:avLst/>
          </a:prstGeom>
          <a:solidFill>
            <a:schemeClr val="bg1"/>
          </a:solidFill>
          <a:ln>
            <a:solidFill>
              <a:srgbClr val="FF0000"/>
            </a:solidFill>
          </a:ln>
        </p:spPr>
        <p:txBody>
          <a:bodyPr wrap="square" rtlCol="0">
            <a:spAutoFit/>
          </a:bodyPr>
          <a:lstStyle/>
          <a:p>
            <a:pPr lvl="0" algn="just">
              <a:lnSpc>
                <a:spcPct val="150000"/>
              </a:lnSpc>
            </a:pPr>
            <a:r>
              <a:rPr lang="en-US" sz="2400" b="1" dirty="0">
                <a:latin typeface="Sitka Subheading" pitchFamily="2" charset="0"/>
                <a:cs typeface="Arial" panose="020B0604020202020204" pitchFamily="34" charset="0"/>
              </a:rPr>
              <a:t>- </a:t>
            </a:r>
            <a:r>
              <a:rPr lang="vi-VN" sz="2400" b="1" dirty="0">
                <a:latin typeface="Sitka Subheading" pitchFamily="2" charset="0"/>
                <a:cs typeface="Arial" panose="020B0604020202020204" pitchFamily="34" charset="0"/>
              </a:rPr>
              <a:t>Bạn Vân </a:t>
            </a:r>
            <a:r>
              <a:rPr lang="en-US" sz="2400" dirty="0" err="1" smtClean="0">
                <a:latin typeface="Sitka Subheading" pitchFamily="2" charset="0"/>
                <a:cs typeface="Arial" panose="020B0604020202020204" pitchFamily="34" charset="0"/>
              </a:rPr>
              <a:t>tự</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nhận</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thức</a:t>
            </a:r>
            <a:r>
              <a:rPr lang="en-US" sz="2400" dirty="0" smtClean="0">
                <a:latin typeface="Sitka Subheading" pitchFamily="2" charset="0"/>
                <a:cs typeface="Arial" panose="020B0604020202020204" pitchFamily="34" charset="0"/>
              </a:rPr>
              <a:t> </a:t>
            </a:r>
            <a:r>
              <a:rPr lang="vi-VN" sz="2400" dirty="0" smtClean="0">
                <a:latin typeface="Sitka Subheading" pitchFamily="2" charset="0"/>
                <a:cs typeface="Arial" panose="020B0604020202020204" pitchFamily="34" charset="0"/>
              </a:rPr>
              <a:t>là </a:t>
            </a:r>
            <a:r>
              <a:rPr lang="vi-VN" sz="2400" dirty="0">
                <a:latin typeface="Sitka Subheading" pitchFamily="2" charset="0"/>
                <a:cs typeface="Arial" panose="020B0604020202020204" pitchFamily="34" charset="0"/>
              </a:rPr>
              <a:t>người khá nhút nhát thông qua việc biết câu trả lời nhưng không dám xung phong phát biểu</a:t>
            </a:r>
            <a:r>
              <a:rPr lang="en-US" sz="2400" dirty="0">
                <a:latin typeface="Sitka Subheading" pitchFamily="2" charset="0"/>
                <a:cs typeface="Arial" panose="020B0604020202020204" pitchFamily="34" charset="0"/>
              </a:rPr>
              <a:t>               </a:t>
            </a:r>
          </a:p>
          <a:p>
            <a:pPr lvl="0" algn="just">
              <a:lnSpc>
                <a:spcPct val="150000"/>
              </a:lnSpc>
            </a:pP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Việc</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tự</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nhận</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thức</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sẽ</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giúp</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Vân</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nhận</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thấy</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nhược</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điểm</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tìm</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cách</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sửa</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chữa</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tính</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nhút</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nhát</a:t>
            </a:r>
            <a:r>
              <a:rPr lang="en-US" sz="2400" dirty="0">
                <a:latin typeface="Sitka Subheading" pitchFamily="2" charset="0"/>
                <a:cs typeface="Arial" panose="020B0604020202020204" pitchFamily="34" charset="0"/>
              </a:rPr>
              <a:t>.</a:t>
            </a:r>
          </a:p>
        </p:txBody>
      </p:sp>
    </p:spTree>
    <p:extLst>
      <p:ext uri="{BB962C8B-B14F-4D97-AF65-F5344CB8AC3E}">
        <p14:creationId xmlns:p14="http://schemas.microsoft.com/office/powerpoint/2010/main" val="41228238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45914" y="862211"/>
            <a:ext cx="6428596" cy="3020892"/>
          </a:xfrm>
          <a:prstGeom prst="rect">
            <a:avLst/>
          </a:prstGeom>
          <a:noFill/>
        </p:spPr>
        <p:txBody>
          <a:bodyPr wrap="square" rtlCol="0">
            <a:spAutoFit/>
          </a:bodyPr>
          <a:lstStyle/>
          <a:p>
            <a:pPr algn="just">
              <a:lnSpc>
                <a:spcPct val="150000"/>
              </a:lnSpc>
            </a:pPr>
            <a:r>
              <a:rPr lang="en-US" sz="2600" i="1" dirty="0" err="1" smtClean="0">
                <a:latin typeface="Sitka Heading" pitchFamily="2" charset="0"/>
              </a:rPr>
              <a:t>Khi</a:t>
            </a:r>
            <a:r>
              <a:rPr lang="en-US" sz="2600" i="1" dirty="0" smtClean="0">
                <a:latin typeface="Sitka Heading" pitchFamily="2" charset="0"/>
              </a:rPr>
              <a:t> </a:t>
            </a:r>
            <a:r>
              <a:rPr lang="en-US" sz="2600" i="1" dirty="0" err="1" smtClean="0">
                <a:latin typeface="Sitka Heading" pitchFamily="2" charset="0"/>
              </a:rPr>
              <a:t>tham</a:t>
            </a:r>
            <a:r>
              <a:rPr lang="en-US" sz="2600" i="1" dirty="0" smtClean="0">
                <a:latin typeface="Sitka Heading" pitchFamily="2" charset="0"/>
              </a:rPr>
              <a:t> </a:t>
            </a:r>
            <a:r>
              <a:rPr lang="en-US" sz="2600" i="1" dirty="0" err="1" smtClean="0">
                <a:latin typeface="Sitka Heading" pitchFamily="2" charset="0"/>
              </a:rPr>
              <a:t>gia</a:t>
            </a:r>
            <a:r>
              <a:rPr lang="en-US" sz="2600" i="1" dirty="0" smtClean="0">
                <a:latin typeface="Sitka Heading" pitchFamily="2" charset="0"/>
              </a:rPr>
              <a:t> </a:t>
            </a:r>
            <a:r>
              <a:rPr lang="en-US" sz="2600" i="1" dirty="0" err="1" smtClean="0">
                <a:latin typeface="Sitka Heading" pitchFamily="2" charset="0"/>
              </a:rPr>
              <a:t>hội</a:t>
            </a:r>
            <a:r>
              <a:rPr lang="en-US" sz="2600" i="1" dirty="0" smtClean="0">
                <a:latin typeface="Sitka Heading" pitchFamily="2" charset="0"/>
              </a:rPr>
              <a:t> </a:t>
            </a:r>
            <a:r>
              <a:rPr lang="en-US" sz="2600" i="1" dirty="0" err="1" smtClean="0">
                <a:latin typeface="Sitka Heading" pitchFamily="2" charset="0"/>
              </a:rPr>
              <a:t>thi</a:t>
            </a:r>
            <a:r>
              <a:rPr lang="en-US" sz="2600" i="1" dirty="0" smtClean="0">
                <a:latin typeface="Sitka Heading" pitchFamily="2" charset="0"/>
              </a:rPr>
              <a:t> “</a:t>
            </a:r>
            <a:r>
              <a:rPr lang="en-US" sz="2600" i="1" dirty="0" err="1" smtClean="0">
                <a:latin typeface="Sitka Heading" pitchFamily="2" charset="0"/>
              </a:rPr>
              <a:t>Nét</a:t>
            </a:r>
            <a:r>
              <a:rPr lang="en-US" sz="2600" i="1" dirty="0" smtClean="0">
                <a:latin typeface="Sitka Heading" pitchFamily="2" charset="0"/>
              </a:rPr>
              <a:t> </a:t>
            </a:r>
            <a:r>
              <a:rPr lang="en-US" sz="2600" i="1" dirty="0" err="1" smtClean="0">
                <a:latin typeface="Sitka Heading" pitchFamily="2" charset="0"/>
              </a:rPr>
              <a:t>đẹp</a:t>
            </a:r>
            <a:r>
              <a:rPr lang="en-US" sz="2600" i="1" dirty="0" smtClean="0">
                <a:latin typeface="Sitka Heading" pitchFamily="2" charset="0"/>
              </a:rPr>
              <a:t> </a:t>
            </a:r>
            <a:r>
              <a:rPr lang="en-US" sz="2600" i="1" dirty="0" err="1" smtClean="0">
                <a:latin typeface="Sitka Heading" pitchFamily="2" charset="0"/>
              </a:rPr>
              <a:t>Đội</a:t>
            </a:r>
            <a:r>
              <a:rPr lang="en-US" sz="2600" i="1" dirty="0" smtClean="0">
                <a:latin typeface="Sitka Heading" pitchFamily="2" charset="0"/>
              </a:rPr>
              <a:t> </a:t>
            </a:r>
            <a:r>
              <a:rPr lang="en-US" sz="2600" i="1" dirty="0" err="1" smtClean="0">
                <a:latin typeface="Sitka Heading" pitchFamily="2" charset="0"/>
              </a:rPr>
              <a:t>viên</a:t>
            </a:r>
            <a:r>
              <a:rPr lang="en-US" sz="2600" i="1" dirty="0" smtClean="0">
                <a:latin typeface="Sitka Heading" pitchFamily="2" charset="0"/>
              </a:rPr>
              <a:t>” do </a:t>
            </a:r>
            <a:r>
              <a:rPr lang="en-US" sz="2600" i="1" dirty="0" err="1" smtClean="0">
                <a:latin typeface="Sitka Heading" pitchFamily="2" charset="0"/>
              </a:rPr>
              <a:t>trường</a:t>
            </a:r>
            <a:r>
              <a:rPr lang="en-US" sz="2600" i="1" dirty="0" smtClean="0">
                <a:latin typeface="Sitka Heading" pitchFamily="2" charset="0"/>
              </a:rPr>
              <a:t> </a:t>
            </a:r>
            <a:r>
              <a:rPr lang="en-US" sz="2600" i="1" dirty="0" err="1" smtClean="0">
                <a:latin typeface="Sitka Heading" pitchFamily="2" charset="0"/>
              </a:rPr>
              <a:t>tổ</a:t>
            </a:r>
            <a:r>
              <a:rPr lang="en-US" sz="2600" i="1" dirty="0" smtClean="0">
                <a:latin typeface="Sitka Heading" pitchFamily="2" charset="0"/>
              </a:rPr>
              <a:t> </a:t>
            </a:r>
            <a:r>
              <a:rPr lang="en-US" sz="2600" i="1" dirty="0" err="1" smtClean="0">
                <a:latin typeface="Sitka Heading" pitchFamily="2" charset="0"/>
              </a:rPr>
              <a:t>chức</a:t>
            </a:r>
            <a:r>
              <a:rPr lang="en-US" sz="2600" i="1" dirty="0" smtClean="0">
                <a:latin typeface="Sitka Heading" pitchFamily="2" charset="0"/>
              </a:rPr>
              <a:t>, </a:t>
            </a:r>
            <a:r>
              <a:rPr lang="en-US" sz="2600" i="1" dirty="0" err="1" smtClean="0">
                <a:latin typeface="Sitka Heading" pitchFamily="2" charset="0"/>
              </a:rPr>
              <a:t>Ân</a:t>
            </a:r>
            <a:r>
              <a:rPr lang="en-US" sz="2600" i="1" dirty="0" smtClean="0">
                <a:latin typeface="Sitka Heading" pitchFamily="2" charset="0"/>
              </a:rPr>
              <a:t> </a:t>
            </a:r>
            <a:r>
              <a:rPr lang="en-US" sz="2600" i="1" dirty="0" err="1" smtClean="0">
                <a:latin typeface="Sitka Heading" pitchFamily="2" charset="0"/>
              </a:rPr>
              <a:t>đã</a:t>
            </a:r>
            <a:r>
              <a:rPr lang="en-US" sz="2600" i="1" dirty="0" smtClean="0">
                <a:latin typeface="Sitka Heading" pitchFamily="2" charset="0"/>
              </a:rPr>
              <a:t> </a:t>
            </a:r>
            <a:r>
              <a:rPr lang="en-US" sz="2600" i="1" dirty="0" err="1" smtClean="0">
                <a:latin typeface="Sitka Heading" pitchFamily="2" charset="0"/>
              </a:rPr>
              <a:t>trình</a:t>
            </a:r>
            <a:r>
              <a:rPr lang="en-US" sz="2600" i="1" dirty="0" smtClean="0">
                <a:latin typeface="Sitka Heading" pitchFamily="2" charset="0"/>
              </a:rPr>
              <a:t> </a:t>
            </a:r>
            <a:r>
              <a:rPr lang="en-US" sz="2600" i="1" dirty="0" err="1" smtClean="0">
                <a:latin typeface="Sitka Heading" pitchFamily="2" charset="0"/>
              </a:rPr>
              <a:t>diễn</a:t>
            </a:r>
            <a:r>
              <a:rPr lang="en-US" sz="2600" i="1" dirty="0" smtClean="0">
                <a:latin typeface="Sitka Heading" pitchFamily="2" charset="0"/>
              </a:rPr>
              <a:t> </a:t>
            </a:r>
            <a:r>
              <a:rPr lang="en-US" sz="2600" i="1" dirty="0" err="1" smtClean="0">
                <a:latin typeface="Sitka Heading" pitchFamily="2" charset="0"/>
              </a:rPr>
              <a:t>bộ</a:t>
            </a:r>
            <a:r>
              <a:rPr lang="en-US" sz="2600" i="1" dirty="0" smtClean="0">
                <a:latin typeface="Sitka Heading" pitchFamily="2" charset="0"/>
              </a:rPr>
              <a:t> </a:t>
            </a:r>
            <a:r>
              <a:rPr lang="en-US" sz="2600" i="1" dirty="0" err="1" smtClean="0">
                <a:latin typeface="Sitka Heading" pitchFamily="2" charset="0"/>
              </a:rPr>
              <a:t>trang</a:t>
            </a:r>
            <a:r>
              <a:rPr lang="en-US" sz="2600" i="1" dirty="0" smtClean="0">
                <a:latin typeface="Sitka Heading" pitchFamily="2" charset="0"/>
              </a:rPr>
              <a:t> </a:t>
            </a:r>
            <a:r>
              <a:rPr lang="en-US" sz="2600" i="1" dirty="0" err="1" smtClean="0">
                <a:latin typeface="Sitka Heading" pitchFamily="2" charset="0"/>
              </a:rPr>
              <a:t>phục</a:t>
            </a:r>
            <a:r>
              <a:rPr lang="en-US" sz="2600" i="1" dirty="0" smtClean="0">
                <a:latin typeface="Sitka Heading" pitchFamily="2" charset="0"/>
              </a:rPr>
              <a:t> </a:t>
            </a:r>
            <a:r>
              <a:rPr lang="en-US" sz="2600" i="1" dirty="0" err="1" smtClean="0">
                <a:latin typeface="Sitka Heading" pitchFamily="2" charset="0"/>
              </a:rPr>
              <a:t>của</a:t>
            </a:r>
            <a:r>
              <a:rPr lang="en-US" sz="2600" i="1" dirty="0" smtClean="0">
                <a:latin typeface="Sitka Heading" pitchFamily="2" charset="0"/>
              </a:rPr>
              <a:t> </a:t>
            </a:r>
            <a:r>
              <a:rPr lang="en-US" sz="2600" i="1" dirty="0" err="1" smtClean="0">
                <a:latin typeface="Sitka Heading" pitchFamily="2" charset="0"/>
              </a:rPr>
              <a:t>mình</a:t>
            </a:r>
            <a:r>
              <a:rPr lang="en-US" sz="2600" i="1" dirty="0" smtClean="0">
                <a:latin typeface="Sitka Heading" pitchFamily="2" charset="0"/>
              </a:rPr>
              <a:t> </a:t>
            </a:r>
            <a:r>
              <a:rPr lang="en-US" sz="2600" i="1" dirty="0" err="1" smtClean="0">
                <a:latin typeface="Sitka Heading" pitchFamily="2" charset="0"/>
              </a:rPr>
              <a:t>với</a:t>
            </a:r>
            <a:r>
              <a:rPr lang="en-US" sz="2600" i="1" dirty="0" smtClean="0">
                <a:latin typeface="Sitka Heading" pitchFamily="2" charset="0"/>
              </a:rPr>
              <a:t> </a:t>
            </a:r>
            <a:r>
              <a:rPr lang="en-US" sz="2600" i="1" dirty="0" err="1" smtClean="0">
                <a:latin typeface="Sitka Heading" pitchFamily="2" charset="0"/>
              </a:rPr>
              <a:t>phong</a:t>
            </a:r>
            <a:r>
              <a:rPr lang="en-US" sz="2600" i="1" dirty="0" smtClean="0">
                <a:latin typeface="Sitka Heading" pitchFamily="2" charset="0"/>
              </a:rPr>
              <a:t> </a:t>
            </a:r>
            <a:r>
              <a:rPr lang="en-US" sz="2600" i="1" dirty="0" err="1" smtClean="0">
                <a:latin typeface="Sitka Heading" pitchFamily="2" charset="0"/>
              </a:rPr>
              <a:t>thái</a:t>
            </a:r>
            <a:r>
              <a:rPr lang="en-US" sz="2600" i="1" dirty="0" smtClean="0">
                <a:latin typeface="Sitka Heading" pitchFamily="2" charset="0"/>
              </a:rPr>
              <a:t> </a:t>
            </a:r>
            <a:r>
              <a:rPr lang="en-US" sz="2600" i="1" dirty="0" err="1" smtClean="0">
                <a:latin typeface="Sitka Heading" pitchFamily="2" charset="0"/>
              </a:rPr>
              <a:t>rất</a:t>
            </a:r>
            <a:r>
              <a:rPr lang="en-US" sz="2600" i="1" dirty="0" smtClean="0">
                <a:latin typeface="Sitka Heading" pitchFamily="2" charset="0"/>
              </a:rPr>
              <a:t> </a:t>
            </a:r>
            <a:r>
              <a:rPr lang="en-US" sz="2600" i="1" dirty="0" err="1" smtClean="0">
                <a:latin typeface="Sitka Heading" pitchFamily="2" charset="0"/>
              </a:rPr>
              <a:t>tự</a:t>
            </a:r>
            <a:r>
              <a:rPr lang="en-US" sz="2600" i="1" dirty="0" smtClean="0">
                <a:latin typeface="Sitka Heading" pitchFamily="2" charset="0"/>
              </a:rPr>
              <a:t> tin </a:t>
            </a:r>
            <a:r>
              <a:rPr lang="en-US" sz="2600" i="1" dirty="0" err="1" smtClean="0">
                <a:latin typeface="Sitka Heading" pitchFamily="2" charset="0"/>
              </a:rPr>
              <a:t>dù</a:t>
            </a:r>
            <a:r>
              <a:rPr lang="en-US" sz="2600" i="1" dirty="0" smtClean="0">
                <a:latin typeface="Sitka Heading" pitchFamily="2" charset="0"/>
              </a:rPr>
              <a:t> </a:t>
            </a:r>
            <a:r>
              <a:rPr lang="en-US" sz="2600" i="1" dirty="0" err="1" smtClean="0">
                <a:latin typeface="Sitka Heading" pitchFamily="2" charset="0"/>
              </a:rPr>
              <a:t>đó</a:t>
            </a:r>
            <a:r>
              <a:rPr lang="en-US" sz="2600" i="1" dirty="0" smtClean="0">
                <a:latin typeface="Sitka Heading" pitchFamily="2" charset="0"/>
              </a:rPr>
              <a:t> </a:t>
            </a:r>
            <a:r>
              <a:rPr lang="en-US" sz="2600" i="1" dirty="0" err="1" smtClean="0">
                <a:latin typeface="Sitka Heading" pitchFamily="2" charset="0"/>
              </a:rPr>
              <a:t>là</a:t>
            </a:r>
            <a:r>
              <a:rPr lang="en-US" sz="2600" i="1" dirty="0" smtClean="0">
                <a:latin typeface="Sitka Heading" pitchFamily="2" charset="0"/>
              </a:rPr>
              <a:t> </a:t>
            </a:r>
            <a:r>
              <a:rPr lang="en-US" sz="2600" i="1" dirty="0" err="1" smtClean="0">
                <a:latin typeface="Sitka Heading" pitchFamily="2" charset="0"/>
              </a:rPr>
              <a:t>lần</a:t>
            </a:r>
            <a:r>
              <a:rPr lang="en-US" sz="2600" i="1" dirty="0" smtClean="0">
                <a:latin typeface="Sitka Heading" pitchFamily="2" charset="0"/>
              </a:rPr>
              <a:t> </a:t>
            </a:r>
            <a:r>
              <a:rPr lang="en-US" sz="2600" i="1" dirty="0" err="1" smtClean="0">
                <a:latin typeface="Sitka Heading" pitchFamily="2" charset="0"/>
              </a:rPr>
              <a:t>đầu</a:t>
            </a:r>
            <a:r>
              <a:rPr lang="en-US" sz="2600" i="1" dirty="0" smtClean="0">
                <a:latin typeface="Sitka Heading" pitchFamily="2" charset="0"/>
              </a:rPr>
              <a:t> </a:t>
            </a:r>
            <a:r>
              <a:rPr lang="en-US" sz="2600" i="1" dirty="0" err="1" smtClean="0">
                <a:latin typeface="Sitka Heading" pitchFamily="2" charset="0"/>
              </a:rPr>
              <a:t>tiên</a:t>
            </a:r>
            <a:r>
              <a:rPr lang="en-US" sz="2600" i="1" dirty="0" smtClean="0">
                <a:latin typeface="Sitka Heading" pitchFamily="2" charset="0"/>
              </a:rPr>
              <a:t> </a:t>
            </a:r>
            <a:r>
              <a:rPr lang="en-US" sz="2600" i="1" dirty="0" err="1" smtClean="0">
                <a:latin typeface="Sitka Heading" pitchFamily="2" charset="0"/>
              </a:rPr>
              <a:t>thể</a:t>
            </a:r>
            <a:r>
              <a:rPr lang="en-US" sz="2600" i="1" dirty="0" smtClean="0">
                <a:latin typeface="Sitka Heading" pitchFamily="2" charset="0"/>
              </a:rPr>
              <a:t> </a:t>
            </a:r>
            <a:r>
              <a:rPr lang="en-US" sz="2600" i="1" dirty="0" err="1" smtClean="0">
                <a:latin typeface="Sitka Heading" pitchFamily="2" charset="0"/>
              </a:rPr>
              <a:t>hiện</a:t>
            </a:r>
            <a:r>
              <a:rPr lang="en-US" sz="2600" i="1" dirty="0" smtClean="0">
                <a:latin typeface="Sitka Heading" pitchFamily="2" charset="0"/>
              </a:rPr>
              <a:t>. </a:t>
            </a:r>
            <a:r>
              <a:rPr lang="en-US" sz="2600" i="1" dirty="0" err="1" smtClean="0">
                <a:latin typeface="Sitka Heading" pitchFamily="2" charset="0"/>
              </a:rPr>
              <a:t>Ân</a:t>
            </a:r>
            <a:r>
              <a:rPr lang="en-US" sz="2600" i="1" dirty="0" smtClean="0">
                <a:latin typeface="Sitka Heading" pitchFamily="2" charset="0"/>
              </a:rPr>
              <a:t> </a:t>
            </a:r>
            <a:r>
              <a:rPr lang="en-US" sz="2600" i="1" dirty="0" err="1" smtClean="0">
                <a:latin typeface="Sitka Heading" pitchFamily="2" charset="0"/>
              </a:rPr>
              <a:t>rất</a:t>
            </a:r>
            <a:r>
              <a:rPr lang="en-US" sz="2600" i="1" dirty="0" smtClean="0">
                <a:latin typeface="Sitka Heading" pitchFamily="2" charset="0"/>
              </a:rPr>
              <a:t> </a:t>
            </a:r>
            <a:r>
              <a:rPr lang="en-US" sz="2600" i="1" dirty="0" err="1" smtClean="0">
                <a:latin typeface="Sitka Heading" pitchFamily="2" charset="0"/>
              </a:rPr>
              <a:t>thích</a:t>
            </a:r>
            <a:r>
              <a:rPr lang="en-US" sz="2600" i="1" dirty="0" smtClean="0">
                <a:latin typeface="Sitka Heading" pitchFamily="2" charset="0"/>
              </a:rPr>
              <a:t> </a:t>
            </a:r>
            <a:r>
              <a:rPr lang="en-US" sz="2600" i="1" dirty="0" err="1" smtClean="0">
                <a:latin typeface="Sitka Heading" pitchFamily="2" charset="0"/>
              </a:rPr>
              <a:t>thú</a:t>
            </a:r>
            <a:r>
              <a:rPr lang="en-US" sz="2600" i="1" dirty="0" smtClean="0">
                <a:latin typeface="Sitka Heading" pitchFamily="2" charset="0"/>
              </a:rPr>
              <a:t> </a:t>
            </a:r>
            <a:r>
              <a:rPr lang="en-US" sz="2600" i="1" dirty="0" err="1" smtClean="0">
                <a:latin typeface="Sitka Heading" pitchFamily="2" charset="0"/>
              </a:rPr>
              <a:t>khi</a:t>
            </a:r>
            <a:r>
              <a:rPr lang="en-US" sz="2600" i="1" dirty="0" smtClean="0">
                <a:latin typeface="Sitka Heading" pitchFamily="2" charset="0"/>
              </a:rPr>
              <a:t> </a:t>
            </a:r>
            <a:r>
              <a:rPr lang="en-US" sz="2600" i="1" dirty="0" err="1" smtClean="0">
                <a:latin typeface="Sitka Heading" pitchFamily="2" charset="0"/>
              </a:rPr>
              <a:t>khám</a:t>
            </a:r>
            <a:r>
              <a:rPr lang="en-US" sz="2600" i="1" dirty="0" smtClean="0">
                <a:latin typeface="Sitka Heading" pitchFamily="2" charset="0"/>
              </a:rPr>
              <a:t> </a:t>
            </a:r>
            <a:r>
              <a:rPr lang="en-US" sz="2600" i="1" dirty="0" err="1" smtClean="0">
                <a:latin typeface="Sitka Heading" pitchFamily="2" charset="0"/>
              </a:rPr>
              <a:t>phá</a:t>
            </a:r>
            <a:r>
              <a:rPr lang="en-US" sz="2600" i="1" dirty="0" smtClean="0">
                <a:latin typeface="Sitka Heading" pitchFamily="2" charset="0"/>
              </a:rPr>
              <a:t> </a:t>
            </a:r>
            <a:r>
              <a:rPr lang="en-US" sz="2600" i="1" dirty="0" err="1" smtClean="0">
                <a:latin typeface="Sitka Heading" pitchFamily="2" charset="0"/>
              </a:rPr>
              <a:t>ra</a:t>
            </a:r>
            <a:r>
              <a:rPr lang="en-US" sz="2600" i="1" dirty="0" smtClean="0">
                <a:latin typeface="Sitka Heading" pitchFamily="2" charset="0"/>
              </a:rPr>
              <a:t> </a:t>
            </a:r>
            <a:r>
              <a:rPr lang="en-US" sz="2600" i="1" dirty="0" err="1" smtClean="0">
                <a:latin typeface="Sitka Heading" pitchFamily="2" charset="0"/>
              </a:rPr>
              <a:t>khả</a:t>
            </a:r>
            <a:r>
              <a:rPr lang="en-US" sz="2600" i="1" dirty="0" smtClean="0">
                <a:latin typeface="Sitka Heading" pitchFamily="2" charset="0"/>
              </a:rPr>
              <a:t> </a:t>
            </a:r>
            <a:r>
              <a:rPr lang="en-US" sz="2600" i="1" dirty="0" err="1" smtClean="0">
                <a:latin typeface="Sitka Heading" pitchFamily="2" charset="0"/>
              </a:rPr>
              <a:t>năng</a:t>
            </a:r>
            <a:r>
              <a:rPr lang="en-US" sz="2600" i="1" dirty="0" smtClean="0">
                <a:latin typeface="Sitka Heading" pitchFamily="2" charset="0"/>
              </a:rPr>
              <a:t> </a:t>
            </a:r>
            <a:r>
              <a:rPr lang="en-US" sz="2600" i="1" dirty="0" err="1" smtClean="0">
                <a:latin typeface="Sitka Heading" pitchFamily="2" charset="0"/>
              </a:rPr>
              <a:t>này</a:t>
            </a:r>
            <a:r>
              <a:rPr lang="en-US" sz="2600" i="1" dirty="0" smtClean="0">
                <a:latin typeface="Sitka Heading" pitchFamily="2" charset="0"/>
              </a:rPr>
              <a:t> </a:t>
            </a:r>
            <a:r>
              <a:rPr lang="en-US" sz="2600" i="1" dirty="0" err="1" smtClean="0">
                <a:latin typeface="Sitka Heading" pitchFamily="2" charset="0"/>
              </a:rPr>
              <a:t>của</a:t>
            </a:r>
            <a:r>
              <a:rPr lang="en-US" sz="2600" i="1" dirty="0" smtClean="0">
                <a:latin typeface="Sitka Heading" pitchFamily="2" charset="0"/>
              </a:rPr>
              <a:t> </a:t>
            </a:r>
            <a:r>
              <a:rPr lang="en-US" sz="2600" i="1" dirty="0" err="1" smtClean="0">
                <a:latin typeface="Sitka Heading" pitchFamily="2" charset="0"/>
              </a:rPr>
              <a:t>bản</a:t>
            </a:r>
            <a:r>
              <a:rPr lang="en-US" sz="2600" i="1" dirty="0" smtClean="0">
                <a:latin typeface="Sitka Heading" pitchFamily="2" charset="0"/>
              </a:rPr>
              <a:t> </a:t>
            </a:r>
            <a:r>
              <a:rPr lang="en-US" sz="2600" i="1" dirty="0" err="1" smtClean="0">
                <a:latin typeface="Sitka Heading" pitchFamily="2" charset="0"/>
              </a:rPr>
              <a:t>thân</a:t>
            </a:r>
            <a:r>
              <a:rPr lang="en-US" sz="2600" i="1" dirty="0" smtClean="0">
                <a:latin typeface="Sitka Heading" pitchFamily="2" charset="0"/>
              </a:rPr>
              <a:t>.</a:t>
            </a:r>
            <a:endParaRPr lang="en-US" sz="2600" i="1" dirty="0">
              <a:latin typeface="Sitka Heading" pitchFamily="2"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563" r="56247" b="5210"/>
          <a:stretch/>
        </p:blipFill>
        <p:spPr bwMode="auto">
          <a:xfrm>
            <a:off x="48005" y="1371600"/>
            <a:ext cx="2635015" cy="18505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2658" y="0"/>
            <a:ext cx="9176657" cy="646331"/>
          </a:xfrm>
          <a:prstGeom prst="rect">
            <a:avLst/>
          </a:prstGeom>
          <a:noFill/>
        </p:spPr>
        <p:txBody>
          <a:bodyPr wrap="square" rtlCol="0">
            <a:spAutoFit/>
          </a:bodyPr>
          <a:lstStyle/>
          <a:p>
            <a:pPr algn="ctr"/>
            <a:r>
              <a:rPr lang="en-US" sz="3600" i="1" dirty="0" err="1" smtClean="0">
                <a:solidFill>
                  <a:srgbClr val="FF0000"/>
                </a:solidFill>
                <a:latin typeface="Sitka Subheading" pitchFamily="2" charset="0"/>
              </a:rPr>
              <a:t>Em</a:t>
            </a:r>
            <a:r>
              <a:rPr lang="en-US" sz="3600" i="1" dirty="0" smtClean="0">
                <a:solidFill>
                  <a:srgbClr val="FF0000"/>
                </a:solidFill>
                <a:latin typeface="Sitka Subheading" pitchFamily="2" charset="0"/>
              </a:rPr>
              <a:t> </a:t>
            </a:r>
            <a:r>
              <a:rPr lang="en-US" sz="3600" i="1" dirty="0" err="1" smtClean="0">
                <a:solidFill>
                  <a:srgbClr val="FF0000"/>
                </a:solidFill>
                <a:latin typeface="Sitka Subheading" pitchFamily="2" charset="0"/>
              </a:rPr>
              <a:t>hãy</a:t>
            </a:r>
            <a:r>
              <a:rPr lang="en-US" sz="3600" i="1" dirty="0" smtClean="0">
                <a:solidFill>
                  <a:srgbClr val="FF0000"/>
                </a:solidFill>
                <a:latin typeface="Sitka Subheading" pitchFamily="2" charset="0"/>
              </a:rPr>
              <a:t> </a:t>
            </a:r>
            <a:r>
              <a:rPr lang="en-US" sz="3600" i="1" dirty="0" err="1" smtClean="0">
                <a:solidFill>
                  <a:srgbClr val="FF0000"/>
                </a:solidFill>
                <a:latin typeface="Sitka Subheading" pitchFamily="2" charset="0"/>
              </a:rPr>
              <a:t>quan</a:t>
            </a:r>
            <a:r>
              <a:rPr lang="en-US" sz="3600" i="1" dirty="0" smtClean="0">
                <a:solidFill>
                  <a:srgbClr val="FF0000"/>
                </a:solidFill>
                <a:latin typeface="Sitka Subheading" pitchFamily="2" charset="0"/>
              </a:rPr>
              <a:t> </a:t>
            </a:r>
            <a:r>
              <a:rPr lang="en-US" sz="3600" i="1" dirty="0" err="1" smtClean="0">
                <a:solidFill>
                  <a:srgbClr val="FF0000"/>
                </a:solidFill>
                <a:latin typeface="Sitka Subheading" pitchFamily="2" charset="0"/>
              </a:rPr>
              <a:t>sát</a:t>
            </a:r>
            <a:r>
              <a:rPr lang="en-US" sz="3600" i="1" dirty="0" smtClean="0">
                <a:solidFill>
                  <a:srgbClr val="FF0000"/>
                </a:solidFill>
                <a:latin typeface="Sitka Subheading" pitchFamily="2" charset="0"/>
              </a:rPr>
              <a:t> </a:t>
            </a:r>
            <a:r>
              <a:rPr lang="en-US" sz="3600" i="1" dirty="0" err="1" smtClean="0">
                <a:solidFill>
                  <a:srgbClr val="FF0000"/>
                </a:solidFill>
                <a:latin typeface="Sitka Subheading" pitchFamily="2" charset="0"/>
              </a:rPr>
              <a:t>hình</a:t>
            </a:r>
            <a:r>
              <a:rPr lang="en-US" sz="3600" i="1" dirty="0" smtClean="0">
                <a:solidFill>
                  <a:srgbClr val="FF0000"/>
                </a:solidFill>
                <a:latin typeface="Sitka Subheading" pitchFamily="2" charset="0"/>
              </a:rPr>
              <a:t> </a:t>
            </a:r>
            <a:r>
              <a:rPr lang="en-US" sz="3600" i="1" dirty="0" err="1" smtClean="0">
                <a:solidFill>
                  <a:srgbClr val="FF0000"/>
                </a:solidFill>
                <a:latin typeface="Sitka Subheading" pitchFamily="2" charset="0"/>
              </a:rPr>
              <a:t>ảnh</a:t>
            </a:r>
            <a:r>
              <a:rPr lang="en-US" sz="3600" i="1" dirty="0" smtClean="0">
                <a:solidFill>
                  <a:srgbClr val="FF0000"/>
                </a:solidFill>
                <a:latin typeface="Sitka Subheading" pitchFamily="2" charset="0"/>
              </a:rPr>
              <a:t>, </a:t>
            </a:r>
            <a:r>
              <a:rPr lang="en-US" sz="3600" i="1" dirty="0" err="1" smtClean="0">
                <a:solidFill>
                  <a:srgbClr val="FF0000"/>
                </a:solidFill>
                <a:latin typeface="Sitka Subheading" pitchFamily="2" charset="0"/>
              </a:rPr>
              <a:t>đọc</a:t>
            </a:r>
            <a:r>
              <a:rPr lang="en-US" sz="3600" i="1" dirty="0" smtClean="0">
                <a:solidFill>
                  <a:srgbClr val="FF0000"/>
                </a:solidFill>
                <a:latin typeface="Sitka Subheading" pitchFamily="2" charset="0"/>
              </a:rPr>
              <a:t> </a:t>
            </a:r>
            <a:r>
              <a:rPr lang="en-US" sz="3600" i="1" dirty="0" err="1" smtClean="0">
                <a:solidFill>
                  <a:srgbClr val="FF0000"/>
                </a:solidFill>
                <a:latin typeface="Sitka Subheading" pitchFamily="2" charset="0"/>
              </a:rPr>
              <a:t>thông</a:t>
            </a:r>
            <a:r>
              <a:rPr lang="en-US" sz="3600" i="1" dirty="0" smtClean="0">
                <a:solidFill>
                  <a:srgbClr val="FF0000"/>
                </a:solidFill>
                <a:latin typeface="Sitka Subheading" pitchFamily="2" charset="0"/>
              </a:rPr>
              <a:t> tin</a:t>
            </a:r>
            <a:endParaRPr lang="en-US" sz="3600" i="1" dirty="0">
              <a:solidFill>
                <a:srgbClr val="FF0000"/>
              </a:solidFill>
              <a:latin typeface="Sitka Subheading" pitchFamily="2" charset="0"/>
            </a:endParaRPr>
          </a:p>
        </p:txBody>
      </p:sp>
      <p:sp>
        <p:nvSpPr>
          <p:cNvPr id="8" name="Rectangle 7"/>
          <p:cNvSpPr/>
          <p:nvPr/>
        </p:nvSpPr>
        <p:spPr>
          <a:xfrm>
            <a:off x="123480" y="4724400"/>
            <a:ext cx="8839200" cy="2031325"/>
          </a:xfrm>
          <a:prstGeom prst="rect">
            <a:avLst/>
          </a:prstGeom>
          <a:solidFill>
            <a:schemeClr val="bg1"/>
          </a:solidFill>
          <a:ln>
            <a:solidFill>
              <a:srgbClr val="FF0000"/>
            </a:solidFill>
          </a:ln>
        </p:spPr>
        <p:txBody>
          <a:bodyPr wrap="square">
            <a:spAutoFit/>
          </a:bodyPr>
          <a:lstStyle/>
          <a:p>
            <a:pPr algn="just">
              <a:lnSpc>
                <a:spcPct val="150000"/>
              </a:lnSpc>
            </a:pPr>
            <a:r>
              <a:rPr lang="en-US" sz="2800" dirty="0" err="1" smtClean="0">
                <a:latin typeface="Sitka Subheading" pitchFamily="2" charset="0"/>
              </a:rPr>
              <a:t>Câu</a:t>
            </a:r>
            <a:r>
              <a:rPr lang="en-US" sz="2800" dirty="0" smtClean="0">
                <a:latin typeface="Sitka Subheading" pitchFamily="2" charset="0"/>
              </a:rPr>
              <a:t> </a:t>
            </a:r>
            <a:r>
              <a:rPr lang="en-US" sz="2800" dirty="0" err="1" smtClean="0">
                <a:latin typeface="Sitka Subheading" pitchFamily="2" charset="0"/>
              </a:rPr>
              <a:t>hỏi</a:t>
            </a:r>
            <a:r>
              <a:rPr lang="en-US" sz="2800" dirty="0" smtClean="0">
                <a:latin typeface="Sitka Subheading" pitchFamily="2" charset="0"/>
              </a:rPr>
              <a:t>:</a:t>
            </a:r>
          </a:p>
          <a:p>
            <a:pPr algn="just">
              <a:lnSpc>
                <a:spcPct val="150000"/>
              </a:lnSpc>
            </a:pPr>
            <a:r>
              <a:rPr lang="en-US" sz="2800" dirty="0" smtClean="0">
                <a:latin typeface="Sitka Subheading" pitchFamily="2" charset="0"/>
              </a:rPr>
              <a:t>- </a:t>
            </a:r>
            <a:r>
              <a:rPr lang="en-US" sz="2800" dirty="0" err="1">
                <a:latin typeface="Sitka Subheading" pitchFamily="2" charset="0"/>
              </a:rPr>
              <a:t>Bạn</a:t>
            </a:r>
            <a:r>
              <a:rPr lang="en-US" sz="2800" dirty="0">
                <a:latin typeface="Sitka Subheading" pitchFamily="2" charset="0"/>
              </a:rPr>
              <a:t> </a:t>
            </a:r>
            <a:r>
              <a:rPr lang="en-US" sz="2800" dirty="0" err="1" smtClean="0">
                <a:latin typeface="Sitka Subheading" pitchFamily="2" charset="0"/>
              </a:rPr>
              <a:t>Ân</a:t>
            </a:r>
            <a:r>
              <a:rPr lang="en-US" sz="2800" dirty="0" smtClean="0">
                <a:latin typeface="Sitka Subheading" pitchFamily="2" charset="0"/>
              </a:rPr>
              <a:t> </a:t>
            </a:r>
            <a:r>
              <a:rPr lang="en-US" sz="2800" dirty="0" err="1" smtClean="0">
                <a:latin typeface="Sitka Subheading" pitchFamily="2" charset="0"/>
              </a:rPr>
              <a:t>đã</a:t>
            </a:r>
            <a:r>
              <a:rPr lang="en-US" sz="2800" dirty="0" smtClean="0">
                <a:latin typeface="Sitka Subheading" pitchFamily="2" charset="0"/>
              </a:rPr>
              <a:t> </a:t>
            </a:r>
            <a:r>
              <a:rPr lang="en-US" sz="2800" dirty="0" err="1">
                <a:latin typeface="Sitka Subheading" pitchFamily="2" charset="0"/>
              </a:rPr>
              <a:t>tự</a:t>
            </a:r>
            <a:r>
              <a:rPr lang="en-US" sz="2800" dirty="0">
                <a:latin typeface="Sitka Subheading" pitchFamily="2" charset="0"/>
              </a:rPr>
              <a:t> </a:t>
            </a:r>
            <a:r>
              <a:rPr lang="en-US" sz="2800" dirty="0" err="1">
                <a:latin typeface="Sitka Subheading" pitchFamily="2" charset="0"/>
              </a:rPr>
              <a:t>nhận</a:t>
            </a:r>
            <a:r>
              <a:rPr lang="en-US" sz="2800" dirty="0">
                <a:latin typeface="Sitka Subheading" pitchFamily="2" charset="0"/>
              </a:rPr>
              <a:t> </a:t>
            </a:r>
            <a:r>
              <a:rPr lang="en-US" sz="2800" dirty="0" err="1">
                <a:latin typeface="Sitka Subheading" pitchFamily="2" charset="0"/>
              </a:rPr>
              <a:t>thức</a:t>
            </a:r>
            <a:r>
              <a:rPr lang="en-US" sz="2800" dirty="0">
                <a:latin typeface="Sitka Subheading" pitchFamily="2" charset="0"/>
              </a:rPr>
              <a:t> </a:t>
            </a:r>
            <a:r>
              <a:rPr lang="en-US" sz="2800" dirty="0" err="1">
                <a:latin typeface="Sitka Subheading" pitchFamily="2" charset="0"/>
              </a:rPr>
              <a:t>điều</a:t>
            </a:r>
            <a:r>
              <a:rPr lang="en-US" sz="2800" dirty="0">
                <a:latin typeface="Sitka Subheading" pitchFamily="2" charset="0"/>
              </a:rPr>
              <a:t> </a:t>
            </a:r>
            <a:r>
              <a:rPr lang="en-US" sz="2800" dirty="0" err="1">
                <a:latin typeface="Sitka Subheading" pitchFamily="2" charset="0"/>
              </a:rPr>
              <a:t>gì</a:t>
            </a:r>
            <a:r>
              <a:rPr lang="en-US" sz="2800" dirty="0">
                <a:latin typeface="Sitka Subheading" pitchFamily="2" charset="0"/>
              </a:rPr>
              <a:t> </a:t>
            </a:r>
            <a:r>
              <a:rPr lang="en-US" sz="2800" dirty="0" err="1">
                <a:latin typeface="Sitka Subheading" pitchFamily="2" charset="0"/>
              </a:rPr>
              <a:t>về</a:t>
            </a:r>
            <a:r>
              <a:rPr lang="en-US" sz="2800" dirty="0">
                <a:latin typeface="Sitka Subheading" pitchFamily="2" charset="0"/>
              </a:rPr>
              <a:t> </a:t>
            </a:r>
            <a:r>
              <a:rPr lang="en-US" sz="2800" dirty="0" err="1">
                <a:latin typeface="Sitka Subheading" pitchFamily="2" charset="0"/>
              </a:rPr>
              <a:t>bản</a:t>
            </a:r>
            <a:r>
              <a:rPr lang="en-US" sz="2800" dirty="0">
                <a:latin typeface="Sitka Subheading" pitchFamily="2" charset="0"/>
              </a:rPr>
              <a:t> </a:t>
            </a:r>
            <a:r>
              <a:rPr lang="en-US" sz="2800" dirty="0" err="1">
                <a:latin typeface="Sitka Subheading" pitchFamily="2" charset="0"/>
              </a:rPr>
              <a:t>thân</a:t>
            </a:r>
            <a:r>
              <a:rPr lang="en-US" sz="2800" dirty="0">
                <a:latin typeface="Sitka Subheading" pitchFamily="2" charset="0"/>
              </a:rPr>
              <a:t>?</a:t>
            </a:r>
          </a:p>
          <a:p>
            <a:pPr algn="just">
              <a:lnSpc>
                <a:spcPct val="150000"/>
              </a:lnSpc>
            </a:pPr>
            <a:r>
              <a:rPr lang="en-US" sz="2800" dirty="0">
                <a:latin typeface="Sitka Subheading" pitchFamily="2" charset="0"/>
              </a:rPr>
              <a:t>- </a:t>
            </a:r>
            <a:r>
              <a:rPr lang="en-US" sz="2800" dirty="0" err="1">
                <a:latin typeface="Sitka Subheading" pitchFamily="2" charset="0"/>
              </a:rPr>
              <a:t>Việc</a:t>
            </a:r>
            <a:r>
              <a:rPr lang="en-US" sz="2800" dirty="0">
                <a:latin typeface="Sitka Subheading" pitchFamily="2" charset="0"/>
              </a:rPr>
              <a:t> </a:t>
            </a:r>
            <a:r>
              <a:rPr lang="en-US" sz="2800" dirty="0" err="1">
                <a:latin typeface="Sitka Subheading" pitchFamily="2" charset="0"/>
              </a:rPr>
              <a:t>tự</a:t>
            </a:r>
            <a:r>
              <a:rPr lang="en-US" sz="2800" dirty="0">
                <a:latin typeface="Sitka Subheading" pitchFamily="2" charset="0"/>
              </a:rPr>
              <a:t> </a:t>
            </a:r>
            <a:r>
              <a:rPr lang="en-US" sz="2800" dirty="0" err="1">
                <a:latin typeface="Sitka Subheading" pitchFamily="2" charset="0"/>
              </a:rPr>
              <a:t>nhận</a:t>
            </a:r>
            <a:r>
              <a:rPr lang="en-US" sz="2800" dirty="0">
                <a:latin typeface="Sitka Subheading" pitchFamily="2" charset="0"/>
              </a:rPr>
              <a:t> </a:t>
            </a:r>
            <a:r>
              <a:rPr lang="en-US" sz="2800" dirty="0" err="1">
                <a:latin typeface="Sitka Subheading" pitchFamily="2" charset="0"/>
              </a:rPr>
              <a:t>thức</a:t>
            </a:r>
            <a:r>
              <a:rPr lang="en-US" sz="2800" dirty="0">
                <a:latin typeface="Sitka Subheading" pitchFamily="2" charset="0"/>
              </a:rPr>
              <a:t> </a:t>
            </a:r>
            <a:r>
              <a:rPr lang="en-US" sz="2800" dirty="0" err="1" smtClean="0">
                <a:latin typeface="Sitka Subheading" pitchFamily="2" charset="0"/>
              </a:rPr>
              <a:t>của</a:t>
            </a:r>
            <a:r>
              <a:rPr lang="en-US" sz="2800" dirty="0" smtClean="0">
                <a:latin typeface="Sitka Subheading" pitchFamily="2" charset="0"/>
              </a:rPr>
              <a:t> </a:t>
            </a:r>
            <a:r>
              <a:rPr lang="en-US" sz="2800" dirty="0" err="1">
                <a:latin typeface="Sitka Subheading" pitchFamily="2" charset="0"/>
              </a:rPr>
              <a:t>bạn</a:t>
            </a:r>
            <a:r>
              <a:rPr lang="en-US" sz="2800" dirty="0">
                <a:latin typeface="Sitka Subheading" pitchFamily="2" charset="0"/>
              </a:rPr>
              <a:t> </a:t>
            </a:r>
            <a:r>
              <a:rPr lang="en-US" sz="2800" dirty="0" err="1">
                <a:latin typeface="Sitka Subheading" pitchFamily="2" charset="0"/>
              </a:rPr>
              <a:t>Â</a:t>
            </a:r>
            <a:r>
              <a:rPr lang="en-US" sz="2800" dirty="0" err="1" smtClean="0">
                <a:latin typeface="Sitka Subheading" pitchFamily="2" charset="0"/>
              </a:rPr>
              <a:t>n</a:t>
            </a:r>
            <a:r>
              <a:rPr lang="en-US" sz="2800" dirty="0" smtClean="0">
                <a:latin typeface="Sitka Subheading" pitchFamily="2" charset="0"/>
              </a:rPr>
              <a:t> </a:t>
            </a:r>
            <a:r>
              <a:rPr lang="en-US" sz="2800" dirty="0" err="1" smtClean="0">
                <a:latin typeface="Sitka Subheading" pitchFamily="2" charset="0"/>
              </a:rPr>
              <a:t>sẽ</a:t>
            </a:r>
            <a:r>
              <a:rPr lang="en-US" sz="2800" dirty="0" smtClean="0">
                <a:latin typeface="Sitka Subheading" pitchFamily="2" charset="0"/>
              </a:rPr>
              <a:t> </a:t>
            </a:r>
            <a:r>
              <a:rPr lang="en-US" sz="2800" dirty="0" err="1">
                <a:latin typeface="Sitka Subheading" pitchFamily="2" charset="0"/>
              </a:rPr>
              <a:t>mang</a:t>
            </a:r>
            <a:r>
              <a:rPr lang="en-US" sz="2800" dirty="0">
                <a:latin typeface="Sitka Subheading" pitchFamily="2" charset="0"/>
              </a:rPr>
              <a:t> </a:t>
            </a:r>
            <a:r>
              <a:rPr lang="en-US" sz="2800" dirty="0" err="1">
                <a:latin typeface="Sitka Subheading" pitchFamily="2" charset="0"/>
              </a:rPr>
              <a:t>lại</a:t>
            </a:r>
            <a:r>
              <a:rPr lang="en-US" sz="2800" dirty="0">
                <a:latin typeface="Sitka Subheading" pitchFamily="2" charset="0"/>
              </a:rPr>
              <a:t> </a:t>
            </a:r>
            <a:r>
              <a:rPr lang="en-US" sz="2800" dirty="0" err="1">
                <a:latin typeface="Sitka Subheading" pitchFamily="2" charset="0"/>
              </a:rPr>
              <a:t>điều</a:t>
            </a:r>
            <a:r>
              <a:rPr lang="en-US" sz="2800" dirty="0">
                <a:latin typeface="Sitka Subheading" pitchFamily="2" charset="0"/>
              </a:rPr>
              <a:t> </a:t>
            </a:r>
            <a:r>
              <a:rPr lang="en-US" sz="2800" dirty="0" err="1">
                <a:latin typeface="Sitka Subheading" pitchFamily="2" charset="0"/>
              </a:rPr>
              <a:t>gì</a:t>
            </a:r>
            <a:r>
              <a:rPr lang="en-US" sz="2800" dirty="0">
                <a:latin typeface="Sitka Subheading" pitchFamily="2" charset="0"/>
              </a:rPr>
              <a:t>?</a:t>
            </a:r>
          </a:p>
        </p:txBody>
      </p:sp>
      <p:sp>
        <p:nvSpPr>
          <p:cNvPr id="7" name="TextBox 6"/>
          <p:cNvSpPr txBox="1"/>
          <p:nvPr/>
        </p:nvSpPr>
        <p:spPr>
          <a:xfrm>
            <a:off x="-15430" y="4535666"/>
            <a:ext cx="9108586" cy="2308324"/>
          </a:xfrm>
          <a:prstGeom prst="rect">
            <a:avLst/>
          </a:prstGeom>
          <a:solidFill>
            <a:schemeClr val="bg1"/>
          </a:solidFill>
          <a:ln>
            <a:solidFill>
              <a:srgbClr val="FF0000"/>
            </a:solidFill>
          </a:ln>
        </p:spPr>
        <p:txBody>
          <a:bodyPr wrap="square" rtlCol="0">
            <a:spAutoFit/>
          </a:bodyPr>
          <a:lstStyle/>
          <a:p>
            <a:pPr lvl="0" algn="just">
              <a:lnSpc>
                <a:spcPct val="150000"/>
              </a:lnSpc>
            </a:pPr>
            <a:r>
              <a:rPr lang="en-US" sz="2400" b="1" dirty="0">
                <a:latin typeface="Sitka Subheading" pitchFamily="2" charset="0"/>
                <a:cs typeface="Arial" panose="020B0604020202020204" pitchFamily="34" charset="0"/>
              </a:rPr>
              <a:t>- </a:t>
            </a:r>
            <a:r>
              <a:rPr lang="vi-VN" sz="2400" b="1" dirty="0">
                <a:latin typeface="Sitka Subheading" pitchFamily="2" charset="0"/>
                <a:cs typeface="Arial" panose="020B0604020202020204" pitchFamily="34" charset="0"/>
              </a:rPr>
              <a:t>Bạn Ân </a:t>
            </a:r>
            <a:r>
              <a:rPr lang="en-US" sz="2400" dirty="0" err="1" smtClean="0">
                <a:latin typeface="Sitka Subheading" pitchFamily="2" charset="0"/>
                <a:cs typeface="Arial" panose="020B0604020202020204" pitchFamily="34" charset="0"/>
              </a:rPr>
              <a:t>tự</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nhận</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thức</a:t>
            </a:r>
            <a:r>
              <a:rPr lang="en-US" sz="2400" dirty="0" smtClean="0">
                <a:latin typeface="Sitka Subheading" pitchFamily="2" charset="0"/>
                <a:cs typeface="Arial" panose="020B0604020202020204" pitchFamily="34" charset="0"/>
              </a:rPr>
              <a:t> </a:t>
            </a:r>
            <a:r>
              <a:rPr lang="vi-VN" sz="2400" dirty="0" smtClean="0">
                <a:latin typeface="Sitka Subheading" pitchFamily="2" charset="0"/>
                <a:cs typeface="Arial" panose="020B0604020202020204" pitchFamily="34" charset="0"/>
              </a:rPr>
              <a:t>mình </a:t>
            </a:r>
            <a:r>
              <a:rPr lang="vi-VN" sz="2400" dirty="0">
                <a:latin typeface="Sitka Subheading" pitchFamily="2" charset="0"/>
                <a:cs typeface="Arial" panose="020B0604020202020204" pitchFamily="34" charset="0"/>
              </a:rPr>
              <a:t>là người tự tin khi trình diễn bộ trang phục của mình trong hội thi do trường tổ chức</a:t>
            </a:r>
            <a:r>
              <a:rPr lang="en-US" sz="2400" dirty="0">
                <a:latin typeface="Sitka Subheading" pitchFamily="2" charset="0"/>
                <a:cs typeface="Arial" panose="020B0604020202020204" pitchFamily="34" charset="0"/>
              </a:rPr>
              <a:t>                </a:t>
            </a:r>
          </a:p>
          <a:p>
            <a:pPr lvl="0" algn="just">
              <a:lnSpc>
                <a:spcPct val="150000"/>
              </a:lnSpc>
            </a:pP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Việc</a:t>
            </a:r>
            <a:r>
              <a:rPr lang="en-US" sz="2400" dirty="0" smtClean="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tự</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nhận</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thức</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sẽ</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giúp</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Ân</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phát</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huy</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được</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kĩ</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năng</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giao</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tiếp</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tự</a:t>
            </a:r>
            <a:r>
              <a:rPr lang="en-US" sz="2400" dirty="0">
                <a:latin typeface="Sitka Subheading" pitchFamily="2" charset="0"/>
                <a:cs typeface="Arial" panose="020B0604020202020204" pitchFamily="34" charset="0"/>
              </a:rPr>
              <a:t> tin, </a:t>
            </a:r>
            <a:r>
              <a:rPr lang="en-US" sz="2400" dirty="0" err="1">
                <a:latin typeface="Sitka Subheading" pitchFamily="2" charset="0"/>
                <a:cs typeface="Arial" panose="020B0604020202020204" pitchFamily="34" charset="0"/>
              </a:rPr>
              <a:t>mạnh</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dạn</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trước</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đám</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đông</a:t>
            </a:r>
            <a:r>
              <a:rPr lang="en-US" sz="2400" dirty="0">
                <a:latin typeface="Sitka Subheading" pitchFamily="2" charset="0"/>
                <a:cs typeface="Arial" panose="020B0604020202020204" pitchFamily="34" charset="0"/>
              </a:rPr>
              <a:t>. </a:t>
            </a:r>
          </a:p>
        </p:txBody>
      </p:sp>
    </p:spTree>
    <p:extLst>
      <p:ext uri="{BB962C8B-B14F-4D97-AF65-F5344CB8AC3E}">
        <p14:creationId xmlns:p14="http://schemas.microsoft.com/office/powerpoint/2010/main" val="2863608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93191" y="849402"/>
            <a:ext cx="6365385" cy="2862322"/>
          </a:xfrm>
          <a:prstGeom prst="rect">
            <a:avLst/>
          </a:prstGeom>
          <a:noFill/>
        </p:spPr>
        <p:txBody>
          <a:bodyPr wrap="square" rtlCol="0">
            <a:spAutoFit/>
          </a:bodyPr>
          <a:lstStyle/>
          <a:p>
            <a:pPr algn="just">
              <a:lnSpc>
                <a:spcPct val="150000"/>
              </a:lnSpc>
            </a:pPr>
            <a:r>
              <a:rPr lang="en-US" sz="2400" i="1" dirty="0" err="1" smtClean="0">
                <a:latin typeface="Sitka Heading" pitchFamily="2" charset="0"/>
              </a:rPr>
              <a:t>Nhiều</a:t>
            </a:r>
            <a:r>
              <a:rPr lang="en-US" sz="2400" i="1" dirty="0" smtClean="0">
                <a:latin typeface="Sitka Heading" pitchFamily="2" charset="0"/>
              </a:rPr>
              <a:t> </a:t>
            </a:r>
            <a:r>
              <a:rPr lang="en-US" sz="2400" i="1" dirty="0" err="1" smtClean="0">
                <a:latin typeface="Sitka Heading" pitchFamily="2" charset="0"/>
              </a:rPr>
              <a:t>bạn</a:t>
            </a:r>
            <a:r>
              <a:rPr lang="en-US" sz="2400" i="1" dirty="0" smtClean="0">
                <a:latin typeface="Sitka Heading" pitchFamily="2" charset="0"/>
              </a:rPr>
              <a:t> </a:t>
            </a:r>
            <a:r>
              <a:rPr lang="en-US" sz="2400" i="1" dirty="0" err="1" smtClean="0">
                <a:latin typeface="Sitka Heading" pitchFamily="2" charset="0"/>
              </a:rPr>
              <a:t>trong</a:t>
            </a:r>
            <a:r>
              <a:rPr lang="en-US" sz="2400" i="1" dirty="0" smtClean="0">
                <a:latin typeface="Sitka Heading" pitchFamily="2" charset="0"/>
              </a:rPr>
              <a:t> </a:t>
            </a:r>
            <a:r>
              <a:rPr lang="en-US" sz="2400" i="1" dirty="0" err="1" smtClean="0">
                <a:latin typeface="Sitka Heading" pitchFamily="2" charset="0"/>
              </a:rPr>
              <a:t>lớp</a:t>
            </a:r>
            <a:r>
              <a:rPr lang="en-US" sz="2400" i="1" dirty="0" smtClean="0">
                <a:latin typeface="Sitka Heading" pitchFamily="2" charset="0"/>
              </a:rPr>
              <a:t> </a:t>
            </a:r>
            <a:r>
              <a:rPr lang="en-US" sz="2400" i="1" dirty="0" err="1" smtClean="0">
                <a:latin typeface="Sitka Heading" pitchFamily="2" charset="0"/>
              </a:rPr>
              <a:t>nhận</a:t>
            </a:r>
            <a:r>
              <a:rPr lang="en-US" sz="2400" i="1" dirty="0" smtClean="0">
                <a:latin typeface="Sitka Heading" pitchFamily="2" charset="0"/>
              </a:rPr>
              <a:t> </a:t>
            </a:r>
            <a:r>
              <a:rPr lang="en-US" sz="2400" i="1" dirty="0" err="1" smtClean="0">
                <a:latin typeface="Sitka Heading" pitchFamily="2" charset="0"/>
              </a:rPr>
              <a:t>xét</a:t>
            </a:r>
            <a:r>
              <a:rPr lang="en-US" sz="2400" i="1" dirty="0" smtClean="0">
                <a:latin typeface="Sitka Heading" pitchFamily="2" charset="0"/>
              </a:rPr>
              <a:t> </a:t>
            </a:r>
            <a:r>
              <a:rPr lang="en-US" sz="2400" i="1" dirty="0" err="1" smtClean="0">
                <a:latin typeface="Sitka Heading" pitchFamily="2" charset="0"/>
              </a:rPr>
              <a:t>Hiếu</a:t>
            </a:r>
            <a:r>
              <a:rPr lang="en-US" sz="2400" i="1" dirty="0" smtClean="0">
                <a:latin typeface="Sitka Heading" pitchFamily="2" charset="0"/>
              </a:rPr>
              <a:t> </a:t>
            </a:r>
            <a:r>
              <a:rPr lang="en-US" sz="2400" i="1" dirty="0" err="1" smtClean="0">
                <a:latin typeface="Sitka Heading" pitchFamily="2" charset="0"/>
              </a:rPr>
              <a:t>rất</a:t>
            </a:r>
            <a:r>
              <a:rPr lang="en-US" sz="2400" i="1" dirty="0" smtClean="0">
                <a:latin typeface="Sitka Heading" pitchFamily="2" charset="0"/>
              </a:rPr>
              <a:t> </a:t>
            </a:r>
            <a:r>
              <a:rPr lang="en-US" sz="2400" i="1" dirty="0" err="1" smtClean="0">
                <a:latin typeface="Sitka Heading" pitchFamily="2" charset="0"/>
              </a:rPr>
              <a:t>dễ</a:t>
            </a:r>
            <a:r>
              <a:rPr lang="en-US" sz="2400" i="1" dirty="0" smtClean="0">
                <a:latin typeface="Sitka Heading" pitchFamily="2" charset="0"/>
              </a:rPr>
              <a:t> </a:t>
            </a:r>
            <a:r>
              <a:rPr lang="en-US" sz="2400" i="1" dirty="0" err="1" smtClean="0">
                <a:latin typeface="Sitka Heading" pitchFamily="2" charset="0"/>
              </a:rPr>
              <a:t>nổi</a:t>
            </a:r>
            <a:r>
              <a:rPr lang="en-US" sz="2400" i="1" dirty="0" smtClean="0">
                <a:latin typeface="Sitka Heading" pitchFamily="2" charset="0"/>
              </a:rPr>
              <a:t> </a:t>
            </a:r>
            <a:r>
              <a:rPr lang="en-US" sz="2400" i="1" dirty="0" err="1" smtClean="0">
                <a:latin typeface="Sitka Heading" pitchFamily="2" charset="0"/>
              </a:rPr>
              <a:t>giận</a:t>
            </a:r>
            <a:r>
              <a:rPr lang="en-US" sz="2400" i="1" dirty="0" smtClean="0">
                <a:latin typeface="Sitka Heading" pitchFamily="2" charset="0"/>
              </a:rPr>
              <a:t> </a:t>
            </a:r>
            <a:r>
              <a:rPr lang="en-US" sz="2400" i="1" dirty="0" err="1" smtClean="0">
                <a:latin typeface="Sitka Heading" pitchFamily="2" charset="0"/>
              </a:rPr>
              <a:t>nếu</a:t>
            </a:r>
            <a:r>
              <a:rPr lang="en-US" sz="2400" i="1" dirty="0" smtClean="0">
                <a:latin typeface="Sitka Heading" pitchFamily="2" charset="0"/>
              </a:rPr>
              <a:t> ý </a:t>
            </a:r>
            <a:r>
              <a:rPr lang="en-US" sz="2400" i="1" dirty="0" err="1" smtClean="0">
                <a:latin typeface="Sitka Heading" pitchFamily="2" charset="0"/>
              </a:rPr>
              <a:t>kiến</a:t>
            </a:r>
            <a:r>
              <a:rPr lang="en-US" sz="2400" i="1" dirty="0" smtClean="0">
                <a:latin typeface="Sitka Heading" pitchFamily="2" charset="0"/>
              </a:rPr>
              <a:t> </a:t>
            </a:r>
            <a:r>
              <a:rPr lang="en-US" sz="2400" i="1" dirty="0" err="1" smtClean="0">
                <a:latin typeface="Sitka Heading" pitchFamily="2" charset="0"/>
              </a:rPr>
              <a:t>của</a:t>
            </a:r>
            <a:r>
              <a:rPr lang="en-US" sz="2400" i="1" dirty="0" smtClean="0">
                <a:latin typeface="Sitka Heading" pitchFamily="2" charset="0"/>
              </a:rPr>
              <a:t> </a:t>
            </a:r>
            <a:r>
              <a:rPr lang="en-US" sz="2400" i="1" dirty="0" err="1" smtClean="0">
                <a:latin typeface="Sitka Heading" pitchFamily="2" charset="0"/>
              </a:rPr>
              <a:t>Hiếu</a:t>
            </a:r>
            <a:r>
              <a:rPr lang="en-US" sz="2400" i="1" dirty="0" smtClean="0">
                <a:latin typeface="Sitka Heading" pitchFamily="2" charset="0"/>
              </a:rPr>
              <a:t> </a:t>
            </a:r>
            <a:r>
              <a:rPr lang="en-US" sz="2400" i="1" dirty="0" err="1" smtClean="0">
                <a:latin typeface="Sitka Heading" pitchFamily="2" charset="0"/>
              </a:rPr>
              <a:t>không</a:t>
            </a:r>
            <a:r>
              <a:rPr lang="en-US" sz="2400" i="1" dirty="0" smtClean="0">
                <a:latin typeface="Sitka Heading" pitchFamily="2" charset="0"/>
              </a:rPr>
              <a:t> </a:t>
            </a:r>
            <a:r>
              <a:rPr lang="en-US" sz="2400" i="1" dirty="0" err="1" smtClean="0">
                <a:latin typeface="Sitka Heading" pitchFamily="2" charset="0"/>
              </a:rPr>
              <a:t>được</a:t>
            </a:r>
            <a:r>
              <a:rPr lang="en-US" sz="2400" i="1" dirty="0" smtClean="0">
                <a:latin typeface="Sitka Heading" pitchFamily="2" charset="0"/>
              </a:rPr>
              <a:t> </a:t>
            </a:r>
            <a:r>
              <a:rPr lang="en-US" sz="2400" i="1" dirty="0" err="1" smtClean="0">
                <a:latin typeface="Sitka Heading" pitchFamily="2" charset="0"/>
              </a:rPr>
              <a:t>các</a:t>
            </a:r>
            <a:r>
              <a:rPr lang="en-US" sz="2400" i="1" dirty="0" smtClean="0">
                <a:latin typeface="Sitka Heading" pitchFamily="2" charset="0"/>
              </a:rPr>
              <a:t> </a:t>
            </a:r>
            <a:r>
              <a:rPr lang="en-US" sz="2400" i="1" dirty="0" err="1" smtClean="0">
                <a:latin typeface="Sitka Heading" pitchFamily="2" charset="0"/>
              </a:rPr>
              <a:t>bạn</a:t>
            </a:r>
            <a:r>
              <a:rPr lang="en-US" sz="2400" i="1" dirty="0" smtClean="0">
                <a:latin typeface="Sitka Heading" pitchFamily="2" charset="0"/>
              </a:rPr>
              <a:t> </a:t>
            </a:r>
            <a:r>
              <a:rPr lang="en-US" sz="2400" i="1" dirty="0" err="1" smtClean="0">
                <a:latin typeface="Sitka Heading" pitchFamily="2" charset="0"/>
              </a:rPr>
              <a:t>khác</a:t>
            </a:r>
            <a:r>
              <a:rPr lang="en-US" sz="2400" i="1" dirty="0" smtClean="0">
                <a:latin typeface="Sitka Heading" pitchFamily="2" charset="0"/>
              </a:rPr>
              <a:t> </a:t>
            </a:r>
            <a:r>
              <a:rPr lang="en-US" sz="2400" i="1" dirty="0" err="1" smtClean="0">
                <a:latin typeface="Sitka Heading" pitchFamily="2" charset="0"/>
              </a:rPr>
              <a:t>đồng</a:t>
            </a:r>
            <a:r>
              <a:rPr lang="en-US" sz="2400" i="1" dirty="0" smtClean="0">
                <a:latin typeface="Sitka Heading" pitchFamily="2" charset="0"/>
              </a:rPr>
              <a:t> </a:t>
            </a:r>
            <a:r>
              <a:rPr lang="en-US" sz="2400" i="1" dirty="0" err="1" smtClean="0">
                <a:latin typeface="Sitka Heading" pitchFamily="2" charset="0"/>
              </a:rPr>
              <a:t>tình</a:t>
            </a:r>
            <a:r>
              <a:rPr lang="en-US" sz="2400" i="1" dirty="0" smtClean="0">
                <a:latin typeface="Sitka Heading" pitchFamily="2" charset="0"/>
              </a:rPr>
              <a:t>. </a:t>
            </a:r>
            <a:r>
              <a:rPr lang="en-US" sz="2400" i="1" dirty="0" err="1" smtClean="0">
                <a:latin typeface="Sitka Heading" pitchFamily="2" charset="0"/>
              </a:rPr>
              <a:t>Điều</a:t>
            </a:r>
            <a:r>
              <a:rPr lang="en-US" sz="2400" i="1" dirty="0" smtClean="0">
                <a:latin typeface="Sitka Heading" pitchFamily="2" charset="0"/>
              </a:rPr>
              <a:t> </a:t>
            </a:r>
            <a:r>
              <a:rPr lang="en-US" sz="2400" i="1" dirty="0" err="1" smtClean="0">
                <a:latin typeface="Sitka Heading" pitchFamily="2" charset="0"/>
              </a:rPr>
              <a:t>này</a:t>
            </a:r>
            <a:r>
              <a:rPr lang="en-US" sz="2400" i="1" dirty="0" smtClean="0">
                <a:latin typeface="Sitka Heading" pitchFamily="2" charset="0"/>
              </a:rPr>
              <a:t> </a:t>
            </a:r>
            <a:r>
              <a:rPr lang="en-US" sz="2400" i="1" dirty="0" err="1" smtClean="0">
                <a:latin typeface="Sitka Heading" pitchFamily="2" charset="0"/>
              </a:rPr>
              <a:t>khiến</a:t>
            </a:r>
            <a:r>
              <a:rPr lang="en-US" sz="2400" i="1" dirty="0" smtClean="0">
                <a:latin typeface="Sitka Heading" pitchFamily="2" charset="0"/>
              </a:rPr>
              <a:t> </a:t>
            </a:r>
            <a:r>
              <a:rPr lang="en-US" sz="2400" i="1" dirty="0" err="1" smtClean="0">
                <a:latin typeface="Sitka Heading" pitchFamily="2" charset="0"/>
              </a:rPr>
              <a:t>các</a:t>
            </a:r>
            <a:r>
              <a:rPr lang="en-US" sz="2400" i="1" dirty="0" smtClean="0">
                <a:latin typeface="Sitka Heading" pitchFamily="2" charset="0"/>
              </a:rPr>
              <a:t> </a:t>
            </a:r>
            <a:r>
              <a:rPr lang="en-US" sz="2400" i="1" dirty="0" err="1" smtClean="0">
                <a:latin typeface="Sitka Heading" pitchFamily="2" charset="0"/>
              </a:rPr>
              <a:t>bạn</a:t>
            </a:r>
            <a:r>
              <a:rPr lang="en-US" sz="2400" i="1" dirty="0" smtClean="0">
                <a:latin typeface="Sitka Heading" pitchFamily="2" charset="0"/>
              </a:rPr>
              <a:t> e </a:t>
            </a:r>
            <a:r>
              <a:rPr lang="en-US" sz="2400" i="1" dirty="0" err="1" smtClean="0">
                <a:latin typeface="Sitka Heading" pitchFamily="2" charset="0"/>
              </a:rPr>
              <a:t>ngại</a:t>
            </a:r>
            <a:r>
              <a:rPr lang="en-US" sz="2400" i="1" dirty="0" smtClean="0">
                <a:latin typeface="Sitka Heading" pitchFamily="2" charset="0"/>
              </a:rPr>
              <a:t> </a:t>
            </a:r>
            <a:r>
              <a:rPr lang="en-US" sz="2400" i="1" dirty="0" err="1" smtClean="0">
                <a:latin typeface="Sitka Heading" pitchFamily="2" charset="0"/>
              </a:rPr>
              <a:t>khi</a:t>
            </a:r>
            <a:r>
              <a:rPr lang="en-US" sz="2400" i="1" dirty="0" smtClean="0">
                <a:latin typeface="Sitka Heading" pitchFamily="2" charset="0"/>
              </a:rPr>
              <a:t> </a:t>
            </a:r>
            <a:r>
              <a:rPr lang="en-US" sz="2400" i="1" dirty="0" err="1" smtClean="0">
                <a:latin typeface="Sitka Heading" pitchFamily="2" charset="0"/>
              </a:rPr>
              <a:t>thảo</a:t>
            </a:r>
            <a:r>
              <a:rPr lang="en-US" sz="2400" i="1" dirty="0" smtClean="0">
                <a:latin typeface="Sitka Heading" pitchFamily="2" charset="0"/>
              </a:rPr>
              <a:t> </a:t>
            </a:r>
            <a:r>
              <a:rPr lang="en-US" sz="2400" i="1" dirty="0" err="1" smtClean="0">
                <a:latin typeface="Sitka Heading" pitchFamily="2" charset="0"/>
              </a:rPr>
              <a:t>luận</a:t>
            </a:r>
            <a:r>
              <a:rPr lang="en-US" sz="2400" i="1" dirty="0" smtClean="0">
                <a:latin typeface="Sitka Heading" pitchFamily="2" charset="0"/>
              </a:rPr>
              <a:t> </a:t>
            </a:r>
            <a:r>
              <a:rPr lang="en-US" sz="2400" i="1" dirty="0" err="1" smtClean="0">
                <a:latin typeface="Sitka Heading" pitchFamily="2" charset="0"/>
              </a:rPr>
              <a:t>nhóm</a:t>
            </a:r>
            <a:r>
              <a:rPr lang="en-US" sz="2400" i="1" dirty="0" smtClean="0">
                <a:latin typeface="Sitka Heading" pitchFamily="2" charset="0"/>
              </a:rPr>
              <a:t> </a:t>
            </a:r>
            <a:r>
              <a:rPr lang="en-US" sz="2400" i="1" dirty="0" err="1" smtClean="0">
                <a:latin typeface="Sitka Heading" pitchFamily="2" charset="0"/>
              </a:rPr>
              <a:t>với</a:t>
            </a:r>
            <a:r>
              <a:rPr lang="en-US" sz="2400" i="1" dirty="0" smtClean="0">
                <a:latin typeface="Sitka Heading" pitchFamily="2" charset="0"/>
              </a:rPr>
              <a:t> </a:t>
            </a:r>
            <a:r>
              <a:rPr lang="en-US" sz="2400" i="1" dirty="0" err="1" smtClean="0">
                <a:latin typeface="Sitka Heading" pitchFamily="2" charset="0"/>
              </a:rPr>
              <a:t>Hiếu</a:t>
            </a:r>
            <a:r>
              <a:rPr lang="en-US" sz="2400" i="1" dirty="0" smtClean="0">
                <a:latin typeface="Sitka Heading" pitchFamily="2" charset="0"/>
              </a:rPr>
              <a:t>. </a:t>
            </a:r>
            <a:r>
              <a:rPr lang="en-US" sz="2400" i="1" dirty="0" err="1" smtClean="0">
                <a:latin typeface="Sitka Heading" pitchFamily="2" charset="0"/>
              </a:rPr>
              <a:t>Vì</a:t>
            </a:r>
            <a:r>
              <a:rPr lang="en-US" sz="2400" i="1" dirty="0" smtClean="0">
                <a:latin typeface="Sitka Heading" pitchFamily="2" charset="0"/>
              </a:rPr>
              <a:t> </a:t>
            </a:r>
            <a:r>
              <a:rPr lang="en-US" sz="2400" i="1" dirty="0" err="1" smtClean="0">
                <a:latin typeface="Sitka Heading" pitchFamily="2" charset="0"/>
              </a:rPr>
              <a:t>vậy</a:t>
            </a:r>
            <a:r>
              <a:rPr lang="en-US" sz="2400" i="1" dirty="0" smtClean="0">
                <a:latin typeface="Sitka Heading" pitchFamily="2" charset="0"/>
              </a:rPr>
              <a:t> </a:t>
            </a:r>
            <a:r>
              <a:rPr lang="en-US" sz="2400" i="1" dirty="0" err="1" smtClean="0">
                <a:latin typeface="Sitka Heading" pitchFamily="2" charset="0"/>
              </a:rPr>
              <a:t>Hiếu</a:t>
            </a:r>
            <a:r>
              <a:rPr lang="en-US" sz="2400" i="1" dirty="0" smtClean="0">
                <a:latin typeface="Sitka Heading" pitchFamily="2" charset="0"/>
              </a:rPr>
              <a:t> </a:t>
            </a:r>
            <a:r>
              <a:rPr lang="en-US" sz="2400" i="1" dirty="0" err="1" smtClean="0">
                <a:latin typeface="Sitka Heading" pitchFamily="2" charset="0"/>
              </a:rPr>
              <a:t>tự</a:t>
            </a:r>
            <a:r>
              <a:rPr lang="en-US" sz="2400" i="1" dirty="0" smtClean="0">
                <a:latin typeface="Sitka Heading" pitchFamily="2" charset="0"/>
              </a:rPr>
              <a:t> </a:t>
            </a:r>
            <a:r>
              <a:rPr lang="en-US" sz="2400" i="1" dirty="0" err="1" smtClean="0">
                <a:latin typeface="Sitka Heading" pitchFamily="2" charset="0"/>
              </a:rPr>
              <a:t>nhủ</a:t>
            </a:r>
            <a:r>
              <a:rPr lang="en-US" sz="2400" i="1" dirty="0" smtClean="0">
                <a:latin typeface="Sitka Heading" pitchFamily="2" charset="0"/>
              </a:rPr>
              <a:t> </a:t>
            </a:r>
            <a:r>
              <a:rPr lang="en-US" sz="2400" i="1" dirty="0" err="1" smtClean="0">
                <a:latin typeface="Sitka Heading" pitchFamily="2" charset="0"/>
              </a:rPr>
              <a:t>sẽ</a:t>
            </a:r>
            <a:r>
              <a:rPr lang="en-US" sz="2400" i="1" dirty="0" smtClean="0">
                <a:latin typeface="Sitka Heading" pitchFamily="2" charset="0"/>
              </a:rPr>
              <a:t> </a:t>
            </a:r>
            <a:r>
              <a:rPr lang="en-US" sz="2400" i="1" dirty="0" err="1" smtClean="0">
                <a:latin typeface="Sitka Heading" pitchFamily="2" charset="0"/>
              </a:rPr>
              <a:t>phải</a:t>
            </a:r>
            <a:r>
              <a:rPr lang="en-US" sz="2400" i="1" dirty="0" smtClean="0">
                <a:latin typeface="Sitka Heading" pitchFamily="2" charset="0"/>
              </a:rPr>
              <a:t> </a:t>
            </a:r>
            <a:r>
              <a:rPr lang="en-US" sz="2400" i="1" dirty="0" err="1" smtClean="0">
                <a:latin typeface="Sitka Heading" pitchFamily="2" charset="0"/>
              </a:rPr>
              <a:t>thay</a:t>
            </a:r>
            <a:r>
              <a:rPr lang="en-US" sz="2400" i="1" dirty="0" smtClean="0">
                <a:latin typeface="Sitka Heading" pitchFamily="2" charset="0"/>
              </a:rPr>
              <a:t> </a:t>
            </a:r>
            <a:r>
              <a:rPr lang="en-US" sz="2400" i="1" dirty="0" err="1" smtClean="0">
                <a:latin typeface="Sitka Heading" pitchFamily="2" charset="0"/>
              </a:rPr>
              <a:t>đổi</a:t>
            </a:r>
            <a:r>
              <a:rPr lang="en-US" sz="2400" i="1" dirty="0" smtClean="0">
                <a:latin typeface="Sitka Heading" pitchFamily="2" charset="0"/>
              </a:rPr>
              <a:t> </a:t>
            </a:r>
            <a:r>
              <a:rPr lang="en-US" sz="2400" i="1" dirty="0" err="1" smtClean="0">
                <a:latin typeface="Sitka Heading" pitchFamily="2" charset="0"/>
              </a:rPr>
              <a:t>bình</a:t>
            </a:r>
            <a:r>
              <a:rPr lang="en-US" sz="2400" i="1" dirty="0" smtClean="0">
                <a:latin typeface="Sitka Heading" pitchFamily="2" charset="0"/>
              </a:rPr>
              <a:t> </a:t>
            </a:r>
            <a:r>
              <a:rPr lang="en-US" sz="2400" i="1" dirty="0" err="1" smtClean="0">
                <a:latin typeface="Sitka Heading" pitchFamily="2" charset="0"/>
              </a:rPr>
              <a:t>tĩnh</a:t>
            </a:r>
            <a:r>
              <a:rPr lang="en-US" sz="2400" i="1" dirty="0" smtClean="0">
                <a:latin typeface="Sitka Heading" pitchFamily="2" charset="0"/>
              </a:rPr>
              <a:t> </a:t>
            </a:r>
            <a:r>
              <a:rPr lang="en-US" sz="2400" i="1" dirty="0" err="1" smtClean="0">
                <a:latin typeface="Sitka Heading" pitchFamily="2" charset="0"/>
              </a:rPr>
              <a:t>hơn</a:t>
            </a:r>
            <a:r>
              <a:rPr lang="en-US" sz="2400" i="1" dirty="0" smtClean="0">
                <a:latin typeface="Sitka Heading" pitchFamily="2" charset="0"/>
              </a:rPr>
              <a:t>.</a:t>
            </a:r>
            <a:endParaRPr lang="en-US" sz="2400" i="1" dirty="0">
              <a:latin typeface="Sitka Heading" pitchFamily="2" charset="0"/>
            </a:endParaRPr>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3413" t="5334" r="5191" b="16641"/>
          <a:stretch/>
        </p:blipFill>
        <p:spPr bwMode="auto">
          <a:xfrm>
            <a:off x="76200" y="1447800"/>
            <a:ext cx="2590800" cy="184674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36070" y="4648200"/>
            <a:ext cx="8839200" cy="2031325"/>
          </a:xfrm>
          <a:prstGeom prst="rect">
            <a:avLst/>
          </a:prstGeom>
          <a:solidFill>
            <a:schemeClr val="bg1"/>
          </a:solidFill>
          <a:ln>
            <a:solidFill>
              <a:srgbClr val="FF0000"/>
            </a:solidFill>
          </a:ln>
        </p:spPr>
        <p:txBody>
          <a:bodyPr wrap="square">
            <a:spAutoFit/>
          </a:bodyPr>
          <a:lstStyle/>
          <a:p>
            <a:pPr algn="just">
              <a:lnSpc>
                <a:spcPct val="150000"/>
              </a:lnSpc>
            </a:pPr>
            <a:r>
              <a:rPr lang="en-US" sz="2800" dirty="0" err="1" smtClean="0">
                <a:latin typeface="Sitka Subheading" pitchFamily="2" charset="0"/>
              </a:rPr>
              <a:t>Câu</a:t>
            </a:r>
            <a:r>
              <a:rPr lang="en-US" sz="2800" dirty="0" smtClean="0">
                <a:latin typeface="Sitka Subheading" pitchFamily="2" charset="0"/>
              </a:rPr>
              <a:t> </a:t>
            </a:r>
            <a:r>
              <a:rPr lang="en-US" sz="2800" dirty="0" err="1" smtClean="0">
                <a:latin typeface="Sitka Subheading" pitchFamily="2" charset="0"/>
              </a:rPr>
              <a:t>hỏi</a:t>
            </a:r>
            <a:r>
              <a:rPr lang="en-US" sz="2800" dirty="0" smtClean="0">
                <a:latin typeface="Sitka Subheading" pitchFamily="2" charset="0"/>
              </a:rPr>
              <a:t>:</a:t>
            </a:r>
          </a:p>
          <a:p>
            <a:pPr algn="just">
              <a:lnSpc>
                <a:spcPct val="150000"/>
              </a:lnSpc>
            </a:pPr>
            <a:r>
              <a:rPr lang="en-US" sz="2800" dirty="0" smtClean="0">
                <a:latin typeface="Sitka Subheading" pitchFamily="2" charset="0"/>
              </a:rPr>
              <a:t>- </a:t>
            </a:r>
            <a:r>
              <a:rPr lang="en-US" sz="2800" dirty="0" err="1">
                <a:latin typeface="Sitka Subheading" pitchFamily="2" charset="0"/>
              </a:rPr>
              <a:t>Bạn</a:t>
            </a:r>
            <a:r>
              <a:rPr lang="en-US" sz="2800" dirty="0">
                <a:latin typeface="Sitka Subheading" pitchFamily="2" charset="0"/>
              </a:rPr>
              <a:t> </a:t>
            </a:r>
            <a:r>
              <a:rPr lang="en-US" sz="2800" dirty="0" err="1" smtClean="0">
                <a:latin typeface="Sitka Subheading" pitchFamily="2" charset="0"/>
              </a:rPr>
              <a:t>Hiếu</a:t>
            </a:r>
            <a:r>
              <a:rPr lang="en-US" sz="2800" dirty="0" smtClean="0">
                <a:latin typeface="Sitka Subheading" pitchFamily="2" charset="0"/>
              </a:rPr>
              <a:t> </a:t>
            </a:r>
            <a:r>
              <a:rPr lang="en-US" sz="2800" dirty="0" err="1" smtClean="0">
                <a:latin typeface="Sitka Subheading" pitchFamily="2" charset="0"/>
              </a:rPr>
              <a:t>đã</a:t>
            </a:r>
            <a:r>
              <a:rPr lang="en-US" sz="2800" dirty="0" smtClean="0">
                <a:latin typeface="Sitka Subheading" pitchFamily="2" charset="0"/>
              </a:rPr>
              <a:t> </a:t>
            </a:r>
            <a:r>
              <a:rPr lang="en-US" sz="2800" dirty="0" err="1">
                <a:latin typeface="Sitka Subheading" pitchFamily="2" charset="0"/>
              </a:rPr>
              <a:t>tự</a:t>
            </a:r>
            <a:r>
              <a:rPr lang="en-US" sz="2800" dirty="0">
                <a:latin typeface="Sitka Subheading" pitchFamily="2" charset="0"/>
              </a:rPr>
              <a:t> </a:t>
            </a:r>
            <a:r>
              <a:rPr lang="en-US" sz="2800" dirty="0" err="1">
                <a:latin typeface="Sitka Subheading" pitchFamily="2" charset="0"/>
              </a:rPr>
              <a:t>nhận</a:t>
            </a:r>
            <a:r>
              <a:rPr lang="en-US" sz="2800" dirty="0">
                <a:latin typeface="Sitka Subheading" pitchFamily="2" charset="0"/>
              </a:rPr>
              <a:t> </a:t>
            </a:r>
            <a:r>
              <a:rPr lang="en-US" sz="2800" dirty="0" err="1">
                <a:latin typeface="Sitka Subheading" pitchFamily="2" charset="0"/>
              </a:rPr>
              <a:t>thức</a:t>
            </a:r>
            <a:r>
              <a:rPr lang="en-US" sz="2800" dirty="0">
                <a:latin typeface="Sitka Subheading" pitchFamily="2" charset="0"/>
              </a:rPr>
              <a:t> </a:t>
            </a:r>
            <a:r>
              <a:rPr lang="en-US" sz="2800" dirty="0" err="1">
                <a:latin typeface="Sitka Subheading" pitchFamily="2" charset="0"/>
              </a:rPr>
              <a:t>điều</a:t>
            </a:r>
            <a:r>
              <a:rPr lang="en-US" sz="2800" dirty="0">
                <a:latin typeface="Sitka Subheading" pitchFamily="2" charset="0"/>
              </a:rPr>
              <a:t> </a:t>
            </a:r>
            <a:r>
              <a:rPr lang="en-US" sz="2800" dirty="0" err="1">
                <a:latin typeface="Sitka Subheading" pitchFamily="2" charset="0"/>
              </a:rPr>
              <a:t>gì</a:t>
            </a:r>
            <a:r>
              <a:rPr lang="en-US" sz="2800" dirty="0">
                <a:latin typeface="Sitka Subheading" pitchFamily="2" charset="0"/>
              </a:rPr>
              <a:t> </a:t>
            </a:r>
            <a:r>
              <a:rPr lang="en-US" sz="2800" dirty="0" err="1">
                <a:latin typeface="Sitka Subheading" pitchFamily="2" charset="0"/>
              </a:rPr>
              <a:t>về</a:t>
            </a:r>
            <a:r>
              <a:rPr lang="en-US" sz="2800" dirty="0">
                <a:latin typeface="Sitka Subheading" pitchFamily="2" charset="0"/>
              </a:rPr>
              <a:t> </a:t>
            </a:r>
            <a:r>
              <a:rPr lang="en-US" sz="2800" dirty="0" err="1">
                <a:latin typeface="Sitka Subheading" pitchFamily="2" charset="0"/>
              </a:rPr>
              <a:t>bản</a:t>
            </a:r>
            <a:r>
              <a:rPr lang="en-US" sz="2800" dirty="0">
                <a:latin typeface="Sitka Subheading" pitchFamily="2" charset="0"/>
              </a:rPr>
              <a:t> </a:t>
            </a:r>
            <a:r>
              <a:rPr lang="en-US" sz="2800" dirty="0" err="1">
                <a:latin typeface="Sitka Subheading" pitchFamily="2" charset="0"/>
              </a:rPr>
              <a:t>thân</a:t>
            </a:r>
            <a:r>
              <a:rPr lang="en-US" sz="2800" dirty="0">
                <a:latin typeface="Sitka Subheading" pitchFamily="2" charset="0"/>
              </a:rPr>
              <a:t>?</a:t>
            </a:r>
          </a:p>
          <a:p>
            <a:pPr algn="just">
              <a:lnSpc>
                <a:spcPct val="150000"/>
              </a:lnSpc>
            </a:pPr>
            <a:r>
              <a:rPr lang="en-US" sz="2800" dirty="0">
                <a:latin typeface="Sitka Subheading" pitchFamily="2" charset="0"/>
              </a:rPr>
              <a:t>- </a:t>
            </a:r>
            <a:r>
              <a:rPr lang="en-US" sz="2800" dirty="0" err="1">
                <a:latin typeface="Sitka Subheading" pitchFamily="2" charset="0"/>
              </a:rPr>
              <a:t>Việc</a:t>
            </a:r>
            <a:r>
              <a:rPr lang="en-US" sz="2800" dirty="0">
                <a:latin typeface="Sitka Subheading" pitchFamily="2" charset="0"/>
              </a:rPr>
              <a:t> </a:t>
            </a:r>
            <a:r>
              <a:rPr lang="en-US" sz="2800" dirty="0" err="1">
                <a:latin typeface="Sitka Subheading" pitchFamily="2" charset="0"/>
              </a:rPr>
              <a:t>tự</a:t>
            </a:r>
            <a:r>
              <a:rPr lang="en-US" sz="2800" dirty="0">
                <a:latin typeface="Sitka Subheading" pitchFamily="2" charset="0"/>
              </a:rPr>
              <a:t> </a:t>
            </a:r>
            <a:r>
              <a:rPr lang="en-US" sz="2800" dirty="0" err="1">
                <a:latin typeface="Sitka Subheading" pitchFamily="2" charset="0"/>
              </a:rPr>
              <a:t>nhận</a:t>
            </a:r>
            <a:r>
              <a:rPr lang="en-US" sz="2800" dirty="0">
                <a:latin typeface="Sitka Subheading" pitchFamily="2" charset="0"/>
              </a:rPr>
              <a:t> </a:t>
            </a:r>
            <a:r>
              <a:rPr lang="en-US" sz="2800" dirty="0" err="1">
                <a:latin typeface="Sitka Subheading" pitchFamily="2" charset="0"/>
              </a:rPr>
              <a:t>thức</a:t>
            </a:r>
            <a:r>
              <a:rPr lang="en-US" sz="2800" dirty="0">
                <a:latin typeface="Sitka Subheading" pitchFamily="2" charset="0"/>
              </a:rPr>
              <a:t> </a:t>
            </a:r>
            <a:r>
              <a:rPr lang="en-US" sz="2800" dirty="0" err="1" smtClean="0">
                <a:latin typeface="Sitka Subheading" pitchFamily="2" charset="0"/>
              </a:rPr>
              <a:t>của</a:t>
            </a:r>
            <a:r>
              <a:rPr lang="en-US" sz="2800" dirty="0" smtClean="0">
                <a:latin typeface="Sitka Subheading" pitchFamily="2" charset="0"/>
              </a:rPr>
              <a:t> </a:t>
            </a:r>
            <a:r>
              <a:rPr lang="en-US" sz="2800" dirty="0" err="1">
                <a:latin typeface="Sitka Subheading" pitchFamily="2" charset="0"/>
              </a:rPr>
              <a:t>bạn</a:t>
            </a:r>
            <a:r>
              <a:rPr lang="en-US" sz="2800" dirty="0">
                <a:latin typeface="Sitka Subheading" pitchFamily="2" charset="0"/>
              </a:rPr>
              <a:t> </a:t>
            </a:r>
            <a:r>
              <a:rPr lang="en-US" sz="2800" dirty="0" err="1" smtClean="0">
                <a:latin typeface="Sitka Subheading" pitchFamily="2" charset="0"/>
              </a:rPr>
              <a:t>Hiếu</a:t>
            </a:r>
            <a:r>
              <a:rPr lang="en-US" sz="2800" dirty="0" smtClean="0">
                <a:latin typeface="Sitka Subheading" pitchFamily="2" charset="0"/>
              </a:rPr>
              <a:t> </a:t>
            </a:r>
            <a:r>
              <a:rPr lang="en-US" sz="2800" dirty="0" err="1" smtClean="0">
                <a:latin typeface="Sitka Subheading" pitchFamily="2" charset="0"/>
              </a:rPr>
              <a:t>sẽ</a:t>
            </a:r>
            <a:r>
              <a:rPr lang="en-US" sz="2800" dirty="0" smtClean="0">
                <a:latin typeface="Sitka Subheading" pitchFamily="2" charset="0"/>
              </a:rPr>
              <a:t> </a:t>
            </a:r>
            <a:r>
              <a:rPr lang="en-US" sz="2800" dirty="0" err="1">
                <a:latin typeface="Sitka Subheading" pitchFamily="2" charset="0"/>
              </a:rPr>
              <a:t>mang</a:t>
            </a:r>
            <a:r>
              <a:rPr lang="en-US" sz="2800" dirty="0">
                <a:latin typeface="Sitka Subheading" pitchFamily="2" charset="0"/>
              </a:rPr>
              <a:t> </a:t>
            </a:r>
            <a:r>
              <a:rPr lang="en-US" sz="2800" dirty="0" err="1">
                <a:latin typeface="Sitka Subheading" pitchFamily="2" charset="0"/>
              </a:rPr>
              <a:t>lại</a:t>
            </a:r>
            <a:r>
              <a:rPr lang="en-US" sz="2800" dirty="0">
                <a:latin typeface="Sitka Subheading" pitchFamily="2" charset="0"/>
              </a:rPr>
              <a:t> </a:t>
            </a:r>
            <a:r>
              <a:rPr lang="en-US" sz="2800" dirty="0" err="1">
                <a:latin typeface="Sitka Subheading" pitchFamily="2" charset="0"/>
              </a:rPr>
              <a:t>điều</a:t>
            </a:r>
            <a:r>
              <a:rPr lang="en-US" sz="2800" dirty="0">
                <a:latin typeface="Sitka Subheading" pitchFamily="2" charset="0"/>
              </a:rPr>
              <a:t> </a:t>
            </a:r>
            <a:r>
              <a:rPr lang="en-US" sz="2800" dirty="0" err="1">
                <a:latin typeface="Sitka Subheading" pitchFamily="2" charset="0"/>
              </a:rPr>
              <a:t>gì</a:t>
            </a:r>
            <a:r>
              <a:rPr lang="en-US" sz="2800" dirty="0">
                <a:latin typeface="Sitka Subheading" pitchFamily="2" charset="0"/>
              </a:rPr>
              <a:t>?</a:t>
            </a:r>
          </a:p>
        </p:txBody>
      </p:sp>
      <p:sp>
        <p:nvSpPr>
          <p:cNvPr id="8" name="TextBox 7"/>
          <p:cNvSpPr txBox="1"/>
          <p:nvPr/>
        </p:nvSpPr>
        <p:spPr>
          <a:xfrm>
            <a:off x="47045" y="3889341"/>
            <a:ext cx="9032385" cy="2862322"/>
          </a:xfrm>
          <a:prstGeom prst="rect">
            <a:avLst/>
          </a:prstGeom>
          <a:solidFill>
            <a:schemeClr val="bg1"/>
          </a:solidFill>
          <a:ln>
            <a:solidFill>
              <a:srgbClr val="FF0000"/>
            </a:solidFill>
          </a:ln>
        </p:spPr>
        <p:txBody>
          <a:bodyPr wrap="square" rtlCol="0">
            <a:spAutoFit/>
          </a:bodyPr>
          <a:lstStyle/>
          <a:p>
            <a:pPr lvl="0" algn="just">
              <a:lnSpc>
                <a:spcPct val="150000"/>
              </a:lnSpc>
            </a:pPr>
            <a:r>
              <a:rPr lang="en-US" sz="2400" b="1" dirty="0">
                <a:latin typeface="Sitka Subheading" pitchFamily="2" charset="0"/>
                <a:cs typeface="Arial" panose="020B0604020202020204" pitchFamily="34" charset="0"/>
              </a:rPr>
              <a:t>- </a:t>
            </a:r>
            <a:r>
              <a:rPr lang="vi-VN" sz="2400" b="1" dirty="0">
                <a:latin typeface="Sitka Subheading" pitchFamily="2" charset="0"/>
                <a:cs typeface="Arial" panose="020B0604020202020204" pitchFamily="34" charset="0"/>
              </a:rPr>
              <a:t>Bạn Hiếu </a:t>
            </a:r>
            <a:r>
              <a:rPr lang="en-US" sz="2400" dirty="0" err="1" smtClean="0">
                <a:latin typeface="Sitka Subheading" pitchFamily="2" charset="0"/>
                <a:cs typeface="Arial" panose="020B0604020202020204" pitchFamily="34" charset="0"/>
              </a:rPr>
              <a:t>tự</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nhận</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thức</a:t>
            </a:r>
            <a:r>
              <a:rPr lang="en-US" sz="2400" dirty="0" smtClean="0">
                <a:latin typeface="Sitka Subheading" pitchFamily="2" charset="0"/>
                <a:cs typeface="Arial" panose="020B0604020202020204" pitchFamily="34" charset="0"/>
              </a:rPr>
              <a:t> </a:t>
            </a:r>
            <a:r>
              <a:rPr lang="vi-VN" sz="2400" dirty="0" smtClean="0">
                <a:latin typeface="Sitka Subheading" pitchFamily="2" charset="0"/>
                <a:cs typeface="Arial" panose="020B0604020202020204" pitchFamily="34" charset="0"/>
              </a:rPr>
              <a:t>mình </a:t>
            </a:r>
            <a:r>
              <a:rPr lang="vi-VN" sz="2400" dirty="0">
                <a:latin typeface="Sitka Subheading" pitchFamily="2" charset="0"/>
                <a:cs typeface="Arial" panose="020B0604020202020204" pitchFamily="34" charset="0"/>
              </a:rPr>
              <a:t>là người dễ nổi nóng khi ý kiến của mình không được các bạn khác đ</a:t>
            </a:r>
            <a:r>
              <a:rPr lang="en-US" sz="2400" dirty="0">
                <a:latin typeface="Sitka Subheading" pitchFamily="2" charset="0"/>
                <a:cs typeface="Arial" panose="020B0604020202020204" pitchFamily="34" charset="0"/>
              </a:rPr>
              <a:t>ồ</a:t>
            </a:r>
            <a:r>
              <a:rPr lang="vi-VN" sz="2400" dirty="0">
                <a:latin typeface="Sitka Subheading" pitchFamily="2" charset="0"/>
                <a:cs typeface="Arial" panose="020B0604020202020204" pitchFamily="34" charset="0"/>
              </a:rPr>
              <a:t>ng tì</a:t>
            </a:r>
            <a:r>
              <a:rPr lang="en-US" sz="2400" dirty="0" err="1">
                <a:latin typeface="Sitka Subheading" pitchFamily="2" charset="0"/>
                <a:cs typeface="Arial" panose="020B0604020202020204" pitchFamily="34" charset="0"/>
              </a:rPr>
              <a:t>nh</a:t>
            </a:r>
            <a:r>
              <a:rPr lang="en-US" sz="2400" dirty="0">
                <a:latin typeface="Sitka Subheading" pitchFamily="2" charset="0"/>
                <a:cs typeface="Arial" panose="020B0604020202020204" pitchFamily="34" charset="0"/>
              </a:rPr>
              <a:t>.                </a:t>
            </a:r>
          </a:p>
          <a:p>
            <a:pPr lvl="0" algn="just">
              <a:lnSpc>
                <a:spcPct val="150000"/>
              </a:lnSpc>
            </a:pP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Việc</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tự</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nhận</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thức</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sẽ</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giúp</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Hiếu</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thấy</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được</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nhược</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điểm</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của</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mình</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điều</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chỉnh</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hành</a:t>
            </a:r>
            <a:r>
              <a:rPr lang="en-US" sz="2400" dirty="0">
                <a:latin typeface="Sitka Subheading" pitchFamily="2" charset="0"/>
                <a:cs typeface="Arial" panose="020B0604020202020204" pitchFamily="34" charset="0"/>
              </a:rPr>
              <a:t> vi, </a:t>
            </a:r>
            <a:r>
              <a:rPr lang="en-US" sz="2400" dirty="0" err="1">
                <a:latin typeface="Sitka Subheading" pitchFamily="2" charset="0"/>
                <a:cs typeface="Arial" panose="020B0604020202020204" pitchFamily="34" charset="0"/>
              </a:rPr>
              <a:t>thái</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độ</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để</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bình</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tĩnh</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hơn</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không</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khiến</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các</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bạn</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cùng</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nhóm</a:t>
            </a:r>
            <a:r>
              <a:rPr lang="en-US" sz="2400" dirty="0">
                <a:latin typeface="Sitka Subheading" pitchFamily="2" charset="0"/>
                <a:cs typeface="Arial" panose="020B0604020202020204" pitchFamily="34" charset="0"/>
              </a:rPr>
              <a:t> e </a:t>
            </a:r>
            <a:r>
              <a:rPr lang="en-US" sz="2400" dirty="0" err="1">
                <a:latin typeface="Sitka Subheading" pitchFamily="2" charset="0"/>
                <a:cs typeface="Arial" panose="020B0604020202020204" pitchFamily="34" charset="0"/>
              </a:rPr>
              <a:t>ngại</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nữa</a:t>
            </a:r>
            <a:r>
              <a:rPr lang="en-US" sz="2400" dirty="0">
                <a:latin typeface="Sitka Subheading" pitchFamily="2" charset="0"/>
                <a:cs typeface="Arial" panose="020B0604020202020204" pitchFamily="34" charset="0"/>
              </a:rPr>
              <a:t>.</a:t>
            </a:r>
          </a:p>
        </p:txBody>
      </p:sp>
      <p:sp>
        <p:nvSpPr>
          <p:cNvPr id="9" name="TextBox 8"/>
          <p:cNvSpPr txBox="1"/>
          <p:nvPr/>
        </p:nvSpPr>
        <p:spPr>
          <a:xfrm>
            <a:off x="-32658" y="0"/>
            <a:ext cx="9176657" cy="646331"/>
          </a:xfrm>
          <a:prstGeom prst="rect">
            <a:avLst/>
          </a:prstGeom>
          <a:noFill/>
        </p:spPr>
        <p:txBody>
          <a:bodyPr wrap="square" rtlCol="0">
            <a:spAutoFit/>
          </a:bodyPr>
          <a:lstStyle/>
          <a:p>
            <a:pPr algn="ctr"/>
            <a:r>
              <a:rPr lang="en-US" sz="3600" i="1" dirty="0" err="1" smtClean="0">
                <a:solidFill>
                  <a:srgbClr val="FF0000"/>
                </a:solidFill>
                <a:latin typeface="Sitka Subheading" pitchFamily="2" charset="0"/>
              </a:rPr>
              <a:t>Em</a:t>
            </a:r>
            <a:r>
              <a:rPr lang="en-US" sz="3600" i="1" dirty="0" smtClean="0">
                <a:solidFill>
                  <a:srgbClr val="FF0000"/>
                </a:solidFill>
                <a:latin typeface="Sitka Subheading" pitchFamily="2" charset="0"/>
              </a:rPr>
              <a:t> </a:t>
            </a:r>
            <a:r>
              <a:rPr lang="en-US" sz="3600" i="1" dirty="0" err="1" smtClean="0">
                <a:solidFill>
                  <a:srgbClr val="FF0000"/>
                </a:solidFill>
                <a:latin typeface="Sitka Subheading" pitchFamily="2" charset="0"/>
              </a:rPr>
              <a:t>hãy</a:t>
            </a:r>
            <a:r>
              <a:rPr lang="en-US" sz="3600" i="1" dirty="0" smtClean="0">
                <a:solidFill>
                  <a:srgbClr val="FF0000"/>
                </a:solidFill>
                <a:latin typeface="Sitka Subheading" pitchFamily="2" charset="0"/>
              </a:rPr>
              <a:t> </a:t>
            </a:r>
            <a:r>
              <a:rPr lang="en-US" sz="3600" i="1" dirty="0" err="1" smtClean="0">
                <a:solidFill>
                  <a:srgbClr val="FF0000"/>
                </a:solidFill>
                <a:latin typeface="Sitka Subheading" pitchFamily="2" charset="0"/>
              </a:rPr>
              <a:t>quan</a:t>
            </a:r>
            <a:r>
              <a:rPr lang="en-US" sz="3600" i="1" dirty="0" smtClean="0">
                <a:solidFill>
                  <a:srgbClr val="FF0000"/>
                </a:solidFill>
                <a:latin typeface="Sitka Subheading" pitchFamily="2" charset="0"/>
              </a:rPr>
              <a:t> </a:t>
            </a:r>
            <a:r>
              <a:rPr lang="en-US" sz="3600" i="1" dirty="0" err="1" smtClean="0">
                <a:solidFill>
                  <a:srgbClr val="FF0000"/>
                </a:solidFill>
                <a:latin typeface="Sitka Subheading" pitchFamily="2" charset="0"/>
              </a:rPr>
              <a:t>sát</a:t>
            </a:r>
            <a:r>
              <a:rPr lang="en-US" sz="3600" i="1" dirty="0" smtClean="0">
                <a:solidFill>
                  <a:srgbClr val="FF0000"/>
                </a:solidFill>
                <a:latin typeface="Sitka Subheading" pitchFamily="2" charset="0"/>
              </a:rPr>
              <a:t> </a:t>
            </a:r>
            <a:r>
              <a:rPr lang="en-US" sz="3600" i="1" dirty="0" err="1" smtClean="0">
                <a:solidFill>
                  <a:srgbClr val="FF0000"/>
                </a:solidFill>
                <a:latin typeface="Sitka Subheading" pitchFamily="2" charset="0"/>
              </a:rPr>
              <a:t>hình</a:t>
            </a:r>
            <a:r>
              <a:rPr lang="en-US" sz="3600" i="1" dirty="0" smtClean="0">
                <a:solidFill>
                  <a:srgbClr val="FF0000"/>
                </a:solidFill>
                <a:latin typeface="Sitka Subheading" pitchFamily="2" charset="0"/>
              </a:rPr>
              <a:t> </a:t>
            </a:r>
            <a:r>
              <a:rPr lang="en-US" sz="3600" i="1" dirty="0" err="1" smtClean="0">
                <a:solidFill>
                  <a:srgbClr val="FF0000"/>
                </a:solidFill>
                <a:latin typeface="Sitka Subheading" pitchFamily="2" charset="0"/>
              </a:rPr>
              <a:t>ảnh</a:t>
            </a:r>
            <a:r>
              <a:rPr lang="en-US" sz="3600" i="1" dirty="0" smtClean="0">
                <a:solidFill>
                  <a:srgbClr val="FF0000"/>
                </a:solidFill>
                <a:latin typeface="Sitka Subheading" pitchFamily="2" charset="0"/>
              </a:rPr>
              <a:t>, </a:t>
            </a:r>
            <a:r>
              <a:rPr lang="en-US" sz="3600" i="1" dirty="0" err="1" smtClean="0">
                <a:solidFill>
                  <a:srgbClr val="FF0000"/>
                </a:solidFill>
                <a:latin typeface="Sitka Subheading" pitchFamily="2" charset="0"/>
              </a:rPr>
              <a:t>đọc</a:t>
            </a:r>
            <a:r>
              <a:rPr lang="en-US" sz="3600" i="1" dirty="0" smtClean="0">
                <a:solidFill>
                  <a:srgbClr val="FF0000"/>
                </a:solidFill>
                <a:latin typeface="Sitka Subheading" pitchFamily="2" charset="0"/>
              </a:rPr>
              <a:t> </a:t>
            </a:r>
            <a:r>
              <a:rPr lang="en-US" sz="3600" i="1" dirty="0" err="1" smtClean="0">
                <a:solidFill>
                  <a:srgbClr val="FF0000"/>
                </a:solidFill>
                <a:latin typeface="Sitka Subheading" pitchFamily="2" charset="0"/>
              </a:rPr>
              <a:t>thông</a:t>
            </a:r>
            <a:r>
              <a:rPr lang="en-US" sz="3600" i="1" dirty="0" smtClean="0">
                <a:solidFill>
                  <a:srgbClr val="FF0000"/>
                </a:solidFill>
                <a:latin typeface="Sitka Subheading" pitchFamily="2" charset="0"/>
              </a:rPr>
              <a:t> tin</a:t>
            </a:r>
            <a:endParaRPr lang="en-US" sz="3600" i="1" dirty="0">
              <a:solidFill>
                <a:srgbClr val="FF0000"/>
              </a:solidFill>
              <a:latin typeface="Sitka Subheading" pitchFamily="2" charset="0"/>
            </a:endParaRPr>
          </a:p>
        </p:txBody>
      </p:sp>
    </p:spTree>
    <p:extLst>
      <p:ext uri="{BB962C8B-B14F-4D97-AF65-F5344CB8AC3E}">
        <p14:creationId xmlns:p14="http://schemas.microsoft.com/office/powerpoint/2010/main" val="19221857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143000" y="2209800"/>
            <a:ext cx="7010400" cy="1754326"/>
          </a:xfrm>
          <a:prstGeom prst="rect">
            <a:avLst/>
          </a:prstGeom>
        </p:spPr>
        <p:txBody>
          <a:bodyPr wrap="square">
            <a:spAutoFit/>
          </a:bodyPr>
          <a:lstStyle/>
          <a:p>
            <a:pPr algn="ctr">
              <a:lnSpc>
                <a:spcPct val="150000"/>
              </a:lnSpc>
            </a:pPr>
            <a:r>
              <a:rPr lang="en-US" sz="3600" b="1" i="1" dirty="0" smtClean="0">
                <a:solidFill>
                  <a:srgbClr val="FF0000"/>
                </a:solidFill>
                <a:latin typeface="Sitka Subheading" pitchFamily="2" charset="0"/>
              </a:rPr>
              <a:t>Theo </a:t>
            </a:r>
            <a:r>
              <a:rPr lang="en-US" sz="3600" b="1" i="1" dirty="0" err="1" smtClean="0">
                <a:solidFill>
                  <a:srgbClr val="FF0000"/>
                </a:solidFill>
                <a:latin typeface="Sitka Subheading" pitchFamily="2" charset="0"/>
              </a:rPr>
              <a:t>em</a:t>
            </a:r>
            <a:r>
              <a:rPr lang="en-US" sz="3600" b="1" i="1" dirty="0" smtClean="0">
                <a:solidFill>
                  <a:srgbClr val="FF0000"/>
                </a:solidFill>
                <a:latin typeface="Sitka Subheading" pitchFamily="2" charset="0"/>
              </a:rPr>
              <a:t>, </a:t>
            </a:r>
            <a:r>
              <a:rPr lang="en-US" sz="3600" b="1" i="1" dirty="0" err="1" smtClean="0">
                <a:solidFill>
                  <a:srgbClr val="FF0000"/>
                </a:solidFill>
                <a:latin typeface="Sitka Subheading" pitchFamily="2" charset="0"/>
              </a:rPr>
              <a:t>tự</a:t>
            </a:r>
            <a:r>
              <a:rPr lang="en-US" sz="3600" b="1" i="1" dirty="0" smtClean="0">
                <a:solidFill>
                  <a:srgbClr val="FF0000"/>
                </a:solidFill>
                <a:latin typeface="Sitka Subheading" pitchFamily="2" charset="0"/>
              </a:rPr>
              <a:t> </a:t>
            </a:r>
            <a:r>
              <a:rPr lang="en-US" sz="3600" b="1" i="1" dirty="0" err="1" smtClean="0">
                <a:solidFill>
                  <a:srgbClr val="FF0000"/>
                </a:solidFill>
                <a:latin typeface="Sitka Subheading" pitchFamily="2" charset="0"/>
              </a:rPr>
              <a:t>nhận</a:t>
            </a:r>
            <a:r>
              <a:rPr lang="en-US" sz="3600" b="1" i="1" dirty="0" smtClean="0">
                <a:solidFill>
                  <a:srgbClr val="FF0000"/>
                </a:solidFill>
                <a:latin typeface="Sitka Subheading" pitchFamily="2" charset="0"/>
              </a:rPr>
              <a:t> </a:t>
            </a:r>
            <a:r>
              <a:rPr lang="en-US" sz="3600" b="1" i="1" dirty="0" err="1" smtClean="0">
                <a:solidFill>
                  <a:srgbClr val="FF0000"/>
                </a:solidFill>
                <a:latin typeface="Sitka Subheading" pitchFamily="2" charset="0"/>
              </a:rPr>
              <a:t>thức</a:t>
            </a:r>
            <a:r>
              <a:rPr lang="en-US" sz="3600" b="1" i="1" dirty="0" smtClean="0">
                <a:solidFill>
                  <a:srgbClr val="FF0000"/>
                </a:solidFill>
                <a:latin typeface="Sitka Subheading" pitchFamily="2" charset="0"/>
              </a:rPr>
              <a:t> </a:t>
            </a:r>
            <a:r>
              <a:rPr lang="en-US" sz="3600" b="1" i="1" dirty="0" err="1" smtClean="0">
                <a:solidFill>
                  <a:srgbClr val="FF0000"/>
                </a:solidFill>
                <a:latin typeface="Sitka Subheading" pitchFamily="2" charset="0"/>
              </a:rPr>
              <a:t>bản</a:t>
            </a:r>
            <a:r>
              <a:rPr lang="en-US" sz="3600" b="1" i="1" dirty="0" smtClean="0">
                <a:solidFill>
                  <a:srgbClr val="FF0000"/>
                </a:solidFill>
                <a:latin typeface="Sitka Subheading" pitchFamily="2" charset="0"/>
              </a:rPr>
              <a:t> </a:t>
            </a:r>
            <a:r>
              <a:rPr lang="en-US" sz="3600" b="1" i="1" dirty="0" err="1" smtClean="0">
                <a:solidFill>
                  <a:srgbClr val="FF0000"/>
                </a:solidFill>
                <a:latin typeface="Sitka Subheading" pitchFamily="2" charset="0"/>
              </a:rPr>
              <a:t>có</a:t>
            </a:r>
            <a:r>
              <a:rPr lang="en-US" sz="3600" b="1" i="1" dirty="0" smtClean="0">
                <a:solidFill>
                  <a:srgbClr val="FF0000"/>
                </a:solidFill>
                <a:latin typeface="Sitka Subheading" pitchFamily="2" charset="0"/>
              </a:rPr>
              <a:t> ý </a:t>
            </a:r>
            <a:r>
              <a:rPr lang="en-US" sz="3600" b="1" i="1" dirty="0" err="1" smtClean="0">
                <a:solidFill>
                  <a:srgbClr val="FF0000"/>
                </a:solidFill>
                <a:latin typeface="Sitka Subheading" pitchFamily="2" charset="0"/>
              </a:rPr>
              <a:t>nghĩa</a:t>
            </a:r>
            <a:r>
              <a:rPr lang="en-US" sz="3600" b="1" i="1" dirty="0" smtClean="0">
                <a:solidFill>
                  <a:srgbClr val="FF0000"/>
                </a:solidFill>
                <a:latin typeface="Sitka Subheading" pitchFamily="2" charset="0"/>
              </a:rPr>
              <a:t> </a:t>
            </a:r>
            <a:r>
              <a:rPr lang="en-US" sz="3600" b="1" i="1" dirty="0" err="1" smtClean="0">
                <a:solidFill>
                  <a:srgbClr val="FF0000"/>
                </a:solidFill>
                <a:latin typeface="Sitka Subheading" pitchFamily="2" charset="0"/>
              </a:rPr>
              <a:t>như</a:t>
            </a:r>
            <a:r>
              <a:rPr lang="en-US" sz="3600" b="1" i="1" dirty="0" smtClean="0">
                <a:solidFill>
                  <a:srgbClr val="FF0000"/>
                </a:solidFill>
                <a:latin typeface="Sitka Subheading" pitchFamily="2" charset="0"/>
              </a:rPr>
              <a:t> </a:t>
            </a:r>
            <a:r>
              <a:rPr lang="en-US" sz="3600" b="1" i="1" dirty="0" err="1" smtClean="0">
                <a:solidFill>
                  <a:srgbClr val="FF0000"/>
                </a:solidFill>
                <a:latin typeface="Sitka Subheading" pitchFamily="2" charset="0"/>
              </a:rPr>
              <a:t>thế</a:t>
            </a:r>
            <a:r>
              <a:rPr lang="en-US" sz="3600" b="1" i="1" dirty="0" smtClean="0">
                <a:solidFill>
                  <a:srgbClr val="FF0000"/>
                </a:solidFill>
                <a:latin typeface="Sitka Subheading" pitchFamily="2" charset="0"/>
              </a:rPr>
              <a:t> </a:t>
            </a:r>
            <a:r>
              <a:rPr lang="en-US" sz="3600" b="1" i="1" dirty="0" err="1" smtClean="0">
                <a:solidFill>
                  <a:srgbClr val="FF0000"/>
                </a:solidFill>
                <a:latin typeface="Sitka Subheading" pitchFamily="2" charset="0"/>
              </a:rPr>
              <a:t>nào</a:t>
            </a:r>
            <a:r>
              <a:rPr lang="en-US" sz="3600" b="1" i="1" dirty="0" smtClean="0">
                <a:solidFill>
                  <a:srgbClr val="FF0000"/>
                </a:solidFill>
                <a:latin typeface="Sitka Subheading" pitchFamily="2" charset="0"/>
              </a:rPr>
              <a:t>?</a:t>
            </a:r>
            <a:endParaRPr lang="en-US" sz="3600" b="1" i="1" dirty="0">
              <a:solidFill>
                <a:srgbClr val="FF0000"/>
              </a:solidFill>
              <a:latin typeface="Sitka Subheading" pitchFamily="2" charset="0"/>
            </a:endParaRPr>
          </a:p>
        </p:txBody>
      </p:sp>
    </p:spTree>
    <p:extLst>
      <p:ext uri="{BB962C8B-B14F-4D97-AF65-F5344CB8AC3E}">
        <p14:creationId xmlns:p14="http://schemas.microsoft.com/office/powerpoint/2010/main" val="3890404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559118" y="0"/>
            <a:ext cx="7620000" cy="1569660"/>
          </a:xfrm>
          <a:prstGeom prst="rect">
            <a:avLst/>
          </a:prstGeom>
          <a:noFill/>
        </p:spPr>
        <p:txBody>
          <a:bodyPr wrap="square" rtlCol="0">
            <a:spAutoFit/>
          </a:bodyPr>
          <a:lstStyle/>
          <a:p>
            <a:pPr algn="ctr">
              <a:lnSpc>
                <a:spcPct val="150000"/>
              </a:lnSpc>
            </a:pPr>
            <a:r>
              <a:rPr lang="en-US" sz="3200" b="1" dirty="0" smtClean="0">
                <a:solidFill>
                  <a:srgbClr val="FF0000"/>
                </a:solidFill>
                <a:latin typeface="Lucida Handwriting" pitchFamily="66" charset="0"/>
              </a:rPr>
              <a:t>BÀI </a:t>
            </a:r>
            <a:r>
              <a:rPr lang="en-US" sz="3200" b="1" dirty="0" smtClean="0">
                <a:solidFill>
                  <a:srgbClr val="FF0000"/>
                </a:solidFill>
                <a:latin typeface="Lucida Handwriting" pitchFamily="66" charset="0"/>
              </a:rPr>
              <a:t>6</a:t>
            </a:r>
          </a:p>
          <a:p>
            <a:pPr algn="ctr">
              <a:lnSpc>
                <a:spcPct val="150000"/>
              </a:lnSpc>
            </a:pPr>
            <a:r>
              <a:rPr lang="en-US" sz="3200" b="1" dirty="0" smtClean="0">
                <a:solidFill>
                  <a:srgbClr val="FF0000"/>
                </a:solidFill>
                <a:latin typeface="Lucida Handwriting" pitchFamily="66" charset="0"/>
              </a:rPr>
              <a:t>TỰ NHẬN THỨC BẢN THÂN</a:t>
            </a:r>
            <a:endParaRPr lang="en-US" sz="3200" b="1" dirty="0">
              <a:solidFill>
                <a:srgbClr val="FF0000"/>
              </a:solidFill>
              <a:latin typeface="Lucida Handwriting" pitchFamily="66" charset="0"/>
            </a:endParaRPr>
          </a:p>
        </p:txBody>
      </p:sp>
      <p:sp>
        <p:nvSpPr>
          <p:cNvPr id="5" name="TextBox 4"/>
          <p:cNvSpPr txBox="1"/>
          <p:nvPr/>
        </p:nvSpPr>
        <p:spPr>
          <a:xfrm>
            <a:off x="2286000" y="2225040"/>
            <a:ext cx="6858000" cy="4524315"/>
          </a:xfrm>
          <a:prstGeom prst="rect">
            <a:avLst/>
          </a:prstGeom>
          <a:solidFill>
            <a:schemeClr val="bg1"/>
          </a:solidFill>
        </p:spPr>
        <p:txBody>
          <a:bodyPr wrap="square" rtlCol="0">
            <a:spAutoFit/>
          </a:bodyPr>
          <a:lstStyle/>
          <a:p>
            <a:pPr algn="just">
              <a:lnSpc>
                <a:spcPct val="150000"/>
              </a:lnSpc>
            </a:pPr>
            <a:r>
              <a:rPr lang="en-US" sz="2400" b="1" i="1" dirty="0" smtClean="0">
                <a:solidFill>
                  <a:srgbClr val="0070C0"/>
                </a:solidFill>
                <a:latin typeface="Sitka Heading" pitchFamily="2" charset="0"/>
              </a:rPr>
              <a:t>I/ </a:t>
            </a:r>
            <a:r>
              <a:rPr lang="en-US" sz="2400" b="1" i="1" dirty="0" err="1" smtClean="0">
                <a:solidFill>
                  <a:srgbClr val="0070C0"/>
                </a:solidFill>
                <a:latin typeface="Sitka Heading" pitchFamily="2" charset="0"/>
              </a:rPr>
              <a:t>Khởi</a:t>
            </a:r>
            <a:r>
              <a:rPr lang="en-US" sz="2400" b="1" i="1" dirty="0" smtClean="0">
                <a:solidFill>
                  <a:srgbClr val="0070C0"/>
                </a:solidFill>
                <a:latin typeface="Sitka Heading" pitchFamily="2" charset="0"/>
              </a:rPr>
              <a:t> </a:t>
            </a:r>
            <a:r>
              <a:rPr lang="en-US" sz="2400" b="1" i="1" dirty="0" err="1" smtClean="0">
                <a:solidFill>
                  <a:srgbClr val="0070C0"/>
                </a:solidFill>
                <a:latin typeface="Sitka Heading" pitchFamily="2" charset="0"/>
              </a:rPr>
              <a:t>động</a:t>
            </a:r>
            <a:endParaRPr lang="en-US" sz="2400" b="1" i="1" dirty="0" smtClean="0">
              <a:solidFill>
                <a:srgbClr val="0070C0"/>
              </a:solidFill>
              <a:latin typeface="Sitka Heading" pitchFamily="2" charset="0"/>
            </a:endParaRPr>
          </a:p>
          <a:p>
            <a:pPr algn="just">
              <a:lnSpc>
                <a:spcPct val="150000"/>
              </a:lnSpc>
            </a:pPr>
            <a:r>
              <a:rPr lang="en-US" sz="2400" b="1" i="1" dirty="0" smtClean="0">
                <a:solidFill>
                  <a:srgbClr val="0070C0"/>
                </a:solidFill>
                <a:latin typeface="Sitka Heading" pitchFamily="2" charset="0"/>
              </a:rPr>
              <a:t>II/ </a:t>
            </a:r>
            <a:r>
              <a:rPr lang="en-US" sz="2400" b="1" i="1" dirty="0" err="1" smtClean="0">
                <a:solidFill>
                  <a:srgbClr val="0070C0"/>
                </a:solidFill>
                <a:latin typeface="Sitka Heading" pitchFamily="2" charset="0"/>
              </a:rPr>
              <a:t>Khám</a:t>
            </a:r>
            <a:r>
              <a:rPr lang="en-US" sz="2400" b="1" i="1" dirty="0" smtClean="0">
                <a:solidFill>
                  <a:srgbClr val="0070C0"/>
                </a:solidFill>
                <a:latin typeface="Sitka Heading" pitchFamily="2" charset="0"/>
              </a:rPr>
              <a:t> </a:t>
            </a:r>
            <a:r>
              <a:rPr lang="en-US" sz="2400" b="1" i="1" dirty="0" err="1" smtClean="0">
                <a:solidFill>
                  <a:srgbClr val="0070C0"/>
                </a:solidFill>
                <a:latin typeface="Sitka Heading" pitchFamily="2" charset="0"/>
              </a:rPr>
              <a:t>phá</a:t>
            </a:r>
            <a:endParaRPr lang="en-US" sz="2400" b="1" i="1" dirty="0">
              <a:solidFill>
                <a:srgbClr val="0070C0"/>
              </a:solidFill>
              <a:latin typeface="Sitka Heading" pitchFamily="2" charset="0"/>
            </a:endParaRPr>
          </a:p>
          <a:p>
            <a:pPr algn="just">
              <a:lnSpc>
                <a:spcPct val="150000"/>
              </a:lnSpc>
            </a:pPr>
            <a:r>
              <a:rPr lang="en-US" sz="2400" b="1" i="1" dirty="0">
                <a:solidFill>
                  <a:srgbClr val="00B050"/>
                </a:solidFill>
                <a:latin typeface="Sitka Heading" pitchFamily="2" charset="0"/>
              </a:rPr>
              <a:t>2/ Ý </a:t>
            </a:r>
            <a:r>
              <a:rPr lang="en-US" sz="2400" b="1" i="1" dirty="0" err="1">
                <a:solidFill>
                  <a:srgbClr val="00B050"/>
                </a:solidFill>
                <a:latin typeface="Sitka Heading" pitchFamily="2" charset="0"/>
              </a:rPr>
              <a:t>nghĩa</a:t>
            </a:r>
            <a:endParaRPr lang="en-US" sz="2400" b="1" i="1" dirty="0">
              <a:solidFill>
                <a:srgbClr val="00B050"/>
              </a:solidFill>
              <a:latin typeface="Sitka Heading" pitchFamily="2" charset="0"/>
            </a:endParaRPr>
          </a:p>
          <a:p>
            <a:pPr algn="just">
              <a:lnSpc>
                <a:spcPct val="150000"/>
              </a:lnSpc>
            </a:pPr>
            <a:r>
              <a:rPr lang="vi-VN" sz="2400" i="1" dirty="0">
                <a:latin typeface="Sitka Heading" pitchFamily="2" charset="0"/>
              </a:rPr>
              <a:t>- Giúp chúng ta hiểu về mình, chấp nhận bản thân.</a:t>
            </a:r>
          </a:p>
          <a:p>
            <a:pPr algn="just">
              <a:lnSpc>
                <a:spcPct val="150000"/>
              </a:lnSpc>
            </a:pPr>
            <a:r>
              <a:rPr lang="vi-VN" sz="2400" i="1" dirty="0">
                <a:latin typeface="Sitka Heading" pitchFamily="2" charset="0"/>
              </a:rPr>
              <a:t>- Tự tin, cởi mở và tôn trọng chính mình.</a:t>
            </a:r>
          </a:p>
          <a:p>
            <a:pPr algn="just">
              <a:lnSpc>
                <a:spcPct val="150000"/>
              </a:lnSpc>
            </a:pPr>
            <a:r>
              <a:rPr lang="vi-VN" sz="2400" i="1" dirty="0">
                <a:latin typeface="Sitka Heading" pitchFamily="2" charset="0"/>
              </a:rPr>
              <a:t>- Có cách cư xử và hành động phù hợp. </a:t>
            </a:r>
          </a:p>
          <a:p>
            <a:pPr algn="just">
              <a:lnSpc>
                <a:spcPct val="150000"/>
              </a:lnSpc>
            </a:pPr>
            <a:r>
              <a:rPr lang="vi-VN" sz="2400" i="1" dirty="0">
                <a:latin typeface="Sitka Heading" pitchFamily="2" charset="0"/>
              </a:rPr>
              <a:t>- Biết cách điều chỉnh hành vi, phát huy điểm mạnh, và sửa chữa điểm yếu.</a:t>
            </a:r>
          </a:p>
        </p:txBody>
      </p:sp>
    </p:spTree>
    <p:extLst>
      <p:ext uri="{BB962C8B-B14F-4D97-AF65-F5344CB8AC3E}">
        <p14:creationId xmlns:p14="http://schemas.microsoft.com/office/powerpoint/2010/main" val="19130408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143000" y="2209800"/>
            <a:ext cx="7010400" cy="2585323"/>
          </a:xfrm>
          <a:prstGeom prst="rect">
            <a:avLst/>
          </a:prstGeom>
        </p:spPr>
        <p:txBody>
          <a:bodyPr wrap="square">
            <a:spAutoFit/>
          </a:bodyPr>
          <a:lstStyle/>
          <a:p>
            <a:pPr algn="ctr">
              <a:lnSpc>
                <a:spcPct val="150000"/>
              </a:lnSpc>
            </a:pPr>
            <a:r>
              <a:rPr lang="en-US" sz="3600" b="1" i="1" dirty="0" err="1" smtClean="0">
                <a:solidFill>
                  <a:srgbClr val="FF0000"/>
                </a:solidFill>
                <a:latin typeface="Sitka Subheading" pitchFamily="2" charset="0"/>
              </a:rPr>
              <a:t>Em</a:t>
            </a:r>
            <a:r>
              <a:rPr lang="en-US" sz="3600" b="1" i="1" dirty="0" smtClean="0">
                <a:solidFill>
                  <a:srgbClr val="FF0000"/>
                </a:solidFill>
                <a:latin typeface="Sitka Subheading" pitchFamily="2" charset="0"/>
              </a:rPr>
              <a:t> </a:t>
            </a:r>
            <a:r>
              <a:rPr lang="en-US" sz="3600" b="1" i="1" dirty="0" err="1" smtClean="0">
                <a:solidFill>
                  <a:srgbClr val="FF0000"/>
                </a:solidFill>
                <a:latin typeface="Sitka Subheading" pitchFamily="2" charset="0"/>
              </a:rPr>
              <a:t>hãy</a:t>
            </a:r>
            <a:r>
              <a:rPr lang="en-US" sz="3600" b="1" i="1" dirty="0" smtClean="0">
                <a:solidFill>
                  <a:srgbClr val="FF0000"/>
                </a:solidFill>
                <a:latin typeface="Sitka Subheading" pitchFamily="2" charset="0"/>
              </a:rPr>
              <a:t> </a:t>
            </a:r>
            <a:r>
              <a:rPr lang="en-US" sz="3600" b="1" i="1" dirty="0" err="1" smtClean="0">
                <a:solidFill>
                  <a:srgbClr val="FF0000"/>
                </a:solidFill>
                <a:latin typeface="Sitka Subheading" pitchFamily="2" charset="0"/>
              </a:rPr>
              <a:t>tìm</a:t>
            </a:r>
            <a:r>
              <a:rPr lang="en-US" sz="3600" b="1" i="1" dirty="0" smtClean="0">
                <a:solidFill>
                  <a:srgbClr val="FF0000"/>
                </a:solidFill>
                <a:latin typeface="Sitka Subheading" pitchFamily="2" charset="0"/>
              </a:rPr>
              <a:t> </a:t>
            </a:r>
            <a:r>
              <a:rPr lang="en-US" sz="3600" b="1" i="1" dirty="0" err="1" smtClean="0">
                <a:solidFill>
                  <a:srgbClr val="FF0000"/>
                </a:solidFill>
                <a:latin typeface="Sitka Subheading" pitchFamily="2" charset="0"/>
              </a:rPr>
              <a:t>những</a:t>
            </a:r>
            <a:r>
              <a:rPr lang="en-US" sz="3600" b="1" i="1" dirty="0" smtClean="0">
                <a:solidFill>
                  <a:srgbClr val="FF0000"/>
                </a:solidFill>
                <a:latin typeface="Sitka Subheading" pitchFamily="2" charset="0"/>
              </a:rPr>
              <a:t> </a:t>
            </a:r>
            <a:r>
              <a:rPr lang="en-US" sz="3600" b="1" i="1" dirty="0" err="1" smtClean="0">
                <a:solidFill>
                  <a:srgbClr val="FF0000"/>
                </a:solidFill>
                <a:latin typeface="Sitka Subheading" pitchFamily="2" charset="0"/>
              </a:rPr>
              <a:t>tấm</a:t>
            </a:r>
            <a:r>
              <a:rPr lang="en-US" sz="3600" b="1" i="1" dirty="0" smtClean="0">
                <a:solidFill>
                  <a:srgbClr val="FF0000"/>
                </a:solidFill>
                <a:latin typeface="Sitka Subheading" pitchFamily="2" charset="0"/>
              </a:rPr>
              <a:t> </a:t>
            </a:r>
            <a:r>
              <a:rPr lang="en-US" sz="3600" b="1" i="1" dirty="0" err="1" smtClean="0">
                <a:solidFill>
                  <a:srgbClr val="FF0000"/>
                </a:solidFill>
                <a:latin typeface="Sitka Subheading" pitchFamily="2" charset="0"/>
              </a:rPr>
              <a:t>gương</a:t>
            </a:r>
            <a:r>
              <a:rPr lang="en-US" sz="3600" b="1" i="1" dirty="0" smtClean="0">
                <a:solidFill>
                  <a:srgbClr val="FF0000"/>
                </a:solidFill>
                <a:latin typeface="Sitka Subheading" pitchFamily="2" charset="0"/>
              </a:rPr>
              <a:t> </a:t>
            </a:r>
            <a:r>
              <a:rPr lang="en-US" sz="3600" b="1" i="1" dirty="0" err="1" smtClean="0">
                <a:solidFill>
                  <a:srgbClr val="FF0000"/>
                </a:solidFill>
                <a:latin typeface="Sitka Subheading" pitchFamily="2" charset="0"/>
              </a:rPr>
              <a:t>thể</a:t>
            </a:r>
            <a:r>
              <a:rPr lang="en-US" sz="3600" b="1" i="1" dirty="0" smtClean="0">
                <a:solidFill>
                  <a:srgbClr val="FF0000"/>
                </a:solidFill>
                <a:latin typeface="Sitka Subheading" pitchFamily="2" charset="0"/>
              </a:rPr>
              <a:t> </a:t>
            </a:r>
            <a:r>
              <a:rPr lang="en-US" sz="3600" b="1" i="1" dirty="0" err="1" smtClean="0">
                <a:solidFill>
                  <a:srgbClr val="FF0000"/>
                </a:solidFill>
                <a:latin typeface="Sitka Subheading" pitchFamily="2" charset="0"/>
              </a:rPr>
              <a:t>hiện</a:t>
            </a:r>
            <a:r>
              <a:rPr lang="en-US" sz="3600" b="1" i="1" dirty="0" smtClean="0">
                <a:solidFill>
                  <a:srgbClr val="FF0000"/>
                </a:solidFill>
                <a:latin typeface="Sitka Subheading" pitchFamily="2" charset="0"/>
              </a:rPr>
              <a:t> </a:t>
            </a:r>
            <a:r>
              <a:rPr lang="en-US" sz="3600" b="1" i="1" dirty="0" err="1" smtClean="0">
                <a:solidFill>
                  <a:srgbClr val="FF0000"/>
                </a:solidFill>
                <a:latin typeface="Sitka Subheading" pitchFamily="2" charset="0"/>
              </a:rPr>
              <a:t>rõ</a:t>
            </a:r>
            <a:r>
              <a:rPr lang="en-US" sz="3600" b="1" i="1" dirty="0" smtClean="0">
                <a:solidFill>
                  <a:srgbClr val="FF0000"/>
                </a:solidFill>
                <a:latin typeface="Sitka Subheading" pitchFamily="2" charset="0"/>
              </a:rPr>
              <a:t> </a:t>
            </a:r>
            <a:r>
              <a:rPr lang="en-US" sz="3600" b="1" i="1" dirty="0" err="1" smtClean="0">
                <a:solidFill>
                  <a:srgbClr val="FF0000"/>
                </a:solidFill>
                <a:latin typeface="Sitka Subheading" pitchFamily="2" charset="0"/>
              </a:rPr>
              <a:t>việc</a:t>
            </a:r>
            <a:r>
              <a:rPr lang="en-US" sz="3600" b="1" i="1" dirty="0" smtClean="0">
                <a:solidFill>
                  <a:srgbClr val="FF0000"/>
                </a:solidFill>
                <a:latin typeface="Sitka Subheading" pitchFamily="2" charset="0"/>
              </a:rPr>
              <a:t> </a:t>
            </a:r>
            <a:r>
              <a:rPr lang="en-US" sz="3600" b="1" i="1" dirty="0" err="1" smtClean="0">
                <a:solidFill>
                  <a:srgbClr val="FF0000"/>
                </a:solidFill>
                <a:latin typeface="Sitka Subheading" pitchFamily="2" charset="0"/>
              </a:rPr>
              <a:t>tự</a:t>
            </a:r>
            <a:r>
              <a:rPr lang="en-US" sz="3600" b="1" i="1" dirty="0" smtClean="0">
                <a:solidFill>
                  <a:srgbClr val="FF0000"/>
                </a:solidFill>
                <a:latin typeface="Sitka Subheading" pitchFamily="2" charset="0"/>
              </a:rPr>
              <a:t> </a:t>
            </a:r>
            <a:r>
              <a:rPr lang="en-US" sz="3600" b="1" i="1" dirty="0" err="1" smtClean="0">
                <a:solidFill>
                  <a:srgbClr val="FF0000"/>
                </a:solidFill>
                <a:latin typeface="Sitka Subheading" pitchFamily="2" charset="0"/>
              </a:rPr>
              <a:t>nhận</a:t>
            </a:r>
            <a:r>
              <a:rPr lang="en-US" sz="3600" b="1" i="1" dirty="0" smtClean="0">
                <a:solidFill>
                  <a:srgbClr val="FF0000"/>
                </a:solidFill>
                <a:latin typeface="Sitka Subheading" pitchFamily="2" charset="0"/>
              </a:rPr>
              <a:t> </a:t>
            </a:r>
            <a:r>
              <a:rPr lang="en-US" sz="3600" b="1" i="1" dirty="0" err="1" smtClean="0">
                <a:solidFill>
                  <a:srgbClr val="FF0000"/>
                </a:solidFill>
                <a:latin typeface="Sitka Subheading" pitchFamily="2" charset="0"/>
              </a:rPr>
              <a:t>thức</a:t>
            </a:r>
            <a:r>
              <a:rPr lang="en-US" sz="3600" b="1" i="1" dirty="0" smtClean="0">
                <a:solidFill>
                  <a:srgbClr val="FF0000"/>
                </a:solidFill>
                <a:latin typeface="Sitka Subheading" pitchFamily="2" charset="0"/>
              </a:rPr>
              <a:t> </a:t>
            </a:r>
            <a:r>
              <a:rPr lang="en-US" sz="3600" b="1" i="1" dirty="0" err="1" smtClean="0">
                <a:solidFill>
                  <a:srgbClr val="FF0000"/>
                </a:solidFill>
                <a:latin typeface="Sitka Subheading" pitchFamily="2" charset="0"/>
              </a:rPr>
              <a:t>bản</a:t>
            </a:r>
            <a:r>
              <a:rPr lang="en-US" sz="3600" b="1" i="1" dirty="0" smtClean="0">
                <a:solidFill>
                  <a:srgbClr val="FF0000"/>
                </a:solidFill>
                <a:latin typeface="Sitka Subheading" pitchFamily="2" charset="0"/>
              </a:rPr>
              <a:t> </a:t>
            </a:r>
            <a:r>
              <a:rPr lang="en-US" sz="3600" b="1" i="1" dirty="0" err="1" smtClean="0">
                <a:solidFill>
                  <a:srgbClr val="FF0000"/>
                </a:solidFill>
                <a:latin typeface="Sitka Subheading" pitchFamily="2" charset="0"/>
              </a:rPr>
              <a:t>thân</a:t>
            </a:r>
            <a:r>
              <a:rPr lang="en-US" sz="3600" b="1" i="1" dirty="0" smtClean="0">
                <a:solidFill>
                  <a:srgbClr val="FF0000"/>
                </a:solidFill>
                <a:latin typeface="Sitka Subheading" pitchFamily="2" charset="0"/>
              </a:rPr>
              <a:t> </a:t>
            </a:r>
            <a:r>
              <a:rPr lang="en-US" sz="3600" b="1" i="1" dirty="0" err="1" smtClean="0">
                <a:solidFill>
                  <a:srgbClr val="FF0000"/>
                </a:solidFill>
                <a:latin typeface="Sitka Subheading" pitchFamily="2" charset="0"/>
              </a:rPr>
              <a:t>mà</a:t>
            </a:r>
            <a:r>
              <a:rPr lang="en-US" sz="3600" b="1" i="1" dirty="0" smtClean="0">
                <a:solidFill>
                  <a:srgbClr val="FF0000"/>
                </a:solidFill>
                <a:latin typeface="Sitka Subheading" pitchFamily="2" charset="0"/>
              </a:rPr>
              <a:t> </a:t>
            </a:r>
            <a:r>
              <a:rPr lang="en-US" sz="3600" b="1" i="1" dirty="0" err="1" smtClean="0">
                <a:solidFill>
                  <a:srgbClr val="FF0000"/>
                </a:solidFill>
                <a:latin typeface="Sitka Subheading" pitchFamily="2" charset="0"/>
              </a:rPr>
              <a:t>em</a:t>
            </a:r>
            <a:r>
              <a:rPr lang="en-US" sz="3600" b="1" i="1" dirty="0" smtClean="0">
                <a:solidFill>
                  <a:srgbClr val="FF0000"/>
                </a:solidFill>
                <a:latin typeface="Sitka Subheading" pitchFamily="2" charset="0"/>
              </a:rPr>
              <a:t> </a:t>
            </a:r>
            <a:r>
              <a:rPr lang="en-US" sz="3600" b="1" i="1" dirty="0" err="1" smtClean="0">
                <a:solidFill>
                  <a:srgbClr val="FF0000"/>
                </a:solidFill>
                <a:latin typeface="Sitka Subheading" pitchFamily="2" charset="0"/>
              </a:rPr>
              <a:t>biết</a:t>
            </a:r>
            <a:r>
              <a:rPr lang="en-US" sz="3600" b="1" i="1" dirty="0">
                <a:solidFill>
                  <a:srgbClr val="FF0000"/>
                </a:solidFill>
                <a:latin typeface="Sitka Subheading" pitchFamily="2" charset="0"/>
              </a:rPr>
              <a:t>.</a:t>
            </a:r>
          </a:p>
        </p:txBody>
      </p:sp>
    </p:spTree>
    <p:extLst>
      <p:ext uri="{BB962C8B-B14F-4D97-AF65-F5344CB8AC3E}">
        <p14:creationId xmlns:p14="http://schemas.microsoft.com/office/powerpoint/2010/main" val="35174412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707118" y="878748"/>
            <a:ext cx="3354014" cy="316082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5668893" y="4191000"/>
            <a:ext cx="3430463" cy="1421736"/>
          </a:xfrm>
          <a:prstGeom prst="rect">
            <a:avLst/>
          </a:prstGeom>
          <a:solidFill>
            <a:schemeClr val="bg1"/>
          </a:solidFill>
        </p:spPr>
        <p:txBody>
          <a:bodyPr wrap="square">
            <a:spAutoFit/>
          </a:bodyPr>
          <a:lstStyle/>
          <a:p>
            <a:pPr algn="ctr">
              <a:lnSpc>
                <a:spcPct val="150000"/>
              </a:lnSpc>
            </a:pPr>
            <a:r>
              <a:rPr lang="vi-VN" sz="2000" b="1" i="1" dirty="0">
                <a:solidFill>
                  <a:srgbClr val="FF0000"/>
                </a:solidFill>
                <a:latin typeface="Sitka Subheading" pitchFamily="2" charset="0"/>
              </a:rPr>
              <a:t> Chủ tịch Hồ Chí Minh - tấm gương về tự học và học tập suốt đời</a:t>
            </a:r>
            <a:endParaRPr lang="en-US" sz="2000" b="1" i="1" dirty="0">
              <a:solidFill>
                <a:srgbClr val="FF0000"/>
              </a:solidFill>
              <a:latin typeface="Sitka Subheading" pitchFamily="2" charset="0"/>
            </a:endParaRPr>
          </a:p>
        </p:txBody>
      </p:sp>
      <p:sp>
        <p:nvSpPr>
          <p:cNvPr id="4" name="Rectangle 3"/>
          <p:cNvSpPr/>
          <p:nvPr/>
        </p:nvSpPr>
        <p:spPr>
          <a:xfrm>
            <a:off x="152400" y="1254755"/>
            <a:ext cx="5418358" cy="3539430"/>
          </a:xfrm>
          <a:prstGeom prst="rect">
            <a:avLst/>
          </a:prstGeom>
          <a:solidFill>
            <a:schemeClr val="bg1"/>
          </a:solidFill>
        </p:spPr>
        <p:txBody>
          <a:bodyPr wrap="square">
            <a:spAutoFit/>
          </a:bodyPr>
          <a:lstStyle/>
          <a:p>
            <a:pPr algn="just"/>
            <a:r>
              <a:rPr lang="en-US" sz="2800" dirty="0" err="1" smtClean="0">
                <a:latin typeface="Sitka Subheading" pitchFamily="2" charset="0"/>
              </a:rPr>
              <a:t>Ngày</a:t>
            </a:r>
            <a:r>
              <a:rPr lang="en-US" sz="2800" dirty="0">
                <a:latin typeface="Sitka Subheading" pitchFamily="2" charset="0"/>
              </a:rPr>
              <a:t> </a:t>
            </a:r>
            <a:r>
              <a:rPr lang="en-US" sz="2800" dirty="0" smtClean="0">
                <a:latin typeface="Sitka Subheading" pitchFamily="2" charset="0"/>
              </a:rPr>
              <a:t>0</a:t>
            </a:r>
            <a:r>
              <a:rPr lang="vi-VN" sz="2800" dirty="0" smtClean="0">
                <a:latin typeface="Sitka Subheading" pitchFamily="2" charset="0"/>
              </a:rPr>
              <a:t>5/</a:t>
            </a:r>
            <a:r>
              <a:rPr lang="en-US" sz="2800" dirty="0" smtClean="0">
                <a:latin typeface="Sitka Subheading" pitchFamily="2" charset="0"/>
              </a:rPr>
              <a:t>0</a:t>
            </a:r>
            <a:r>
              <a:rPr lang="vi-VN" sz="2800" dirty="0" smtClean="0">
                <a:latin typeface="Sitka Subheading" pitchFamily="2" charset="0"/>
              </a:rPr>
              <a:t>6/1911</a:t>
            </a:r>
            <a:r>
              <a:rPr lang="vi-VN" sz="2800" dirty="0">
                <a:latin typeface="Sitka Subheading" pitchFamily="2" charset="0"/>
              </a:rPr>
              <a:t>, Người thanh niên yêu nước Nguyễn Tất Thành ra đi tìm đường cứu nước trên con </a:t>
            </a:r>
            <a:r>
              <a:rPr lang="vi-VN" sz="2800" dirty="0" smtClean="0">
                <a:latin typeface="Sitka Subheading" pitchFamily="2" charset="0"/>
              </a:rPr>
              <a:t>tàu</a:t>
            </a:r>
            <a:r>
              <a:rPr lang="en-US" sz="2800" dirty="0" smtClean="0">
                <a:latin typeface="Sitka Subheading" pitchFamily="2" charset="0"/>
              </a:rPr>
              <a:t> </a:t>
            </a:r>
            <a:r>
              <a:rPr lang="vi-VN" sz="2800" dirty="0" smtClean="0">
                <a:latin typeface="Sitka Subheading" pitchFamily="2" charset="0"/>
              </a:rPr>
              <a:t>với </a:t>
            </a:r>
            <a:r>
              <a:rPr lang="vi-VN" sz="2800" dirty="0">
                <a:latin typeface="Sitka Subheading" pitchFamily="2" charset="0"/>
              </a:rPr>
              <a:t>đôi bàn tay trắng và hành trang của mình là lòng yêu nước với khát vọng tìm được con đường giải phóng dân tộc, thống nhất đất nước.</a:t>
            </a:r>
            <a:endParaRPr lang="en-US" sz="2800" dirty="0" smtClean="0">
              <a:latin typeface="Sitka Subheading" pitchFamily="2" charset="0"/>
            </a:endParaRPr>
          </a:p>
        </p:txBody>
      </p:sp>
      <p:sp>
        <p:nvSpPr>
          <p:cNvPr id="5" name="Rectangle 4"/>
          <p:cNvSpPr/>
          <p:nvPr/>
        </p:nvSpPr>
        <p:spPr>
          <a:xfrm>
            <a:off x="685800" y="152400"/>
            <a:ext cx="8089074" cy="584775"/>
          </a:xfrm>
          <a:prstGeom prst="rect">
            <a:avLst/>
          </a:prstGeom>
          <a:solidFill>
            <a:schemeClr val="bg1"/>
          </a:solidFill>
        </p:spPr>
        <p:txBody>
          <a:bodyPr wrap="none">
            <a:spAutoFit/>
          </a:bodyPr>
          <a:lstStyle/>
          <a:p>
            <a:r>
              <a:rPr lang="vi-VN" sz="3200" i="1" dirty="0">
                <a:solidFill>
                  <a:srgbClr val="FF0000"/>
                </a:solidFill>
                <a:latin typeface="Sitka Subheading" pitchFamily="2" charset="0"/>
              </a:rPr>
              <a:t>Tấm gương tự học của Chủ tịch Hồ Chí Minh</a:t>
            </a:r>
          </a:p>
        </p:txBody>
      </p:sp>
    </p:spTree>
    <p:extLst>
      <p:ext uri="{BB962C8B-B14F-4D97-AF65-F5344CB8AC3E}">
        <p14:creationId xmlns:p14="http://schemas.microsoft.com/office/powerpoint/2010/main" val="35254125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5635958" y="1391657"/>
            <a:ext cx="3341157" cy="3097530"/>
          </a:xfrm>
          <a:prstGeom prst="rect">
            <a:avLst/>
          </a:prstGeom>
        </p:spPr>
      </p:pic>
      <p:sp>
        <p:nvSpPr>
          <p:cNvPr id="3" name="Rectangle 2"/>
          <p:cNvSpPr/>
          <p:nvPr/>
        </p:nvSpPr>
        <p:spPr>
          <a:xfrm>
            <a:off x="19878" y="-23675"/>
            <a:ext cx="9144000" cy="1307153"/>
          </a:xfrm>
          <a:prstGeom prst="rect">
            <a:avLst/>
          </a:prstGeom>
          <a:solidFill>
            <a:schemeClr val="bg1"/>
          </a:solidFill>
        </p:spPr>
        <p:txBody>
          <a:bodyPr wrap="square">
            <a:spAutoFit/>
          </a:bodyPr>
          <a:lstStyle/>
          <a:p>
            <a:pPr algn="ctr">
              <a:lnSpc>
                <a:spcPct val="150000"/>
              </a:lnSpc>
            </a:pPr>
            <a:r>
              <a:rPr lang="vi-VN" sz="2800" b="1" i="1" dirty="0">
                <a:solidFill>
                  <a:srgbClr val="FF0000"/>
                </a:solidFill>
                <a:latin typeface="Sitka Subheading" pitchFamily="2" charset="0"/>
              </a:rPr>
              <a:t>Thầy Nguyễn Ngọc </a:t>
            </a:r>
            <a:r>
              <a:rPr lang="vi-VN" sz="2800" b="1" i="1" dirty="0" smtClean="0">
                <a:solidFill>
                  <a:srgbClr val="FF0000"/>
                </a:solidFill>
                <a:latin typeface="Sitka Subheading" pitchFamily="2" charset="0"/>
              </a:rPr>
              <a:t>Ký-Tấm </a:t>
            </a:r>
            <a:r>
              <a:rPr lang="vi-VN" sz="2800" b="1" i="1" dirty="0">
                <a:solidFill>
                  <a:srgbClr val="FF0000"/>
                </a:solidFill>
                <a:latin typeface="Sitka Subheading" pitchFamily="2" charset="0"/>
              </a:rPr>
              <a:t>gương sáng ngời về nghị lực vượt lên số phận</a:t>
            </a:r>
            <a:endParaRPr lang="en-US" sz="2800" b="1" i="1" dirty="0">
              <a:solidFill>
                <a:srgbClr val="FF0000"/>
              </a:solidFill>
              <a:latin typeface="Sitka Subheading" pitchFamily="2" charset="0"/>
            </a:endParaRPr>
          </a:p>
        </p:txBody>
      </p:sp>
      <p:sp>
        <p:nvSpPr>
          <p:cNvPr id="4" name="Rectangle 3"/>
          <p:cNvSpPr/>
          <p:nvPr/>
        </p:nvSpPr>
        <p:spPr>
          <a:xfrm>
            <a:off x="0" y="1605677"/>
            <a:ext cx="5562600" cy="5170646"/>
          </a:xfrm>
          <a:prstGeom prst="rect">
            <a:avLst/>
          </a:prstGeom>
        </p:spPr>
        <p:txBody>
          <a:bodyPr wrap="square">
            <a:spAutoFit/>
          </a:bodyPr>
          <a:lstStyle/>
          <a:p>
            <a:pPr algn="just"/>
            <a:r>
              <a:rPr lang="en-US" sz="2200" dirty="0" smtClean="0">
                <a:latin typeface="Sitka Subheading" pitchFamily="2" charset="0"/>
              </a:rPr>
              <a:t>- </a:t>
            </a:r>
            <a:r>
              <a:rPr lang="en-US" sz="2200" dirty="0" err="1" smtClean="0">
                <a:latin typeface="Sitka Subheading" pitchFamily="2" charset="0"/>
              </a:rPr>
              <a:t>Nguyễn</a:t>
            </a:r>
            <a:r>
              <a:rPr lang="en-US" sz="2200" dirty="0" smtClean="0">
                <a:latin typeface="Sitka Subheading" pitchFamily="2" charset="0"/>
              </a:rPr>
              <a:t> </a:t>
            </a:r>
            <a:r>
              <a:rPr lang="en-US" sz="2200" dirty="0" err="1" smtClean="0">
                <a:latin typeface="Sitka Subheading" pitchFamily="2" charset="0"/>
              </a:rPr>
              <a:t>Ngọc</a:t>
            </a:r>
            <a:r>
              <a:rPr lang="en-US" sz="2200" dirty="0" smtClean="0">
                <a:latin typeface="Sitka Subheading" pitchFamily="2" charset="0"/>
              </a:rPr>
              <a:t> </a:t>
            </a:r>
            <a:r>
              <a:rPr lang="en-US" sz="2200" dirty="0" err="1" smtClean="0">
                <a:latin typeface="Sitka Subheading" pitchFamily="2" charset="0"/>
              </a:rPr>
              <a:t>Ký</a:t>
            </a:r>
            <a:r>
              <a:rPr lang="en-US" sz="2200" dirty="0" smtClean="0">
                <a:latin typeface="Sitka Subheading" pitchFamily="2" charset="0"/>
              </a:rPr>
              <a:t> </a:t>
            </a:r>
            <a:r>
              <a:rPr lang="en-US" sz="2200" dirty="0" err="1" smtClean="0">
                <a:latin typeface="Sitka Subheading" pitchFamily="2" charset="0"/>
              </a:rPr>
              <a:t>năm</a:t>
            </a:r>
            <a:r>
              <a:rPr lang="en-US" sz="2200" dirty="0" smtClean="0">
                <a:latin typeface="Sitka Subheading" pitchFamily="2" charset="0"/>
              </a:rPr>
              <a:t> </a:t>
            </a:r>
            <a:r>
              <a:rPr lang="en-US" sz="2200" dirty="0" err="1" smtClean="0">
                <a:latin typeface="Sitka Subheading" pitchFamily="2" charset="0"/>
              </a:rPr>
              <a:t>lên</a:t>
            </a:r>
            <a:r>
              <a:rPr lang="en-US" sz="2200" dirty="0" smtClean="0">
                <a:latin typeface="Sitka Subheading" pitchFamily="2" charset="0"/>
              </a:rPr>
              <a:t> 4 </a:t>
            </a:r>
            <a:r>
              <a:rPr lang="en-US" sz="2200" dirty="0" err="1" smtClean="0">
                <a:latin typeface="Sitka Subheading" pitchFamily="2" charset="0"/>
              </a:rPr>
              <a:t>tuổi</a:t>
            </a:r>
            <a:r>
              <a:rPr lang="en-US" sz="2200" dirty="0" smtClean="0">
                <a:latin typeface="Sitka Subheading" pitchFamily="2" charset="0"/>
              </a:rPr>
              <a:t> </a:t>
            </a:r>
            <a:r>
              <a:rPr lang="en-US" sz="2200" dirty="0" err="1" smtClean="0">
                <a:latin typeface="Sitka Subheading" pitchFamily="2" charset="0"/>
              </a:rPr>
              <a:t>gặp</a:t>
            </a:r>
            <a:r>
              <a:rPr lang="en-US" sz="2200" dirty="0" smtClean="0">
                <a:latin typeface="Sitka Subheading" pitchFamily="2" charset="0"/>
              </a:rPr>
              <a:t> </a:t>
            </a:r>
            <a:r>
              <a:rPr lang="en-US" sz="2200" dirty="0" err="1" smtClean="0">
                <a:latin typeface="Sitka Subheading" pitchFamily="2" charset="0"/>
              </a:rPr>
              <a:t>cơn</a:t>
            </a:r>
            <a:r>
              <a:rPr lang="en-US" sz="2200" dirty="0" smtClean="0">
                <a:latin typeface="Sitka Subheading" pitchFamily="2" charset="0"/>
              </a:rPr>
              <a:t> </a:t>
            </a:r>
            <a:r>
              <a:rPr lang="en-US" sz="2200" dirty="0" err="1" smtClean="0">
                <a:latin typeface="Sitka Subheading" pitchFamily="2" charset="0"/>
              </a:rPr>
              <a:t>bạo</a:t>
            </a:r>
            <a:r>
              <a:rPr lang="en-US" sz="2200" dirty="0" smtClean="0">
                <a:latin typeface="Sitka Subheading" pitchFamily="2" charset="0"/>
              </a:rPr>
              <a:t> </a:t>
            </a:r>
            <a:r>
              <a:rPr lang="en-US" sz="2200" dirty="0" err="1" smtClean="0">
                <a:latin typeface="Sitka Subheading" pitchFamily="2" charset="0"/>
              </a:rPr>
              <a:t>bệnh</a:t>
            </a:r>
            <a:r>
              <a:rPr lang="en-US" sz="2200" dirty="0" smtClean="0">
                <a:latin typeface="Sitka Subheading" pitchFamily="2" charset="0"/>
              </a:rPr>
              <a:t> </a:t>
            </a:r>
            <a:r>
              <a:rPr lang="en-US" sz="2200" dirty="0" err="1" smtClean="0">
                <a:latin typeface="Sitka Subheading" pitchFamily="2" charset="0"/>
              </a:rPr>
              <a:t>và</a:t>
            </a:r>
            <a:r>
              <a:rPr lang="en-US" sz="2200" dirty="0" smtClean="0">
                <a:latin typeface="Sitka Subheading" pitchFamily="2" charset="0"/>
              </a:rPr>
              <a:t> </a:t>
            </a:r>
            <a:r>
              <a:rPr lang="en-US" sz="2200" dirty="0" err="1" smtClean="0">
                <a:latin typeface="Sitka Subheading" pitchFamily="2" charset="0"/>
              </a:rPr>
              <a:t>bị</a:t>
            </a:r>
            <a:r>
              <a:rPr lang="en-US" sz="2200" dirty="0" smtClean="0">
                <a:latin typeface="Sitka Subheading" pitchFamily="2" charset="0"/>
              </a:rPr>
              <a:t> </a:t>
            </a:r>
            <a:r>
              <a:rPr lang="en-US" sz="2200" dirty="0" err="1" smtClean="0">
                <a:latin typeface="Sitka Subheading" pitchFamily="2" charset="0"/>
              </a:rPr>
              <a:t>liệt</a:t>
            </a:r>
            <a:r>
              <a:rPr lang="en-US" sz="2200" dirty="0" smtClean="0">
                <a:latin typeface="Sitka Subheading" pitchFamily="2" charset="0"/>
              </a:rPr>
              <a:t> </a:t>
            </a:r>
            <a:r>
              <a:rPr lang="en-US" sz="2200" dirty="0" err="1" smtClean="0">
                <a:latin typeface="Sitka Subheading" pitchFamily="2" charset="0"/>
              </a:rPr>
              <a:t>cả</a:t>
            </a:r>
            <a:r>
              <a:rPr lang="en-US" sz="2200" dirty="0" smtClean="0">
                <a:latin typeface="Sitka Subheading" pitchFamily="2" charset="0"/>
              </a:rPr>
              <a:t> 2 </a:t>
            </a:r>
            <a:r>
              <a:rPr lang="en-US" sz="2200" dirty="0" err="1" smtClean="0">
                <a:latin typeface="Sitka Subheading" pitchFamily="2" charset="0"/>
              </a:rPr>
              <a:t>tay</a:t>
            </a:r>
            <a:r>
              <a:rPr lang="en-US" sz="2200" dirty="0" smtClean="0">
                <a:latin typeface="Sitka Subheading" pitchFamily="2" charset="0"/>
              </a:rPr>
              <a:t>. </a:t>
            </a:r>
            <a:r>
              <a:rPr lang="en-US" sz="2200" dirty="0" err="1" smtClean="0">
                <a:latin typeface="Sitka Subheading" pitchFamily="2" charset="0"/>
              </a:rPr>
              <a:t>Bản</a:t>
            </a:r>
            <a:r>
              <a:rPr lang="en-US" sz="2200" dirty="0" smtClean="0">
                <a:latin typeface="Sitka Subheading" pitchFamily="2" charset="0"/>
              </a:rPr>
              <a:t> </a:t>
            </a:r>
            <a:r>
              <a:rPr lang="en-US" sz="2200" dirty="0" err="1" smtClean="0">
                <a:latin typeface="Sitka Subheading" pitchFamily="2" charset="0"/>
              </a:rPr>
              <a:t>thân</a:t>
            </a:r>
            <a:r>
              <a:rPr lang="en-US" sz="2200" dirty="0" smtClean="0">
                <a:latin typeface="Sitka Subheading" pitchFamily="2" charset="0"/>
              </a:rPr>
              <a:t> </a:t>
            </a:r>
            <a:r>
              <a:rPr lang="en-US" sz="2200" dirty="0" err="1" smtClean="0">
                <a:latin typeface="Sitka Subheading" pitchFamily="2" charset="0"/>
              </a:rPr>
              <a:t>ông</a:t>
            </a:r>
            <a:r>
              <a:rPr lang="en-US" sz="2200" dirty="0" smtClean="0">
                <a:latin typeface="Sitka Subheading" pitchFamily="2" charset="0"/>
              </a:rPr>
              <a:t> </a:t>
            </a:r>
            <a:r>
              <a:rPr lang="en-US" sz="2200" dirty="0" err="1" smtClean="0">
                <a:latin typeface="Sitka Subheading" pitchFamily="2" charset="0"/>
              </a:rPr>
              <a:t>và</a:t>
            </a:r>
            <a:r>
              <a:rPr lang="en-US" sz="2200" dirty="0" smtClean="0">
                <a:latin typeface="Sitka Subheading" pitchFamily="2" charset="0"/>
              </a:rPr>
              <a:t> </a:t>
            </a:r>
            <a:r>
              <a:rPr lang="en-US" sz="2200" dirty="0" err="1" smtClean="0">
                <a:latin typeface="Sitka Subheading" pitchFamily="2" charset="0"/>
              </a:rPr>
              <a:t>gia</a:t>
            </a:r>
            <a:r>
              <a:rPr lang="en-US" sz="2200" dirty="0" smtClean="0">
                <a:latin typeface="Sitka Subheading" pitchFamily="2" charset="0"/>
              </a:rPr>
              <a:t> </a:t>
            </a:r>
            <a:r>
              <a:rPr lang="en-US" sz="2200" dirty="0" err="1" smtClean="0">
                <a:latin typeface="Sitka Subheading" pitchFamily="2" charset="0"/>
              </a:rPr>
              <a:t>đình</a:t>
            </a:r>
            <a:r>
              <a:rPr lang="en-US" sz="2200" dirty="0" smtClean="0">
                <a:latin typeface="Sitka Subheading" pitchFamily="2" charset="0"/>
              </a:rPr>
              <a:t> </a:t>
            </a:r>
            <a:r>
              <a:rPr lang="en-US" sz="2200" dirty="0" err="1" smtClean="0">
                <a:latin typeface="Sitka Subheading" pitchFamily="2" charset="0"/>
              </a:rPr>
              <a:t>rất</a:t>
            </a:r>
            <a:r>
              <a:rPr lang="en-US" sz="2200" dirty="0" smtClean="0">
                <a:latin typeface="Sitka Subheading" pitchFamily="2" charset="0"/>
              </a:rPr>
              <a:t> </a:t>
            </a:r>
            <a:r>
              <a:rPr lang="en-US" sz="2200" dirty="0" err="1" smtClean="0">
                <a:latin typeface="Sitka Subheading" pitchFamily="2" charset="0"/>
              </a:rPr>
              <a:t>buồn</a:t>
            </a:r>
            <a:r>
              <a:rPr lang="en-US" sz="2200" dirty="0" smtClean="0">
                <a:latin typeface="Sitka Subheading" pitchFamily="2" charset="0"/>
              </a:rPr>
              <a:t>. </a:t>
            </a:r>
            <a:r>
              <a:rPr lang="en-US" sz="2200" dirty="0" err="1" smtClean="0">
                <a:latin typeface="Sitka Subheading" pitchFamily="2" charset="0"/>
              </a:rPr>
              <a:t>Tuy</a:t>
            </a:r>
            <a:r>
              <a:rPr lang="en-US" sz="2200" dirty="0" smtClean="0">
                <a:latin typeface="Sitka Subheading" pitchFamily="2" charset="0"/>
              </a:rPr>
              <a:t> </a:t>
            </a:r>
            <a:r>
              <a:rPr lang="en-US" sz="2200" dirty="0" err="1" smtClean="0">
                <a:latin typeface="Sitka Subheading" pitchFamily="2" charset="0"/>
              </a:rPr>
              <a:t>nhiên</a:t>
            </a:r>
            <a:r>
              <a:rPr lang="en-US" sz="2200" dirty="0" smtClean="0">
                <a:latin typeface="Sitka Subheading" pitchFamily="2" charset="0"/>
              </a:rPr>
              <a:t>, </a:t>
            </a:r>
            <a:r>
              <a:rPr lang="en-US" sz="2200" dirty="0" err="1" smtClean="0">
                <a:latin typeface="Sitka Subheading" pitchFamily="2" charset="0"/>
              </a:rPr>
              <a:t>Nguyễn</a:t>
            </a:r>
            <a:r>
              <a:rPr lang="en-US" sz="2200" dirty="0" smtClean="0">
                <a:latin typeface="Sitka Subheading" pitchFamily="2" charset="0"/>
              </a:rPr>
              <a:t> </a:t>
            </a:r>
            <a:r>
              <a:rPr lang="en-US" sz="2200" dirty="0" err="1" smtClean="0">
                <a:latin typeface="Sitka Subheading" pitchFamily="2" charset="0"/>
              </a:rPr>
              <a:t>Ngọc</a:t>
            </a:r>
            <a:r>
              <a:rPr lang="en-US" sz="2200" dirty="0" smtClean="0">
                <a:latin typeface="Sitka Subheading" pitchFamily="2" charset="0"/>
              </a:rPr>
              <a:t> </a:t>
            </a:r>
            <a:r>
              <a:rPr lang="en-US" sz="2200" dirty="0" err="1" smtClean="0">
                <a:latin typeface="Sitka Subheading" pitchFamily="2" charset="0"/>
              </a:rPr>
              <a:t>Kỹ</a:t>
            </a:r>
            <a:r>
              <a:rPr lang="en-US" sz="2200" dirty="0" smtClean="0">
                <a:latin typeface="Sitka Subheading" pitchFamily="2" charset="0"/>
              </a:rPr>
              <a:t> </a:t>
            </a:r>
            <a:r>
              <a:rPr lang="en-US" sz="2200" dirty="0" err="1" smtClean="0">
                <a:latin typeface="Sitka Subheading" pitchFamily="2" charset="0"/>
              </a:rPr>
              <a:t>đã</a:t>
            </a:r>
            <a:r>
              <a:rPr lang="en-US" sz="2200" dirty="0" smtClean="0">
                <a:latin typeface="Sitka Subheading" pitchFamily="2" charset="0"/>
              </a:rPr>
              <a:t> </a:t>
            </a:r>
            <a:r>
              <a:rPr lang="en-US" sz="2200" dirty="0" err="1" smtClean="0">
                <a:latin typeface="Sitka Subheading" pitchFamily="2" charset="0"/>
              </a:rPr>
              <a:t>nuôi</a:t>
            </a:r>
            <a:r>
              <a:rPr lang="en-US" sz="2200" dirty="0" smtClean="0">
                <a:latin typeface="Sitka Subheading" pitchFamily="2" charset="0"/>
              </a:rPr>
              <a:t> </a:t>
            </a:r>
            <a:r>
              <a:rPr lang="en-US" sz="2200" dirty="0" err="1" smtClean="0">
                <a:latin typeface="Sitka Subheading" pitchFamily="2" charset="0"/>
              </a:rPr>
              <a:t>ước</a:t>
            </a:r>
            <a:r>
              <a:rPr lang="en-US" sz="2200" dirty="0" smtClean="0">
                <a:latin typeface="Sitka Subheading" pitchFamily="2" charset="0"/>
              </a:rPr>
              <a:t> </a:t>
            </a:r>
            <a:r>
              <a:rPr lang="en-US" sz="2200" dirty="0" err="1" smtClean="0">
                <a:latin typeface="Sitka Subheading" pitchFamily="2" charset="0"/>
              </a:rPr>
              <a:t>mơ</a:t>
            </a:r>
            <a:r>
              <a:rPr lang="en-US" sz="2200" dirty="0" smtClean="0">
                <a:latin typeface="Sitka Subheading" pitchFamily="2" charset="0"/>
              </a:rPr>
              <a:t> </a:t>
            </a:r>
            <a:r>
              <a:rPr lang="en-US" sz="2200" dirty="0" err="1" smtClean="0">
                <a:latin typeface="Sitka Subheading" pitchFamily="2" charset="0"/>
              </a:rPr>
              <a:t>được</a:t>
            </a:r>
            <a:r>
              <a:rPr lang="en-US" sz="2200" dirty="0" smtClean="0">
                <a:latin typeface="Sitka Subheading" pitchFamily="2" charset="0"/>
              </a:rPr>
              <a:t> </a:t>
            </a:r>
            <a:r>
              <a:rPr lang="en-US" sz="2200" dirty="0" err="1" smtClean="0">
                <a:latin typeface="Sitka Subheading" pitchFamily="2" charset="0"/>
              </a:rPr>
              <a:t>đi</a:t>
            </a:r>
            <a:r>
              <a:rPr lang="en-US" sz="2200" dirty="0" smtClean="0">
                <a:latin typeface="Sitka Subheading" pitchFamily="2" charset="0"/>
              </a:rPr>
              <a:t> </a:t>
            </a:r>
            <a:r>
              <a:rPr lang="en-US" sz="2200" dirty="0" err="1" smtClean="0">
                <a:latin typeface="Sitka Subheading" pitchFamily="2" charset="0"/>
              </a:rPr>
              <a:t>học</a:t>
            </a:r>
            <a:r>
              <a:rPr lang="en-US" sz="2200" dirty="0" smtClean="0">
                <a:latin typeface="Sitka Subheading" pitchFamily="2" charset="0"/>
              </a:rPr>
              <a:t>. </a:t>
            </a:r>
            <a:r>
              <a:rPr lang="en-US" sz="2200" dirty="0" err="1" smtClean="0">
                <a:latin typeface="Sitka Subheading" pitchFamily="2" charset="0"/>
              </a:rPr>
              <a:t>Nhờ</a:t>
            </a:r>
            <a:r>
              <a:rPr lang="en-US" sz="2200" dirty="0" smtClean="0">
                <a:latin typeface="Sitka Subheading" pitchFamily="2" charset="0"/>
              </a:rPr>
              <a:t> </a:t>
            </a:r>
            <a:r>
              <a:rPr lang="en-US" sz="2200" dirty="0" err="1" smtClean="0">
                <a:latin typeface="Sitka Subheading" pitchFamily="2" charset="0"/>
              </a:rPr>
              <a:t>sự</a:t>
            </a:r>
            <a:r>
              <a:rPr lang="en-US" sz="2200" dirty="0" smtClean="0">
                <a:latin typeface="Sitka Subheading" pitchFamily="2" charset="0"/>
              </a:rPr>
              <a:t> </a:t>
            </a:r>
            <a:r>
              <a:rPr lang="en-US" sz="2200" dirty="0" err="1" smtClean="0">
                <a:latin typeface="Sitka Subheading" pitchFamily="2" charset="0"/>
              </a:rPr>
              <a:t>kiên</a:t>
            </a:r>
            <a:r>
              <a:rPr lang="en-US" sz="2200" dirty="0" smtClean="0">
                <a:latin typeface="Sitka Subheading" pitchFamily="2" charset="0"/>
              </a:rPr>
              <a:t> </a:t>
            </a:r>
            <a:r>
              <a:rPr lang="en-US" sz="2200" dirty="0" err="1" smtClean="0">
                <a:latin typeface="Sitka Subheading" pitchFamily="2" charset="0"/>
              </a:rPr>
              <a:t>trì</a:t>
            </a:r>
            <a:r>
              <a:rPr lang="en-US" sz="2200" dirty="0" smtClean="0">
                <a:latin typeface="Sitka Subheading" pitchFamily="2" charset="0"/>
              </a:rPr>
              <a:t> </a:t>
            </a:r>
            <a:r>
              <a:rPr lang="en-US" sz="2200" dirty="0" err="1" smtClean="0">
                <a:latin typeface="Sitka Subheading" pitchFamily="2" charset="0"/>
              </a:rPr>
              <a:t>và</a:t>
            </a:r>
            <a:r>
              <a:rPr lang="en-US" sz="2200" dirty="0" smtClean="0">
                <a:latin typeface="Sitka Subheading" pitchFamily="2" charset="0"/>
              </a:rPr>
              <a:t> </a:t>
            </a:r>
            <a:r>
              <a:rPr lang="en-US" sz="2200" dirty="0" err="1" smtClean="0">
                <a:latin typeface="Sitka Subheading" pitchFamily="2" charset="0"/>
              </a:rPr>
              <a:t>nỗ</a:t>
            </a:r>
            <a:r>
              <a:rPr lang="en-US" sz="2200" dirty="0" smtClean="0">
                <a:latin typeface="Sitka Subheading" pitchFamily="2" charset="0"/>
              </a:rPr>
              <a:t> </a:t>
            </a:r>
            <a:r>
              <a:rPr lang="en-US" sz="2200" dirty="0" err="1" smtClean="0">
                <a:latin typeface="Sitka Subheading" pitchFamily="2" charset="0"/>
              </a:rPr>
              <a:t>lực</a:t>
            </a:r>
            <a:r>
              <a:rPr lang="en-US" sz="2200" dirty="0" smtClean="0">
                <a:latin typeface="Sitka Subheading" pitchFamily="2" charset="0"/>
              </a:rPr>
              <a:t> </a:t>
            </a:r>
            <a:r>
              <a:rPr lang="en-US" sz="2200" dirty="0" err="1" smtClean="0">
                <a:latin typeface="Sitka Subheading" pitchFamily="2" charset="0"/>
              </a:rPr>
              <a:t>từng</a:t>
            </a:r>
            <a:r>
              <a:rPr lang="en-US" sz="2200" dirty="0" smtClean="0">
                <a:latin typeface="Sitka Subheading" pitchFamily="2" charset="0"/>
              </a:rPr>
              <a:t> </a:t>
            </a:r>
            <a:r>
              <a:rPr lang="en-US" sz="2200" dirty="0" err="1" smtClean="0">
                <a:latin typeface="Sitka Subheading" pitchFamily="2" charset="0"/>
              </a:rPr>
              <a:t>ngày</a:t>
            </a:r>
            <a:r>
              <a:rPr lang="en-US" sz="2200" dirty="0" smtClean="0">
                <a:latin typeface="Sitka Subheading" pitchFamily="2" charset="0"/>
              </a:rPr>
              <a:t>, </a:t>
            </a:r>
            <a:r>
              <a:rPr lang="en-US" sz="2200" dirty="0" err="1" smtClean="0">
                <a:latin typeface="Sitka Subheading" pitchFamily="2" charset="0"/>
              </a:rPr>
              <a:t>cậu</a:t>
            </a:r>
            <a:r>
              <a:rPr lang="en-US" sz="2200" dirty="0" smtClean="0">
                <a:latin typeface="Sitka Subheading" pitchFamily="2" charset="0"/>
              </a:rPr>
              <a:t> </a:t>
            </a:r>
            <a:r>
              <a:rPr lang="en-US" sz="2200" dirty="0" err="1" smtClean="0">
                <a:latin typeface="Sitka Subheading" pitchFamily="2" charset="0"/>
              </a:rPr>
              <a:t>đã</a:t>
            </a:r>
            <a:r>
              <a:rPr lang="en-US" sz="2200" dirty="0" smtClean="0">
                <a:latin typeface="Sitka Subheading" pitchFamily="2" charset="0"/>
              </a:rPr>
              <a:t> </a:t>
            </a:r>
            <a:r>
              <a:rPr lang="en-US" sz="2200" dirty="0" err="1" smtClean="0">
                <a:latin typeface="Sitka Subheading" pitchFamily="2" charset="0"/>
              </a:rPr>
              <a:t>được</a:t>
            </a:r>
            <a:r>
              <a:rPr lang="en-US" sz="2200" dirty="0" smtClean="0">
                <a:latin typeface="Sitka Subheading" pitchFamily="2" charset="0"/>
              </a:rPr>
              <a:t> </a:t>
            </a:r>
            <a:r>
              <a:rPr lang="en-US" sz="2200" dirty="0" err="1" smtClean="0">
                <a:latin typeface="Sitka Subheading" pitchFamily="2" charset="0"/>
              </a:rPr>
              <a:t>đi</a:t>
            </a:r>
            <a:r>
              <a:rPr lang="en-US" sz="2200" dirty="0" smtClean="0">
                <a:latin typeface="Sitka Subheading" pitchFamily="2" charset="0"/>
              </a:rPr>
              <a:t> </a:t>
            </a:r>
            <a:r>
              <a:rPr lang="en-US" sz="2200" dirty="0" err="1" smtClean="0">
                <a:latin typeface="Sitka Subheading" pitchFamily="2" charset="0"/>
              </a:rPr>
              <a:t>học</a:t>
            </a:r>
            <a:r>
              <a:rPr lang="en-US" sz="2200" dirty="0" smtClean="0">
                <a:latin typeface="Sitka Subheading" pitchFamily="2" charset="0"/>
              </a:rPr>
              <a:t> </a:t>
            </a:r>
            <a:r>
              <a:rPr lang="en-US" sz="2200" dirty="0" err="1" smtClean="0">
                <a:latin typeface="Sitka Subheading" pitchFamily="2" charset="0"/>
              </a:rPr>
              <a:t>và</a:t>
            </a:r>
            <a:r>
              <a:rPr lang="en-US" sz="2200" dirty="0" smtClean="0">
                <a:latin typeface="Sitka Subheading" pitchFamily="2" charset="0"/>
              </a:rPr>
              <a:t> </a:t>
            </a:r>
            <a:r>
              <a:rPr lang="en-US" sz="2200" dirty="0" err="1" smtClean="0">
                <a:latin typeface="Sitka Subheading" pitchFamily="2" charset="0"/>
              </a:rPr>
              <a:t>học</a:t>
            </a:r>
            <a:r>
              <a:rPr lang="en-US" sz="2200" dirty="0" smtClean="0">
                <a:latin typeface="Sitka Subheading" pitchFamily="2" charset="0"/>
              </a:rPr>
              <a:t> </a:t>
            </a:r>
            <a:r>
              <a:rPr lang="en-US" sz="2200" dirty="0" err="1" smtClean="0">
                <a:latin typeface="Sitka Subheading" pitchFamily="2" charset="0"/>
              </a:rPr>
              <a:t>rất</a:t>
            </a:r>
            <a:r>
              <a:rPr lang="en-US" sz="2200" dirty="0" smtClean="0">
                <a:latin typeface="Sitka Subheading" pitchFamily="2" charset="0"/>
              </a:rPr>
              <a:t> </a:t>
            </a:r>
            <a:r>
              <a:rPr lang="en-US" sz="2200" dirty="0" err="1" smtClean="0">
                <a:latin typeface="Sitka Subheading" pitchFamily="2" charset="0"/>
              </a:rPr>
              <a:t>giỏi</a:t>
            </a:r>
            <a:r>
              <a:rPr lang="en-US" sz="2200" dirty="0" smtClean="0">
                <a:latin typeface="Sitka Subheading" pitchFamily="2" charset="0"/>
              </a:rPr>
              <a:t>. </a:t>
            </a:r>
          </a:p>
          <a:p>
            <a:pPr algn="just"/>
            <a:r>
              <a:rPr lang="en-US" sz="2200" dirty="0" smtClean="0">
                <a:latin typeface="Sitka Subheading" pitchFamily="2" charset="0"/>
              </a:rPr>
              <a:t>- </a:t>
            </a:r>
            <a:r>
              <a:rPr lang="en-US" sz="2200" dirty="0" err="1" smtClean="0">
                <a:latin typeface="Sitka Subheading" pitchFamily="2" charset="0"/>
              </a:rPr>
              <a:t>Thành</a:t>
            </a:r>
            <a:r>
              <a:rPr lang="en-US" sz="2200" dirty="0" smtClean="0">
                <a:latin typeface="Sitka Subheading" pitchFamily="2" charset="0"/>
              </a:rPr>
              <a:t> </a:t>
            </a:r>
            <a:r>
              <a:rPr lang="en-US" sz="2200" dirty="0" err="1" smtClean="0">
                <a:latin typeface="Sitka Subheading" pitchFamily="2" charset="0"/>
              </a:rPr>
              <a:t>công</a:t>
            </a:r>
            <a:r>
              <a:rPr lang="en-US" sz="2200" dirty="0" smtClean="0">
                <a:latin typeface="Sitka Subheading" pitchFamily="2" charset="0"/>
              </a:rPr>
              <a:t> </a:t>
            </a:r>
            <a:r>
              <a:rPr lang="en-US" sz="2200" dirty="0" err="1" smtClean="0">
                <a:latin typeface="Sitka Subheading" pitchFamily="2" charset="0"/>
              </a:rPr>
              <a:t>đạt</a:t>
            </a:r>
            <a:r>
              <a:rPr lang="en-US" sz="2200" dirty="0" smtClean="0">
                <a:latin typeface="Sitka Subheading" pitchFamily="2" charset="0"/>
              </a:rPr>
              <a:t> </a:t>
            </a:r>
            <a:r>
              <a:rPr lang="en-US" sz="2200" dirty="0" err="1" smtClean="0">
                <a:latin typeface="Sitka Subheading" pitchFamily="2" charset="0"/>
              </a:rPr>
              <a:t>được</a:t>
            </a:r>
            <a:r>
              <a:rPr lang="en-US" sz="2200" dirty="0" smtClean="0">
                <a:latin typeface="Sitka Subheading" pitchFamily="2" charset="0"/>
              </a:rPr>
              <a:t> 1962, </a:t>
            </a:r>
            <a:r>
              <a:rPr lang="en-US" sz="2200" dirty="0" err="1" smtClean="0">
                <a:latin typeface="Sitka Subheading" pitchFamily="2" charset="0"/>
              </a:rPr>
              <a:t>Nguyễn</a:t>
            </a:r>
            <a:r>
              <a:rPr lang="en-US" sz="2200" dirty="0" smtClean="0">
                <a:latin typeface="Sitka Subheading" pitchFamily="2" charset="0"/>
              </a:rPr>
              <a:t> </a:t>
            </a:r>
            <a:r>
              <a:rPr lang="en-US" sz="2200" dirty="0" err="1" smtClean="0">
                <a:latin typeface="Sitka Subheading" pitchFamily="2" charset="0"/>
              </a:rPr>
              <a:t>Ngọc</a:t>
            </a:r>
            <a:r>
              <a:rPr lang="en-US" sz="2200" dirty="0" smtClean="0">
                <a:latin typeface="Sitka Subheading" pitchFamily="2" charset="0"/>
              </a:rPr>
              <a:t> </a:t>
            </a:r>
            <a:r>
              <a:rPr lang="en-US" sz="2200" dirty="0" err="1" smtClean="0">
                <a:latin typeface="Sitka Subheading" pitchFamily="2" charset="0"/>
              </a:rPr>
              <a:t>Ký</a:t>
            </a:r>
            <a:r>
              <a:rPr lang="en-US" sz="2200" dirty="0" smtClean="0">
                <a:latin typeface="Sitka Subheading" pitchFamily="2" charset="0"/>
              </a:rPr>
              <a:t> </a:t>
            </a:r>
            <a:r>
              <a:rPr lang="en-US" sz="2200" dirty="0" err="1" smtClean="0">
                <a:latin typeface="Sitka Subheading" pitchFamily="2" charset="0"/>
              </a:rPr>
              <a:t>được</a:t>
            </a:r>
            <a:r>
              <a:rPr lang="en-US" sz="2200" dirty="0" smtClean="0">
                <a:latin typeface="Sitka Subheading" pitchFamily="2" charset="0"/>
              </a:rPr>
              <a:t> </a:t>
            </a:r>
            <a:r>
              <a:rPr lang="en-US" sz="2200" dirty="0" err="1" smtClean="0">
                <a:latin typeface="Sitka Subheading" pitchFamily="2" charset="0"/>
              </a:rPr>
              <a:t>tặng</a:t>
            </a:r>
            <a:r>
              <a:rPr lang="en-US" sz="2200" dirty="0" smtClean="0">
                <a:latin typeface="Sitka Subheading" pitchFamily="2" charset="0"/>
              </a:rPr>
              <a:t> </a:t>
            </a:r>
            <a:r>
              <a:rPr lang="en-US" sz="2200" dirty="0" err="1" smtClean="0">
                <a:latin typeface="Sitka Subheading" pitchFamily="2" charset="0"/>
              </a:rPr>
              <a:t>Huy</a:t>
            </a:r>
            <a:r>
              <a:rPr lang="en-US" sz="2200" dirty="0" smtClean="0">
                <a:latin typeface="Sitka Subheading" pitchFamily="2" charset="0"/>
              </a:rPr>
              <a:t> </a:t>
            </a:r>
            <a:r>
              <a:rPr lang="en-US" sz="2200" dirty="0" err="1" smtClean="0">
                <a:latin typeface="Sitka Subheading" pitchFamily="2" charset="0"/>
              </a:rPr>
              <a:t>hiệu</a:t>
            </a:r>
            <a:r>
              <a:rPr lang="en-US" sz="2200" dirty="0" smtClean="0">
                <a:latin typeface="Sitka Subheading" pitchFamily="2" charset="0"/>
              </a:rPr>
              <a:t> </a:t>
            </a:r>
            <a:r>
              <a:rPr lang="en-US" sz="2200" dirty="0" err="1" smtClean="0">
                <a:latin typeface="Sitka Subheading" pitchFamily="2" charset="0"/>
              </a:rPr>
              <a:t>cao</a:t>
            </a:r>
            <a:r>
              <a:rPr lang="en-US" sz="2200" dirty="0" smtClean="0">
                <a:latin typeface="Sitka Subheading" pitchFamily="2" charset="0"/>
              </a:rPr>
              <a:t> </a:t>
            </a:r>
            <a:r>
              <a:rPr lang="en-US" sz="2200" dirty="0" err="1" smtClean="0">
                <a:latin typeface="Sitka Subheading" pitchFamily="2" charset="0"/>
              </a:rPr>
              <a:t>quý</a:t>
            </a:r>
            <a:r>
              <a:rPr lang="en-US" sz="2200" dirty="0" smtClean="0">
                <a:latin typeface="Sitka Subheading" pitchFamily="2" charset="0"/>
              </a:rPr>
              <a:t>. 1963, </a:t>
            </a:r>
            <a:r>
              <a:rPr lang="en-US" sz="2200" dirty="0" err="1" smtClean="0">
                <a:latin typeface="Sitka Subheading" pitchFamily="2" charset="0"/>
              </a:rPr>
              <a:t>được</a:t>
            </a:r>
            <a:r>
              <a:rPr lang="en-US" sz="2200" dirty="0" smtClean="0">
                <a:latin typeface="Sitka Subheading" pitchFamily="2" charset="0"/>
              </a:rPr>
              <a:t> </a:t>
            </a:r>
            <a:r>
              <a:rPr lang="en-US" sz="2200" dirty="0" err="1" smtClean="0">
                <a:latin typeface="Sitka Subheading" pitchFamily="2" charset="0"/>
              </a:rPr>
              <a:t>tham</a:t>
            </a:r>
            <a:r>
              <a:rPr lang="en-US" sz="2200" dirty="0" smtClean="0">
                <a:latin typeface="Sitka Subheading" pitchFamily="2" charset="0"/>
              </a:rPr>
              <a:t> </a:t>
            </a:r>
            <a:r>
              <a:rPr lang="en-US" sz="2200" dirty="0" err="1" smtClean="0">
                <a:latin typeface="Sitka Subheading" pitchFamily="2" charset="0"/>
              </a:rPr>
              <a:t>dự</a:t>
            </a:r>
            <a:r>
              <a:rPr lang="en-US" sz="2200" dirty="0" smtClean="0">
                <a:latin typeface="Sitka Subheading" pitchFamily="2" charset="0"/>
              </a:rPr>
              <a:t> </a:t>
            </a:r>
            <a:r>
              <a:rPr lang="en-US" sz="2200" dirty="0" err="1" smtClean="0">
                <a:latin typeface="Sitka Subheading" pitchFamily="2" charset="0"/>
              </a:rPr>
              <a:t>kì</a:t>
            </a:r>
            <a:r>
              <a:rPr lang="en-US" sz="2200" dirty="0" smtClean="0">
                <a:latin typeface="Sitka Subheading" pitchFamily="2" charset="0"/>
              </a:rPr>
              <a:t> </a:t>
            </a:r>
            <a:r>
              <a:rPr lang="en-US" sz="2200" dirty="0" err="1" smtClean="0">
                <a:latin typeface="Sitka Subheading" pitchFamily="2" charset="0"/>
              </a:rPr>
              <a:t>thi</a:t>
            </a:r>
            <a:r>
              <a:rPr lang="en-US" sz="2200" dirty="0" smtClean="0">
                <a:latin typeface="Sitka Subheading" pitchFamily="2" charset="0"/>
              </a:rPr>
              <a:t> </a:t>
            </a:r>
            <a:r>
              <a:rPr lang="en-US" sz="2200" dirty="0" err="1" smtClean="0">
                <a:latin typeface="Sitka Subheading" pitchFamily="2" charset="0"/>
              </a:rPr>
              <a:t>học</a:t>
            </a:r>
            <a:r>
              <a:rPr lang="en-US" sz="2200" dirty="0" smtClean="0">
                <a:latin typeface="Sitka Subheading" pitchFamily="2" charset="0"/>
              </a:rPr>
              <a:t> </a:t>
            </a:r>
            <a:r>
              <a:rPr lang="en-US" sz="2200" dirty="0" err="1" smtClean="0">
                <a:latin typeface="Sitka Subheading" pitchFamily="2" charset="0"/>
              </a:rPr>
              <a:t>sinh</a:t>
            </a:r>
            <a:r>
              <a:rPr lang="en-US" sz="2200" dirty="0" smtClean="0">
                <a:latin typeface="Sitka Subheading" pitchFamily="2" charset="0"/>
              </a:rPr>
              <a:t> </a:t>
            </a:r>
            <a:r>
              <a:rPr lang="en-US" sz="2200" dirty="0" err="1" smtClean="0">
                <a:latin typeface="Sitka Subheading" pitchFamily="2" charset="0"/>
              </a:rPr>
              <a:t>giỏi</a:t>
            </a:r>
            <a:r>
              <a:rPr lang="en-US" sz="2200" dirty="0" smtClean="0">
                <a:latin typeface="Sitka Subheading" pitchFamily="2" charset="0"/>
              </a:rPr>
              <a:t> </a:t>
            </a:r>
            <a:r>
              <a:rPr lang="en-US" sz="2200" dirty="0" err="1" smtClean="0">
                <a:latin typeface="Sitka Subheading" pitchFamily="2" charset="0"/>
              </a:rPr>
              <a:t>Toán</a:t>
            </a:r>
            <a:r>
              <a:rPr lang="en-US" sz="2200" dirty="0" smtClean="0">
                <a:latin typeface="Sitka Subheading" pitchFamily="2" charset="0"/>
              </a:rPr>
              <a:t>. </a:t>
            </a:r>
            <a:r>
              <a:rPr lang="vi-VN" sz="2200" dirty="0">
                <a:latin typeface="Sitka Subheading" pitchFamily="2" charset="0"/>
              </a:rPr>
              <a:t>Cậu lại được Bác Hồ tặng Huy hiệu cao quý lần thứ 2.</a:t>
            </a:r>
            <a:r>
              <a:rPr lang="en-US" sz="2200" dirty="0">
                <a:latin typeface="Sitka Subheading" pitchFamily="2" charset="0"/>
              </a:rPr>
              <a:t> </a:t>
            </a:r>
            <a:r>
              <a:rPr lang="vi-VN" sz="2200" dirty="0">
                <a:latin typeface="Sitka Subheading" pitchFamily="2" charset="0"/>
              </a:rPr>
              <a:t>Để có thể giảng bài với đôi tay tật nguyền, thầy giáo Nguyễn Ngọc Ký đã suy nghĩ, tìm tòi nhiều phương pháp, cách thức dạy học. Ông đã nghĩ ra phương pháp dạy học rất sáng tạo, hiệu </a:t>
            </a:r>
            <a:r>
              <a:rPr lang="vi-VN" sz="2200" dirty="0" smtClean="0">
                <a:latin typeface="Sitka Subheading" pitchFamily="2" charset="0"/>
              </a:rPr>
              <a:t>quả</a:t>
            </a:r>
            <a:r>
              <a:rPr lang="en-US" sz="2200" dirty="0" smtClean="0">
                <a:latin typeface="Sitka Subheading" pitchFamily="2" charset="0"/>
              </a:rPr>
              <a:t>.</a:t>
            </a:r>
          </a:p>
        </p:txBody>
      </p:sp>
      <p:sp>
        <p:nvSpPr>
          <p:cNvPr id="5" name="Rectangle 4"/>
          <p:cNvSpPr/>
          <p:nvPr/>
        </p:nvSpPr>
        <p:spPr>
          <a:xfrm>
            <a:off x="5836723" y="4572000"/>
            <a:ext cx="3140392" cy="1477328"/>
          </a:xfrm>
          <a:prstGeom prst="rect">
            <a:avLst/>
          </a:prstGeom>
          <a:solidFill>
            <a:schemeClr val="bg1"/>
          </a:solidFill>
        </p:spPr>
        <p:txBody>
          <a:bodyPr wrap="square">
            <a:spAutoFit/>
          </a:bodyPr>
          <a:lstStyle/>
          <a:p>
            <a:pPr algn="ctr">
              <a:lnSpc>
                <a:spcPct val="150000"/>
              </a:lnSpc>
            </a:pPr>
            <a:r>
              <a:rPr lang="vi-VN" sz="2000" b="1" i="1" dirty="0" smtClean="0">
                <a:solidFill>
                  <a:srgbClr val="FF0000"/>
                </a:solidFill>
                <a:latin typeface="Sitka Subheading" pitchFamily="2" charset="0"/>
              </a:rPr>
              <a:t>Thầy </a:t>
            </a:r>
            <a:r>
              <a:rPr lang="vi-VN" sz="2000" b="1" i="1" dirty="0">
                <a:solidFill>
                  <a:srgbClr val="FF0000"/>
                </a:solidFill>
                <a:latin typeface="Sitka Subheading" pitchFamily="2" charset="0"/>
              </a:rPr>
              <a:t>Nguyễn Ngọc Ký </a:t>
            </a:r>
            <a:endParaRPr lang="en-US" sz="2000" b="1" i="1" dirty="0" smtClean="0">
              <a:solidFill>
                <a:srgbClr val="FF0000"/>
              </a:solidFill>
              <a:latin typeface="Sitka Subheading" pitchFamily="2" charset="0"/>
            </a:endParaRPr>
          </a:p>
          <a:p>
            <a:pPr algn="ctr">
              <a:lnSpc>
                <a:spcPct val="150000"/>
              </a:lnSpc>
            </a:pPr>
            <a:r>
              <a:rPr lang="en-US" sz="2000" b="1" i="1" dirty="0" err="1" smtClean="0">
                <a:solidFill>
                  <a:srgbClr val="FF0000"/>
                </a:solidFill>
                <a:latin typeface="Sitka Subheading" pitchFamily="2" charset="0"/>
              </a:rPr>
              <a:t>Nhà</a:t>
            </a:r>
            <a:r>
              <a:rPr lang="en-US" sz="2000" b="1" i="1" dirty="0" smtClean="0">
                <a:solidFill>
                  <a:srgbClr val="FF0000"/>
                </a:solidFill>
                <a:latin typeface="Sitka Subheading" pitchFamily="2" charset="0"/>
              </a:rPr>
              <a:t> </a:t>
            </a:r>
            <a:r>
              <a:rPr lang="en-US" sz="2000" b="1" i="1" dirty="0" err="1" smtClean="0">
                <a:solidFill>
                  <a:srgbClr val="FF0000"/>
                </a:solidFill>
                <a:latin typeface="Sitka Subheading" pitchFamily="2" charset="0"/>
              </a:rPr>
              <a:t>giáo</a:t>
            </a:r>
            <a:r>
              <a:rPr lang="en-US" sz="2000" b="1" i="1" dirty="0" smtClean="0">
                <a:solidFill>
                  <a:srgbClr val="FF0000"/>
                </a:solidFill>
                <a:latin typeface="Sitka Subheading" pitchFamily="2" charset="0"/>
              </a:rPr>
              <a:t>, </a:t>
            </a:r>
            <a:r>
              <a:rPr lang="en-US" sz="2000" b="1" i="1" dirty="0" err="1" smtClean="0">
                <a:solidFill>
                  <a:srgbClr val="FF0000"/>
                </a:solidFill>
                <a:latin typeface="Sitka Subheading" pitchFamily="2" charset="0"/>
              </a:rPr>
              <a:t>nhà</a:t>
            </a:r>
            <a:r>
              <a:rPr lang="en-US" sz="2000" b="1" i="1" dirty="0" smtClean="0">
                <a:solidFill>
                  <a:srgbClr val="FF0000"/>
                </a:solidFill>
                <a:latin typeface="Sitka Subheading" pitchFamily="2" charset="0"/>
              </a:rPr>
              <a:t> </a:t>
            </a:r>
            <a:r>
              <a:rPr lang="en-US" sz="2000" b="1" i="1" dirty="0" err="1" smtClean="0">
                <a:solidFill>
                  <a:srgbClr val="FF0000"/>
                </a:solidFill>
                <a:latin typeface="Sitka Subheading" pitchFamily="2" charset="0"/>
              </a:rPr>
              <a:t>văn</a:t>
            </a:r>
            <a:r>
              <a:rPr lang="en-US" sz="2000" b="1" i="1" dirty="0" smtClean="0">
                <a:solidFill>
                  <a:srgbClr val="FF0000"/>
                </a:solidFill>
                <a:latin typeface="Sitka Subheading" pitchFamily="2" charset="0"/>
              </a:rPr>
              <a:t> </a:t>
            </a:r>
            <a:r>
              <a:rPr lang="en-US" sz="2000" b="1" i="1" dirty="0" err="1" smtClean="0">
                <a:solidFill>
                  <a:srgbClr val="FF0000"/>
                </a:solidFill>
                <a:latin typeface="Sitka Subheading" pitchFamily="2" charset="0"/>
              </a:rPr>
              <a:t>đầu</a:t>
            </a:r>
            <a:r>
              <a:rPr lang="en-US" sz="2000" b="1" i="1" dirty="0" smtClean="0">
                <a:solidFill>
                  <a:srgbClr val="FF0000"/>
                </a:solidFill>
                <a:latin typeface="Sitka Subheading" pitchFamily="2" charset="0"/>
              </a:rPr>
              <a:t> </a:t>
            </a:r>
            <a:r>
              <a:rPr lang="en-US" sz="2000" b="1" i="1" dirty="0" err="1" smtClean="0">
                <a:solidFill>
                  <a:srgbClr val="FF0000"/>
                </a:solidFill>
                <a:latin typeface="Sitka Subheading" pitchFamily="2" charset="0"/>
              </a:rPr>
              <a:t>tiên</a:t>
            </a:r>
            <a:r>
              <a:rPr lang="en-US" sz="2000" b="1" i="1" dirty="0" smtClean="0">
                <a:solidFill>
                  <a:srgbClr val="FF0000"/>
                </a:solidFill>
                <a:latin typeface="Sitka Subheading" pitchFamily="2" charset="0"/>
              </a:rPr>
              <a:t> </a:t>
            </a:r>
            <a:r>
              <a:rPr lang="en-US" sz="2000" b="1" i="1" dirty="0" err="1" smtClean="0">
                <a:solidFill>
                  <a:srgbClr val="FF0000"/>
                </a:solidFill>
                <a:latin typeface="Sitka Subheading" pitchFamily="2" charset="0"/>
              </a:rPr>
              <a:t>dùng</a:t>
            </a:r>
            <a:r>
              <a:rPr lang="en-US" sz="2000" b="1" i="1" dirty="0" smtClean="0">
                <a:solidFill>
                  <a:srgbClr val="FF0000"/>
                </a:solidFill>
                <a:latin typeface="Sitka Subheading" pitchFamily="2" charset="0"/>
              </a:rPr>
              <a:t> </a:t>
            </a:r>
            <a:r>
              <a:rPr lang="en-US" sz="2000" b="1" i="1" dirty="0" err="1" smtClean="0">
                <a:solidFill>
                  <a:srgbClr val="FF0000"/>
                </a:solidFill>
                <a:latin typeface="Sitka Subheading" pitchFamily="2" charset="0"/>
              </a:rPr>
              <a:t>chân</a:t>
            </a:r>
            <a:r>
              <a:rPr lang="en-US" sz="2000" b="1" i="1" dirty="0" smtClean="0">
                <a:solidFill>
                  <a:srgbClr val="FF0000"/>
                </a:solidFill>
                <a:latin typeface="Sitka Subheading" pitchFamily="2" charset="0"/>
              </a:rPr>
              <a:t> </a:t>
            </a:r>
            <a:r>
              <a:rPr lang="en-US" sz="2000" b="1" i="1" dirty="0" err="1" smtClean="0">
                <a:solidFill>
                  <a:srgbClr val="FF0000"/>
                </a:solidFill>
                <a:latin typeface="Sitka Subheading" pitchFamily="2" charset="0"/>
              </a:rPr>
              <a:t>để</a:t>
            </a:r>
            <a:r>
              <a:rPr lang="en-US" sz="2000" b="1" i="1" dirty="0" smtClean="0">
                <a:solidFill>
                  <a:srgbClr val="FF0000"/>
                </a:solidFill>
                <a:latin typeface="Sitka Subheading" pitchFamily="2" charset="0"/>
              </a:rPr>
              <a:t> </a:t>
            </a:r>
            <a:r>
              <a:rPr lang="en-US" sz="2000" b="1" i="1" dirty="0" err="1" smtClean="0">
                <a:solidFill>
                  <a:srgbClr val="FF0000"/>
                </a:solidFill>
                <a:latin typeface="Sitka Subheading" pitchFamily="2" charset="0"/>
              </a:rPr>
              <a:t>viết</a:t>
            </a:r>
            <a:endParaRPr lang="en-US" sz="2000" b="1" i="1" dirty="0">
              <a:solidFill>
                <a:srgbClr val="FF0000"/>
              </a:solidFill>
              <a:latin typeface="Sitka Subheading" pitchFamily="2" charset="0"/>
            </a:endParaRPr>
          </a:p>
        </p:txBody>
      </p:sp>
    </p:spTree>
    <p:extLst>
      <p:ext uri="{BB962C8B-B14F-4D97-AF65-F5344CB8AC3E}">
        <p14:creationId xmlns:p14="http://schemas.microsoft.com/office/powerpoint/2010/main" val="15833322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extBox 2"/>
          <p:cNvSpPr txBox="1"/>
          <p:nvPr/>
        </p:nvSpPr>
        <p:spPr>
          <a:xfrm>
            <a:off x="1079721" y="304800"/>
            <a:ext cx="7060758" cy="523220"/>
          </a:xfrm>
          <a:prstGeom prst="rect">
            <a:avLst/>
          </a:prstGeom>
          <a:solidFill>
            <a:schemeClr val="bg1"/>
          </a:solidFill>
        </p:spPr>
        <p:txBody>
          <a:bodyPr wrap="square" rtlCol="0">
            <a:spAutoFit/>
          </a:bodyPr>
          <a:lstStyle/>
          <a:p>
            <a:pPr algn="ctr"/>
            <a:r>
              <a:rPr lang="en-US" sz="2800" b="1" dirty="0" smtClean="0">
                <a:solidFill>
                  <a:srgbClr val="FF0000"/>
                </a:solidFill>
                <a:latin typeface="Sitka Subheading" pitchFamily="2" charset="0"/>
              </a:rPr>
              <a:t>HỆ THỐNG CÂU HỎI CHUẨN BỊ BÀI</a:t>
            </a:r>
            <a:endParaRPr lang="en-US" sz="2800" b="1" dirty="0">
              <a:solidFill>
                <a:srgbClr val="FF0000"/>
              </a:solidFill>
              <a:latin typeface="Sitka Subheading" pitchFamily="2" charset="0"/>
            </a:endParaRPr>
          </a:p>
        </p:txBody>
      </p:sp>
      <p:sp>
        <p:nvSpPr>
          <p:cNvPr id="4" name="TextBox 3"/>
          <p:cNvSpPr txBox="1"/>
          <p:nvPr/>
        </p:nvSpPr>
        <p:spPr>
          <a:xfrm>
            <a:off x="304800" y="1371600"/>
            <a:ext cx="8610600" cy="4893647"/>
          </a:xfrm>
          <a:prstGeom prst="rect">
            <a:avLst/>
          </a:prstGeom>
          <a:solidFill>
            <a:schemeClr val="bg1"/>
          </a:solidFill>
        </p:spPr>
        <p:txBody>
          <a:bodyPr wrap="square" rtlCol="0">
            <a:spAutoFit/>
          </a:bodyPr>
          <a:lstStyle/>
          <a:p>
            <a:pPr algn="just"/>
            <a:r>
              <a:rPr lang="en-US" sz="2400" b="1" dirty="0" smtClean="0">
                <a:latin typeface="Sitka Subheading" pitchFamily="2" charset="0"/>
              </a:rPr>
              <a:t>I/ </a:t>
            </a:r>
            <a:r>
              <a:rPr lang="en-US" sz="2400" b="1" dirty="0" err="1" smtClean="0">
                <a:latin typeface="Sitka Subheading" pitchFamily="2" charset="0"/>
              </a:rPr>
              <a:t>Khởi</a:t>
            </a:r>
            <a:r>
              <a:rPr lang="en-US" sz="2400" b="1" dirty="0" smtClean="0">
                <a:latin typeface="Sitka Subheading" pitchFamily="2" charset="0"/>
              </a:rPr>
              <a:t> </a:t>
            </a:r>
            <a:r>
              <a:rPr lang="en-US" sz="2400" b="1" dirty="0" err="1" smtClean="0">
                <a:latin typeface="Sitka Subheading" pitchFamily="2" charset="0"/>
              </a:rPr>
              <a:t>động</a:t>
            </a:r>
            <a:r>
              <a:rPr lang="en-US" sz="2400" b="1" dirty="0" smtClean="0">
                <a:latin typeface="Sitka Subheading" pitchFamily="2" charset="0"/>
              </a:rPr>
              <a:t>: </a:t>
            </a:r>
            <a:r>
              <a:rPr lang="vi-VN" sz="2400" dirty="0" smtClean="0">
                <a:solidFill>
                  <a:prstClr val="black"/>
                </a:solidFill>
                <a:latin typeface="Sitka Subheading" pitchFamily="2" charset="0"/>
                <a:cs typeface="Times New Roman" pitchFamily="18" charset="0"/>
              </a:rPr>
              <a:t>Em </a:t>
            </a:r>
            <a:r>
              <a:rPr lang="vi-VN" sz="2400" dirty="0">
                <a:solidFill>
                  <a:prstClr val="black"/>
                </a:solidFill>
                <a:latin typeface="Sitka Subheading" pitchFamily="2" charset="0"/>
                <a:cs typeface="Times New Roman" pitchFamily="18" charset="0"/>
              </a:rPr>
              <a:t>hãy viết ra giấy các thông tin </a:t>
            </a:r>
            <a:endParaRPr lang="en-US" sz="2400" dirty="0">
              <a:solidFill>
                <a:prstClr val="black"/>
              </a:solidFill>
              <a:latin typeface="Sitka Subheading" pitchFamily="2" charset="0"/>
              <a:cs typeface="Times New Roman" pitchFamily="18" charset="0"/>
            </a:endParaRPr>
          </a:p>
          <a:p>
            <a:pPr marL="342900" indent="-342900" algn="just" defTabSz="457200">
              <a:buFont typeface="Wingdings" pitchFamily="2" charset="2"/>
              <a:buChar char="§"/>
              <a:defRPr/>
            </a:pPr>
            <a:r>
              <a:rPr lang="en-US" sz="2400" i="1" dirty="0">
                <a:solidFill>
                  <a:prstClr val="black"/>
                </a:solidFill>
                <a:latin typeface="Sitka Subheading" pitchFamily="2" charset="0"/>
                <a:cs typeface="Times New Roman" pitchFamily="18" charset="0"/>
              </a:rPr>
              <a:t>Ba </a:t>
            </a:r>
            <a:r>
              <a:rPr lang="en-US" sz="2400" i="1" dirty="0" err="1">
                <a:solidFill>
                  <a:prstClr val="black"/>
                </a:solidFill>
                <a:latin typeface="Sitka Subheading" pitchFamily="2" charset="0"/>
                <a:cs typeface="Times New Roman" pitchFamily="18" charset="0"/>
              </a:rPr>
              <a:t>điều</a:t>
            </a:r>
            <a:r>
              <a:rPr lang="en-US" sz="2400" i="1" dirty="0">
                <a:solidFill>
                  <a:prstClr val="black"/>
                </a:solidFill>
                <a:latin typeface="Sitka Subheading" pitchFamily="2" charset="0"/>
                <a:cs typeface="Times New Roman" pitchFamily="18" charset="0"/>
              </a:rPr>
              <a:t> </a:t>
            </a:r>
            <a:r>
              <a:rPr lang="en-US" sz="2400" i="1" dirty="0" err="1">
                <a:solidFill>
                  <a:prstClr val="black"/>
                </a:solidFill>
                <a:latin typeface="Sitka Subheading" pitchFamily="2" charset="0"/>
                <a:cs typeface="Times New Roman" pitchFamily="18" charset="0"/>
              </a:rPr>
              <a:t>mà</a:t>
            </a:r>
            <a:r>
              <a:rPr lang="en-US" sz="2400" i="1" dirty="0">
                <a:solidFill>
                  <a:prstClr val="black"/>
                </a:solidFill>
                <a:latin typeface="Sitka Subheading" pitchFamily="2" charset="0"/>
                <a:cs typeface="Times New Roman" pitchFamily="18" charset="0"/>
              </a:rPr>
              <a:t> </a:t>
            </a:r>
            <a:r>
              <a:rPr lang="en-US" sz="2400" i="1" dirty="0" err="1">
                <a:solidFill>
                  <a:prstClr val="black"/>
                </a:solidFill>
                <a:latin typeface="Sitka Subheading" pitchFamily="2" charset="0"/>
                <a:cs typeface="Times New Roman" pitchFamily="18" charset="0"/>
              </a:rPr>
              <a:t>em</a:t>
            </a:r>
            <a:r>
              <a:rPr lang="en-US" sz="2400" i="1" dirty="0">
                <a:solidFill>
                  <a:prstClr val="black"/>
                </a:solidFill>
                <a:latin typeface="Sitka Subheading" pitchFamily="2" charset="0"/>
                <a:cs typeface="Times New Roman" pitchFamily="18" charset="0"/>
              </a:rPr>
              <a:t> </a:t>
            </a:r>
            <a:r>
              <a:rPr lang="en-US" sz="2400" i="1" dirty="0" err="1">
                <a:solidFill>
                  <a:prstClr val="black"/>
                </a:solidFill>
                <a:latin typeface="Sitka Subheading" pitchFamily="2" charset="0"/>
                <a:cs typeface="Times New Roman" pitchFamily="18" charset="0"/>
              </a:rPr>
              <a:t>thích</a:t>
            </a:r>
            <a:endParaRPr lang="en-US" sz="2400" i="1" dirty="0">
              <a:solidFill>
                <a:prstClr val="black"/>
              </a:solidFill>
              <a:latin typeface="Sitka Subheading" pitchFamily="2" charset="0"/>
              <a:cs typeface="Times New Roman" pitchFamily="18" charset="0"/>
            </a:endParaRPr>
          </a:p>
          <a:p>
            <a:pPr marL="342900" indent="-342900" algn="just" defTabSz="457200">
              <a:buFont typeface="Wingdings" pitchFamily="2" charset="2"/>
              <a:buChar char="§"/>
              <a:defRPr/>
            </a:pPr>
            <a:r>
              <a:rPr lang="en-US" sz="2400" i="1" dirty="0">
                <a:solidFill>
                  <a:prstClr val="black"/>
                </a:solidFill>
                <a:latin typeface="Sitka Subheading" pitchFamily="2" charset="0"/>
                <a:cs typeface="Times New Roman" pitchFamily="18" charset="0"/>
              </a:rPr>
              <a:t>Ba </a:t>
            </a:r>
            <a:r>
              <a:rPr lang="en-US" sz="2400" i="1" dirty="0" err="1">
                <a:solidFill>
                  <a:prstClr val="black"/>
                </a:solidFill>
                <a:latin typeface="Sitka Subheading" pitchFamily="2" charset="0"/>
                <a:cs typeface="Times New Roman" pitchFamily="18" charset="0"/>
              </a:rPr>
              <a:t>điều</a:t>
            </a:r>
            <a:r>
              <a:rPr lang="en-US" sz="2400" i="1" dirty="0">
                <a:solidFill>
                  <a:prstClr val="black"/>
                </a:solidFill>
                <a:latin typeface="Sitka Subheading" pitchFamily="2" charset="0"/>
                <a:cs typeface="Times New Roman" pitchFamily="18" charset="0"/>
              </a:rPr>
              <a:t> </a:t>
            </a:r>
            <a:r>
              <a:rPr lang="en-US" sz="2400" i="1" dirty="0" err="1">
                <a:solidFill>
                  <a:prstClr val="black"/>
                </a:solidFill>
                <a:latin typeface="Sitka Subheading" pitchFamily="2" charset="0"/>
                <a:cs typeface="Times New Roman" pitchFamily="18" charset="0"/>
              </a:rPr>
              <a:t>mà</a:t>
            </a:r>
            <a:r>
              <a:rPr lang="en-US" sz="2400" i="1" dirty="0">
                <a:solidFill>
                  <a:prstClr val="black"/>
                </a:solidFill>
                <a:latin typeface="Sitka Subheading" pitchFamily="2" charset="0"/>
                <a:cs typeface="Times New Roman" pitchFamily="18" charset="0"/>
              </a:rPr>
              <a:t> </a:t>
            </a:r>
            <a:r>
              <a:rPr lang="en-US" sz="2400" i="1" dirty="0" err="1">
                <a:solidFill>
                  <a:prstClr val="black"/>
                </a:solidFill>
                <a:latin typeface="Sitka Subheading" pitchFamily="2" charset="0"/>
                <a:cs typeface="Times New Roman" pitchFamily="18" charset="0"/>
              </a:rPr>
              <a:t>em</a:t>
            </a:r>
            <a:r>
              <a:rPr lang="en-US" sz="2400" i="1" dirty="0">
                <a:solidFill>
                  <a:prstClr val="black"/>
                </a:solidFill>
                <a:latin typeface="Sitka Subheading" pitchFamily="2" charset="0"/>
                <a:cs typeface="Times New Roman" pitchFamily="18" charset="0"/>
              </a:rPr>
              <a:t> </a:t>
            </a:r>
            <a:r>
              <a:rPr lang="en-US" sz="2400" i="1" dirty="0" err="1">
                <a:solidFill>
                  <a:prstClr val="black"/>
                </a:solidFill>
                <a:latin typeface="Sitka Subheading" pitchFamily="2" charset="0"/>
                <a:cs typeface="Times New Roman" pitchFamily="18" charset="0"/>
              </a:rPr>
              <a:t>không</a:t>
            </a:r>
            <a:r>
              <a:rPr lang="en-US" sz="2400" i="1" dirty="0">
                <a:solidFill>
                  <a:prstClr val="black"/>
                </a:solidFill>
                <a:latin typeface="Sitka Subheading" pitchFamily="2" charset="0"/>
                <a:cs typeface="Times New Roman" pitchFamily="18" charset="0"/>
              </a:rPr>
              <a:t> </a:t>
            </a:r>
            <a:r>
              <a:rPr lang="en-US" sz="2400" i="1" dirty="0" err="1">
                <a:solidFill>
                  <a:prstClr val="black"/>
                </a:solidFill>
                <a:latin typeface="Sitka Subheading" pitchFamily="2" charset="0"/>
                <a:cs typeface="Times New Roman" pitchFamily="18" charset="0"/>
              </a:rPr>
              <a:t>thích</a:t>
            </a:r>
            <a:endParaRPr lang="en-US" sz="2400" i="1" dirty="0">
              <a:solidFill>
                <a:prstClr val="black"/>
              </a:solidFill>
              <a:latin typeface="Sitka Subheading" pitchFamily="2" charset="0"/>
              <a:cs typeface="Times New Roman" pitchFamily="18" charset="0"/>
            </a:endParaRPr>
          </a:p>
          <a:p>
            <a:pPr marL="342900" indent="-342900" algn="just" defTabSz="457200">
              <a:buFont typeface="Wingdings" pitchFamily="2" charset="2"/>
              <a:buChar char="§"/>
              <a:defRPr/>
            </a:pPr>
            <a:r>
              <a:rPr lang="en-US" sz="2400" i="1" dirty="0">
                <a:solidFill>
                  <a:prstClr val="black"/>
                </a:solidFill>
                <a:latin typeface="Sitka Subheading" pitchFamily="2" charset="0"/>
                <a:cs typeface="Times New Roman" pitchFamily="18" charset="0"/>
              </a:rPr>
              <a:t>Ba </a:t>
            </a:r>
            <a:r>
              <a:rPr lang="en-US" sz="2400" i="1" dirty="0" err="1">
                <a:solidFill>
                  <a:prstClr val="black"/>
                </a:solidFill>
                <a:latin typeface="Sitka Subheading" pitchFamily="2" charset="0"/>
                <a:cs typeface="Times New Roman" pitchFamily="18" charset="0"/>
              </a:rPr>
              <a:t>điểm</a:t>
            </a:r>
            <a:r>
              <a:rPr lang="en-US" sz="2400" i="1" dirty="0">
                <a:solidFill>
                  <a:prstClr val="black"/>
                </a:solidFill>
                <a:latin typeface="Sitka Subheading" pitchFamily="2" charset="0"/>
                <a:cs typeface="Times New Roman" pitchFamily="18" charset="0"/>
              </a:rPr>
              <a:t> </a:t>
            </a:r>
            <a:r>
              <a:rPr lang="en-US" sz="2400" i="1" dirty="0" err="1">
                <a:solidFill>
                  <a:prstClr val="black"/>
                </a:solidFill>
                <a:latin typeface="Sitka Subheading" pitchFamily="2" charset="0"/>
                <a:cs typeface="Times New Roman" pitchFamily="18" charset="0"/>
              </a:rPr>
              <a:t>mạnh</a:t>
            </a:r>
            <a:r>
              <a:rPr lang="en-US" sz="2400" i="1" dirty="0">
                <a:solidFill>
                  <a:prstClr val="black"/>
                </a:solidFill>
                <a:latin typeface="Sitka Subheading" pitchFamily="2" charset="0"/>
                <a:cs typeface="Times New Roman" pitchFamily="18" charset="0"/>
              </a:rPr>
              <a:t> </a:t>
            </a:r>
            <a:r>
              <a:rPr lang="en-US" sz="2400" i="1" dirty="0" err="1">
                <a:solidFill>
                  <a:prstClr val="black"/>
                </a:solidFill>
                <a:latin typeface="Sitka Subheading" pitchFamily="2" charset="0"/>
                <a:cs typeface="Times New Roman" pitchFamily="18" charset="0"/>
              </a:rPr>
              <a:t>của</a:t>
            </a:r>
            <a:r>
              <a:rPr lang="en-US" sz="2400" i="1" dirty="0">
                <a:solidFill>
                  <a:prstClr val="black"/>
                </a:solidFill>
                <a:latin typeface="Sitka Subheading" pitchFamily="2" charset="0"/>
                <a:cs typeface="Times New Roman" pitchFamily="18" charset="0"/>
              </a:rPr>
              <a:t> </a:t>
            </a:r>
            <a:r>
              <a:rPr lang="en-US" sz="2400" i="1" dirty="0" err="1">
                <a:solidFill>
                  <a:prstClr val="black"/>
                </a:solidFill>
                <a:latin typeface="Sitka Subheading" pitchFamily="2" charset="0"/>
                <a:cs typeface="Times New Roman" pitchFamily="18" charset="0"/>
              </a:rPr>
              <a:t>em</a:t>
            </a:r>
            <a:endParaRPr lang="en-US" sz="2400" i="1" dirty="0">
              <a:solidFill>
                <a:prstClr val="black"/>
              </a:solidFill>
              <a:latin typeface="Sitka Subheading" pitchFamily="2" charset="0"/>
              <a:cs typeface="Times New Roman" pitchFamily="18" charset="0"/>
            </a:endParaRPr>
          </a:p>
          <a:p>
            <a:pPr marL="342900" indent="-342900" algn="just" defTabSz="457200">
              <a:buFont typeface="Wingdings" pitchFamily="2" charset="2"/>
              <a:buChar char="§"/>
              <a:defRPr/>
            </a:pPr>
            <a:r>
              <a:rPr lang="en-US" sz="2400" i="1" dirty="0">
                <a:solidFill>
                  <a:prstClr val="black"/>
                </a:solidFill>
                <a:latin typeface="Sitka Subheading" pitchFamily="2" charset="0"/>
                <a:cs typeface="Times New Roman" pitchFamily="18" charset="0"/>
              </a:rPr>
              <a:t>Ba </a:t>
            </a:r>
            <a:r>
              <a:rPr lang="en-US" sz="2400" i="1" dirty="0" err="1">
                <a:solidFill>
                  <a:prstClr val="black"/>
                </a:solidFill>
                <a:latin typeface="Sitka Subheading" pitchFamily="2" charset="0"/>
                <a:cs typeface="Times New Roman" pitchFamily="18" charset="0"/>
              </a:rPr>
              <a:t>điểm</a:t>
            </a:r>
            <a:r>
              <a:rPr lang="en-US" sz="2400" i="1" dirty="0">
                <a:solidFill>
                  <a:prstClr val="black"/>
                </a:solidFill>
                <a:latin typeface="Sitka Subheading" pitchFamily="2" charset="0"/>
                <a:cs typeface="Times New Roman" pitchFamily="18" charset="0"/>
              </a:rPr>
              <a:t> </a:t>
            </a:r>
            <a:r>
              <a:rPr lang="en-US" sz="2400" i="1" dirty="0" err="1">
                <a:solidFill>
                  <a:prstClr val="black"/>
                </a:solidFill>
                <a:latin typeface="Sitka Subheading" pitchFamily="2" charset="0"/>
                <a:cs typeface="Times New Roman" pitchFamily="18" charset="0"/>
              </a:rPr>
              <a:t>cần</a:t>
            </a:r>
            <a:r>
              <a:rPr lang="en-US" sz="2400" i="1" dirty="0">
                <a:solidFill>
                  <a:prstClr val="black"/>
                </a:solidFill>
                <a:latin typeface="Sitka Subheading" pitchFamily="2" charset="0"/>
                <a:cs typeface="Times New Roman" pitchFamily="18" charset="0"/>
              </a:rPr>
              <a:t> </a:t>
            </a:r>
            <a:r>
              <a:rPr lang="en-US" sz="2400" i="1" dirty="0" err="1">
                <a:solidFill>
                  <a:prstClr val="black"/>
                </a:solidFill>
                <a:latin typeface="Sitka Subheading" pitchFamily="2" charset="0"/>
                <a:cs typeface="Times New Roman" pitchFamily="18" charset="0"/>
              </a:rPr>
              <a:t>cố</a:t>
            </a:r>
            <a:r>
              <a:rPr lang="en-US" sz="2400" i="1" dirty="0">
                <a:solidFill>
                  <a:prstClr val="black"/>
                </a:solidFill>
                <a:latin typeface="Sitka Subheading" pitchFamily="2" charset="0"/>
                <a:cs typeface="Times New Roman" pitchFamily="18" charset="0"/>
              </a:rPr>
              <a:t> </a:t>
            </a:r>
            <a:r>
              <a:rPr lang="en-US" sz="2400" i="1" dirty="0" err="1">
                <a:solidFill>
                  <a:prstClr val="black"/>
                </a:solidFill>
                <a:latin typeface="Sitka Subheading" pitchFamily="2" charset="0"/>
                <a:cs typeface="Times New Roman" pitchFamily="18" charset="0"/>
              </a:rPr>
              <a:t>gắng</a:t>
            </a:r>
            <a:r>
              <a:rPr lang="en-US" sz="2400" i="1" dirty="0">
                <a:solidFill>
                  <a:prstClr val="black"/>
                </a:solidFill>
                <a:latin typeface="Sitka Subheading" pitchFamily="2" charset="0"/>
                <a:cs typeface="Times New Roman" pitchFamily="18" charset="0"/>
              </a:rPr>
              <a:t> </a:t>
            </a:r>
            <a:r>
              <a:rPr lang="en-US" sz="2400" i="1" dirty="0" err="1">
                <a:solidFill>
                  <a:prstClr val="black"/>
                </a:solidFill>
                <a:latin typeface="Sitka Subheading" pitchFamily="2" charset="0"/>
                <a:cs typeface="Times New Roman" pitchFamily="18" charset="0"/>
              </a:rPr>
              <a:t>của</a:t>
            </a:r>
            <a:r>
              <a:rPr lang="en-US" sz="2400" i="1" dirty="0">
                <a:solidFill>
                  <a:prstClr val="black"/>
                </a:solidFill>
                <a:latin typeface="Sitka Subheading" pitchFamily="2" charset="0"/>
                <a:cs typeface="Times New Roman" pitchFamily="18" charset="0"/>
              </a:rPr>
              <a:t> </a:t>
            </a:r>
            <a:r>
              <a:rPr lang="en-US" sz="2400" i="1" dirty="0" err="1">
                <a:solidFill>
                  <a:prstClr val="black"/>
                </a:solidFill>
                <a:latin typeface="Sitka Subheading" pitchFamily="2" charset="0"/>
                <a:cs typeface="Times New Roman" pitchFamily="18" charset="0"/>
              </a:rPr>
              <a:t>em</a:t>
            </a:r>
            <a:r>
              <a:rPr lang="en-US" sz="2400" i="1" dirty="0">
                <a:solidFill>
                  <a:prstClr val="black"/>
                </a:solidFill>
                <a:latin typeface="Sitka Subheading" pitchFamily="2" charset="0"/>
                <a:cs typeface="Times New Roman" pitchFamily="18" charset="0"/>
              </a:rPr>
              <a:t> (</a:t>
            </a:r>
            <a:r>
              <a:rPr lang="en-US" sz="2400" i="1" dirty="0" err="1">
                <a:solidFill>
                  <a:prstClr val="black"/>
                </a:solidFill>
                <a:latin typeface="Sitka Subheading" pitchFamily="2" charset="0"/>
                <a:cs typeface="Times New Roman" pitchFamily="18" charset="0"/>
              </a:rPr>
              <a:t>trong</a:t>
            </a:r>
            <a:r>
              <a:rPr lang="en-US" sz="2400" i="1" dirty="0">
                <a:solidFill>
                  <a:prstClr val="black"/>
                </a:solidFill>
                <a:latin typeface="Sitka Subheading" pitchFamily="2" charset="0"/>
                <a:cs typeface="Times New Roman" pitchFamily="18" charset="0"/>
              </a:rPr>
              <a:t> </a:t>
            </a:r>
            <a:r>
              <a:rPr lang="en-US" sz="2400" i="1" dirty="0" err="1">
                <a:solidFill>
                  <a:prstClr val="black"/>
                </a:solidFill>
                <a:latin typeface="Sitka Subheading" pitchFamily="2" charset="0"/>
                <a:cs typeface="Times New Roman" pitchFamily="18" charset="0"/>
              </a:rPr>
              <a:t>năm</a:t>
            </a:r>
            <a:r>
              <a:rPr lang="en-US" sz="2400" i="1" dirty="0">
                <a:solidFill>
                  <a:prstClr val="black"/>
                </a:solidFill>
                <a:latin typeface="Sitka Subheading" pitchFamily="2" charset="0"/>
                <a:cs typeface="Times New Roman" pitchFamily="18" charset="0"/>
              </a:rPr>
              <a:t> </a:t>
            </a:r>
            <a:r>
              <a:rPr lang="en-US" sz="2400" i="1" dirty="0" err="1">
                <a:solidFill>
                  <a:prstClr val="black"/>
                </a:solidFill>
                <a:latin typeface="Sitka Subheading" pitchFamily="2" charset="0"/>
                <a:cs typeface="Times New Roman" pitchFamily="18" charset="0"/>
              </a:rPr>
              <a:t>học</a:t>
            </a:r>
            <a:r>
              <a:rPr lang="en-US" sz="2400" i="1" dirty="0">
                <a:solidFill>
                  <a:prstClr val="black"/>
                </a:solidFill>
                <a:latin typeface="Sitka Subheading" pitchFamily="2" charset="0"/>
                <a:cs typeface="Times New Roman" pitchFamily="18" charset="0"/>
              </a:rPr>
              <a:t> </a:t>
            </a:r>
            <a:r>
              <a:rPr lang="en-US" sz="2400" i="1" dirty="0" err="1">
                <a:solidFill>
                  <a:prstClr val="black"/>
                </a:solidFill>
                <a:latin typeface="Sitka Subheading" pitchFamily="2" charset="0"/>
                <a:cs typeface="Times New Roman" pitchFamily="18" charset="0"/>
              </a:rPr>
              <a:t>mới</a:t>
            </a:r>
            <a:r>
              <a:rPr lang="en-US" sz="2400" i="1" dirty="0">
                <a:solidFill>
                  <a:prstClr val="black"/>
                </a:solidFill>
                <a:latin typeface="Sitka Subheading" pitchFamily="2" charset="0"/>
                <a:cs typeface="Times New Roman" pitchFamily="18" charset="0"/>
              </a:rPr>
              <a:t>)</a:t>
            </a:r>
          </a:p>
          <a:p>
            <a:pPr marL="342900" indent="-342900" algn="just" defTabSz="457200">
              <a:buFont typeface="Wingdings" pitchFamily="2" charset="2"/>
              <a:buChar char="§"/>
              <a:defRPr/>
            </a:pPr>
            <a:r>
              <a:rPr lang="vi-VN" sz="2400" i="1" dirty="0">
                <a:solidFill>
                  <a:prstClr val="black"/>
                </a:solidFill>
                <a:latin typeface="Sitka Subheading" pitchFamily="2" charset="0"/>
                <a:cs typeface="Times New Roman" pitchFamily="18" charset="0"/>
              </a:rPr>
              <a:t>Ư</a:t>
            </a:r>
            <a:r>
              <a:rPr lang="en-US" sz="2400" i="1" dirty="0" err="1">
                <a:solidFill>
                  <a:prstClr val="black"/>
                </a:solidFill>
                <a:latin typeface="Sitka Subheading" pitchFamily="2" charset="0"/>
                <a:cs typeface="Times New Roman" pitchFamily="18" charset="0"/>
              </a:rPr>
              <a:t>ớc</a:t>
            </a:r>
            <a:r>
              <a:rPr lang="en-US" sz="2400" i="1" dirty="0">
                <a:solidFill>
                  <a:prstClr val="black"/>
                </a:solidFill>
                <a:latin typeface="Sitka Subheading" pitchFamily="2" charset="0"/>
                <a:cs typeface="Times New Roman" pitchFamily="18" charset="0"/>
              </a:rPr>
              <a:t> </a:t>
            </a:r>
            <a:r>
              <a:rPr lang="en-US" sz="2400" i="1" dirty="0" err="1">
                <a:solidFill>
                  <a:prstClr val="black"/>
                </a:solidFill>
                <a:latin typeface="Sitka Subheading" pitchFamily="2" charset="0"/>
                <a:cs typeface="Times New Roman" pitchFamily="18" charset="0"/>
              </a:rPr>
              <a:t>mơ</a:t>
            </a:r>
            <a:r>
              <a:rPr lang="en-US" sz="2400" i="1" dirty="0">
                <a:solidFill>
                  <a:prstClr val="black"/>
                </a:solidFill>
                <a:latin typeface="Sitka Subheading" pitchFamily="2" charset="0"/>
                <a:cs typeface="Times New Roman" pitchFamily="18" charset="0"/>
              </a:rPr>
              <a:t> </a:t>
            </a:r>
            <a:r>
              <a:rPr lang="en-US" sz="2400" i="1" dirty="0" err="1">
                <a:solidFill>
                  <a:prstClr val="black"/>
                </a:solidFill>
                <a:latin typeface="Sitka Subheading" pitchFamily="2" charset="0"/>
                <a:cs typeface="Times New Roman" pitchFamily="18" charset="0"/>
              </a:rPr>
              <a:t>của</a:t>
            </a:r>
            <a:r>
              <a:rPr lang="en-US" sz="2400" i="1" dirty="0">
                <a:solidFill>
                  <a:prstClr val="black"/>
                </a:solidFill>
                <a:latin typeface="Sitka Subheading" pitchFamily="2" charset="0"/>
                <a:cs typeface="Times New Roman" pitchFamily="18" charset="0"/>
              </a:rPr>
              <a:t> </a:t>
            </a:r>
            <a:r>
              <a:rPr lang="en-US" sz="2400" i="1" dirty="0" err="1">
                <a:solidFill>
                  <a:prstClr val="black"/>
                </a:solidFill>
                <a:latin typeface="Sitka Subheading" pitchFamily="2" charset="0"/>
                <a:cs typeface="Times New Roman" pitchFamily="18" charset="0"/>
              </a:rPr>
              <a:t>em</a:t>
            </a:r>
            <a:r>
              <a:rPr lang="en-US" sz="2400" i="1" dirty="0" smtClean="0">
                <a:solidFill>
                  <a:prstClr val="black"/>
                </a:solidFill>
                <a:latin typeface="Sitka Subheading" pitchFamily="2" charset="0"/>
                <a:cs typeface="Times New Roman" pitchFamily="18" charset="0"/>
              </a:rPr>
              <a:t>.</a:t>
            </a:r>
            <a:endParaRPr lang="en-US" sz="2400" b="1" dirty="0" smtClean="0">
              <a:latin typeface="Sitka Subheading" pitchFamily="2" charset="0"/>
            </a:endParaRPr>
          </a:p>
          <a:p>
            <a:pPr algn="just"/>
            <a:r>
              <a:rPr lang="en-US" sz="2400" b="1" dirty="0" smtClean="0">
                <a:latin typeface="Sitka Subheading" pitchFamily="2" charset="0"/>
              </a:rPr>
              <a:t>II/ </a:t>
            </a:r>
            <a:r>
              <a:rPr lang="en-US" sz="2400" b="1" dirty="0" err="1" smtClean="0">
                <a:latin typeface="Sitka Subheading" pitchFamily="2" charset="0"/>
              </a:rPr>
              <a:t>Khám</a:t>
            </a:r>
            <a:r>
              <a:rPr lang="en-US" sz="2400" b="1" dirty="0" smtClean="0">
                <a:latin typeface="Sitka Subheading" pitchFamily="2" charset="0"/>
              </a:rPr>
              <a:t> </a:t>
            </a:r>
            <a:r>
              <a:rPr lang="en-US" sz="2400" b="1" dirty="0" err="1" smtClean="0">
                <a:latin typeface="Sitka Subheading" pitchFamily="2" charset="0"/>
              </a:rPr>
              <a:t>phá</a:t>
            </a:r>
            <a:r>
              <a:rPr lang="en-US" sz="2400" b="1" dirty="0" smtClean="0">
                <a:latin typeface="Sitka Subheading" pitchFamily="2" charset="0"/>
              </a:rPr>
              <a:t>:</a:t>
            </a:r>
          </a:p>
          <a:p>
            <a:pPr algn="just"/>
            <a:r>
              <a:rPr lang="en-US" sz="2400" dirty="0" smtClean="0">
                <a:latin typeface="Sitka Subheading" pitchFamily="2" charset="0"/>
              </a:rPr>
              <a:t>1/ </a:t>
            </a:r>
            <a:r>
              <a:rPr lang="en-US" sz="2400" dirty="0" err="1" smtClean="0">
                <a:latin typeface="Sitka Subheading" pitchFamily="2" charset="0"/>
              </a:rPr>
              <a:t>Đọc</a:t>
            </a:r>
            <a:r>
              <a:rPr lang="en-US" sz="2400" dirty="0" smtClean="0">
                <a:latin typeface="Sitka Subheading" pitchFamily="2" charset="0"/>
              </a:rPr>
              <a:t> </a:t>
            </a:r>
            <a:r>
              <a:rPr lang="en-US" sz="2400" dirty="0" err="1" smtClean="0">
                <a:latin typeface="Sitka Subheading" pitchFamily="2" charset="0"/>
              </a:rPr>
              <a:t>thông</a:t>
            </a:r>
            <a:r>
              <a:rPr lang="en-US" sz="2400" dirty="0" smtClean="0">
                <a:latin typeface="Sitka Subheading" pitchFamily="2" charset="0"/>
              </a:rPr>
              <a:t> tin  </a:t>
            </a:r>
            <a:r>
              <a:rPr lang="en-US" sz="2400" dirty="0" err="1" smtClean="0">
                <a:latin typeface="Sitka Subheading" pitchFamily="2" charset="0"/>
              </a:rPr>
              <a:t>sgk</a:t>
            </a:r>
            <a:r>
              <a:rPr lang="en-US" sz="2400" dirty="0" smtClean="0">
                <a:latin typeface="Sitka Subheading" pitchFamily="2" charset="0"/>
              </a:rPr>
              <a:t>/30 </a:t>
            </a:r>
            <a:r>
              <a:rPr lang="en-US" sz="2400" dirty="0" err="1" smtClean="0">
                <a:latin typeface="Sitka Subheading" pitchFamily="2" charset="0"/>
              </a:rPr>
              <a:t>và</a:t>
            </a:r>
            <a:r>
              <a:rPr lang="en-US" sz="2400" dirty="0" smtClean="0">
                <a:latin typeface="Sitka Subheading" pitchFamily="2" charset="0"/>
              </a:rPr>
              <a:t> </a:t>
            </a:r>
            <a:r>
              <a:rPr lang="en-US" sz="2400" dirty="0" err="1" smtClean="0">
                <a:latin typeface="Sitka Subheading" pitchFamily="2" charset="0"/>
              </a:rPr>
              <a:t>trả</a:t>
            </a:r>
            <a:r>
              <a:rPr lang="en-US" sz="2400" dirty="0" smtClean="0">
                <a:latin typeface="Sitka Subheading" pitchFamily="2" charset="0"/>
              </a:rPr>
              <a:t> </a:t>
            </a:r>
            <a:r>
              <a:rPr lang="en-US" sz="2400" dirty="0" err="1" smtClean="0">
                <a:latin typeface="Sitka Subheading" pitchFamily="2" charset="0"/>
              </a:rPr>
              <a:t>lời</a:t>
            </a:r>
            <a:r>
              <a:rPr lang="en-US" sz="2400" dirty="0" smtClean="0">
                <a:latin typeface="Sitka Subheading" pitchFamily="2" charset="0"/>
              </a:rPr>
              <a:t> </a:t>
            </a:r>
            <a:r>
              <a:rPr lang="en-US" sz="2400" dirty="0" err="1" smtClean="0">
                <a:latin typeface="Sitka Subheading" pitchFamily="2" charset="0"/>
              </a:rPr>
              <a:t>câu</a:t>
            </a:r>
            <a:r>
              <a:rPr lang="en-US" sz="2400" dirty="0" smtClean="0">
                <a:latin typeface="Sitka Subheading" pitchFamily="2" charset="0"/>
              </a:rPr>
              <a:t> </a:t>
            </a:r>
            <a:r>
              <a:rPr lang="en-US" sz="2400" dirty="0" err="1" smtClean="0">
                <a:latin typeface="Sitka Subheading" pitchFamily="2" charset="0"/>
              </a:rPr>
              <a:t>hỏi</a:t>
            </a:r>
            <a:r>
              <a:rPr lang="en-US" sz="2400" dirty="0" smtClean="0">
                <a:latin typeface="Sitka Subheading" pitchFamily="2" charset="0"/>
              </a:rPr>
              <a:t> </a:t>
            </a:r>
            <a:r>
              <a:rPr lang="en-US" sz="2400" dirty="0" err="1" smtClean="0">
                <a:latin typeface="Sitka Subheading" pitchFamily="2" charset="0"/>
              </a:rPr>
              <a:t>sau</a:t>
            </a:r>
            <a:r>
              <a:rPr lang="en-US" sz="2400" dirty="0" smtClean="0">
                <a:latin typeface="Sitka Subheading" pitchFamily="2" charset="0"/>
              </a:rPr>
              <a:t>:</a:t>
            </a:r>
          </a:p>
          <a:p>
            <a:pPr algn="just"/>
            <a:r>
              <a:rPr lang="en-US" sz="2400" dirty="0" smtClean="0">
                <a:latin typeface="Sitka Subheading" pitchFamily="2" charset="0"/>
              </a:rPr>
              <a:t>a/ </a:t>
            </a:r>
            <a:r>
              <a:rPr lang="en-US" sz="2400" dirty="0" err="1" smtClean="0">
                <a:latin typeface="Sitka Subheading" pitchFamily="2" charset="0"/>
              </a:rPr>
              <a:t>Em</a:t>
            </a:r>
            <a:r>
              <a:rPr lang="en-US" sz="2400" dirty="0" smtClean="0">
                <a:latin typeface="Sitka Subheading" pitchFamily="2" charset="0"/>
              </a:rPr>
              <a:t> </a:t>
            </a:r>
            <a:r>
              <a:rPr lang="en-US" sz="2400" dirty="0" err="1">
                <a:latin typeface="Sitka Subheading" pitchFamily="2" charset="0"/>
              </a:rPr>
              <a:t>hãy</a:t>
            </a:r>
            <a:r>
              <a:rPr lang="en-US" sz="2400" dirty="0">
                <a:latin typeface="Sitka Subheading" pitchFamily="2" charset="0"/>
              </a:rPr>
              <a:t> </a:t>
            </a:r>
            <a:r>
              <a:rPr lang="en-US" sz="2400" dirty="0" err="1">
                <a:latin typeface="Sitka Subheading" pitchFamily="2" charset="0"/>
              </a:rPr>
              <a:t>cho</a:t>
            </a:r>
            <a:r>
              <a:rPr lang="en-US" sz="2400" dirty="0">
                <a:latin typeface="Sitka Subheading" pitchFamily="2" charset="0"/>
              </a:rPr>
              <a:t> </a:t>
            </a:r>
            <a:r>
              <a:rPr lang="en-US" sz="2400" dirty="0" err="1">
                <a:latin typeface="Sitka Subheading" pitchFamily="2" charset="0"/>
              </a:rPr>
              <a:t>biết</a:t>
            </a:r>
            <a:r>
              <a:rPr lang="en-US" sz="2400" dirty="0">
                <a:latin typeface="Sitka Subheading" pitchFamily="2" charset="0"/>
              </a:rPr>
              <a:t> </a:t>
            </a:r>
            <a:r>
              <a:rPr lang="en-US" sz="2400" dirty="0" err="1">
                <a:latin typeface="Sitka Subheading" pitchFamily="2" charset="0"/>
              </a:rPr>
              <a:t>Linh</a:t>
            </a:r>
            <a:r>
              <a:rPr lang="en-US" sz="2400" dirty="0">
                <a:latin typeface="Sitka Subheading" pitchFamily="2" charset="0"/>
              </a:rPr>
              <a:t> </a:t>
            </a:r>
            <a:r>
              <a:rPr lang="en-US" sz="2400" dirty="0" err="1">
                <a:latin typeface="Sitka Subheading" pitchFamily="2" charset="0"/>
              </a:rPr>
              <a:t>đã</a:t>
            </a:r>
            <a:r>
              <a:rPr lang="en-US" sz="2400" dirty="0">
                <a:latin typeface="Sitka Subheading" pitchFamily="2" charset="0"/>
              </a:rPr>
              <a:t> </a:t>
            </a:r>
            <a:r>
              <a:rPr lang="en-US" sz="2400" dirty="0" err="1">
                <a:latin typeface="Sitka Subheading" pitchFamily="2" charset="0"/>
              </a:rPr>
              <a:t>nhận</a:t>
            </a:r>
            <a:r>
              <a:rPr lang="en-US" sz="2400" dirty="0">
                <a:latin typeface="Sitka Subheading" pitchFamily="2" charset="0"/>
              </a:rPr>
              <a:t> </a:t>
            </a:r>
            <a:r>
              <a:rPr lang="en-US" sz="2400" dirty="0" err="1">
                <a:latin typeface="Sitka Subheading" pitchFamily="2" charset="0"/>
              </a:rPr>
              <a:t>ra</a:t>
            </a:r>
            <a:r>
              <a:rPr lang="en-US" sz="2400" dirty="0">
                <a:latin typeface="Sitka Subheading" pitchFamily="2" charset="0"/>
              </a:rPr>
              <a:t> </a:t>
            </a:r>
            <a:r>
              <a:rPr lang="en-US" sz="2400" dirty="0" err="1">
                <a:latin typeface="Sitka Subheading" pitchFamily="2" charset="0"/>
              </a:rPr>
              <a:t>các</a:t>
            </a:r>
            <a:r>
              <a:rPr lang="en-US" sz="2400" dirty="0">
                <a:latin typeface="Sitka Subheading" pitchFamily="2" charset="0"/>
              </a:rPr>
              <a:t> </a:t>
            </a:r>
            <a:r>
              <a:rPr lang="en-US" sz="2400" dirty="0" err="1">
                <a:latin typeface="Sitka Subheading" pitchFamily="2" charset="0"/>
              </a:rPr>
              <a:t>đặc</a:t>
            </a:r>
            <a:r>
              <a:rPr lang="en-US" sz="2400" dirty="0">
                <a:latin typeface="Sitka Subheading" pitchFamily="2" charset="0"/>
              </a:rPr>
              <a:t> </a:t>
            </a:r>
            <a:r>
              <a:rPr lang="en-US" sz="2400" dirty="0" err="1">
                <a:latin typeface="Sitka Subheading" pitchFamily="2" charset="0"/>
              </a:rPr>
              <a:t>điểm</a:t>
            </a:r>
            <a:r>
              <a:rPr lang="en-US" sz="2400" dirty="0">
                <a:latin typeface="Sitka Subheading" pitchFamily="2" charset="0"/>
              </a:rPr>
              <a:t> </a:t>
            </a:r>
            <a:r>
              <a:rPr lang="en-US" sz="2400" dirty="0" err="1">
                <a:latin typeface="Sitka Subheading" pitchFamily="2" charset="0"/>
              </a:rPr>
              <a:t>nào</a:t>
            </a:r>
            <a:r>
              <a:rPr lang="en-US" sz="2400" dirty="0">
                <a:latin typeface="Sitka Subheading" pitchFamily="2" charset="0"/>
              </a:rPr>
              <a:t> </a:t>
            </a:r>
            <a:r>
              <a:rPr lang="en-US" sz="2400" dirty="0" err="1">
                <a:latin typeface="Sitka Subheading" pitchFamily="2" charset="0"/>
              </a:rPr>
              <a:t>của</a:t>
            </a:r>
            <a:r>
              <a:rPr lang="en-US" sz="2400" dirty="0">
                <a:latin typeface="Sitka Subheading" pitchFamily="2" charset="0"/>
              </a:rPr>
              <a:t> </a:t>
            </a:r>
            <a:r>
              <a:rPr lang="en-US" sz="2400" dirty="0" err="1">
                <a:latin typeface="Sitka Subheading" pitchFamily="2" charset="0"/>
              </a:rPr>
              <a:t>bản</a:t>
            </a:r>
            <a:r>
              <a:rPr lang="en-US" sz="2400" dirty="0">
                <a:latin typeface="Sitka Subheading" pitchFamily="2" charset="0"/>
              </a:rPr>
              <a:t> </a:t>
            </a:r>
            <a:r>
              <a:rPr lang="en-US" sz="2400" dirty="0" err="1">
                <a:latin typeface="Sitka Subheading" pitchFamily="2" charset="0"/>
              </a:rPr>
              <a:t>thân</a:t>
            </a:r>
            <a:r>
              <a:rPr lang="en-US" sz="2400" dirty="0">
                <a:latin typeface="Sitka Subheading" pitchFamily="2" charset="0"/>
              </a:rPr>
              <a:t>?  (</a:t>
            </a:r>
            <a:r>
              <a:rPr lang="en-US" sz="2400" dirty="0" err="1">
                <a:latin typeface="Sitka Subheading" pitchFamily="2" charset="0"/>
              </a:rPr>
              <a:t>điểm</a:t>
            </a:r>
            <a:r>
              <a:rPr lang="en-US" sz="2400" dirty="0">
                <a:latin typeface="Sitka Subheading" pitchFamily="2" charset="0"/>
              </a:rPr>
              <a:t> </a:t>
            </a:r>
            <a:r>
              <a:rPr lang="en-US" sz="2400" dirty="0" err="1">
                <a:latin typeface="Sitka Subheading" pitchFamily="2" charset="0"/>
              </a:rPr>
              <a:t>mạnh</a:t>
            </a:r>
            <a:r>
              <a:rPr lang="en-US" sz="2400" dirty="0">
                <a:latin typeface="Sitka Subheading" pitchFamily="2" charset="0"/>
              </a:rPr>
              <a:t>, </a:t>
            </a:r>
            <a:r>
              <a:rPr lang="en-US" sz="2400" dirty="0" err="1">
                <a:latin typeface="Sitka Subheading" pitchFamily="2" charset="0"/>
              </a:rPr>
              <a:t>điểm</a:t>
            </a:r>
            <a:r>
              <a:rPr lang="en-US" sz="2400" dirty="0">
                <a:latin typeface="Sitka Subheading" pitchFamily="2" charset="0"/>
              </a:rPr>
              <a:t> </a:t>
            </a:r>
            <a:r>
              <a:rPr lang="en-US" sz="2400" dirty="0" err="1">
                <a:latin typeface="Sitka Subheading" pitchFamily="2" charset="0"/>
              </a:rPr>
              <a:t>yếu</a:t>
            </a:r>
            <a:r>
              <a:rPr lang="en-US" sz="2400" dirty="0">
                <a:latin typeface="Sitka Subheading" pitchFamily="2" charset="0"/>
              </a:rPr>
              <a:t>).</a:t>
            </a:r>
          </a:p>
          <a:p>
            <a:pPr algn="just"/>
            <a:r>
              <a:rPr lang="en-US" sz="2400" dirty="0" smtClean="0">
                <a:latin typeface="Sitka Subheading" pitchFamily="2" charset="0"/>
              </a:rPr>
              <a:t>b/ Qua </a:t>
            </a:r>
            <a:r>
              <a:rPr lang="en-US" sz="2400" dirty="0" err="1" smtClean="0">
                <a:latin typeface="Sitka Subheading" pitchFamily="2" charset="0"/>
              </a:rPr>
              <a:t>phần</a:t>
            </a:r>
            <a:r>
              <a:rPr lang="en-US" sz="2400" dirty="0" smtClean="0">
                <a:latin typeface="Sitka Subheading" pitchFamily="2" charset="0"/>
              </a:rPr>
              <a:t> </a:t>
            </a:r>
            <a:r>
              <a:rPr lang="en-US" sz="2400" dirty="0" err="1" smtClean="0">
                <a:latin typeface="Sitka Subheading" pitchFamily="2" charset="0"/>
              </a:rPr>
              <a:t>thông</a:t>
            </a:r>
            <a:r>
              <a:rPr lang="en-US" sz="2400" dirty="0" smtClean="0">
                <a:latin typeface="Sitka Subheading" pitchFamily="2" charset="0"/>
              </a:rPr>
              <a:t> tin </a:t>
            </a:r>
            <a:r>
              <a:rPr lang="en-US" sz="2400" dirty="0" err="1" smtClean="0">
                <a:latin typeface="Sitka Subheading" pitchFamily="2" charset="0"/>
              </a:rPr>
              <a:t>trên</a:t>
            </a:r>
            <a:r>
              <a:rPr lang="en-US" sz="2400" dirty="0" smtClean="0">
                <a:latin typeface="Sitka Subheading" pitchFamily="2" charset="0"/>
              </a:rPr>
              <a:t>, </a:t>
            </a:r>
            <a:r>
              <a:rPr lang="en-US" sz="2400" dirty="0" err="1" smtClean="0">
                <a:latin typeface="Sitka Subheading" pitchFamily="2" charset="0"/>
              </a:rPr>
              <a:t>em</a:t>
            </a:r>
            <a:r>
              <a:rPr lang="en-US" sz="2400" dirty="0" smtClean="0">
                <a:latin typeface="Sitka Subheading" pitchFamily="2" charset="0"/>
              </a:rPr>
              <a:t> </a:t>
            </a:r>
            <a:r>
              <a:rPr lang="en-US" sz="2400" dirty="0" err="1" smtClean="0">
                <a:latin typeface="Sitka Subheading" pitchFamily="2" charset="0"/>
              </a:rPr>
              <a:t>hiểu</a:t>
            </a:r>
            <a:r>
              <a:rPr lang="en-US" sz="2400" dirty="0" smtClean="0">
                <a:latin typeface="Sitka Subheading" pitchFamily="2" charset="0"/>
              </a:rPr>
              <a:t> </a:t>
            </a:r>
            <a:r>
              <a:rPr lang="en-US" sz="2400" dirty="0" err="1" smtClean="0">
                <a:latin typeface="Sitka Subheading" pitchFamily="2" charset="0"/>
              </a:rPr>
              <a:t>thế</a:t>
            </a:r>
            <a:r>
              <a:rPr lang="en-US" sz="2400" dirty="0" smtClean="0">
                <a:latin typeface="Sitka Subheading" pitchFamily="2" charset="0"/>
              </a:rPr>
              <a:t> </a:t>
            </a:r>
            <a:r>
              <a:rPr lang="en-US" sz="2400" dirty="0" err="1" smtClean="0">
                <a:latin typeface="Sitka Subheading" pitchFamily="2" charset="0"/>
              </a:rPr>
              <a:t>nào</a:t>
            </a:r>
            <a:r>
              <a:rPr lang="en-US" sz="2400" dirty="0" smtClean="0">
                <a:latin typeface="Sitka Subheading" pitchFamily="2" charset="0"/>
              </a:rPr>
              <a:t> </a:t>
            </a:r>
            <a:r>
              <a:rPr lang="en-US" sz="2400" dirty="0" err="1" smtClean="0">
                <a:latin typeface="Sitka Subheading" pitchFamily="2" charset="0"/>
              </a:rPr>
              <a:t>là</a:t>
            </a:r>
            <a:r>
              <a:rPr lang="en-US" sz="2400" dirty="0" smtClean="0">
                <a:latin typeface="Sitka Subheading" pitchFamily="2" charset="0"/>
              </a:rPr>
              <a:t> </a:t>
            </a:r>
            <a:r>
              <a:rPr lang="en-US" sz="2400" dirty="0" err="1" smtClean="0">
                <a:latin typeface="Sitka Subheading" pitchFamily="2" charset="0"/>
              </a:rPr>
              <a:t>tự</a:t>
            </a:r>
            <a:r>
              <a:rPr lang="en-US" sz="2400" dirty="0" smtClean="0">
                <a:latin typeface="Sitka Subheading" pitchFamily="2" charset="0"/>
              </a:rPr>
              <a:t> </a:t>
            </a:r>
            <a:r>
              <a:rPr lang="en-US" sz="2400" dirty="0" err="1" smtClean="0">
                <a:latin typeface="Sitka Subheading" pitchFamily="2" charset="0"/>
              </a:rPr>
              <a:t>nhận</a:t>
            </a:r>
            <a:r>
              <a:rPr lang="en-US" sz="2400" dirty="0" smtClean="0">
                <a:latin typeface="Sitka Subheading" pitchFamily="2" charset="0"/>
              </a:rPr>
              <a:t> </a:t>
            </a:r>
            <a:r>
              <a:rPr lang="en-US" sz="2400" dirty="0" err="1" smtClean="0">
                <a:latin typeface="Sitka Subheading" pitchFamily="2" charset="0"/>
              </a:rPr>
              <a:t>thức</a:t>
            </a:r>
            <a:r>
              <a:rPr lang="en-US" sz="2400" dirty="0" smtClean="0">
                <a:latin typeface="Sitka Subheading" pitchFamily="2" charset="0"/>
              </a:rPr>
              <a:t> </a:t>
            </a:r>
            <a:r>
              <a:rPr lang="en-US" sz="2400" dirty="0" err="1" smtClean="0">
                <a:latin typeface="Sitka Subheading" pitchFamily="2" charset="0"/>
              </a:rPr>
              <a:t>bản</a:t>
            </a:r>
            <a:r>
              <a:rPr lang="en-US" sz="2400" dirty="0" smtClean="0">
                <a:latin typeface="Sitka Subheading" pitchFamily="2" charset="0"/>
              </a:rPr>
              <a:t> </a:t>
            </a:r>
            <a:r>
              <a:rPr lang="en-US" sz="2400" dirty="0" err="1" smtClean="0">
                <a:latin typeface="Sitka Subheading" pitchFamily="2" charset="0"/>
              </a:rPr>
              <a:t>thân</a:t>
            </a:r>
            <a:r>
              <a:rPr lang="en-US" sz="2400" dirty="0" smtClean="0">
                <a:latin typeface="Sitka Subheading" pitchFamily="2" charset="0"/>
              </a:rPr>
              <a:t>?</a:t>
            </a:r>
          </a:p>
          <a:p>
            <a:pPr algn="just"/>
            <a:r>
              <a:rPr lang="en-US" sz="2400" dirty="0" smtClean="0">
                <a:latin typeface="Sitka Subheading" pitchFamily="2" charset="0"/>
              </a:rPr>
              <a:t>=&gt; HS </a:t>
            </a:r>
            <a:r>
              <a:rPr lang="en-US" sz="2400" dirty="0" err="1" smtClean="0">
                <a:latin typeface="Sitka Subheading" pitchFamily="2" charset="0"/>
              </a:rPr>
              <a:t>rút</a:t>
            </a:r>
            <a:r>
              <a:rPr lang="en-US" sz="2400" dirty="0" smtClean="0">
                <a:latin typeface="Sitka Subheading" pitchFamily="2" charset="0"/>
              </a:rPr>
              <a:t> </a:t>
            </a:r>
            <a:r>
              <a:rPr lang="en-US" sz="2400" dirty="0" err="1" smtClean="0">
                <a:latin typeface="Sitka Subheading" pitchFamily="2" charset="0"/>
              </a:rPr>
              <a:t>ra</a:t>
            </a:r>
            <a:r>
              <a:rPr lang="en-US" sz="2400" dirty="0" smtClean="0">
                <a:latin typeface="Sitka Subheading" pitchFamily="2" charset="0"/>
              </a:rPr>
              <a:t> </a:t>
            </a:r>
            <a:r>
              <a:rPr lang="en-US" sz="2400" dirty="0" err="1" smtClean="0">
                <a:latin typeface="Sitka Subheading" pitchFamily="2" charset="0"/>
              </a:rPr>
              <a:t>phần</a:t>
            </a:r>
            <a:r>
              <a:rPr lang="en-US" sz="2400" dirty="0" smtClean="0">
                <a:latin typeface="Sitka Subheading" pitchFamily="2" charset="0"/>
              </a:rPr>
              <a:t> </a:t>
            </a:r>
            <a:r>
              <a:rPr lang="en-US" sz="2400" dirty="0" err="1" smtClean="0">
                <a:latin typeface="Sitka Subheading" pitchFamily="2" charset="0"/>
              </a:rPr>
              <a:t>khái</a:t>
            </a:r>
            <a:r>
              <a:rPr lang="en-US" sz="2400" dirty="0" smtClean="0">
                <a:latin typeface="Sitka Subheading" pitchFamily="2" charset="0"/>
              </a:rPr>
              <a:t> </a:t>
            </a:r>
            <a:r>
              <a:rPr lang="en-US" sz="2400" dirty="0" err="1" smtClean="0">
                <a:latin typeface="Sitka Subheading" pitchFamily="2" charset="0"/>
              </a:rPr>
              <a:t>niệm</a:t>
            </a:r>
            <a:r>
              <a:rPr lang="en-US" sz="2400" dirty="0" smtClean="0">
                <a:latin typeface="Sitka Subheading" pitchFamily="2" charset="0"/>
              </a:rPr>
              <a:t>.</a:t>
            </a:r>
          </a:p>
        </p:txBody>
      </p:sp>
    </p:spTree>
    <p:extLst>
      <p:ext uri="{BB962C8B-B14F-4D97-AF65-F5344CB8AC3E}">
        <p14:creationId xmlns:p14="http://schemas.microsoft.com/office/powerpoint/2010/main" val="170803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 calcmode="lin" valueType="num">
                                      <p:cBhvr additive="base">
                                        <p:cTn id="3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 calcmode="lin" valueType="num">
                                      <p:cBhvr additive="base">
                                        <p:cTn id="4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9" end="9"/>
                                            </p:txEl>
                                          </p:spTgt>
                                        </p:tgtEl>
                                        <p:attrNameLst>
                                          <p:attrName>style.visibility</p:attrName>
                                        </p:attrNameLst>
                                      </p:cBhvr>
                                      <p:to>
                                        <p:strVal val="visible"/>
                                      </p:to>
                                    </p:set>
                                    <p:anim calcmode="lin" valueType="num">
                                      <p:cBhvr additive="base">
                                        <p:cTn id="4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xEl>
                                              <p:pRg st="10" end="10"/>
                                            </p:txEl>
                                          </p:spTgt>
                                        </p:tgtEl>
                                        <p:attrNameLst>
                                          <p:attrName>style.visibility</p:attrName>
                                        </p:attrNameLst>
                                      </p:cBhvr>
                                      <p:to>
                                        <p:strVal val="visible"/>
                                      </p:to>
                                    </p:set>
                                    <p:anim calcmode="lin" valueType="num">
                                      <p:cBhvr additive="base">
                                        <p:cTn id="49"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extBox 2"/>
          <p:cNvSpPr txBox="1"/>
          <p:nvPr/>
        </p:nvSpPr>
        <p:spPr>
          <a:xfrm>
            <a:off x="228600" y="1524000"/>
            <a:ext cx="8610600" cy="3892476"/>
          </a:xfrm>
          <a:prstGeom prst="rect">
            <a:avLst/>
          </a:prstGeom>
          <a:solidFill>
            <a:schemeClr val="bg1"/>
          </a:solidFill>
        </p:spPr>
        <p:txBody>
          <a:bodyPr wrap="square" rtlCol="0">
            <a:spAutoFit/>
          </a:bodyPr>
          <a:lstStyle/>
          <a:p>
            <a:pPr algn="just">
              <a:lnSpc>
                <a:spcPct val="150000"/>
              </a:lnSpc>
            </a:pPr>
            <a:r>
              <a:rPr lang="en-US" sz="2800" b="1" dirty="0" err="1">
                <a:latin typeface="Sitka Subheading" pitchFamily="2" charset="0"/>
                <a:cs typeface="Times New Roman" pitchFamily="18" charset="0"/>
              </a:rPr>
              <a:t>Câu</a:t>
            </a:r>
            <a:r>
              <a:rPr lang="en-US" sz="2800" b="1" dirty="0">
                <a:latin typeface="Sitka Subheading" pitchFamily="2" charset="0"/>
                <a:cs typeface="Times New Roman" pitchFamily="18" charset="0"/>
              </a:rPr>
              <a:t> </a:t>
            </a:r>
            <a:r>
              <a:rPr lang="en-US" sz="2800" b="1" dirty="0" smtClean="0">
                <a:latin typeface="Sitka Subheading" pitchFamily="2" charset="0"/>
                <a:cs typeface="Times New Roman" pitchFamily="18" charset="0"/>
              </a:rPr>
              <a:t>1: </a:t>
            </a:r>
            <a:r>
              <a:rPr lang="en-US" sz="2800" b="1" dirty="0" err="1" smtClean="0">
                <a:latin typeface="Sitka Subheading" pitchFamily="2" charset="0"/>
                <a:cs typeface="Times New Roman" pitchFamily="18" charset="0"/>
              </a:rPr>
              <a:t>Tự</a:t>
            </a:r>
            <a:r>
              <a:rPr lang="en-US" sz="2800" b="1" dirty="0" smtClean="0">
                <a:latin typeface="Sitka Subheading" pitchFamily="2" charset="0"/>
                <a:cs typeface="Times New Roman" pitchFamily="18" charset="0"/>
              </a:rPr>
              <a:t> </a:t>
            </a:r>
            <a:r>
              <a:rPr lang="en-US" sz="2800" b="1" dirty="0" err="1" smtClean="0">
                <a:latin typeface="Sitka Subheading" pitchFamily="2" charset="0"/>
                <a:cs typeface="Times New Roman" pitchFamily="18" charset="0"/>
              </a:rPr>
              <a:t>nhận</a:t>
            </a:r>
            <a:r>
              <a:rPr lang="en-US" sz="2800" b="1" dirty="0" smtClean="0">
                <a:latin typeface="Sitka Subheading" pitchFamily="2" charset="0"/>
                <a:cs typeface="Times New Roman" pitchFamily="18" charset="0"/>
              </a:rPr>
              <a:t> </a:t>
            </a:r>
            <a:r>
              <a:rPr lang="en-US" sz="2800" b="1" dirty="0" err="1" smtClean="0">
                <a:latin typeface="Sitka Subheading" pitchFamily="2" charset="0"/>
                <a:cs typeface="Times New Roman" pitchFamily="18" charset="0"/>
              </a:rPr>
              <a:t>thức</a:t>
            </a:r>
            <a:r>
              <a:rPr lang="en-US" sz="2800" b="1" dirty="0" smtClean="0">
                <a:latin typeface="Sitka Subheading" pitchFamily="2" charset="0"/>
                <a:cs typeface="Times New Roman" pitchFamily="18" charset="0"/>
              </a:rPr>
              <a:t> </a:t>
            </a:r>
            <a:r>
              <a:rPr lang="en-US" sz="2800" b="1" dirty="0" err="1" smtClean="0">
                <a:latin typeface="Sitka Subheading" pitchFamily="2" charset="0"/>
                <a:cs typeface="Times New Roman" pitchFamily="18" charset="0"/>
              </a:rPr>
              <a:t>bản</a:t>
            </a:r>
            <a:r>
              <a:rPr lang="en-US" sz="2800" b="1" dirty="0" smtClean="0">
                <a:latin typeface="Sitka Subheading" pitchFamily="2" charset="0"/>
                <a:cs typeface="Times New Roman" pitchFamily="18" charset="0"/>
              </a:rPr>
              <a:t> </a:t>
            </a:r>
            <a:r>
              <a:rPr lang="en-US" sz="2800" b="1" dirty="0" err="1" smtClean="0">
                <a:latin typeface="Sitka Subheading" pitchFamily="2" charset="0"/>
                <a:cs typeface="Times New Roman" pitchFamily="18" charset="0"/>
              </a:rPr>
              <a:t>thân</a:t>
            </a:r>
            <a:r>
              <a:rPr lang="en-US" sz="2800" b="1" dirty="0" smtClean="0">
                <a:latin typeface="Sitka Subheading" pitchFamily="2" charset="0"/>
                <a:cs typeface="Times New Roman" pitchFamily="18" charset="0"/>
              </a:rPr>
              <a:t> </a:t>
            </a:r>
            <a:r>
              <a:rPr lang="en-US" sz="2800" b="1" dirty="0" err="1" smtClean="0">
                <a:latin typeface="Sitka Subheading" pitchFamily="2" charset="0"/>
                <a:cs typeface="Times New Roman" pitchFamily="18" charset="0"/>
              </a:rPr>
              <a:t>là</a:t>
            </a:r>
            <a:endParaRPr lang="en-US" sz="2800" b="1" dirty="0" smtClean="0">
              <a:latin typeface="Sitka Subheading" pitchFamily="2" charset="0"/>
              <a:cs typeface="Times New Roman" pitchFamily="18" charset="0"/>
            </a:endParaRPr>
          </a:p>
          <a:p>
            <a:pPr algn="just">
              <a:lnSpc>
                <a:spcPct val="150000"/>
              </a:lnSpc>
            </a:pPr>
            <a:r>
              <a:rPr lang="en-US" sz="2800" dirty="0" smtClean="0">
                <a:latin typeface="Sitka Subheading" pitchFamily="2" charset="0"/>
                <a:cs typeface="Times New Roman" pitchFamily="18" charset="0"/>
              </a:rPr>
              <a:t>A. </a:t>
            </a:r>
            <a:r>
              <a:rPr lang="en-US" sz="2800" dirty="0" err="1" smtClean="0">
                <a:latin typeface="Sitka Subheading" pitchFamily="2" charset="0"/>
                <a:cs typeface="Times New Roman" pitchFamily="18" charset="0"/>
              </a:rPr>
              <a:t>khả</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năng</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hiểu</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rõ</a:t>
            </a:r>
            <a:r>
              <a:rPr lang="en-US" sz="2800" dirty="0">
                <a:latin typeface="Sitka Subheading" pitchFamily="2" charset="0"/>
                <a:cs typeface="Times New Roman" pitchFamily="18" charset="0"/>
              </a:rPr>
              <a:t> </a:t>
            </a:r>
            <a:r>
              <a:rPr lang="en-US" sz="2800" dirty="0" err="1" smtClean="0">
                <a:latin typeface="Sitka Subheading" pitchFamily="2" charset="0"/>
                <a:cs typeface="Times New Roman" pitchFamily="18" charset="0"/>
              </a:rPr>
              <a:t>chính</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xác</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bản</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thân</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biết</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mình</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cần</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gì</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muốn</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gì</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đâu</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là</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điểm</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mạnh</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điểm</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yếu</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của</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mình</a:t>
            </a:r>
            <a:r>
              <a:rPr lang="en-US" sz="2800" dirty="0" smtClean="0">
                <a:latin typeface="Sitka Subheading" pitchFamily="2" charset="0"/>
                <a:cs typeface="Times New Roman" pitchFamily="18" charset="0"/>
              </a:rPr>
              <a:t>.</a:t>
            </a:r>
          </a:p>
          <a:p>
            <a:pPr algn="just">
              <a:lnSpc>
                <a:spcPct val="150000"/>
              </a:lnSpc>
            </a:pPr>
            <a:r>
              <a:rPr lang="en-US" sz="2800" dirty="0" smtClean="0">
                <a:latin typeface="Sitka Subheading" pitchFamily="2" charset="0"/>
                <a:cs typeface="Times New Roman" pitchFamily="18" charset="0"/>
              </a:rPr>
              <a:t>B. </a:t>
            </a:r>
            <a:r>
              <a:rPr lang="en-US" sz="2800" dirty="0" err="1" smtClean="0">
                <a:latin typeface="Sitka Subheading" pitchFamily="2" charset="0"/>
                <a:cs typeface="Times New Roman" pitchFamily="18" charset="0"/>
              </a:rPr>
              <a:t>biết</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quan</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tâm</a:t>
            </a:r>
            <a:r>
              <a:rPr lang="en-US" sz="2800" dirty="0" smtClean="0">
                <a:latin typeface="Sitka Subheading" pitchFamily="2" charset="0"/>
                <a:cs typeface="Times New Roman" pitchFamily="18" charset="0"/>
              </a:rPr>
              <a:t>, chia </a:t>
            </a:r>
            <a:r>
              <a:rPr lang="en-US" sz="2800" dirty="0" err="1" smtClean="0">
                <a:latin typeface="Sitka Subheading" pitchFamily="2" charset="0"/>
                <a:cs typeface="Times New Roman" pitchFamily="18" charset="0"/>
              </a:rPr>
              <a:t>sẻ</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và</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nhận</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xét</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người</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khác</a:t>
            </a:r>
            <a:r>
              <a:rPr lang="en-US" sz="2800" dirty="0" smtClean="0">
                <a:latin typeface="Sitka Subheading" pitchFamily="2" charset="0"/>
                <a:cs typeface="Times New Roman" pitchFamily="18" charset="0"/>
              </a:rPr>
              <a:t>.</a:t>
            </a:r>
          </a:p>
          <a:p>
            <a:pPr algn="just">
              <a:lnSpc>
                <a:spcPct val="150000"/>
              </a:lnSpc>
            </a:pPr>
            <a:r>
              <a:rPr lang="en-US" sz="2800" dirty="0" smtClean="0">
                <a:latin typeface="Sitka Subheading" pitchFamily="2" charset="0"/>
                <a:cs typeface="Times New Roman" pitchFamily="18" charset="0"/>
              </a:rPr>
              <a:t>C. </a:t>
            </a:r>
            <a:r>
              <a:rPr lang="en-US" sz="2800" dirty="0" err="1" smtClean="0">
                <a:latin typeface="Sitka Subheading" pitchFamily="2" charset="0"/>
                <a:cs typeface="Times New Roman" pitchFamily="18" charset="0"/>
              </a:rPr>
              <a:t>biết</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trung</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thực</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với</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mọi</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người</a:t>
            </a:r>
            <a:endParaRPr lang="en-US" sz="2800" dirty="0" smtClean="0">
              <a:latin typeface="Sitka Subheading" pitchFamily="2" charset="0"/>
              <a:cs typeface="Times New Roman" pitchFamily="18" charset="0"/>
            </a:endParaRPr>
          </a:p>
          <a:p>
            <a:pPr algn="just">
              <a:lnSpc>
                <a:spcPct val="150000"/>
              </a:lnSpc>
            </a:pPr>
            <a:r>
              <a:rPr lang="en-US" sz="2800" dirty="0" smtClean="0">
                <a:latin typeface="Sitka Subheading" pitchFamily="2" charset="0"/>
                <a:cs typeface="Times New Roman" pitchFamily="18" charset="0"/>
              </a:rPr>
              <a:t>D. </a:t>
            </a:r>
            <a:r>
              <a:rPr lang="en-US" sz="2800" dirty="0" err="1" smtClean="0">
                <a:latin typeface="Sitka Subheading" pitchFamily="2" charset="0"/>
                <a:cs typeface="Times New Roman" pitchFamily="18" charset="0"/>
              </a:rPr>
              <a:t>sự</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kiên</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trì</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miệt</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mài</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trong</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công</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việc</a:t>
            </a:r>
            <a:r>
              <a:rPr lang="en-US" sz="2800" dirty="0" smtClean="0">
                <a:latin typeface="Sitka Subheading" pitchFamily="2" charset="0"/>
                <a:cs typeface="Times New Roman" pitchFamily="18" charset="0"/>
              </a:rPr>
              <a:t>.</a:t>
            </a:r>
          </a:p>
        </p:txBody>
      </p:sp>
      <p:sp>
        <p:nvSpPr>
          <p:cNvPr id="4" name="TextBox 3"/>
          <p:cNvSpPr txBox="1"/>
          <p:nvPr/>
        </p:nvSpPr>
        <p:spPr>
          <a:xfrm>
            <a:off x="2895600" y="353943"/>
            <a:ext cx="3581400" cy="707886"/>
          </a:xfrm>
          <a:prstGeom prst="rect">
            <a:avLst/>
          </a:prstGeom>
          <a:solidFill>
            <a:schemeClr val="bg1"/>
          </a:solidFill>
        </p:spPr>
        <p:txBody>
          <a:bodyPr wrap="square" rtlCol="0">
            <a:spAutoFit/>
          </a:bodyPr>
          <a:lstStyle/>
          <a:p>
            <a:pPr algn="ctr"/>
            <a:r>
              <a:rPr lang="en-US" sz="4000" b="1" dirty="0" smtClean="0">
                <a:solidFill>
                  <a:srgbClr val="FF0000"/>
                </a:solidFill>
                <a:latin typeface="Sitka Subheading" pitchFamily="2" charset="0"/>
              </a:rPr>
              <a:t>III/ </a:t>
            </a:r>
            <a:r>
              <a:rPr lang="en-US" sz="4000" b="1" dirty="0" err="1" smtClean="0">
                <a:solidFill>
                  <a:srgbClr val="FF0000"/>
                </a:solidFill>
                <a:latin typeface="Sitka Subheading" pitchFamily="2" charset="0"/>
              </a:rPr>
              <a:t>Luyện</a:t>
            </a:r>
            <a:r>
              <a:rPr lang="en-US" sz="4000" b="1" dirty="0" smtClean="0">
                <a:solidFill>
                  <a:srgbClr val="FF0000"/>
                </a:solidFill>
                <a:latin typeface="Sitka Subheading" pitchFamily="2" charset="0"/>
              </a:rPr>
              <a:t> </a:t>
            </a:r>
            <a:r>
              <a:rPr lang="en-US" sz="4000" b="1" dirty="0" err="1" smtClean="0">
                <a:solidFill>
                  <a:srgbClr val="FF0000"/>
                </a:solidFill>
                <a:latin typeface="Sitka Subheading" pitchFamily="2" charset="0"/>
              </a:rPr>
              <a:t>tập</a:t>
            </a:r>
            <a:endParaRPr lang="en-US" sz="4000" b="1" dirty="0">
              <a:solidFill>
                <a:srgbClr val="FF0000"/>
              </a:solidFill>
              <a:latin typeface="Sitka Subheading" pitchFamily="2" charset="0"/>
            </a:endParaRPr>
          </a:p>
        </p:txBody>
      </p:sp>
    </p:spTree>
    <p:extLst>
      <p:ext uri="{BB962C8B-B14F-4D97-AF65-F5344CB8AC3E}">
        <p14:creationId xmlns:p14="http://schemas.microsoft.com/office/powerpoint/2010/main" val="18665959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extBox 2"/>
          <p:cNvSpPr txBox="1"/>
          <p:nvPr/>
        </p:nvSpPr>
        <p:spPr>
          <a:xfrm>
            <a:off x="228600" y="1295400"/>
            <a:ext cx="8686800" cy="3970318"/>
          </a:xfrm>
          <a:prstGeom prst="rect">
            <a:avLst/>
          </a:prstGeom>
          <a:solidFill>
            <a:schemeClr val="bg1"/>
          </a:solidFill>
        </p:spPr>
        <p:txBody>
          <a:bodyPr wrap="square" rtlCol="0">
            <a:spAutoFit/>
          </a:bodyPr>
          <a:lstStyle/>
          <a:p>
            <a:pPr algn="just">
              <a:lnSpc>
                <a:spcPct val="150000"/>
              </a:lnSpc>
            </a:pPr>
            <a:r>
              <a:rPr lang="en-US" sz="2800" b="1" dirty="0" err="1" smtClean="0">
                <a:latin typeface="Sitka Subheading" pitchFamily="2" charset="0"/>
                <a:cs typeface="Times New Roman" pitchFamily="18" charset="0"/>
              </a:rPr>
              <a:t>Câu</a:t>
            </a:r>
            <a:r>
              <a:rPr lang="en-US" sz="2800" b="1" dirty="0" smtClean="0">
                <a:latin typeface="Sitka Subheading" pitchFamily="2" charset="0"/>
                <a:cs typeface="Times New Roman" pitchFamily="18" charset="0"/>
              </a:rPr>
              <a:t> </a:t>
            </a:r>
            <a:r>
              <a:rPr lang="en-US" sz="2800" b="1" dirty="0">
                <a:latin typeface="Sitka Subheading" pitchFamily="2" charset="0"/>
                <a:cs typeface="Times New Roman" pitchFamily="18" charset="0"/>
              </a:rPr>
              <a:t>2. </a:t>
            </a:r>
            <a:r>
              <a:rPr lang="en-US" sz="2800" b="1" dirty="0" err="1" smtClean="0">
                <a:latin typeface="Sitka Subheading" pitchFamily="2" charset="0"/>
                <a:cs typeface="Times New Roman" pitchFamily="18" charset="0"/>
              </a:rPr>
              <a:t>Tự</a:t>
            </a:r>
            <a:r>
              <a:rPr lang="en-US" sz="2800" b="1" dirty="0" smtClean="0">
                <a:latin typeface="Sitka Subheading" pitchFamily="2" charset="0"/>
                <a:cs typeface="Times New Roman" pitchFamily="18" charset="0"/>
              </a:rPr>
              <a:t> </a:t>
            </a:r>
            <a:r>
              <a:rPr lang="en-US" sz="2800" b="1" dirty="0" err="1" smtClean="0">
                <a:latin typeface="Sitka Subheading" pitchFamily="2" charset="0"/>
                <a:cs typeface="Times New Roman" pitchFamily="18" charset="0"/>
              </a:rPr>
              <a:t>nhận</a:t>
            </a:r>
            <a:r>
              <a:rPr lang="en-US" sz="2800" b="1" dirty="0" smtClean="0">
                <a:latin typeface="Sitka Subheading" pitchFamily="2" charset="0"/>
                <a:cs typeface="Times New Roman" pitchFamily="18" charset="0"/>
              </a:rPr>
              <a:t> </a:t>
            </a:r>
            <a:r>
              <a:rPr lang="en-US" sz="2800" b="1" dirty="0" err="1" smtClean="0">
                <a:latin typeface="Sitka Subheading" pitchFamily="2" charset="0"/>
                <a:cs typeface="Times New Roman" pitchFamily="18" charset="0"/>
              </a:rPr>
              <a:t>thức</a:t>
            </a:r>
            <a:r>
              <a:rPr lang="en-US" sz="2800" b="1" dirty="0" smtClean="0">
                <a:latin typeface="Sitka Subheading" pitchFamily="2" charset="0"/>
                <a:cs typeface="Times New Roman" pitchFamily="18" charset="0"/>
              </a:rPr>
              <a:t> </a:t>
            </a:r>
            <a:r>
              <a:rPr lang="en-US" sz="2800" b="1" dirty="0" err="1" smtClean="0">
                <a:latin typeface="Sitka Subheading" pitchFamily="2" charset="0"/>
                <a:cs typeface="Times New Roman" pitchFamily="18" charset="0"/>
              </a:rPr>
              <a:t>bản</a:t>
            </a:r>
            <a:r>
              <a:rPr lang="en-US" sz="2800" b="1" dirty="0" smtClean="0">
                <a:latin typeface="Sitka Subheading" pitchFamily="2" charset="0"/>
                <a:cs typeface="Times New Roman" pitchFamily="18" charset="0"/>
              </a:rPr>
              <a:t> </a:t>
            </a:r>
            <a:r>
              <a:rPr lang="en-US" sz="2800" b="1" dirty="0" err="1" smtClean="0">
                <a:latin typeface="Sitka Subheading" pitchFamily="2" charset="0"/>
                <a:cs typeface="Times New Roman" pitchFamily="18" charset="0"/>
              </a:rPr>
              <a:t>thân</a:t>
            </a:r>
            <a:r>
              <a:rPr lang="en-US" sz="2800" b="1" dirty="0" smtClean="0">
                <a:latin typeface="Sitka Subheading" pitchFamily="2" charset="0"/>
                <a:cs typeface="Times New Roman" pitchFamily="18" charset="0"/>
              </a:rPr>
              <a:t> </a:t>
            </a:r>
            <a:r>
              <a:rPr lang="en-US" sz="2800" b="1" dirty="0" err="1" smtClean="0">
                <a:latin typeface="Sitka Subheading" pitchFamily="2" charset="0"/>
                <a:cs typeface="Times New Roman" pitchFamily="18" charset="0"/>
              </a:rPr>
              <a:t>có</a:t>
            </a:r>
            <a:r>
              <a:rPr lang="en-US" sz="2800" b="1" dirty="0" smtClean="0">
                <a:latin typeface="Sitka Subheading" pitchFamily="2" charset="0"/>
                <a:cs typeface="Times New Roman" pitchFamily="18" charset="0"/>
              </a:rPr>
              <a:t> ý </a:t>
            </a:r>
            <a:r>
              <a:rPr lang="en-US" sz="2800" b="1" dirty="0" err="1" smtClean="0">
                <a:latin typeface="Sitka Subheading" pitchFamily="2" charset="0"/>
                <a:cs typeface="Times New Roman" pitchFamily="18" charset="0"/>
              </a:rPr>
              <a:t>nghĩa</a:t>
            </a:r>
            <a:r>
              <a:rPr lang="en-US" sz="2800" b="1" dirty="0" smtClean="0">
                <a:latin typeface="Sitka Subheading" pitchFamily="2" charset="0"/>
                <a:cs typeface="Times New Roman" pitchFamily="18" charset="0"/>
              </a:rPr>
              <a:t> </a:t>
            </a:r>
            <a:r>
              <a:rPr lang="en-US" sz="2800" b="1" dirty="0" err="1" smtClean="0">
                <a:latin typeface="Sitka Subheading" pitchFamily="2" charset="0"/>
                <a:cs typeface="Times New Roman" pitchFamily="18" charset="0"/>
              </a:rPr>
              <a:t>như</a:t>
            </a:r>
            <a:r>
              <a:rPr lang="en-US" sz="2800" b="1" dirty="0" smtClean="0">
                <a:latin typeface="Sitka Subheading" pitchFamily="2" charset="0"/>
                <a:cs typeface="Times New Roman" pitchFamily="18" charset="0"/>
              </a:rPr>
              <a:t> </a:t>
            </a:r>
            <a:r>
              <a:rPr lang="en-US" sz="2800" b="1" dirty="0" err="1" smtClean="0">
                <a:latin typeface="Sitka Subheading" pitchFamily="2" charset="0"/>
                <a:cs typeface="Times New Roman" pitchFamily="18" charset="0"/>
              </a:rPr>
              <a:t>thế</a:t>
            </a:r>
            <a:r>
              <a:rPr lang="en-US" sz="2800" b="1" dirty="0" smtClean="0">
                <a:latin typeface="Sitka Subheading" pitchFamily="2" charset="0"/>
                <a:cs typeface="Times New Roman" pitchFamily="18" charset="0"/>
              </a:rPr>
              <a:t> </a:t>
            </a:r>
            <a:r>
              <a:rPr lang="en-US" sz="2800" b="1" dirty="0" err="1" smtClean="0">
                <a:latin typeface="Sitka Subheading" pitchFamily="2" charset="0"/>
                <a:cs typeface="Times New Roman" pitchFamily="18" charset="0"/>
              </a:rPr>
              <a:t>nào</a:t>
            </a:r>
            <a:r>
              <a:rPr lang="en-US" sz="2800" b="1" dirty="0" smtClean="0">
                <a:latin typeface="Sitka Subheading" pitchFamily="2" charset="0"/>
                <a:cs typeface="Times New Roman" pitchFamily="18" charset="0"/>
              </a:rPr>
              <a:t>? </a:t>
            </a:r>
            <a:endParaRPr lang="en-US" sz="2800" b="1" dirty="0">
              <a:latin typeface="Sitka Subheading" pitchFamily="2" charset="0"/>
              <a:cs typeface="Times New Roman" pitchFamily="18" charset="0"/>
            </a:endParaRPr>
          </a:p>
          <a:p>
            <a:pPr marL="342900" indent="-342900" algn="just">
              <a:lnSpc>
                <a:spcPct val="150000"/>
              </a:lnSpc>
              <a:buFont typeface="+mj-lt"/>
              <a:buAutoNum type="alphaUcPeriod"/>
            </a:pP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mọi</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người</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xa</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lánh</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không</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tôn</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trọng</a:t>
            </a:r>
            <a:endParaRPr lang="en-US" sz="2800" dirty="0">
              <a:latin typeface="Sitka Subheading" pitchFamily="2" charset="0"/>
              <a:cs typeface="Times New Roman" pitchFamily="18" charset="0"/>
            </a:endParaRPr>
          </a:p>
          <a:p>
            <a:pPr marL="342900" indent="-342900" algn="just">
              <a:lnSpc>
                <a:spcPct val="150000"/>
              </a:lnSpc>
              <a:buFont typeface="+mj-lt"/>
              <a:buAutoNum type="alphaUcPeriod"/>
            </a:pP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được</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mọi</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người</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tôn</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trong</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quý</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mến</a:t>
            </a:r>
            <a:endParaRPr lang="en-US" sz="2800" dirty="0">
              <a:latin typeface="Sitka Subheading" pitchFamily="2" charset="0"/>
              <a:cs typeface="Times New Roman" pitchFamily="18" charset="0"/>
            </a:endParaRPr>
          </a:p>
          <a:p>
            <a:pPr marL="342900" indent="-342900" algn="just">
              <a:lnSpc>
                <a:spcPct val="150000"/>
              </a:lnSpc>
              <a:buFont typeface="+mj-lt"/>
              <a:buAutoNum type="alphaUcPeriod"/>
            </a:pP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tự</a:t>
            </a:r>
            <a:r>
              <a:rPr lang="en-US" sz="2800" dirty="0" smtClean="0">
                <a:latin typeface="Sitka Subheading" pitchFamily="2" charset="0"/>
                <a:cs typeface="Times New Roman" pitchFamily="18" charset="0"/>
              </a:rPr>
              <a:t> tin, </a:t>
            </a:r>
            <a:r>
              <a:rPr lang="en-US" sz="2800" dirty="0" err="1" smtClean="0">
                <a:latin typeface="Sitka Subheading" pitchFamily="2" charset="0"/>
                <a:cs typeface="Times New Roman" pitchFamily="18" charset="0"/>
              </a:rPr>
              <a:t>cởi</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mở</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và</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tôn</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trọng</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chính</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mình</a:t>
            </a:r>
            <a:r>
              <a:rPr lang="en-US" sz="2800" dirty="0" smtClean="0">
                <a:latin typeface="Sitka Subheading" pitchFamily="2" charset="0"/>
                <a:cs typeface="Times New Roman" pitchFamily="18" charset="0"/>
              </a:rPr>
              <a:t>. </a:t>
            </a:r>
            <a:endParaRPr lang="en-US" sz="2800" dirty="0">
              <a:latin typeface="Sitka Subheading" pitchFamily="2" charset="0"/>
              <a:cs typeface="Times New Roman" pitchFamily="18" charset="0"/>
            </a:endParaRPr>
          </a:p>
          <a:p>
            <a:pPr marL="342900" indent="-342900" algn="just">
              <a:lnSpc>
                <a:spcPct val="150000"/>
              </a:lnSpc>
              <a:buFont typeface="+mj-lt"/>
              <a:buAutoNum type="alphaUcPeriod"/>
            </a:pP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có</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thêm</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kinh</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nghiệm</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và</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sức</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mạnh</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trong</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cuộc</a:t>
            </a:r>
            <a:r>
              <a:rPr lang="en-US" sz="2800" dirty="0" smtClean="0">
                <a:latin typeface="Sitka Subheading" pitchFamily="2" charset="0"/>
                <a:cs typeface="Times New Roman" pitchFamily="18" charset="0"/>
              </a:rPr>
              <a:t> </a:t>
            </a:r>
            <a:r>
              <a:rPr lang="en-US" sz="2800" dirty="0" err="1" smtClean="0">
                <a:latin typeface="Sitka Subheading" pitchFamily="2" charset="0"/>
                <a:cs typeface="Times New Roman" pitchFamily="18" charset="0"/>
              </a:rPr>
              <a:t>sống</a:t>
            </a:r>
            <a:r>
              <a:rPr lang="en-US" sz="2800" dirty="0" smtClean="0">
                <a:latin typeface="Sitka Subheading" pitchFamily="2" charset="0"/>
                <a:cs typeface="Times New Roman" pitchFamily="18" charset="0"/>
              </a:rPr>
              <a:t>.</a:t>
            </a:r>
            <a:endParaRPr lang="en-US" sz="2800" dirty="0">
              <a:latin typeface="Sitka Subheading" pitchFamily="2" charset="0"/>
              <a:cs typeface="Times New Roman" pitchFamily="18" charset="0"/>
            </a:endParaRPr>
          </a:p>
        </p:txBody>
      </p:sp>
      <p:sp>
        <p:nvSpPr>
          <p:cNvPr id="4" name="TextBox 3"/>
          <p:cNvSpPr txBox="1"/>
          <p:nvPr/>
        </p:nvSpPr>
        <p:spPr>
          <a:xfrm>
            <a:off x="2590800" y="152400"/>
            <a:ext cx="4114800" cy="707886"/>
          </a:xfrm>
          <a:prstGeom prst="rect">
            <a:avLst/>
          </a:prstGeom>
          <a:solidFill>
            <a:schemeClr val="bg1"/>
          </a:solidFill>
        </p:spPr>
        <p:txBody>
          <a:bodyPr wrap="square" rtlCol="0">
            <a:spAutoFit/>
          </a:bodyPr>
          <a:lstStyle/>
          <a:p>
            <a:pPr algn="ctr"/>
            <a:r>
              <a:rPr lang="en-US" sz="4000" b="1" dirty="0" smtClean="0">
                <a:solidFill>
                  <a:srgbClr val="FF0000"/>
                </a:solidFill>
                <a:latin typeface="Sitka Subheading" pitchFamily="2" charset="0"/>
              </a:rPr>
              <a:t>III/ </a:t>
            </a:r>
            <a:r>
              <a:rPr lang="en-US" sz="4000" b="1" dirty="0" err="1" smtClean="0">
                <a:solidFill>
                  <a:srgbClr val="FF0000"/>
                </a:solidFill>
                <a:latin typeface="Sitka Subheading" pitchFamily="2" charset="0"/>
              </a:rPr>
              <a:t>Luyện</a:t>
            </a:r>
            <a:r>
              <a:rPr lang="en-US" sz="4000" b="1" dirty="0" smtClean="0">
                <a:solidFill>
                  <a:srgbClr val="FF0000"/>
                </a:solidFill>
                <a:latin typeface="Sitka Subheading" pitchFamily="2" charset="0"/>
              </a:rPr>
              <a:t> </a:t>
            </a:r>
            <a:r>
              <a:rPr lang="en-US" sz="4000" b="1" dirty="0" err="1" smtClean="0">
                <a:solidFill>
                  <a:srgbClr val="FF0000"/>
                </a:solidFill>
                <a:latin typeface="Sitka Subheading" pitchFamily="2" charset="0"/>
              </a:rPr>
              <a:t>tập</a:t>
            </a:r>
            <a:endParaRPr lang="en-US" sz="4000" b="1" dirty="0">
              <a:solidFill>
                <a:srgbClr val="FF0000"/>
              </a:solidFill>
              <a:latin typeface="Sitka Subheading" pitchFamily="2" charset="0"/>
            </a:endParaRPr>
          </a:p>
        </p:txBody>
      </p:sp>
    </p:spTree>
    <p:extLst>
      <p:ext uri="{BB962C8B-B14F-4D97-AF65-F5344CB8AC3E}">
        <p14:creationId xmlns:p14="http://schemas.microsoft.com/office/powerpoint/2010/main" val="37520767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extBox 2"/>
          <p:cNvSpPr txBox="1"/>
          <p:nvPr/>
        </p:nvSpPr>
        <p:spPr>
          <a:xfrm>
            <a:off x="304800" y="1143000"/>
            <a:ext cx="8458200" cy="4339650"/>
          </a:xfrm>
          <a:prstGeom prst="rect">
            <a:avLst/>
          </a:prstGeom>
          <a:solidFill>
            <a:schemeClr val="bg1"/>
          </a:solidFill>
        </p:spPr>
        <p:txBody>
          <a:bodyPr wrap="square" rtlCol="0">
            <a:spAutoFit/>
          </a:bodyPr>
          <a:lstStyle/>
          <a:p>
            <a:pPr algn="just">
              <a:lnSpc>
                <a:spcPct val="150000"/>
              </a:lnSpc>
            </a:pPr>
            <a:r>
              <a:rPr lang="en-US" sz="2300" b="1" dirty="0" err="1" smtClean="0">
                <a:latin typeface="Sitka Subheading" pitchFamily="2" charset="0"/>
                <a:cs typeface="Times New Roman" pitchFamily="18" charset="0"/>
              </a:rPr>
              <a:t>Câu</a:t>
            </a:r>
            <a:r>
              <a:rPr lang="en-US" sz="2300" b="1" dirty="0" smtClean="0">
                <a:latin typeface="Sitka Subheading" pitchFamily="2" charset="0"/>
                <a:cs typeface="Times New Roman" pitchFamily="18" charset="0"/>
              </a:rPr>
              <a:t> 3: </a:t>
            </a:r>
            <a:r>
              <a:rPr lang="en-US" sz="2300" b="1" dirty="0" err="1" smtClean="0">
                <a:latin typeface="Sitka Subheading" pitchFamily="2" charset="0"/>
                <a:cs typeface="Times New Roman" pitchFamily="18" charset="0"/>
              </a:rPr>
              <a:t>Hành</a:t>
            </a:r>
            <a:r>
              <a:rPr lang="en-US" sz="2300" b="1" dirty="0" smtClean="0">
                <a:latin typeface="Sitka Subheading" pitchFamily="2" charset="0"/>
                <a:cs typeface="Times New Roman" pitchFamily="18" charset="0"/>
              </a:rPr>
              <a:t> vi </a:t>
            </a:r>
            <a:r>
              <a:rPr lang="en-US" sz="2300" b="1" dirty="0" err="1" smtClean="0">
                <a:latin typeface="Sitka Subheading" pitchFamily="2" charset="0"/>
                <a:cs typeface="Times New Roman" pitchFamily="18" charset="0"/>
              </a:rPr>
              <a:t>nào</a:t>
            </a:r>
            <a:r>
              <a:rPr lang="en-US" sz="2300" b="1" dirty="0" smtClean="0">
                <a:latin typeface="Sitka Subheading" pitchFamily="2" charset="0"/>
                <a:cs typeface="Times New Roman" pitchFamily="18" charset="0"/>
              </a:rPr>
              <a:t> </a:t>
            </a:r>
            <a:r>
              <a:rPr lang="en-US" sz="2300" b="1" dirty="0" err="1" smtClean="0">
                <a:latin typeface="Sitka Subheading" pitchFamily="2" charset="0"/>
                <a:cs typeface="Times New Roman" pitchFamily="18" charset="0"/>
              </a:rPr>
              <a:t>thể</a:t>
            </a:r>
            <a:r>
              <a:rPr lang="en-US" sz="2300" b="1" dirty="0" smtClean="0">
                <a:latin typeface="Sitka Subheading" pitchFamily="2" charset="0"/>
                <a:cs typeface="Times New Roman" pitchFamily="18" charset="0"/>
              </a:rPr>
              <a:t> </a:t>
            </a:r>
            <a:r>
              <a:rPr lang="en-US" sz="2300" b="1" dirty="0" err="1" smtClean="0">
                <a:latin typeface="Sitka Subheading" pitchFamily="2" charset="0"/>
                <a:cs typeface="Times New Roman" pitchFamily="18" charset="0"/>
              </a:rPr>
              <a:t>hiện</a:t>
            </a:r>
            <a:r>
              <a:rPr lang="en-US" sz="2300" b="1" dirty="0" smtClean="0">
                <a:latin typeface="Sitka Subheading" pitchFamily="2" charset="0"/>
                <a:cs typeface="Times New Roman" pitchFamily="18" charset="0"/>
              </a:rPr>
              <a:t> </a:t>
            </a:r>
            <a:r>
              <a:rPr lang="en-US" sz="2300" b="1" dirty="0" err="1" smtClean="0">
                <a:latin typeface="Sitka Subheading" pitchFamily="2" charset="0"/>
                <a:cs typeface="Times New Roman" pitchFamily="18" charset="0"/>
              </a:rPr>
              <a:t>đúng</a:t>
            </a:r>
            <a:r>
              <a:rPr lang="en-US" sz="2300" b="1" dirty="0" smtClean="0">
                <a:latin typeface="Sitka Subheading" pitchFamily="2" charset="0"/>
                <a:cs typeface="Times New Roman" pitchFamily="18" charset="0"/>
              </a:rPr>
              <a:t> </a:t>
            </a:r>
            <a:r>
              <a:rPr lang="en-US" sz="2300" b="1" dirty="0" err="1" smtClean="0">
                <a:latin typeface="Sitka Subheading" pitchFamily="2" charset="0"/>
                <a:cs typeface="Times New Roman" pitchFamily="18" charset="0"/>
              </a:rPr>
              <a:t>về</a:t>
            </a:r>
            <a:r>
              <a:rPr lang="en-US" sz="2300" b="1" dirty="0" smtClean="0">
                <a:latin typeface="Sitka Subheading" pitchFamily="2" charset="0"/>
                <a:cs typeface="Times New Roman" pitchFamily="18" charset="0"/>
              </a:rPr>
              <a:t> </a:t>
            </a:r>
            <a:r>
              <a:rPr lang="en-US" sz="2300" b="1" dirty="0" err="1" smtClean="0">
                <a:latin typeface="Sitka Subheading" pitchFamily="2" charset="0"/>
                <a:cs typeface="Times New Roman" pitchFamily="18" charset="0"/>
              </a:rPr>
              <a:t>tự</a:t>
            </a:r>
            <a:r>
              <a:rPr lang="en-US" sz="2300" b="1" dirty="0" smtClean="0">
                <a:latin typeface="Sitka Subheading" pitchFamily="2" charset="0"/>
                <a:cs typeface="Times New Roman" pitchFamily="18" charset="0"/>
              </a:rPr>
              <a:t> </a:t>
            </a:r>
            <a:r>
              <a:rPr lang="en-US" sz="2300" b="1" dirty="0" err="1" smtClean="0">
                <a:latin typeface="Sitka Subheading" pitchFamily="2" charset="0"/>
                <a:cs typeface="Times New Roman" pitchFamily="18" charset="0"/>
              </a:rPr>
              <a:t>nhận</a:t>
            </a:r>
            <a:r>
              <a:rPr lang="en-US" sz="2300" b="1" dirty="0" smtClean="0">
                <a:latin typeface="Sitka Subheading" pitchFamily="2" charset="0"/>
                <a:cs typeface="Times New Roman" pitchFamily="18" charset="0"/>
              </a:rPr>
              <a:t> </a:t>
            </a:r>
            <a:r>
              <a:rPr lang="en-US" sz="2300" b="1" dirty="0" err="1" smtClean="0">
                <a:latin typeface="Sitka Subheading" pitchFamily="2" charset="0"/>
                <a:cs typeface="Times New Roman" pitchFamily="18" charset="0"/>
              </a:rPr>
              <a:t>thức</a:t>
            </a:r>
            <a:r>
              <a:rPr lang="en-US" sz="2300" b="1" dirty="0" smtClean="0">
                <a:latin typeface="Sitka Subheading" pitchFamily="2" charset="0"/>
                <a:cs typeface="Times New Roman" pitchFamily="18" charset="0"/>
              </a:rPr>
              <a:t> </a:t>
            </a:r>
            <a:r>
              <a:rPr lang="en-US" sz="2300" b="1" dirty="0" err="1" smtClean="0">
                <a:latin typeface="Sitka Subheading" pitchFamily="2" charset="0"/>
                <a:cs typeface="Times New Roman" pitchFamily="18" charset="0"/>
              </a:rPr>
              <a:t>bản</a:t>
            </a:r>
            <a:r>
              <a:rPr lang="en-US" sz="2300" b="1" dirty="0" smtClean="0">
                <a:latin typeface="Sitka Subheading" pitchFamily="2" charset="0"/>
                <a:cs typeface="Times New Roman" pitchFamily="18" charset="0"/>
              </a:rPr>
              <a:t> </a:t>
            </a:r>
            <a:r>
              <a:rPr lang="en-US" sz="2300" b="1" dirty="0" err="1" smtClean="0">
                <a:latin typeface="Sitka Subheading" pitchFamily="2" charset="0"/>
                <a:cs typeface="Times New Roman" pitchFamily="18" charset="0"/>
              </a:rPr>
              <a:t>thân</a:t>
            </a:r>
            <a:r>
              <a:rPr lang="en-US" sz="2300" b="1" dirty="0" smtClean="0">
                <a:latin typeface="Sitka Subheading" pitchFamily="2" charset="0"/>
                <a:cs typeface="Times New Roman" pitchFamily="18" charset="0"/>
              </a:rPr>
              <a:t>?</a:t>
            </a:r>
            <a:endParaRPr lang="en-US" sz="2300" b="1" dirty="0">
              <a:latin typeface="Sitka Subheading" pitchFamily="2" charset="0"/>
              <a:cs typeface="Times New Roman" pitchFamily="18" charset="0"/>
            </a:endParaRPr>
          </a:p>
          <a:p>
            <a:pPr marL="457200" indent="-457200" algn="just">
              <a:lnSpc>
                <a:spcPct val="150000"/>
              </a:lnSpc>
              <a:buFont typeface="+mj-lt"/>
              <a:buAutoNum type="alphaUcPeriod"/>
            </a:pPr>
            <a:r>
              <a:rPr lang="en-US" sz="2300" dirty="0" smtClean="0">
                <a:latin typeface="Sitka Subheading" pitchFamily="2" charset="0"/>
                <a:cs typeface="Times New Roman" pitchFamily="18" charset="0"/>
              </a:rPr>
              <a:t>Nam </a:t>
            </a:r>
            <a:r>
              <a:rPr lang="en-US" sz="2300" dirty="0" err="1" smtClean="0">
                <a:latin typeface="Sitka Subheading" pitchFamily="2" charset="0"/>
                <a:cs typeface="Times New Roman" pitchFamily="18" charset="0"/>
              </a:rPr>
              <a:t>luôn</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nổi</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nóng</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khi</a:t>
            </a:r>
            <a:r>
              <a:rPr lang="en-US" sz="2300" dirty="0">
                <a:latin typeface="Sitka Subheading" pitchFamily="2" charset="0"/>
                <a:cs typeface="Times New Roman" pitchFamily="18" charset="0"/>
              </a:rPr>
              <a:t> </a:t>
            </a:r>
            <a:r>
              <a:rPr lang="en-US" sz="2300" dirty="0" smtClean="0">
                <a:latin typeface="Sitka Subheading" pitchFamily="2" charset="0"/>
                <a:cs typeface="Times New Roman" pitchFamily="18" charset="0"/>
              </a:rPr>
              <a:t>ý </a:t>
            </a:r>
            <a:r>
              <a:rPr lang="en-US" sz="2300" dirty="0" err="1" smtClean="0">
                <a:latin typeface="Sitka Subheading" pitchFamily="2" charset="0"/>
                <a:cs typeface="Times New Roman" pitchFamily="18" charset="0"/>
              </a:rPr>
              <a:t>kiến</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của</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mình</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không</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được</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sự</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đồng</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tình</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trong</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quá</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trình</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thảo</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luận</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nhóm</a:t>
            </a:r>
            <a:r>
              <a:rPr lang="en-US" sz="2300" dirty="0" smtClean="0">
                <a:latin typeface="Sitka Subheading" pitchFamily="2" charset="0"/>
                <a:cs typeface="Times New Roman" pitchFamily="18" charset="0"/>
              </a:rPr>
              <a:t>.</a:t>
            </a:r>
          </a:p>
          <a:p>
            <a:pPr marL="457200" indent="-457200" algn="just">
              <a:lnSpc>
                <a:spcPct val="150000"/>
              </a:lnSpc>
              <a:buFont typeface="+mj-lt"/>
              <a:buAutoNum type="alphaUcPeriod"/>
            </a:pPr>
            <a:r>
              <a:rPr lang="en-US" sz="2300" dirty="0" err="1" smtClean="0">
                <a:latin typeface="Sitka Subheading" pitchFamily="2" charset="0"/>
                <a:cs typeface="Times New Roman" pitchFamily="18" charset="0"/>
              </a:rPr>
              <a:t>Lan</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đã</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thay</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đổi</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và</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tự</a:t>
            </a:r>
            <a:r>
              <a:rPr lang="en-US" sz="2300" dirty="0" smtClean="0">
                <a:latin typeface="Sitka Subheading" pitchFamily="2" charset="0"/>
                <a:cs typeface="Times New Roman" pitchFamily="18" charset="0"/>
              </a:rPr>
              <a:t> tin </a:t>
            </a:r>
            <a:r>
              <a:rPr lang="en-US" sz="2300" dirty="0" err="1" smtClean="0">
                <a:latin typeface="Sitka Subheading" pitchFamily="2" charset="0"/>
                <a:cs typeface="Times New Roman" pitchFamily="18" charset="0"/>
              </a:rPr>
              <a:t>phát</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biểu</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xây</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dựng</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bài</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tốt</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hơn</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khi</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phát</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hiện</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ra</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bản</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thân</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mình</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khá</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nhút</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nhát</a:t>
            </a:r>
            <a:r>
              <a:rPr lang="en-US" sz="2300" dirty="0" smtClean="0">
                <a:latin typeface="Sitka Subheading" pitchFamily="2" charset="0"/>
                <a:cs typeface="Times New Roman" pitchFamily="18" charset="0"/>
              </a:rPr>
              <a:t>.</a:t>
            </a:r>
            <a:endParaRPr lang="en-US" sz="2300" dirty="0">
              <a:latin typeface="Sitka Subheading" pitchFamily="2" charset="0"/>
              <a:cs typeface="Times New Roman" pitchFamily="18" charset="0"/>
            </a:endParaRPr>
          </a:p>
          <a:p>
            <a:pPr marL="457200" lvl="0" indent="-457200" algn="just">
              <a:lnSpc>
                <a:spcPct val="150000"/>
              </a:lnSpc>
              <a:buFont typeface="+mj-lt"/>
              <a:buAutoNum type="alphaUcPeriod"/>
            </a:pPr>
            <a:r>
              <a:rPr lang="en-US" sz="2300" dirty="0" err="1" smtClean="0">
                <a:latin typeface="Sitka Subheading" pitchFamily="2" charset="0"/>
                <a:cs typeface="Times New Roman" pitchFamily="18" charset="0"/>
              </a:rPr>
              <a:t>Hoàng</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luôn</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giúp</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đỡ</a:t>
            </a:r>
            <a:r>
              <a:rPr lang="en-US" sz="2300" dirty="0">
                <a:latin typeface="Sitka Subheading" pitchFamily="2" charset="0"/>
                <a:cs typeface="Times New Roman" pitchFamily="18" charset="0"/>
              </a:rPr>
              <a:t> </a:t>
            </a:r>
            <a:r>
              <a:rPr lang="en-US" sz="2300" dirty="0" err="1" smtClean="0">
                <a:latin typeface="Sitka Subheading" pitchFamily="2" charset="0"/>
                <a:cs typeface="Times New Roman" pitchFamily="18" charset="0"/>
              </a:rPr>
              <a:t>và</a:t>
            </a:r>
            <a:r>
              <a:rPr lang="en-US" sz="2300" dirty="0" smtClean="0">
                <a:latin typeface="Sitka Subheading" pitchFamily="2" charset="0"/>
                <a:cs typeface="Times New Roman" pitchFamily="18" charset="0"/>
              </a:rPr>
              <a:t> chia </a:t>
            </a:r>
            <a:r>
              <a:rPr lang="en-US" sz="2300" dirty="0" err="1" smtClean="0">
                <a:latin typeface="Sitka Subheading" pitchFamily="2" charset="0"/>
                <a:cs typeface="Times New Roman" pitchFamily="18" charset="0"/>
              </a:rPr>
              <a:t>sẻ</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với</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những</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bạn</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khó</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khăn</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trong</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lớp</a:t>
            </a:r>
            <a:r>
              <a:rPr lang="en-US" sz="2300" dirty="0" smtClean="0">
                <a:latin typeface="Sitka Subheading" pitchFamily="2" charset="0"/>
                <a:cs typeface="Times New Roman" pitchFamily="18" charset="0"/>
              </a:rPr>
              <a:t>.</a:t>
            </a:r>
            <a:endParaRPr lang="en-US" sz="2300" dirty="0">
              <a:latin typeface="Sitka Subheading" pitchFamily="2" charset="0"/>
              <a:cs typeface="Times New Roman" pitchFamily="18" charset="0"/>
            </a:endParaRPr>
          </a:p>
          <a:p>
            <a:pPr marL="457200" indent="-457200" algn="just">
              <a:lnSpc>
                <a:spcPct val="150000"/>
              </a:lnSpc>
              <a:buFont typeface="+mj-lt"/>
              <a:buAutoNum type="alphaUcPeriod"/>
            </a:pPr>
            <a:r>
              <a:rPr lang="en-US" sz="2300" dirty="0" smtClean="0">
                <a:latin typeface="Sitka Subheading" pitchFamily="2" charset="0"/>
                <a:cs typeface="Times New Roman" pitchFamily="18" charset="0"/>
              </a:rPr>
              <a:t>Mai </a:t>
            </a:r>
            <a:r>
              <a:rPr lang="en-US" sz="2300" dirty="0" err="1" smtClean="0">
                <a:latin typeface="Sitka Subheading" pitchFamily="2" charset="0"/>
                <a:cs typeface="Times New Roman" pitchFamily="18" charset="0"/>
              </a:rPr>
              <a:t>thường</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xuyên</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không</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làm</a:t>
            </a:r>
            <a:r>
              <a:rPr lang="en-US" sz="2300" dirty="0">
                <a:latin typeface="Sitka Subheading" pitchFamily="2" charset="0"/>
                <a:cs typeface="Times New Roman" pitchFamily="18" charset="0"/>
              </a:rPr>
              <a:t> </a:t>
            </a:r>
            <a:r>
              <a:rPr lang="en-US" sz="2300" dirty="0" err="1" smtClean="0">
                <a:latin typeface="Sitka Subheading" pitchFamily="2" charset="0"/>
                <a:cs typeface="Times New Roman" pitchFamily="18" charset="0"/>
              </a:rPr>
              <a:t>bài</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tập</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trước</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khi</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đến</a:t>
            </a:r>
            <a:r>
              <a:rPr lang="en-US" sz="2300" dirty="0" smtClean="0">
                <a:latin typeface="Sitka Subheading" pitchFamily="2" charset="0"/>
                <a:cs typeface="Times New Roman" pitchFamily="18" charset="0"/>
              </a:rPr>
              <a:t> </a:t>
            </a:r>
            <a:r>
              <a:rPr lang="en-US" sz="2300" dirty="0" err="1" smtClean="0">
                <a:latin typeface="Sitka Subheading" pitchFamily="2" charset="0"/>
                <a:cs typeface="Times New Roman" pitchFamily="18" charset="0"/>
              </a:rPr>
              <a:t>lớp</a:t>
            </a:r>
            <a:r>
              <a:rPr lang="en-US" sz="2300" dirty="0" smtClean="0">
                <a:latin typeface="Sitka Subheading" pitchFamily="2" charset="0"/>
                <a:cs typeface="Times New Roman" pitchFamily="18" charset="0"/>
              </a:rPr>
              <a:t>.</a:t>
            </a:r>
            <a:endParaRPr lang="en-US" sz="2300" dirty="0">
              <a:latin typeface="Sitka Subheading" pitchFamily="2" charset="0"/>
              <a:cs typeface="Times New Roman" pitchFamily="18" charset="0"/>
            </a:endParaRPr>
          </a:p>
        </p:txBody>
      </p:sp>
      <p:sp>
        <p:nvSpPr>
          <p:cNvPr id="4" name="TextBox 3"/>
          <p:cNvSpPr txBox="1"/>
          <p:nvPr/>
        </p:nvSpPr>
        <p:spPr>
          <a:xfrm>
            <a:off x="2971800" y="152400"/>
            <a:ext cx="3810000" cy="707886"/>
          </a:xfrm>
          <a:prstGeom prst="rect">
            <a:avLst/>
          </a:prstGeom>
          <a:solidFill>
            <a:schemeClr val="bg1"/>
          </a:solidFill>
        </p:spPr>
        <p:txBody>
          <a:bodyPr wrap="square" rtlCol="0">
            <a:spAutoFit/>
          </a:bodyPr>
          <a:lstStyle/>
          <a:p>
            <a:pPr algn="ctr"/>
            <a:r>
              <a:rPr lang="en-US" sz="4000" b="1" dirty="0" smtClean="0">
                <a:solidFill>
                  <a:srgbClr val="FF0000"/>
                </a:solidFill>
                <a:latin typeface="Sitka Subheading" pitchFamily="2" charset="0"/>
              </a:rPr>
              <a:t>III/ </a:t>
            </a:r>
            <a:r>
              <a:rPr lang="en-US" sz="4000" b="1" dirty="0" err="1" smtClean="0">
                <a:solidFill>
                  <a:srgbClr val="FF0000"/>
                </a:solidFill>
                <a:latin typeface="Sitka Subheading" pitchFamily="2" charset="0"/>
              </a:rPr>
              <a:t>Luyện</a:t>
            </a:r>
            <a:r>
              <a:rPr lang="en-US" sz="4000" b="1" dirty="0" smtClean="0">
                <a:solidFill>
                  <a:srgbClr val="FF0000"/>
                </a:solidFill>
                <a:latin typeface="Sitka Subheading" pitchFamily="2" charset="0"/>
              </a:rPr>
              <a:t> </a:t>
            </a:r>
            <a:r>
              <a:rPr lang="en-US" sz="4000" b="1" dirty="0" err="1" smtClean="0">
                <a:solidFill>
                  <a:srgbClr val="FF0000"/>
                </a:solidFill>
                <a:latin typeface="Sitka Subheading" pitchFamily="2" charset="0"/>
              </a:rPr>
              <a:t>tập</a:t>
            </a:r>
            <a:endParaRPr lang="en-US" sz="4000" b="1" dirty="0">
              <a:solidFill>
                <a:srgbClr val="FF0000"/>
              </a:solidFill>
              <a:latin typeface="Sitka Subheading" pitchFamily="2" charset="0"/>
            </a:endParaRPr>
          </a:p>
        </p:txBody>
      </p:sp>
    </p:spTree>
    <p:extLst>
      <p:ext uri="{BB962C8B-B14F-4D97-AF65-F5344CB8AC3E}">
        <p14:creationId xmlns:p14="http://schemas.microsoft.com/office/powerpoint/2010/main" val="12842100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TextBox 2"/>
          <p:cNvSpPr txBox="1"/>
          <p:nvPr/>
        </p:nvSpPr>
        <p:spPr>
          <a:xfrm>
            <a:off x="31143" y="0"/>
            <a:ext cx="3581400" cy="646331"/>
          </a:xfrm>
          <a:prstGeom prst="rect">
            <a:avLst/>
          </a:prstGeom>
          <a:solidFill>
            <a:schemeClr val="bg1"/>
          </a:solidFill>
        </p:spPr>
        <p:txBody>
          <a:bodyPr wrap="square" rtlCol="0">
            <a:spAutoFit/>
          </a:bodyPr>
          <a:lstStyle/>
          <a:p>
            <a:pPr algn="ctr"/>
            <a:r>
              <a:rPr lang="en-US" sz="3600" b="1" i="1" dirty="0" smtClean="0">
                <a:solidFill>
                  <a:srgbClr val="00B050"/>
                </a:solidFill>
                <a:latin typeface="Sitka Subheading" pitchFamily="2" charset="0"/>
              </a:rPr>
              <a:t>IV/ </a:t>
            </a:r>
            <a:r>
              <a:rPr lang="en-US" sz="3600" b="1" i="1" dirty="0" err="1" smtClean="0">
                <a:solidFill>
                  <a:srgbClr val="00B050"/>
                </a:solidFill>
                <a:latin typeface="Sitka Subheading" pitchFamily="2" charset="0"/>
              </a:rPr>
              <a:t>Vận</a:t>
            </a:r>
            <a:r>
              <a:rPr lang="en-US" sz="3600" b="1" i="1" dirty="0" smtClean="0">
                <a:solidFill>
                  <a:srgbClr val="00B050"/>
                </a:solidFill>
                <a:latin typeface="Sitka Subheading" pitchFamily="2" charset="0"/>
              </a:rPr>
              <a:t> </a:t>
            </a:r>
            <a:r>
              <a:rPr lang="en-US" sz="3600" b="1" i="1" dirty="0" err="1" smtClean="0">
                <a:solidFill>
                  <a:srgbClr val="00B050"/>
                </a:solidFill>
                <a:latin typeface="Sitka Subheading" pitchFamily="2" charset="0"/>
              </a:rPr>
              <a:t>dụng</a:t>
            </a:r>
            <a:endParaRPr lang="en-US" sz="3600" b="1" i="1" dirty="0">
              <a:solidFill>
                <a:srgbClr val="00B050"/>
              </a:solidFill>
              <a:latin typeface="Sitka Subheading" pitchFamily="2" charset="0"/>
            </a:endParaRPr>
          </a:p>
        </p:txBody>
      </p:sp>
      <p:sp>
        <p:nvSpPr>
          <p:cNvPr id="5" name="TextBox 4"/>
          <p:cNvSpPr txBox="1"/>
          <p:nvPr/>
        </p:nvSpPr>
        <p:spPr>
          <a:xfrm>
            <a:off x="762000" y="1752600"/>
            <a:ext cx="7924800" cy="4616648"/>
          </a:xfrm>
          <a:prstGeom prst="rect">
            <a:avLst/>
          </a:prstGeom>
          <a:solidFill>
            <a:schemeClr val="bg1"/>
          </a:solidFill>
        </p:spPr>
        <p:txBody>
          <a:bodyPr wrap="square" rtlCol="0">
            <a:spAutoFit/>
          </a:bodyPr>
          <a:lstStyle/>
          <a:p>
            <a:pPr>
              <a:lnSpc>
                <a:spcPct val="150000"/>
              </a:lnSpc>
            </a:pPr>
            <a:r>
              <a:rPr lang="en-US" sz="2800" dirty="0" err="1" smtClean="0">
                <a:latin typeface="Sitka Subheading" pitchFamily="2" charset="0"/>
              </a:rPr>
              <a:t>Gợi</a:t>
            </a:r>
            <a:r>
              <a:rPr lang="en-US" sz="2800" dirty="0" smtClean="0">
                <a:latin typeface="Sitka Subheading" pitchFamily="2" charset="0"/>
              </a:rPr>
              <a:t> ý </a:t>
            </a:r>
          </a:p>
          <a:p>
            <a:pPr>
              <a:lnSpc>
                <a:spcPct val="150000"/>
              </a:lnSpc>
            </a:pPr>
            <a:r>
              <a:rPr lang="en-US" sz="2800" dirty="0" smtClean="0">
                <a:latin typeface="Sitka Subheading" pitchFamily="2" charset="0"/>
              </a:rPr>
              <a:t>- </a:t>
            </a:r>
            <a:r>
              <a:rPr lang="en-US" sz="2800" dirty="0" err="1" smtClean="0">
                <a:latin typeface="Sitka Subheading" pitchFamily="2" charset="0"/>
              </a:rPr>
              <a:t>Ngoại</a:t>
            </a:r>
            <a:r>
              <a:rPr lang="en-US" sz="2800" dirty="0" smtClean="0">
                <a:latin typeface="Sitka Subheading" pitchFamily="2" charset="0"/>
              </a:rPr>
              <a:t> </a:t>
            </a:r>
            <a:r>
              <a:rPr lang="en-US" sz="2800" dirty="0" err="1" smtClean="0">
                <a:latin typeface="Sitka Subheading" pitchFamily="2" charset="0"/>
              </a:rPr>
              <a:t>hình</a:t>
            </a:r>
            <a:r>
              <a:rPr lang="en-US" sz="2800" dirty="0" smtClean="0">
                <a:latin typeface="Sitka Subheading" pitchFamily="2" charset="0"/>
              </a:rPr>
              <a:t>, </a:t>
            </a:r>
            <a:r>
              <a:rPr lang="en-US" sz="2800" dirty="0" err="1" smtClean="0">
                <a:latin typeface="Sitka Subheading" pitchFamily="2" charset="0"/>
              </a:rPr>
              <a:t>tính</a:t>
            </a:r>
            <a:r>
              <a:rPr lang="en-US" sz="2800" dirty="0" smtClean="0">
                <a:latin typeface="Sitka Subheading" pitchFamily="2" charset="0"/>
              </a:rPr>
              <a:t> </a:t>
            </a:r>
            <a:r>
              <a:rPr lang="en-US" sz="2800" dirty="0" err="1" smtClean="0">
                <a:latin typeface="Sitka Subheading" pitchFamily="2" charset="0"/>
              </a:rPr>
              <a:t>cách</a:t>
            </a:r>
            <a:r>
              <a:rPr lang="en-US" sz="2800" dirty="0" smtClean="0">
                <a:latin typeface="Sitka Subheading" pitchFamily="2" charset="0"/>
              </a:rPr>
              <a:t>, </a:t>
            </a:r>
            <a:r>
              <a:rPr lang="en-US" sz="2800" dirty="0" err="1" smtClean="0">
                <a:latin typeface="Sitka Subheading" pitchFamily="2" charset="0"/>
              </a:rPr>
              <a:t>sức</a:t>
            </a:r>
            <a:r>
              <a:rPr lang="en-US" sz="2800" dirty="0" smtClean="0">
                <a:latin typeface="Sitka Subheading" pitchFamily="2" charset="0"/>
              </a:rPr>
              <a:t> </a:t>
            </a:r>
            <a:r>
              <a:rPr lang="en-US" sz="2800" dirty="0" err="1" smtClean="0">
                <a:latin typeface="Sitka Subheading" pitchFamily="2" charset="0"/>
              </a:rPr>
              <a:t>khỏe</a:t>
            </a:r>
            <a:r>
              <a:rPr lang="en-US" sz="2800" dirty="0" smtClean="0">
                <a:latin typeface="Sitka Subheading" pitchFamily="2" charset="0"/>
              </a:rPr>
              <a:t>, </a:t>
            </a:r>
            <a:r>
              <a:rPr lang="en-US" sz="2800" dirty="0" err="1" smtClean="0">
                <a:latin typeface="Sitka Subheading" pitchFamily="2" charset="0"/>
              </a:rPr>
              <a:t>kĩ</a:t>
            </a:r>
            <a:r>
              <a:rPr lang="en-US" sz="2800" dirty="0" smtClean="0">
                <a:latin typeface="Sitka Subheading" pitchFamily="2" charset="0"/>
              </a:rPr>
              <a:t> </a:t>
            </a:r>
            <a:r>
              <a:rPr lang="en-US" sz="2800" dirty="0" err="1" smtClean="0">
                <a:latin typeface="Sitka Subheading" pitchFamily="2" charset="0"/>
              </a:rPr>
              <a:t>năng</a:t>
            </a:r>
            <a:r>
              <a:rPr lang="en-US" sz="2800" dirty="0" smtClean="0">
                <a:latin typeface="Sitka Subheading" pitchFamily="2" charset="0"/>
              </a:rPr>
              <a:t> </a:t>
            </a:r>
            <a:r>
              <a:rPr lang="en-US" sz="2800" dirty="0" err="1" smtClean="0">
                <a:latin typeface="Sitka Subheading" pitchFamily="2" charset="0"/>
              </a:rPr>
              <a:t>học</a:t>
            </a:r>
            <a:r>
              <a:rPr lang="en-US" sz="2800" dirty="0" smtClean="0">
                <a:latin typeface="Sitka Subheading" pitchFamily="2" charset="0"/>
              </a:rPr>
              <a:t> </a:t>
            </a:r>
            <a:r>
              <a:rPr lang="en-US" sz="2800" dirty="0" err="1" smtClean="0">
                <a:latin typeface="Sitka Subheading" pitchFamily="2" charset="0"/>
              </a:rPr>
              <a:t>tập</a:t>
            </a:r>
            <a:r>
              <a:rPr lang="en-US" sz="2800" dirty="0" smtClean="0">
                <a:latin typeface="Sitka Subheading" pitchFamily="2" charset="0"/>
              </a:rPr>
              <a:t>, </a:t>
            </a:r>
            <a:r>
              <a:rPr lang="en-US" sz="2800" dirty="0" err="1" smtClean="0">
                <a:latin typeface="Sitka Subheading" pitchFamily="2" charset="0"/>
              </a:rPr>
              <a:t>năng</a:t>
            </a:r>
            <a:r>
              <a:rPr lang="en-US" sz="2800" dirty="0" smtClean="0">
                <a:latin typeface="Sitka Subheading" pitchFamily="2" charset="0"/>
              </a:rPr>
              <a:t> </a:t>
            </a:r>
            <a:r>
              <a:rPr lang="en-US" sz="2800" dirty="0" err="1" smtClean="0">
                <a:latin typeface="Sitka Subheading" pitchFamily="2" charset="0"/>
              </a:rPr>
              <a:t>khiếu</a:t>
            </a:r>
            <a:r>
              <a:rPr lang="en-US" sz="2800" dirty="0" smtClean="0">
                <a:latin typeface="Sitka Subheading" pitchFamily="2" charset="0"/>
              </a:rPr>
              <a:t>….</a:t>
            </a:r>
          </a:p>
          <a:p>
            <a:pPr>
              <a:lnSpc>
                <a:spcPct val="150000"/>
              </a:lnSpc>
            </a:pPr>
            <a:r>
              <a:rPr lang="en-US" sz="2800" dirty="0" smtClean="0">
                <a:latin typeface="Sitka Subheading" pitchFamily="2" charset="0"/>
              </a:rPr>
              <a:t>- </a:t>
            </a:r>
            <a:r>
              <a:rPr lang="en-US" sz="2800" dirty="0" err="1" smtClean="0">
                <a:latin typeface="Sitka Subheading" pitchFamily="2" charset="0"/>
              </a:rPr>
              <a:t>Mối</a:t>
            </a:r>
            <a:r>
              <a:rPr lang="en-US" sz="2800" dirty="0" smtClean="0">
                <a:latin typeface="Sitka Subheading" pitchFamily="2" charset="0"/>
              </a:rPr>
              <a:t> </a:t>
            </a:r>
            <a:r>
              <a:rPr lang="en-US" sz="2800" dirty="0" err="1" smtClean="0">
                <a:latin typeface="Sitka Subheading" pitchFamily="2" charset="0"/>
              </a:rPr>
              <a:t>quan</a:t>
            </a:r>
            <a:r>
              <a:rPr lang="en-US" sz="2800" dirty="0" smtClean="0">
                <a:latin typeface="Sitka Subheading" pitchFamily="2" charset="0"/>
              </a:rPr>
              <a:t> </a:t>
            </a:r>
            <a:r>
              <a:rPr lang="en-US" sz="2800" dirty="0" err="1" smtClean="0">
                <a:latin typeface="Sitka Subheading" pitchFamily="2" charset="0"/>
              </a:rPr>
              <a:t>hệ</a:t>
            </a:r>
            <a:r>
              <a:rPr lang="en-US" sz="2800" dirty="0" smtClean="0">
                <a:latin typeface="Sitka Subheading" pitchFamily="2" charset="0"/>
              </a:rPr>
              <a:t> </a:t>
            </a:r>
            <a:r>
              <a:rPr lang="en-US" sz="2800" dirty="0" err="1" smtClean="0">
                <a:latin typeface="Sitka Subheading" pitchFamily="2" charset="0"/>
              </a:rPr>
              <a:t>với</a:t>
            </a:r>
            <a:r>
              <a:rPr lang="en-US" sz="2800" dirty="0" smtClean="0">
                <a:latin typeface="Sitka Subheading" pitchFamily="2" charset="0"/>
              </a:rPr>
              <a:t> </a:t>
            </a:r>
            <a:r>
              <a:rPr lang="en-US" sz="2800" dirty="0" err="1" smtClean="0">
                <a:latin typeface="Sitka Subheading" pitchFamily="2" charset="0"/>
              </a:rPr>
              <a:t>người</a:t>
            </a:r>
            <a:r>
              <a:rPr lang="en-US" sz="2800" dirty="0" smtClean="0">
                <a:latin typeface="Sitka Subheading" pitchFamily="2" charset="0"/>
              </a:rPr>
              <a:t> </a:t>
            </a:r>
            <a:r>
              <a:rPr lang="en-US" sz="2800" dirty="0" err="1" smtClean="0">
                <a:latin typeface="Sitka Subheading" pitchFamily="2" charset="0"/>
              </a:rPr>
              <a:t>thân</a:t>
            </a:r>
            <a:r>
              <a:rPr lang="en-US" sz="2800" dirty="0" smtClean="0">
                <a:latin typeface="Sitka Subheading" pitchFamily="2" charset="0"/>
              </a:rPr>
              <a:t> (</a:t>
            </a:r>
            <a:r>
              <a:rPr lang="en-US" sz="2800" dirty="0" err="1" smtClean="0">
                <a:latin typeface="Sitka Subheading" pitchFamily="2" charset="0"/>
              </a:rPr>
              <a:t>ông</a:t>
            </a:r>
            <a:r>
              <a:rPr lang="en-US" sz="2800" dirty="0" smtClean="0">
                <a:latin typeface="Sitka Subheading" pitchFamily="2" charset="0"/>
              </a:rPr>
              <a:t>, </a:t>
            </a:r>
            <a:r>
              <a:rPr lang="en-US" sz="2800" dirty="0" err="1" smtClean="0">
                <a:latin typeface="Sitka Subheading" pitchFamily="2" charset="0"/>
              </a:rPr>
              <a:t>bà</a:t>
            </a:r>
            <a:r>
              <a:rPr lang="en-US" sz="2800" dirty="0" smtClean="0">
                <a:latin typeface="Sitka Subheading" pitchFamily="2" charset="0"/>
              </a:rPr>
              <a:t>, </a:t>
            </a:r>
            <a:r>
              <a:rPr lang="en-US" sz="2800" dirty="0" err="1" smtClean="0">
                <a:latin typeface="Sitka Subheading" pitchFamily="2" charset="0"/>
              </a:rPr>
              <a:t>bố</a:t>
            </a:r>
            <a:r>
              <a:rPr lang="en-US" sz="2800" dirty="0" smtClean="0">
                <a:latin typeface="Sitka Subheading" pitchFamily="2" charset="0"/>
              </a:rPr>
              <a:t>, </a:t>
            </a:r>
            <a:r>
              <a:rPr lang="en-US" sz="2800" dirty="0" err="1" smtClean="0">
                <a:latin typeface="Sitka Subheading" pitchFamily="2" charset="0"/>
              </a:rPr>
              <a:t>mẹ</a:t>
            </a:r>
            <a:r>
              <a:rPr lang="en-US" sz="2800" dirty="0" smtClean="0">
                <a:latin typeface="Sitka Subheading" pitchFamily="2" charset="0"/>
              </a:rPr>
              <a:t>, </a:t>
            </a:r>
            <a:r>
              <a:rPr lang="en-US" sz="2800" dirty="0" err="1" smtClean="0">
                <a:latin typeface="Sitka Subheading" pitchFamily="2" charset="0"/>
              </a:rPr>
              <a:t>anh</a:t>
            </a:r>
            <a:r>
              <a:rPr lang="en-US" sz="2800" dirty="0" smtClean="0">
                <a:latin typeface="Sitka Subheading" pitchFamily="2" charset="0"/>
              </a:rPr>
              <a:t>, </a:t>
            </a:r>
            <a:r>
              <a:rPr lang="en-US" sz="2800" dirty="0" err="1" smtClean="0">
                <a:latin typeface="Sitka Subheading" pitchFamily="2" charset="0"/>
              </a:rPr>
              <a:t>chị</a:t>
            </a:r>
            <a:r>
              <a:rPr lang="en-US" sz="2800" dirty="0" smtClean="0">
                <a:latin typeface="Sitka Subheading" pitchFamily="2" charset="0"/>
              </a:rPr>
              <a:t>, </a:t>
            </a:r>
            <a:r>
              <a:rPr lang="en-US" sz="2800" dirty="0" err="1" smtClean="0">
                <a:latin typeface="Sitka Subheading" pitchFamily="2" charset="0"/>
              </a:rPr>
              <a:t>em</a:t>
            </a:r>
            <a:r>
              <a:rPr lang="en-US" sz="2800" dirty="0" smtClean="0">
                <a:latin typeface="Sitka Subheading" pitchFamily="2" charset="0"/>
              </a:rPr>
              <a:t>,…..</a:t>
            </a:r>
          </a:p>
          <a:p>
            <a:pPr>
              <a:lnSpc>
                <a:spcPct val="150000"/>
              </a:lnSpc>
            </a:pPr>
            <a:r>
              <a:rPr lang="en-US" sz="2800" dirty="0" smtClean="0">
                <a:latin typeface="Sitka Subheading" pitchFamily="2" charset="0"/>
              </a:rPr>
              <a:t>- </a:t>
            </a:r>
            <a:r>
              <a:rPr lang="en-US" sz="2800" dirty="0" err="1" smtClean="0">
                <a:latin typeface="Sitka Subheading" pitchFamily="2" charset="0"/>
              </a:rPr>
              <a:t>Điểm</a:t>
            </a:r>
            <a:r>
              <a:rPr lang="en-US" sz="2800" dirty="0" smtClean="0">
                <a:latin typeface="Sitka Subheading" pitchFamily="2" charset="0"/>
              </a:rPr>
              <a:t> </a:t>
            </a:r>
            <a:r>
              <a:rPr lang="en-US" sz="2800" dirty="0" err="1" smtClean="0">
                <a:latin typeface="Sitka Subheading" pitchFamily="2" charset="0"/>
              </a:rPr>
              <a:t>mạnh</a:t>
            </a:r>
            <a:endParaRPr lang="en-US" sz="2800" dirty="0" smtClean="0">
              <a:latin typeface="Sitka Subheading" pitchFamily="2" charset="0"/>
            </a:endParaRPr>
          </a:p>
          <a:p>
            <a:pPr>
              <a:lnSpc>
                <a:spcPct val="150000"/>
              </a:lnSpc>
            </a:pPr>
            <a:r>
              <a:rPr lang="en-US" sz="2800" dirty="0" smtClean="0">
                <a:latin typeface="Sitka Subheading" pitchFamily="2" charset="0"/>
              </a:rPr>
              <a:t>- </a:t>
            </a:r>
            <a:r>
              <a:rPr lang="en-US" sz="2800" dirty="0" err="1" smtClean="0">
                <a:latin typeface="Sitka Subheading" pitchFamily="2" charset="0"/>
              </a:rPr>
              <a:t>Hạn</a:t>
            </a:r>
            <a:r>
              <a:rPr lang="en-US" sz="2800" dirty="0" smtClean="0">
                <a:latin typeface="Sitka Subheading" pitchFamily="2" charset="0"/>
              </a:rPr>
              <a:t> </a:t>
            </a:r>
            <a:r>
              <a:rPr lang="en-US" sz="2800" dirty="0" err="1" smtClean="0">
                <a:latin typeface="Sitka Subheading" pitchFamily="2" charset="0"/>
              </a:rPr>
              <a:t>chế</a:t>
            </a:r>
            <a:r>
              <a:rPr lang="en-US" sz="2800" dirty="0" smtClean="0">
                <a:latin typeface="Sitka Subheading" pitchFamily="2" charset="0"/>
              </a:rPr>
              <a:t>….</a:t>
            </a:r>
          </a:p>
        </p:txBody>
      </p:sp>
      <p:sp>
        <p:nvSpPr>
          <p:cNvPr id="6" name="Rectangle 5"/>
          <p:cNvSpPr/>
          <p:nvPr/>
        </p:nvSpPr>
        <p:spPr>
          <a:xfrm>
            <a:off x="31143" y="762000"/>
            <a:ext cx="9067800" cy="738664"/>
          </a:xfrm>
          <a:prstGeom prst="rect">
            <a:avLst/>
          </a:prstGeom>
          <a:solidFill>
            <a:schemeClr val="bg1"/>
          </a:solidFill>
        </p:spPr>
        <p:txBody>
          <a:bodyPr wrap="square">
            <a:spAutoFit/>
          </a:bodyPr>
          <a:lstStyle/>
          <a:p>
            <a:pPr algn="ctr">
              <a:lnSpc>
                <a:spcPct val="150000"/>
              </a:lnSpc>
            </a:pPr>
            <a:r>
              <a:rPr lang="en-US" sz="2800" b="1" i="1" dirty="0" err="1" smtClean="0">
                <a:solidFill>
                  <a:srgbClr val="FF0000"/>
                </a:solidFill>
                <a:latin typeface="Sitka Subheading" pitchFamily="2" charset="0"/>
              </a:rPr>
              <a:t>Em</a:t>
            </a:r>
            <a:r>
              <a:rPr lang="en-US" sz="2800" b="1" i="1" dirty="0" smtClean="0">
                <a:solidFill>
                  <a:srgbClr val="FF0000"/>
                </a:solidFill>
                <a:latin typeface="Sitka Subheading" pitchFamily="2" charset="0"/>
              </a:rPr>
              <a:t> </a:t>
            </a:r>
            <a:r>
              <a:rPr lang="en-US" sz="2800" b="1" i="1" dirty="0" err="1">
                <a:solidFill>
                  <a:srgbClr val="FF0000"/>
                </a:solidFill>
                <a:latin typeface="Sitka Subheading" pitchFamily="2" charset="0"/>
              </a:rPr>
              <a:t>hãy</a:t>
            </a:r>
            <a:r>
              <a:rPr lang="en-US" sz="2800" b="1" i="1" dirty="0">
                <a:solidFill>
                  <a:srgbClr val="FF0000"/>
                </a:solidFill>
                <a:latin typeface="Sitka Subheading" pitchFamily="2" charset="0"/>
              </a:rPr>
              <a:t> </a:t>
            </a:r>
            <a:r>
              <a:rPr lang="en-US" sz="2800" b="1" i="1" dirty="0" err="1">
                <a:solidFill>
                  <a:srgbClr val="FF0000"/>
                </a:solidFill>
                <a:latin typeface="Sitka Subheading" pitchFamily="2" charset="0"/>
              </a:rPr>
              <a:t>tự</a:t>
            </a:r>
            <a:r>
              <a:rPr lang="en-US" sz="2800" b="1" i="1" dirty="0">
                <a:solidFill>
                  <a:srgbClr val="FF0000"/>
                </a:solidFill>
                <a:latin typeface="Sitka Subheading" pitchFamily="2" charset="0"/>
              </a:rPr>
              <a:t> </a:t>
            </a:r>
            <a:r>
              <a:rPr lang="en-US" sz="2800" b="1" i="1" dirty="0" err="1">
                <a:solidFill>
                  <a:srgbClr val="FF0000"/>
                </a:solidFill>
                <a:latin typeface="Sitka Subheading" pitchFamily="2" charset="0"/>
              </a:rPr>
              <a:t>nhận</a:t>
            </a:r>
            <a:r>
              <a:rPr lang="en-US" sz="2800" b="1" i="1" dirty="0">
                <a:solidFill>
                  <a:srgbClr val="FF0000"/>
                </a:solidFill>
                <a:latin typeface="Sitka Subheading" pitchFamily="2" charset="0"/>
              </a:rPr>
              <a:t> </a:t>
            </a:r>
            <a:r>
              <a:rPr lang="en-US" sz="2800" b="1" i="1" dirty="0" err="1">
                <a:solidFill>
                  <a:srgbClr val="FF0000"/>
                </a:solidFill>
                <a:latin typeface="Sitka Subheading" pitchFamily="2" charset="0"/>
              </a:rPr>
              <a:t>xét</a:t>
            </a:r>
            <a:r>
              <a:rPr lang="en-US" sz="2800" b="1" i="1" dirty="0">
                <a:solidFill>
                  <a:srgbClr val="FF0000"/>
                </a:solidFill>
                <a:latin typeface="Sitka Subheading" pitchFamily="2" charset="0"/>
              </a:rPr>
              <a:t> </a:t>
            </a:r>
            <a:r>
              <a:rPr lang="en-US" sz="2800" b="1" i="1" dirty="0" err="1">
                <a:solidFill>
                  <a:srgbClr val="FF0000"/>
                </a:solidFill>
                <a:latin typeface="Sitka Subheading" pitchFamily="2" charset="0"/>
              </a:rPr>
              <a:t>bản</a:t>
            </a:r>
            <a:r>
              <a:rPr lang="en-US" sz="2800" b="1" i="1" dirty="0">
                <a:solidFill>
                  <a:srgbClr val="FF0000"/>
                </a:solidFill>
                <a:latin typeface="Sitka Subheading" pitchFamily="2" charset="0"/>
              </a:rPr>
              <a:t> </a:t>
            </a:r>
            <a:r>
              <a:rPr lang="en-US" sz="2800" b="1" i="1" dirty="0" err="1">
                <a:solidFill>
                  <a:srgbClr val="FF0000"/>
                </a:solidFill>
                <a:latin typeface="Sitka Subheading" pitchFamily="2" charset="0"/>
              </a:rPr>
              <a:t>thân</a:t>
            </a:r>
            <a:r>
              <a:rPr lang="en-US" sz="2800" b="1" i="1" dirty="0">
                <a:solidFill>
                  <a:srgbClr val="FF0000"/>
                </a:solidFill>
                <a:latin typeface="Sitka Subheading" pitchFamily="2" charset="0"/>
              </a:rPr>
              <a:t> </a:t>
            </a:r>
            <a:r>
              <a:rPr lang="en-US" sz="2800" b="1" i="1" dirty="0" err="1">
                <a:solidFill>
                  <a:srgbClr val="FF0000"/>
                </a:solidFill>
                <a:latin typeface="Sitka Subheading" pitchFamily="2" charset="0"/>
              </a:rPr>
              <a:t>theo</a:t>
            </a:r>
            <a:r>
              <a:rPr lang="en-US" sz="2800" b="1" i="1" dirty="0">
                <a:solidFill>
                  <a:srgbClr val="FF0000"/>
                </a:solidFill>
                <a:latin typeface="Sitka Subheading" pitchFamily="2" charset="0"/>
              </a:rPr>
              <a:t> </a:t>
            </a:r>
            <a:r>
              <a:rPr lang="en-US" sz="2800" b="1" i="1" dirty="0" err="1">
                <a:solidFill>
                  <a:srgbClr val="FF0000"/>
                </a:solidFill>
                <a:latin typeface="Sitka Subheading" pitchFamily="2" charset="0"/>
              </a:rPr>
              <a:t>các</a:t>
            </a:r>
            <a:r>
              <a:rPr lang="en-US" sz="2800" b="1" i="1" dirty="0">
                <a:solidFill>
                  <a:srgbClr val="FF0000"/>
                </a:solidFill>
                <a:latin typeface="Sitka Subheading" pitchFamily="2" charset="0"/>
              </a:rPr>
              <a:t> </a:t>
            </a:r>
            <a:r>
              <a:rPr lang="en-US" sz="2800" b="1" i="1" dirty="0" err="1">
                <a:solidFill>
                  <a:srgbClr val="FF0000"/>
                </a:solidFill>
                <a:latin typeface="Sitka Subheading" pitchFamily="2" charset="0"/>
              </a:rPr>
              <a:t>gợi</a:t>
            </a:r>
            <a:r>
              <a:rPr lang="en-US" sz="2800" b="1" i="1" dirty="0">
                <a:solidFill>
                  <a:srgbClr val="FF0000"/>
                </a:solidFill>
                <a:latin typeface="Sitka Subheading" pitchFamily="2" charset="0"/>
              </a:rPr>
              <a:t> ý </a:t>
            </a:r>
            <a:r>
              <a:rPr lang="en-US" sz="2800" b="1" i="1" dirty="0" err="1">
                <a:solidFill>
                  <a:srgbClr val="FF0000"/>
                </a:solidFill>
                <a:latin typeface="Sitka Subheading" pitchFamily="2" charset="0"/>
              </a:rPr>
              <a:t>dưới</a:t>
            </a:r>
            <a:r>
              <a:rPr lang="en-US" sz="2800" b="1" i="1" dirty="0">
                <a:solidFill>
                  <a:srgbClr val="FF0000"/>
                </a:solidFill>
                <a:latin typeface="Sitka Subheading" pitchFamily="2" charset="0"/>
              </a:rPr>
              <a:t> </a:t>
            </a:r>
            <a:r>
              <a:rPr lang="en-US" sz="2800" b="1" i="1" dirty="0" err="1">
                <a:solidFill>
                  <a:srgbClr val="FF0000"/>
                </a:solidFill>
                <a:latin typeface="Sitka Subheading" pitchFamily="2" charset="0"/>
              </a:rPr>
              <a:t>đây</a:t>
            </a:r>
            <a:endParaRPr lang="en-US" sz="2800" b="1" i="1" dirty="0">
              <a:solidFill>
                <a:srgbClr val="FF0000"/>
              </a:solidFill>
              <a:latin typeface="Sitka Subheading" pitchFamily="2" charset="0"/>
            </a:endParaRPr>
          </a:p>
        </p:txBody>
      </p:sp>
    </p:spTree>
    <p:extLst>
      <p:ext uri="{BB962C8B-B14F-4D97-AF65-F5344CB8AC3E}">
        <p14:creationId xmlns:p14="http://schemas.microsoft.com/office/powerpoint/2010/main" val="19806557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TextBox 4"/>
          <p:cNvSpPr txBox="1"/>
          <p:nvPr/>
        </p:nvSpPr>
        <p:spPr>
          <a:xfrm>
            <a:off x="762000" y="1752600"/>
            <a:ext cx="7924800" cy="3892476"/>
          </a:xfrm>
          <a:prstGeom prst="rect">
            <a:avLst/>
          </a:prstGeom>
          <a:solidFill>
            <a:schemeClr val="bg1"/>
          </a:solidFill>
        </p:spPr>
        <p:txBody>
          <a:bodyPr wrap="square" rtlCol="0">
            <a:spAutoFit/>
          </a:bodyPr>
          <a:lstStyle/>
          <a:p>
            <a:pPr algn="ctr">
              <a:lnSpc>
                <a:spcPct val="150000"/>
              </a:lnSpc>
            </a:pPr>
            <a:r>
              <a:rPr lang="en-US" sz="2800" b="1" i="1" dirty="0" err="1">
                <a:solidFill>
                  <a:srgbClr val="FF0000"/>
                </a:solidFill>
                <a:latin typeface="Sitka Subheading" pitchFamily="2" charset="0"/>
              </a:rPr>
              <a:t>Hướng</a:t>
            </a:r>
            <a:r>
              <a:rPr lang="en-US" sz="2800" b="1" i="1" dirty="0">
                <a:solidFill>
                  <a:srgbClr val="FF0000"/>
                </a:solidFill>
                <a:latin typeface="Sitka Subheading" pitchFamily="2" charset="0"/>
              </a:rPr>
              <a:t> </a:t>
            </a:r>
            <a:r>
              <a:rPr lang="en-US" sz="2800" b="1" i="1" dirty="0" err="1">
                <a:solidFill>
                  <a:srgbClr val="FF0000"/>
                </a:solidFill>
                <a:latin typeface="Sitka Subheading" pitchFamily="2" charset="0"/>
              </a:rPr>
              <a:t>dẫn</a:t>
            </a:r>
            <a:r>
              <a:rPr lang="en-US" sz="2800" b="1" i="1" dirty="0">
                <a:solidFill>
                  <a:srgbClr val="FF0000"/>
                </a:solidFill>
                <a:latin typeface="Sitka Subheading" pitchFamily="2" charset="0"/>
              </a:rPr>
              <a:t> </a:t>
            </a:r>
            <a:r>
              <a:rPr lang="en-US" sz="2800" b="1" i="1" dirty="0" err="1">
                <a:solidFill>
                  <a:srgbClr val="FF0000"/>
                </a:solidFill>
                <a:latin typeface="Sitka Subheading" pitchFamily="2" charset="0"/>
              </a:rPr>
              <a:t>về</a:t>
            </a:r>
            <a:r>
              <a:rPr lang="en-US" sz="2800" b="1" i="1" dirty="0">
                <a:solidFill>
                  <a:srgbClr val="FF0000"/>
                </a:solidFill>
                <a:latin typeface="Sitka Subheading" pitchFamily="2" charset="0"/>
              </a:rPr>
              <a:t> </a:t>
            </a:r>
            <a:r>
              <a:rPr lang="en-US" sz="2800" b="1" i="1" dirty="0" err="1">
                <a:solidFill>
                  <a:srgbClr val="FF0000"/>
                </a:solidFill>
                <a:latin typeface="Sitka Subheading" pitchFamily="2" charset="0"/>
              </a:rPr>
              <a:t>nhà</a:t>
            </a:r>
            <a:endParaRPr lang="en-US" sz="2800" b="1" i="1" dirty="0">
              <a:solidFill>
                <a:srgbClr val="FF0000"/>
              </a:solidFill>
              <a:latin typeface="Sitka Subheading" pitchFamily="2" charset="0"/>
            </a:endParaRPr>
          </a:p>
          <a:p>
            <a:pPr algn="just">
              <a:lnSpc>
                <a:spcPct val="150000"/>
              </a:lnSpc>
            </a:pPr>
            <a:r>
              <a:rPr lang="en-US" sz="2800" dirty="0">
                <a:latin typeface="Sitka Subheading" pitchFamily="2" charset="0"/>
              </a:rPr>
              <a:t>- </a:t>
            </a:r>
            <a:r>
              <a:rPr lang="en-US" sz="2800" dirty="0" err="1">
                <a:latin typeface="Sitka Subheading" pitchFamily="2" charset="0"/>
              </a:rPr>
              <a:t>Ôn</a:t>
            </a:r>
            <a:r>
              <a:rPr lang="en-US" sz="2800" dirty="0">
                <a:latin typeface="Sitka Subheading" pitchFamily="2" charset="0"/>
              </a:rPr>
              <a:t> </a:t>
            </a:r>
            <a:r>
              <a:rPr lang="en-US" sz="2800" dirty="0" err="1">
                <a:latin typeface="Sitka Subheading" pitchFamily="2" charset="0"/>
              </a:rPr>
              <a:t>kiến</a:t>
            </a:r>
            <a:r>
              <a:rPr lang="en-US" sz="2800" dirty="0">
                <a:latin typeface="Sitka Subheading" pitchFamily="2" charset="0"/>
              </a:rPr>
              <a:t> </a:t>
            </a:r>
            <a:r>
              <a:rPr lang="en-US" sz="2800" dirty="0" err="1">
                <a:latin typeface="Sitka Subheading" pitchFamily="2" charset="0"/>
              </a:rPr>
              <a:t>thức</a:t>
            </a:r>
            <a:r>
              <a:rPr lang="en-US" sz="2800" dirty="0">
                <a:latin typeface="Sitka Subheading" pitchFamily="2" charset="0"/>
              </a:rPr>
              <a:t> </a:t>
            </a:r>
            <a:r>
              <a:rPr lang="en-US" sz="2800" dirty="0" err="1">
                <a:latin typeface="Sitka Subheading" pitchFamily="2" charset="0"/>
              </a:rPr>
              <a:t>bài</a:t>
            </a:r>
            <a:r>
              <a:rPr lang="en-US" sz="2800" dirty="0">
                <a:latin typeface="Sitka Subheading" pitchFamily="2" charset="0"/>
              </a:rPr>
              <a:t> 3,4,5 </a:t>
            </a:r>
          </a:p>
          <a:p>
            <a:pPr algn="just">
              <a:lnSpc>
                <a:spcPct val="150000"/>
              </a:lnSpc>
            </a:pPr>
            <a:r>
              <a:rPr lang="en-US" sz="2800" dirty="0">
                <a:latin typeface="Sitka Subheading" pitchFamily="2" charset="0"/>
              </a:rPr>
              <a:t>- </a:t>
            </a:r>
            <a:r>
              <a:rPr lang="en-US" sz="2800" dirty="0" err="1">
                <a:latin typeface="Sitka Subheading" pitchFamily="2" charset="0"/>
              </a:rPr>
              <a:t>Tuần</a:t>
            </a:r>
            <a:r>
              <a:rPr lang="en-US" sz="2800" dirty="0">
                <a:latin typeface="Sitka Subheading" pitchFamily="2" charset="0"/>
              </a:rPr>
              <a:t> </a:t>
            </a:r>
            <a:r>
              <a:rPr lang="en-US" sz="2800" dirty="0" err="1">
                <a:latin typeface="Sitka Subheading" pitchFamily="2" charset="0"/>
              </a:rPr>
              <a:t>sau</a:t>
            </a:r>
            <a:r>
              <a:rPr lang="en-US" sz="2800" dirty="0">
                <a:latin typeface="Sitka Subheading" pitchFamily="2" charset="0"/>
              </a:rPr>
              <a:t> </a:t>
            </a:r>
            <a:r>
              <a:rPr lang="en-US" sz="2800" dirty="0" err="1">
                <a:latin typeface="Sitka Subheading" pitchFamily="2" charset="0"/>
              </a:rPr>
              <a:t>kiểm</a:t>
            </a:r>
            <a:r>
              <a:rPr lang="en-US" sz="2800" dirty="0">
                <a:latin typeface="Sitka Subheading" pitchFamily="2" charset="0"/>
              </a:rPr>
              <a:t> </a:t>
            </a:r>
            <a:r>
              <a:rPr lang="en-US" sz="2800" dirty="0" err="1">
                <a:latin typeface="Sitka Subheading" pitchFamily="2" charset="0"/>
              </a:rPr>
              <a:t>tra</a:t>
            </a:r>
            <a:r>
              <a:rPr lang="en-US" sz="2800" dirty="0">
                <a:latin typeface="Sitka Subheading" pitchFamily="2" charset="0"/>
              </a:rPr>
              <a:t> </a:t>
            </a:r>
            <a:r>
              <a:rPr lang="en-US" sz="2800" dirty="0" err="1">
                <a:latin typeface="Sitka Subheading" pitchFamily="2" charset="0"/>
              </a:rPr>
              <a:t>đánh</a:t>
            </a:r>
            <a:r>
              <a:rPr lang="en-US" sz="2800" dirty="0">
                <a:latin typeface="Sitka Subheading" pitchFamily="2" charset="0"/>
              </a:rPr>
              <a:t> </a:t>
            </a:r>
            <a:r>
              <a:rPr lang="en-US" sz="2800" dirty="0" err="1">
                <a:latin typeface="Sitka Subheading" pitchFamily="2" charset="0"/>
              </a:rPr>
              <a:t>giá</a:t>
            </a:r>
            <a:r>
              <a:rPr lang="en-US" sz="2800" dirty="0">
                <a:latin typeface="Sitka Subheading" pitchFamily="2" charset="0"/>
              </a:rPr>
              <a:t> </a:t>
            </a:r>
            <a:r>
              <a:rPr lang="en-US" sz="2800" dirty="0" err="1">
                <a:latin typeface="Sitka Subheading" pitchFamily="2" charset="0"/>
              </a:rPr>
              <a:t>thường</a:t>
            </a:r>
            <a:r>
              <a:rPr lang="en-US" sz="2800" dirty="0">
                <a:latin typeface="Sitka Subheading" pitchFamily="2" charset="0"/>
              </a:rPr>
              <a:t> </a:t>
            </a:r>
            <a:r>
              <a:rPr lang="en-US" sz="2800" dirty="0" err="1">
                <a:latin typeface="Sitka Subheading" pitchFamily="2" charset="0"/>
              </a:rPr>
              <a:t>xuyên</a:t>
            </a:r>
            <a:r>
              <a:rPr lang="en-US" sz="2800" dirty="0">
                <a:latin typeface="Sitka Subheading" pitchFamily="2" charset="0"/>
              </a:rPr>
              <a:t> </a:t>
            </a:r>
            <a:r>
              <a:rPr lang="en-US" sz="2800" dirty="0" err="1">
                <a:latin typeface="Sitka Subheading" pitchFamily="2" charset="0"/>
              </a:rPr>
              <a:t>trên</a:t>
            </a:r>
            <a:r>
              <a:rPr lang="en-US" sz="2800" dirty="0">
                <a:latin typeface="Sitka Subheading" pitchFamily="2" charset="0"/>
              </a:rPr>
              <a:t> </a:t>
            </a:r>
            <a:r>
              <a:rPr lang="en-US" sz="2800" dirty="0" err="1">
                <a:latin typeface="Sitka Subheading" pitchFamily="2" charset="0"/>
              </a:rPr>
              <a:t>thời</a:t>
            </a:r>
            <a:r>
              <a:rPr lang="en-US" sz="2800" dirty="0">
                <a:latin typeface="Sitka Subheading" pitchFamily="2" charset="0"/>
              </a:rPr>
              <a:t> </a:t>
            </a:r>
            <a:r>
              <a:rPr lang="en-US" sz="2800" dirty="0" err="1">
                <a:latin typeface="Sitka Subheading" pitchFamily="2" charset="0"/>
              </a:rPr>
              <a:t>khóa</a:t>
            </a:r>
            <a:r>
              <a:rPr lang="en-US" sz="2800" dirty="0">
                <a:latin typeface="Sitka Subheading" pitchFamily="2" charset="0"/>
              </a:rPr>
              <a:t> </a:t>
            </a:r>
            <a:r>
              <a:rPr lang="en-US" sz="2800" dirty="0" err="1">
                <a:latin typeface="Sitka Subheading" pitchFamily="2" charset="0"/>
              </a:rPr>
              <a:t>biểu</a:t>
            </a:r>
            <a:r>
              <a:rPr lang="en-US" sz="2800" dirty="0">
                <a:latin typeface="Sitka Subheading" pitchFamily="2" charset="0"/>
              </a:rPr>
              <a:t> (</a:t>
            </a:r>
            <a:r>
              <a:rPr lang="en-US" sz="2800" dirty="0" err="1">
                <a:latin typeface="Sitka Subheading" pitchFamily="2" charset="0"/>
              </a:rPr>
              <a:t>Thời</a:t>
            </a:r>
            <a:r>
              <a:rPr lang="en-US" sz="2800" dirty="0">
                <a:latin typeface="Sitka Subheading" pitchFamily="2" charset="0"/>
              </a:rPr>
              <a:t> </a:t>
            </a:r>
            <a:r>
              <a:rPr lang="en-US" sz="2800" dirty="0" err="1">
                <a:latin typeface="Sitka Subheading" pitchFamily="2" charset="0"/>
              </a:rPr>
              <a:t>gian</a:t>
            </a:r>
            <a:r>
              <a:rPr lang="en-US" sz="2800" dirty="0">
                <a:latin typeface="Sitka Subheading" pitchFamily="2" charset="0"/>
              </a:rPr>
              <a:t> </a:t>
            </a:r>
            <a:r>
              <a:rPr lang="en-US" sz="2800" dirty="0" err="1">
                <a:latin typeface="Sitka Subheading" pitchFamily="2" charset="0"/>
              </a:rPr>
              <a:t>làm</a:t>
            </a:r>
            <a:r>
              <a:rPr lang="en-US" sz="2800" dirty="0">
                <a:latin typeface="Sitka Subheading" pitchFamily="2" charset="0"/>
              </a:rPr>
              <a:t> </a:t>
            </a:r>
            <a:r>
              <a:rPr lang="en-US" sz="2800" dirty="0" err="1">
                <a:latin typeface="Sitka Subheading" pitchFamily="2" charset="0"/>
              </a:rPr>
              <a:t>bài</a:t>
            </a:r>
            <a:r>
              <a:rPr lang="en-US" sz="2800" dirty="0">
                <a:latin typeface="Sitka Subheading" pitchFamily="2" charset="0"/>
              </a:rPr>
              <a:t> 15 </a:t>
            </a:r>
            <a:r>
              <a:rPr lang="en-US" sz="2800" dirty="0" err="1">
                <a:latin typeface="Sitka Subheading" pitchFamily="2" charset="0"/>
              </a:rPr>
              <a:t>phút</a:t>
            </a:r>
            <a:r>
              <a:rPr lang="en-US" sz="2800" dirty="0">
                <a:latin typeface="Sitka Subheading" pitchFamily="2" charset="0"/>
              </a:rPr>
              <a:t>)</a:t>
            </a:r>
          </a:p>
          <a:p>
            <a:pPr algn="just">
              <a:lnSpc>
                <a:spcPct val="150000"/>
              </a:lnSpc>
            </a:pPr>
            <a:r>
              <a:rPr lang="en-US" sz="2800" dirty="0">
                <a:latin typeface="Sitka Subheading" pitchFamily="2" charset="0"/>
              </a:rPr>
              <a:t>- </a:t>
            </a:r>
            <a:r>
              <a:rPr lang="en-US" sz="2800" dirty="0" err="1">
                <a:latin typeface="Sitka Subheading" pitchFamily="2" charset="0"/>
              </a:rPr>
              <a:t>Hoàn</a:t>
            </a:r>
            <a:r>
              <a:rPr lang="en-US" sz="2800" dirty="0">
                <a:latin typeface="Sitka Subheading" pitchFamily="2" charset="0"/>
              </a:rPr>
              <a:t> </a:t>
            </a:r>
            <a:r>
              <a:rPr lang="en-US" sz="2800" dirty="0" err="1">
                <a:latin typeface="Sitka Subheading" pitchFamily="2" charset="0"/>
              </a:rPr>
              <a:t>thành</a:t>
            </a:r>
            <a:r>
              <a:rPr lang="en-US" sz="2800" dirty="0">
                <a:latin typeface="Sitka Subheading" pitchFamily="2" charset="0"/>
              </a:rPr>
              <a:t> </a:t>
            </a:r>
            <a:r>
              <a:rPr lang="en-US" sz="2800" dirty="0" err="1">
                <a:latin typeface="Sitka Subheading" pitchFamily="2" charset="0"/>
              </a:rPr>
              <a:t>bài</a:t>
            </a:r>
            <a:r>
              <a:rPr lang="en-US" sz="2800" dirty="0">
                <a:latin typeface="Sitka Subheading" pitchFamily="2" charset="0"/>
              </a:rPr>
              <a:t> </a:t>
            </a:r>
            <a:r>
              <a:rPr lang="en-US" sz="2800" dirty="0" err="1">
                <a:latin typeface="Sitka Subheading" pitchFamily="2" charset="0"/>
              </a:rPr>
              <a:t>tập</a:t>
            </a:r>
            <a:r>
              <a:rPr lang="en-US" sz="2800" dirty="0">
                <a:latin typeface="Sitka Subheading" pitchFamily="2" charset="0"/>
              </a:rPr>
              <a:t> </a:t>
            </a:r>
            <a:r>
              <a:rPr lang="en-US" sz="2800" dirty="0" err="1">
                <a:latin typeface="Sitka Subheading" pitchFamily="2" charset="0"/>
              </a:rPr>
              <a:t>vào</a:t>
            </a:r>
            <a:r>
              <a:rPr lang="en-US" sz="2800" dirty="0">
                <a:latin typeface="Sitka Subheading" pitchFamily="2" charset="0"/>
              </a:rPr>
              <a:t> </a:t>
            </a:r>
            <a:r>
              <a:rPr lang="en-US" sz="2800" dirty="0" err="1">
                <a:latin typeface="Sitka Subheading" pitchFamily="2" charset="0"/>
              </a:rPr>
              <a:t>vở</a:t>
            </a:r>
            <a:r>
              <a:rPr lang="en-US" sz="2800" dirty="0">
                <a:latin typeface="Sitka Subheading" pitchFamily="2" charset="0"/>
              </a:rPr>
              <a:t> </a:t>
            </a:r>
            <a:r>
              <a:rPr lang="en-US" sz="2800" dirty="0" err="1">
                <a:latin typeface="Sitka Subheading" pitchFamily="2" charset="0"/>
              </a:rPr>
              <a:t>ghi</a:t>
            </a:r>
            <a:r>
              <a:rPr lang="en-US" sz="2800" dirty="0">
                <a:latin typeface="Sitka Subheading" pitchFamily="2" charset="0"/>
              </a:rPr>
              <a:t>.</a:t>
            </a:r>
          </a:p>
          <a:p>
            <a:pPr algn="just">
              <a:lnSpc>
                <a:spcPct val="150000"/>
              </a:lnSpc>
            </a:pPr>
            <a:r>
              <a:rPr lang="en-US" sz="2800" dirty="0">
                <a:latin typeface="Sitka Subheading" pitchFamily="2" charset="0"/>
              </a:rPr>
              <a:t>- </a:t>
            </a:r>
            <a:r>
              <a:rPr lang="en-US" sz="2800" dirty="0" err="1">
                <a:latin typeface="Sitka Subheading" pitchFamily="2" charset="0"/>
              </a:rPr>
              <a:t>Chuẩn</a:t>
            </a:r>
            <a:r>
              <a:rPr lang="en-US" sz="2800" dirty="0">
                <a:latin typeface="Sitka Subheading" pitchFamily="2" charset="0"/>
              </a:rPr>
              <a:t> </a:t>
            </a:r>
            <a:r>
              <a:rPr lang="en-US" sz="2800" dirty="0" err="1">
                <a:latin typeface="Sitka Subheading" pitchFamily="2" charset="0"/>
              </a:rPr>
              <a:t>bị</a:t>
            </a:r>
            <a:r>
              <a:rPr lang="en-US" sz="2800" dirty="0">
                <a:latin typeface="Sitka Subheading" pitchFamily="2" charset="0"/>
              </a:rPr>
              <a:t> </a:t>
            </a:r>
            <a:r>
              <a:rPr lang="en-US" sz="2800" dirty="0" err="1">
                <a:latin typeface="Sitka Subheading" pitchFamily="2" charset="0"/>
              </a:rPr>
              <a:t>bài</a:t>
            </a:r>
            <a:r>
              <a:rPr lang="en-US" sz="2800" dirty="0">
                <a:latin typeface="Sitka Subheading" pitchFamily="2" charset="0"/>
              </a:rPr>
              <a:t> 6 (</a:t>
            </a:r>
            <a:r>
              <a:rPr lang="en-US" sz="2800" dirty="0" err="1">
                <a:latin typeface="Sitka Subheading" pitchFamily="2" charset="0"/>
              </a:rPr>
              <a:t>tiết</a:t>
            </a:r>
            <a:r>
              <a:rPr lang="en-US" sz="2800" dirty="0">
                <a:latin typeface="Sitka Subheading" pitchFamily="2" charset="0"/>
              </a:rPr>
              <a:t> 2)</a:t>
            </a:r>
          </a:p>
        </p:txBody>
      </p:sp>
    </p:spTree>
    <p:extLst>
      <p:ext uri="{BB962C8B-B14F-4D97-AF65-F5344CB8AC3E}">
        <p14:creationId xmlns:p14="http://schemas.microsoft.com/office/powerpoint/2010/main" val="20868383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71600" y="304800"/>
            <a:ext cx="6172200" cy="523220"/>
          </a:xfrm>
          <a:prstGeom prst="rect">
            <a:avLst/>
          </a:prstGeom>
          <a:solidFill>
            <a:schemeClr val="bg1"/>
          </a:solidFill>
        </p:spPr>
        <p:txBody>
          <a:bodyPr wrap="square" rtlCol="0">
            <a:spAutoFit/>
          </a:bodyPr>
          <a:lstStyle/>
          <a:p>
            <a:pPr algn="ctr"/>
            <a:r>
              <a:rPr lang="en-US" sz="2800" b="1" dirty="0" smtClean="0">
                <a:latin typeface="Times New Roman" pitchFamily="18" charset="0"/>
                <a:cs typeface="Times New Roman" pitchFamily="18" charset="0"/>
              </a:rPr>
              <a:t>HƯỚNG DẪN CHUẨN </a:t>
            </a:r>
            <a:r>
              <a:rPr lang="en-US" sz="2800" b="1" dirty="0" smtClean="0">
                <a:latin typeface="Times New Roman" pitchFamily="18" charset="0"/>
                <a:cs typeface="Times New Roman" pitchFamily="18" charset="0"/>
              </a:rPr>
              <a:t>BỊ</a:t>
            </a:r>
            <a:endParaRPr lang="en-US" sz="2800" b="1" dirty="0">
              <a:latin typeface="Times New Roman" pitchFamily="18" charset="0"/>
              <a:cs typeface="Times New Roman" pitchFamily="18" charset="0"/>
            </a:endParaRPr>
          </a:p>
        </p:txBody>
      </p:sp>
      <p:sp>
        <p:nvSpPr>
          <p:cNvPr id="3" name="TextBox 2"/>
          <p:cNvSpPr txBox="1"/>
          <p:nvPr/>
        </p:nvSpPr>
        <p:spPr>
          <a:xfrm>
            <a:off x="685800" y="1143000"/>
            <a:ext cx="7772400" cy="369332"/>
          </a:xfrm>
          <a:prstGeom prst="rect">
            <a:avLst/>
          </a:prstGeom>
          <a:noFill/>
        </p:spPr>
        <p:txBody>
          <a:bodyPr wrap="square" rtlCol="0">
            <a:spAutoFit/>
          </a:bodyPr>
          <a:lstStyle/>
          <a:p>
            <a:endParaRPr lang="en-US" dirty="0"/>
          </a:p>
        </p:txBody>
      </p:sp>
      <p:sp>
        <p:nvSpPr>
          <p:cNvPr id="4" name="Rectangle 3"/>
          <p:cNvSpPr/>
          <p:nvPr/>
        </p:nvSpPr>
        <p:spPr>
          <a:xfrm>
            <a:off x="94090" y="1250722"/>
            <a:ext cx="8984445" cy="523220"/>
          </a:xfrm>
          <a:prstGeom prst="rect">
            <a:avLst/>
          </a:prstGeom>
          <a:solidFill>
            <a:schemeClr val="bg1"/>
          </a:solidFill>
        </p:spPr>
        <p:txBody>
          <a:bodyPr wrap="square">
            <a:spAutoFit/>
          </a:bodyPr>
          <a:lstStyle/>
          <a:p>
            <a:pPr algn="ctr"/>
            <a:r>
              <a:rPr lang="en-US" sz="2800" b="1" dirty="0" err="1">
                <a:solidFill>
                  <a:srgbClr val="FF0000"/>
                </a:solidFill>
                <a:latin typeface="Times New Roman" pitchFamily="18" charset="0"/>
                <a:cs typeface="Times New Roman" pitchFamily="18" charset="0"/>
              </a:rPr>
              <a:t>Hãy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lựa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chọn</a:t>
            </a:r>
            <a:r>
              <a:rPr lang="en-US" sz="2800" b="1" dirty="0">
                <a:solidFill>
                  <a:srgbClr val="FF0000"/>
                </a:solidFill>
                <a:latin typeface="Times New Roman" pitchFamily="18" charset="0"/>
                <a:cs typeface="Times New Roman" pitchFamily="18" charset="0"/>
              </a:rPr>
              <a:t> 1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các</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chủ</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sau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nói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bản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thân</a:t>
            </a:r>
            <a:endParaRPr lang="en-US" sz="2800" b="1" dirty="0">
              <a:solidFill>
                <a:srgbClr val="FF0000"/>
              </a:solidFill>
              <a:latin typeface="Times New Roman" pitchFamily="18" charset="0"/>
              <a:cs typeface="Times New Roman" pitchFamily="18" charset="0"/>
            </a:endParaRPr>
          </a:p>
        </p:txBody>
      </p:sp>
      <p:sp>
        <p:nvSpPr>
          <p:cNvPr id="5" name="Rectangle 4"/>
          <p:cNvSpPr/>
          <p:nvPr/>
        </p:nvSpPr>
        <p:spPr>
          <a:xfrm>
            <a:off x="52412" y="1905000"/>
            <a:ext cx="9067800" cy="4524315"/>
          </a:xfrm>
          <a:prstGeom prst="rect">
            <a:avLst/>
          </a:prstGeom>
          <a:solidFill>
            <a:schemeClr val="bg1"/>
          </a:solidFill>
        </p:spPr>
        <p:txBody>
          <a:bodyPr wrap="square">
            <a:spAutoFit/>
          </a:bodyPr>
          <a:lstStyle/>
          <a:p>
            <a:pPr algn="just">
              <a:lnSpc>
                <a:spcPct val="150000"/>
              </a:lnSpc>
            </a:pPr>
            <a:r>
              <a:rPr lang="en-US" sz="2400" b="1" dirty="0" err="1">
                <a:latin typeface="Times New Roman" pitchFamily="18" charset="0"/>
                <a:cs typeface="Times New Roman" pitchFamily="18" charset="0"/>
              </a:rPr>
              <a:t>Chủ</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đề</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1: </a:t>
            </a:r>
            <a:r>
              <a:rPr lang="vi-VN" sz="2400" dirty="0">
                <a:latin typeface="Times New Roman" pitchFamily="18" charset="0"/>
                <a:cs typeface="Times New Roman" pitchFamily="18" charset="0"/>
              </a:rPr>
              <a:t>Tự tin là chính mình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phục</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a:p>
            <a:pPr algn="just">
              <a:lnSpc>
                <a:spcPct val="150000"/>
              </a:lnSpc>
            </a:pPr>
            <a:r>
              <a:rPr lang="en-US" sz="2400" b="1" dirty="0" err="1" smtClean="0">
                <a:latin typeface="Times New Roman" pitchFamily="18" charset="0"/>
                <a:cs typeface="Times New Roman" pitchFamily="18" charset="0"/>
              </a:rPr>
              <a:t>Chủ</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đề</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2: </a:t>
            </a:r>
            <a:r>
              <a:rPr lang="vi-VN" sz="2400" dirty="0">
                <a:latin typeface="Times New Roman" pitchFamily="18" charset="0"/>
                <a:cs typeface="Times New Roman" pitchFamily="18" charset="0"/>
              </a:rPr>
              <a:t>Chấp nhận và tôn trọng bản thân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nhìn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hướng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sóc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rèn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thân</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a:p>
            <a:pPr algn="just">
              <a:lnSpc>
                <a:spcPct val="150000"/>
              </a:lnSpc>
            </a:pPr>
            <a:r>
              <a:rPr lang="en-US" sz="2400" b="1" dirty="0" err="1" smtClean="0">
                <a:latin typeface="Times New Roman" pitchFamily="18" charset="0"/>
                <a:cs typeface="Times New Roman" pitchFamily="18" charset="0"/>
              </a:rPr>
              <a:t>Chủ</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đề</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3: </a:t>
            </a:r>
            <a:r>
              <a:rPr lang="vi-VN" sz="2400" dirty="0">
                <a:latin typeface="Times New Roman" pitchFamily="18" charset="0"/>
                <a:cs typeface="Times New Roman" pitchFamily="18" charset="0"/>
              </a:rPr>
              <a:t>Thể hiện bản thân trong mối quan hệ với người khác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phục</a:t>
            </a:r>
            <a:r>
              <a:rPr lang="en-US" sz="24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3398675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p:nvPr/>
        </p:nvSpPr>
        <p:spPr>
          <a:xfrm>
            <a:off x="294861" y="1066800"/>
            <a:ext cx="8610600" cy="4639540"/>
          </a:xfrm>
          <a:prstGeom prst="rect">
            <a:avLst/>
          </a:prstGeom>
          <a:solidFill>
            <a:schemeClr val="bg1"/>
          </a:solidFill>
        </p:spPr>
        <p:txBody>
          <a:bodyPr wrap="square">
            <a:spAutoFit/>
          </a:bodyPr>
          <a:lstStyle/>
          <a:p>
            <a:pPr>
              <a:lnSpc>
                <a:spcPct val="150000"/>
              </a:lnSpc>
            </a:pPr>
            <a:r>
              <a:rPr lang="en-US" sz="2500" b="1" dirty="0" err="1">
                <a:latin typeface="Sitka Subheading" pitchFamily="2" charset="0"/>
                <a:cs typeface="Times New Roman" pitchFamily="18" charset="0"/>
              </a:rPr>
              <a:t>Tình</a:t>
            </a:r>
            <a:r>
              <a:rPr lang="en-US" sz="2500" b="1" dirty="0">
                <a:latin typeface="Sitka Subheading" pitchFamily="2" charset="0"/>
                <a:cs typeface="Times New Roman" pitchFamily="18" charset="0"/>
              </a:rPr>
              <a:t> </a:t>
            </a:r>
            <a:r>
              <a:rPr lang="en-US" sz="2500" b="1" dirty="0" err="1">
                <a:latin typeface="Sitka Subheading" pitchFamily="2" charset="0"/>
                <a:cs typeface="Times New Roman" pitchFamily="18" charset="0"/>
              </a:rPr>
              <a:t>huống</a:t>
            </a:r>
            <a:r>
              <a:rPr lang="en-US" sz="2500" b="1" dirty="0">
                <a:latin typeface="Sitka Subheading" pitchFamily="2" charset="0"/>
                <a:cs typeface="Times New Roman" pitchFamily="18" charset="0"/>
              </a:rPr>
              <a:t> </a:t>
            </a:r>
            <a:r>
              <a:rPr lang="en-US" sz="2500" b="1" dirty="0" smtClean="0">
                <a:latin typeface="Sitka Subheading" pitchFamily="2" charset="0"/>
                <a:cs typeface="Times New Roman" pitchFamily="18" charset="0"/>
              </a:rPr>
              <a:t>1 (</a:t>
            </a:r>
            <a:r>
              <a:rPr lang="en-US" sz="2500" b="1" dirty="0" err="1" smtClean="0">
                <a:latin typeface="Sitka Subheading" pitchFamily="2" charset="0"/>
                <a:cs typeface="Times New Roman" pitchFamily="18" charset="0"/>
              </a:rPr>
              <a:t>sgk</a:t>
            </a:r>
            <a:r>
              <a:rPr lang="en-US" sz="2500" b="1" dirty="0" smtClean="0">
                <a:latin typeface="Sitka Subheading" pitchFamily="2" charset="0"/>
                <a:cs typeface="Times New Roman" pitchFamily="18" charset="0"/>
              </a:rPr>
              <a:t>/33)</a:t>
            </a:r>
            <a:endParaRPr lang="en-US" sz="2500" b="1" dirty="0">
              <a:latin typeface="Sitka Subheading" pitchFamily="2" charset="0"/>
              <a:cs typeface="Times New Roman" pitchFamily="18" charset="0"/>
            </a:endParaRPr>
          </a:p>
          <a:p>
            <a:pPr algn="just">
              <a:lnSpc>
                <a:spcPct val="150000"/>
              </a:lnSpc>
            </a:pPr>
            <a:r>
              <a:rPr lang="en-US" sz="2500" dirty="0">
                <a:latin typeface="Sitka Subheading" pitchFamily="2" charset="0"/>
                <a:cs typeface="Times New Roman" pitchFamily="18" charset="0"/>
              </a:rPr>
              <a:t>Mai </a:t>
            </a:r>
            <a:r>
              <a:rPr lang="en-US" sz="2500" dirty="0" err="1">
                <a:latin typeface="Sitka Subheading" pitchFamily="2" charset="0"/>
                <a:cs typeface="Times New Roman" pitchFamily="18" charset="0"/>
              </a:rPr>
              <a:t>là</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Hs</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lớp</a:t>
            </a:r>
            <a:r>
              <a:rPr lang="en-US" sz="2500" dirty="0">
                <a:latin typeface="Sitka Subheading" pitchFamily="2" charset="0"/>
                <a:cs typeface="Times New Roman" pitchFamily="18" charset="0"/>
              </a:rPr>
              <a:t> 6 </a:t>
            </a:r>
            <a:r>
              <a:rPr lang="en-US" sz="2500" dirty="0" err="1">
                <a:latin typeface="Sitka Subheading" pitchFamily="2" charset="0"/>
                <a:cs typeface="Times New Roman" pitchFamily="18" charset="0"/>
              </a:rPr>
              <a:t>trường</a:t>
            </a:r>
            <a:r>
              <a:rPr lang="en-US" sz="2500" dirty="0">
                <a:latin typeface="Sitka Subheading" pitchFamily="2" charset="0"/>
                <a:cs typeface="Times New Roman" pitchFamily="18" charset="0"/>
              </a:rPr>
              <a:t> THCS A. Mai </a:t>
            </a:r>
            <a:r>
              <a:rPr lang="en-US" sz="2500" dirty="0" err="1">
                <a:latin typeface="Sitka Subheading" pitchFamily="2" charset="0"/>
                <a:cs typeface="Times New Roman" pitchFamily="18" charset="0"/>
              </a:rPr>
              <a:t>có</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khả</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năng</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ca</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hát</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nhưng</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lại</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khá</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nhút</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nhát</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Vào</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dịp</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chào</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mừng</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ngày</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Nhà</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giáo</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Việt</a:t>
            </a:r>
            <a:r>
              <a:rPr lang="en-US" sz="2500" dirty="0">
                <a:latin typeface="Sitka Subheading" pitchFamily="2" charset="0"/>
                <a:cs typeface="Times New Roman" pitchFamily="18" charset="0"/>
              </a:rPr>
              <a:t> Nam 20/11, </a:t>
            </a:r>
            <a:r>
              <a:rPr lang="en-US" sz="2500" dirty="0" err="1">
                <a:latin typeface="Sitka Subheading" pitchFamily="2" charset="0"/>
                <a:cs typeface="Times New Roman" pitchFamily="18" charset="0"/>
              </a:rPr>
              <a:t>trường</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của</a:t>
            </a:r>
            <a:r>
              <a:rPr lang="en-US" sz="2500" dirty="0">
                <a:latin typeface="Sitka Subheading" pitchFamily="2" charset="0"/>
                <a:cs typeface="Times New Roman" pitchFamily="18" charset="0"/>
              </a:rPr>
              <a:t> Mai </a:t>
            </a:r>
            <a:r>
              <a:rPr lang="en-US" sz="2500" dirty="0" err="1">
                <a:latin typeface="Sitka Subheading" pitchFamily="2" charset="0"/>
                <a:cs typeface="Times New Roman" pitchFamily="18" charset="0"/>
              </a:rPr>
              <a:t>tổ</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chức</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cuộc</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thi</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văn</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nghệ</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Hùng</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bạn</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thân</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của</a:t>
            </a:r>
            <a:r>
              <a:rPr lang="en-US" sz="2500" dirty="0">
                <a:latin typeface="Sitka Subheading" pitchFamily="2" charset="0"/>
                <a:cs typeface="Times New Roman" pitchFamily="18" charset="0"/>
              </a:rPr>
              <a:t> Mai, </a:t>
            </a:r>
            <a:r>
              <a:rPr lang="en-US" sz="2500" dirty="0" err="1">
                <a:latin typeface="Sitka Subheading" pitchFamily="2" charset="0"/>
                <a:cs typeface="Times New Roman" pitchFamily="18" charset="0"/>
              </a:rPr>
              <a:t>đã</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động</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viên</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mai</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đăng</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kí</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tham</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gia</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Tuy</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nhiên</a:t>
            </a:r>
            <a:r>
              <a:rPr lang="en-US" sz="2500" dirty="0">
                <a:latin typeface="Sitka Subheading" pitchFamily="2" charset="0"/>
                <a:cs typeface="Times New Roman" pitchFamily="18" charset="0"/>
              </a:rPr>
              <a:t>, Mai </a:t>
            </a:r>
            <a:r>
              <a:rPr lang="en-US" sz="2500" dirty="0" err="1">
                <a:latin typeface="Sitka Subheading" pitchFamily="2" charset="0"/>
                <a:cs typeface="Times New Roman" pitchFamily="18" charset="0"/>
              </a:rPr>
              <a:t>vẫn</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băn</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khoăn</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và</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nói</a:t>
            </a:r>
            <a:r>
              <a:rPr lang="en-US" sz="2500" dirty="0">
                <a:latin typeface="Sitka Subheading" pitchFamily="2" charset="0"/>
                <a:cs typeface="Times New Roman" pitchFamily="18" charset="0"/>
              </a:rPr>
              <a:t>: “Ở </a:t>
            </a:r>
            <a:r>
              <a:rPr lang="en-US" sz="2500" dirty="0" err="1">
                <a:latin typeface="Sitka Subheading" pitchFamily="2" charset="0"/>
                <a:cs typeface="Times New Roman" pitchFamily="18" charset="0"/>
              </a:rPr>
              <a:t>các</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lớp</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khác</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nhiều</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bạn</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hát</a:t>
            </a:r>
            <a:r>
              <a:rPr lang="en-US" sz="2500" dirty="0">
                <a:latin typeface="Sitka Subheading" pitchFamily="2" charset="0"/>
                <a:cs typeface="Times New Roman" pitchFamily="18" charset="0"/>
              </a:rPr>
              <a:t> hay </a:t>
            </a:r>
            <a:r>
              <a:rPr lang="en-US" sz="2500" dirty="0" err="1">
                <a:latin typeface="Sitka Subheading" pitchFamily="2" charset="0"/>
                <a:cs typeface="Times New Roman" pitchFamily="18" charset="0"/>
              </a:rPr>
              <a:t>lắm</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mình</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không</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tham</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gia</a:t>
            </a:r>
            <a:r>
              <a:rPr lang="en-US" sz="2500" dirty="0">
                <a:latin typeface="Sitka Subheading" pitchFamily="2" charset="0"/>
                <a:cs typeface="Times New Roman" pitchFamily="18" charset="0"/>
              </a:rPr>
              <a:t> </a:t>
            </a:r>
            <a:r>
              <a:rPr lang="en-US" sz="2500" dirty="0" err="1">
                <a:latin typeface="Sitka Subheading" pitchFamily="2" charset="0"/>
                <a:cs typeface="Times New Roman" pitchFamily="18" charset="0"/>
              </a:rPr>
              <a:t>đâu</a:t>
            </a:r>
            <a:r>
              <a:rPr lang="en-US" sz="2500" dirty="0">
                <a:latin typeface="Sitka Subheading" pitchFamily="2" charset="0"/>
                <a:cs typeface="Times New Roman" pitchFamily="18" charset="0"/>
              </a:rPr>
              <a:t>”.</a:t>
            </a:r>
          </a:p>
          <a:p>
            <a:pPr algn="just">
              <a:lnSpc>
                <a:spcPct val="150000"/>
              </a:lnSpc>
            </a:pPr>
            <a:r>
              <a:rPr lang="en-US" sz="2500" i="1" dirty="0" err="1">
                <a:solidFill>
                  <a:srgbClr val="FF0000"/>
                </a:solidFill>
                <a:latin typeface="Sitka Subheading" pitchFamily="2" charset="0"/>
                <a:cs typeface="Times New Roman" pitchFamily="18" charset="0"/>
              </a:rPr>
              <a:t>Nếu</a:t>
            </a:r>
            <a:r>
              <a:rPr lang="en-US" sz="2500" i="1" dirty="0">
                <a:solidFill>
                  <a:srgbClr val="FF0000"/>
                </a:solidFill>
                <a:latin typeface="Sitka Subheading" pitchFamily="2" charset="0"/>
                <a:cs typeface="Times New Roman" pitchFamily="18" charset="0"/>
              </a:rPr>
              <a:t> </a:t>
            </a:r>
            <a:r>
              <a:rPr lang="en-US" sz="2500" i="1" dirty="0" err="1">
                <a:solidFill>
                  <a:srgbClr val="FF0000"/>
                </a:solidFill>
                <a:latin typeface="Sitka Subheading" pitchFamily="2" charset="0"/>
                <a:cs typeface="Times New Roman" pitchFamily="18" charset="0"/>
              </a:rPr>
              <a:t>là</a:t>
            </a:r>
            <a:r>
              <a:rPr lang="en-US" sz="2500" i="1" dirty="0">
                <a:solidFill>
                  <a:srgbClr val="FF0000"/>
                </a:solidFill>
                <a:latin typeface="Sitka Subheading" pitchFamily="2" charset="0"/>
                <a:cs typeface="Times New Roman" pitchFamily="18" charset="0"/>
              </a:rPr>
              <a:t> </a:t>
            </a:r>
            <a:r>
              <a:rPr lang="en-US" sz="2500" i="1" dirty="0" err="1">
                <a:solidFill>
                  <a:srgbClr val="FF0000"/>
                </a:solidFill>
                <a:latin typeface="Sitka Subheading" pitchFamily="2" charset="0"/>
                <a:cs typeface="Times New Roman" pitchFamily="18" charset="0"/>
              </a:rPr>
              <a:t>Hùng</a:t>
            </a:r>
            <a:r>
              <a:rPr lang="en-US" sz="2500" i="1" dirty="0">
                <a:solidFill>
                  <a:srgbClr val="FF0000"/>
                </a:solidFill>
                <a:latin typeface="Sitka Subheading" pitchFamily="2" charset="0"/>
                <a:cs typeface="Times New Roman" pitchFamily="18" charset="0"/>
              </a:rPr>
              <a:t>, </a:t>
            </a:r>
            <a:r>
              <a:rPr lang="en-US" sz="2500" i="1" dirty="0" err="1">
                <a:solidFill>
                  <a:srgbClr val="FF0000"/>
                </a:solidFill>
                <a:latin typeface="Sitka Subheading" pitchFamily="2" charset="0"/>
                <a:cs typeface="Times New Roman" pitchFamily="18" charset="0"/>
              </a:rPr>
              <a:t>em</a:t>
            </a:r>
            <a:r>
              <a:rPr lang="en-US" sz="2500" i="1" dirty="0">
                <a:solidFill>
                  <a:srgbClr val="FF0000"/>
                </a:solidFill>
                <a:latin typeface="Sitka Subheading" pitchFamily="2" charset="0"/>
                <a:cs typeface="Times New Roman" pitchFamily="18" charset="0"/>
              </a:rPr>
              <a:t> </a:t>
            </a:r>
            <a:r>
              <a:rPr lang="en-US" sz="2500" i="1" dirty="0" err="1">
                <a:solidFill>
                  <a:srgbClr val="FF0000"/>
                </a:solidFill>
                <a:latin typeface="Sitka Subheading" pitchFamily="2" charset="0"/>
                <a:cs typeface="Times New Roman" pitchFamily="18" charset="0"/>
              </a:rPr>
              <a:t>sẽ</a:t>
            </a:r>
            <a:r>
              <a:rPr lang="en-US" sz="2500" i="1" dirty="0">
                <a:solidFill>
                  <a:srgbClr val="FF0000"/>
                </a:solidFill>
                <a:latin typeface="Sitka Subheading" pitchFamily="2" charset="0"/>
                <a:cs typeface="Times New Roman" pitchFamily="18" charset="0"/>
              </a:rPr>
              <a:t> </a:t>
            </a:r>
            <a:r>
              <a:rPr lang="en-US" sz="2500" i="1" dirty="0" err="1">
                <a:solidFill>
                  <a:srgbClr val="FF0000"/>
                </a:solidFill>
                <a:latin typeface="Sitka Subheading" pitchFamily="2" charset="0"/>
                <a:cs typeface="Times New Roman" pitchFamily="18" charset="0"/>
              </a:rPr>
              <a:t>nói</a:t>
            </a:r>
            <a:r>
              <a:rPr lang="en-US" sz="2500" i="1" dirty="0">
                <a:solidFill>
                  <a:srgbClr val="FF0000"/>
                </a:solidFill>
                <a:latin typeface="Sitka Subheading" pitchFamily="2" charset="0"/>
                <a:cs typeface="Times New Roman" pitchFamily="18" charset="0"/>
              </a:rPr>
              <a:t> </a:t>
            </a:r>
            <a:r>
              <a:rPr lang="en-US" sz="2500" i="1" dirty="0" err="1">
                <a:solidFill>
                  <a:srgbClr val="FF0000"/>
                </a:solidFill>
                <a:latin typeface="Sitka Subheading" pitchFamily="2" charset="0"/>
                <a:cs typeface="Times New Roman" pitchFamily="18" charset="0"/>
              </a:rPr>
              <a:t>gì</a:t>
            </a:r>
            <a:r>
              <a:rPr lang="en-US" sz="2500" i="1" dirty="0">
                <a:solidFill>
                  <a:srgbClr val="FF0000"/>
                </a:solidFill>
                <a:latin typeface="Sitka Subheading" pitchFamily="2" charset="0"/>
                <a:cs typeface="Times New Roman" pitchFamily="18" charset="0"/>
              </a:rPr>
              <a:t> </a:t>
            </a:r>
            <a:r>
              <a:rPr lang="en-US" sz="2500" i="1" dirty="0" err="1">
                <a:solidFill>
                  <a:srgbClr val="FF0000"/>
                </a:solidFill>
                <a:latin typeface="Sitka Subheading" pitchFamily="2" charset="0"/>
                <a:cs typeface="Times New Roman" pitchFamily="18" charset="0"/>
              </a:rPr>
              <a:t>với</a:t>
            </a:r>
            <a:r>
              <a:rPr lang="en-US" sz="2500" i="1" dirty="0">
                <a:solidFill>
                  <a:srgbClr val="FF0000"/>
                </a:solidFill>
                <a:latin typeface="Sitka Subheading" pitchFamily="2" charset="0"/>
                <a:cs typeface="Times New Roman" pitchFamily="18" charset="0"/>
              </a:rPr>
              <a:t> </a:t>
            </a:r>
            <a:r>
              <a:rPr lang="en-US" sz="2500" i="1" dirty="0" smtClean="0">
                <a:solidFill>
                  <a:srgbClr val="FF0000"/>
                </a:solidFill>
                <a:latin typeface="Sitka Subheading" pitchFamily="2" charset="0"/>
                <a:cs typeface="Times New Roman" pitchFamily="18" charset="0"/>
              </a:rPr>
              <a:t>Mai?</a:t>
            </a:r>
          </a:p>
        </p:txBody>
      </p:sp>
    </p:spTree>
    <p:extLst>
      <p:ext uri="{BB962C8B-B14F-4D97-AF65-F5344CB8AC3E}">
        <p14:creationId xmlns:p14="http://schemas.microsoft.com/office/powerpoint/2010/main" val="37798170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p:nvPr/>
        </p:nvSpPr>
        <p:spPr>
          <a:xfrm>
            <a:off x="152400" y="1219200"/>
            <a:ext cx="8763000" cy="4062459"/>
          </a:xfrm>
          <a:prstGeom prst="rect">
            <a:avLst/>
          </a:prstGeom>
          <a:solidFill>
            <a:schemeClr val="bg1"/>
          </a:solidFill>
        </p:spPr>
        <p:txBody>
          <a:bodyPr wrap="square">
            <a:spAutoFit/>
          </a:bodyPr>
          <a:lstStyle/>
          <a:p>
            <a:pPr algn="just">
              <a:lnSpc>
                <a:spcPct val="150000"/>
              </a:lnSpc>
            </a:pPr>
            <a:r>
              <a:rPr lang="en-US" sz="2500" b="1" dirty="0" err="1">
                <a:latin typeface="Sitka Subheading" pitchFamily="2" charset="0"/>
                <a:cs typeface="Arial" panose="020B0604020202020204" pitchFamily="34" charset="0"/>
              </a:rPr>
              <a:t>Tình</a:t>
            </a:r>
            <a:r>
              <a:rPr lang="en-US" sz="2500" b="1" dirty="0">
                <a:latin typeface="Sitka Subheading" pitchFamily="2" charset="0"/>
                <a:cs typeface="Arial" panose="020B0604020202020204" pitchFamily="34" charset="0"/>
              </a:rPr>
              <a:t> </a:t>
            </a:r>
            <a:r>
              <a:rPr lang="en-US" sz="2500" b="1" dirty="0" err="1">
                <a:latin typeface="Sitka Subheading" pitchFamily="2" charset="0"/>
                <a:cs typeface="Arial" panose="020B0604020202020204" pitchFamily="34" charset="0"/>
              </a:rPr>
              <a:t>huống</a:t>
            </a:r>
            <a:r>
              <a:rPr lang="en-US" sz="2500" b="1" dirty="0">
                <a:latin typeface="Sitka Subheading" pitchFamily="2" charset="0"/>
                <a:cs typeface="Arial" panose="020B0604020202020204" pitchFamily="34" charset="0"/>
              </a:rPr>
              <a:t> 2 (</a:t>
            </a:r>
            <a:r>
              <a:rPr lang="en-US" sz="2500" b="1" dirty="0" err="1">
                <a:latin typeface="Sitka Subheading" pitchFamily="2" charset="0"/>
                <a:cs typeface="Arial" panose="020B0604020202020204" pitchFamily="34" charset="0"/>
              </a:rPr>
              <a:t>sgk</a:t>
            </a:r>
            <a:r>
              <a:rPr lang="en-US" sz="2500" b="1" dirty="0">
                <a:latin typeface="Sitka Subheading" pitchFamily="2" charset="0"/>
                <a:cs typeface="Arial" panose="020B0604020202020204" pitchFamily="34" charset="0"/>
              </a:rPr>
              <a:t>/33)</a:t>
            </a:r>
          </a:p>
          <a:p>
            <a:pPr algn="just">
              <a:lnSpc>
                <a:spcPct val="150000"/>
              </a:lnSpc>
            </a:pPr>
            <a:r>
              <a:rPr lang="en-US" sz="2500" dirty="0" err="1">
                <a:latin typeface="Sitka Subheading" pitchFamily="2" charset="0"/>
                <a:cs typeface="Arial" panose="020B0604020202020204" pitchFamily="34" charset="0"/>
              </a:rPr>
              <a:t>Tùng</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là</a:t>
            </a:r>
            <a:r>
              <a:rPr lang="en-US" sz="2500" dirty="0">
                <a:latin typeface="Sitka Subheading" pitchFamily="2" charset="0"/>
                <a:cs typeface="Arial" panose="020B0604020202020204" pitchFamily="34" charset="0"/>
              </a:rPr>
              <a:t> 1 </a:t>
            </a:r>
            <a:r>
              <a:rPr lang="en-US" sz="2500" dirty="0" err="1">
                <a:latin typeface="Sitka Subheading" pitchFamily="2" charset="0"/>
                <a:cs typeface="Arial" panose="020B0604020202020204" pitchFamily="34" charset="0"/>
              </a:rPr>
              <a:t>trong</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những</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Hs</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giỏi</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của</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lớp</a:t>
            </a:r>
            <a:r>
              <a:rPr lang="en-US" sz="2500" dirty="0">
                <a:latin typeface="Sitka Subheading" pitchFamily="2" charset="0"/>
                <a:cs typeface="Arial" panose="020B0604020202020204" pitchFamily="34" charset="0"/>
              </a:rPr>
              <a:t> 6A. </a:t>
            </a:r>
            <a:r>
              <a:rPr lang="en-US" sz="2500" dirty="0" err="1">
                <a:latin typeface="Sitka Subheading" pitchFamily="2" charset="0"/>
                <a:cs typeface="Arial" panose="020B0604020202020204" pitchFamily="34" charset="0"/>
              </a:rPr>
              <a:t>Bạn</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học</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tốt</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nhiều</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môn</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và</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thường</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chuẩn</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bị</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rất</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kĩ</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mỗi</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khi</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được</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giao</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các</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nhiệm</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vụ</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học</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tập</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trong</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nhóm</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Tuy</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nhiên</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Tùng</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lại</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ngại</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nói</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trước</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đám</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đông</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Vì</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mỗi</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lần</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thuyết</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trình</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Tùng</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dễ</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nói</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lắp</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bắp</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tay</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chân</a:t>
            </a:r>
            <a:r>
              <a:rPr lang="en-US" sz="2500" dirty="0">
                <a:latin typeface="Sitka Subheading" pitchFamily="2" charset="0"/>
                <a:cs typeface="Arial" panose="020B0604020202020204" pitchFamily="34" charset="0"/>
              </a:rPr>
              <a:t> run </a:t>
            </a:r>
            <a:r>
              <a:rPr lang="en-US" sz="2500" dirty="0" err="1">
                <a:latin typeface="Sitka Subheading" pitchFamily="2" charset="0"/>
                <a:cs typeface="Arial" panose="020B0604020202020204" pitchFamily="34" charset="0"/>
              </a:rPr>
              <a:t>rẩy</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dù</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chuẩn</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bị</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bài</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cẩn</a:t>
            </a:r>
            <a:r>
              <a:rPr lang="en-US" sz="2500" dirty="0">
                <a:latin typeface="Sitka Subheading" pitchFamily="2" charset="0"/>
                <a:cs typeface="Arial" panose="020B0604020202020204" pitchFamily="34" charset="0"/>
              </a:rPr>
              <a:t> </a:t>
            </a:r>
            <a:r>
              <a:rPr lang="en-US" sz="2500" dirty="0" err="1">
                <a:latin typeface="Sitka Subheading" pitchFamily="2" charset="0"/>
                <a:cs typeface="Arial" panose="020B0604020202020204" pitchFamily="34" charset="0"/>
              </a:rPr>
              <a:t>thận</a:t>
            </a:r>
            <a:r>
              <a:rPr lang="en-US" sz="2500" dirty="0">
                <a:latin typeface="Sitka Subheading" pitchFamily="2" charset="0"/>
                <a:cs typeface="Arial" panose="020B0604020202020204" pitchFamily="34" charset="0"/>
              </a:rPr>
              <a:t>.</a:t>
            </a:r>
          </a:p>
          <a:p>
            <a:pPr algn="just">
              <a:lnSpc>
                <a:spcPct val="150000"/>
              </a:lnSpc>
            </a:pPr>
            <a:r>
              <a:rPr lang="en-US" sz="2500" i="1" dirty="0" err="1">
                <a:solidFill>
                  <a:srgbClr val="FF0000"/>
                </a:solidFill>
                <a:latin typeface="Sitka Subheading" pitchFamily="2" charset="0"/>
                <a:cs typeface="Arial" panose="020B0604020202020204" pitchFamily="34" charset="0"/>
              </a:rPr>
              <a:t>Nếu</a:t>
            </a:r>
            <a:r>
              <a:rPr lang="en-US" sz="2500" i="1" dirty="0">
                <a:solidFill>
                  <a:srgbClr val="FF0000"/>
                </a:solidFill>
                <a:latin typeface="Sitka Subheading" pitchFamily="2" charset="0"/>
                <a:cs typeface="Arial" panose="020B0604020202020204" pitchFamily="34" charset="0"/>
              </a:rPr>
              <a:t> </a:t>
            </a:r>
            <a:r>
              <a:rPr lang="en-US" sz="2500" i="1" dirty="0" err="1">
                <a:solidFill>
                  <a:srgbClr val="FF0000"/>
                </a:solidFill>
                <a:latin typeface="Sitka Subheading" pitchFamily="2" charset="0"/>
                <a:cs typeface="Arial" panose="020B0604020202020204" pitchFamily="34" charset="0"/>
              </a:rPr>
              <a:t>là</a:t>
            </a:r>
            <a:r>
              <a:rPr lang="en-US" sz="2500" i="1" dirty="0">
                <a:solidFill>
                  <a:srgbClr val="FF0000"/>
                </a:solidFill>
                <a:latin typeface="Sitka Subheading" pitchFamily="2" charset="0"/>
                <a:cs typeface="Arial" panose="020B0604020202020204" pitchFamily="34" charset="0"/>
              </a:rPr>
              <a:t> </a:t>
            </a:r>
            <a:r>
              <a:rPr lang="en-US" sz="2500" i="1" dirty="0" err="1">
                <a:solidFill>
                  <a:srgbClr val="FF0000"/>
                </a:solidFill>
                <a:latin typeface="Sitka Subheading" pitchFamily="2" charset="0"/>
                <a:cs typeface="Arial" panose="020B0604020202020204" pitchFamily="34" charset="0"/>
              </a:rPr>
              <a:t>Tùng</a:t>
            </a:r>
            <a:r>
              <a:rPr lang="en-US" sz="2500" i="1" dirty="0">
                <a:solidFill>
                  <a:srgbClr val="FF0000"/>
                </a:solidFill>
                <a:latin typeface="Sitka Subheading" pitchFamily="2" charset="0"/>
                <a:cs typeface="Arial" panose="020B0604020202020204" pitchFamily="34" charset="0"/>
              </a:rPr>
              <a:t>, </a:t>
            </a:r>
            <a:r>
              <a:rPr lang="en-US" sz="2500" i="1" dirty="0" err="1">
                <a:solidFill>
                  <a:srgbClr val="FF0000"/>
                </a:solidFill>
                <a:latin typeface="Sitka Subheading" pitchFamily="2" charset="0"/>
                <a:cs typeface="Arial" panose="020B0604020202020204" pitchFamily="34" charset="0"/>
              </a:rPr>
              <a:t>em</a:t>
            </a:r>
            <a:r>
              <a:rPr lang="en-US" sz="2500" i="1" dirty="0">
                <a:solidFill>
                  <a:srgbClr val="FF0000"/>
                </a:solidFill>
                <a:latin typeface="Sitka Subheading" pitchFamily="2" charset="0"/>
                <a:cs typeface="Arial" panose="020B0604020202020204" pitchFamily="34" charset="0"/>
              </a:rPr>
              <a:t> </a:t>
            </a:r>
            <a:r>
              <a:rPr lang="en-US" sz="2500" i="1" dirty="0" err="1">
                <a:solidFill>
                  <a:srgbClr val="FF0000"/>
                </a:solidFill>
                <a:latin typeface="Sitka Subheading" pitchFamily="2" charset="0"/>
                <a:cs typeface="Arial" panose="020B0604020202020204" pitchFamily="34" charset="0"/>
              </a:rPr>
              <a:t>sẽ</a:t>
            </a:r>
            <a:r>
              <a:rPr lang="en-US" sz="2500" i="1" dirty="0">
                <a:solidFill>
                  <a:srgbClr val="FF0000"/>
                </a:solidFill>
                <a:latin typeface="Sitka Subheading" pitchFamily="2" charset="0"/>
                <a:cs typeface="Arial" panose="020B0604020202020204" pitchFamily="34" charset="0"/>
              </a:rPr>
              <a:t> </a:t>
            </a:r>
            <a:r>
              <a:rPr lang="en-US" sz="2500" i="1" dirty="0" err="1">
                <a:solidFill>
                  <a:srgbClr val="FF0000"/>
                </a:solidFill>
                <a:latin typeface="Sitka Subheading" pitchFamily="2" charset="0"/>
                <a:cs typeface="Arial" panose="020B0604020202020204" pitchFamily="34" charset="0"/>
              </a:rPr>
              <a:t>khắc</a:t>
            </a:r>
            <a:r>
              <a:rPr lang="en-US" sz="2500" i="1" dirty="0">
                <a:solidFill>
                  <a:srgbClr val="FF0000"/>
                </a:solidFill>
                <a:latin typeface="Sitka Subheading" pitchFamily="2" charset="0"/>
                <a:cs typeface="Arial" panose="020B0604020202020204" pitchFamily="34" charset="0"/>
              </a:rPr>
              <a:t> </a:t>
            </a:r>
            <a:r>
              <a:rPr lang="en-US" sz="2500" i="1" dirty="0" err="1">
                <a:solidFill>
                  <a:srgbClr val="FF0000"/>
                </a:solidFill>
                <a:latin typeface="Sitka Subheading" pitchFamily="2" charset="0"/>
                <a:cs typeface="Arial" panose="020B0604020202020204" pitchFamily="34" charset="0"/>
              </a:rPr>
              <a:t>phục</a:t>
            </a:r>
            <a:r>
              <a:rPr lang="en-US" sz="2500" i="1" dirty="0">
                <a:solidFill>
                  <a:srgbClr val="FF0000"/>
                </a:solidFill>
                <a:latin typeface="Sitka Subheading" pitchFamily="2" charset="0"/>
                <a:cs typeface="Arial" panose="020B0604020202020204" pitchFamily="34" charset="0"/>
              </a:rPr>
              <a:t> </a:t>
            </a:r>
            <a:r>
              <a:rPr lang="en-US" sz="2500" i="1" dirty="0" err="1">
                <a:solidFill>
                  <a:srgbClr val="FF0000"/>
                </a:solidFill>
                <a:latin typeface="Sitka Subheading" pitchFamily="2" charset="0"/>
                <a:cs typeface="Arial" panose="020B0604020202020204" pitchFamily="34" charset="0"/>
              </a:rPr>
              <a:t>hạn</a:t>
            </a:r>
            <a:r>
              <a:rPr lang="en-US" sz="2500" i="1" dirty="0">
                <a:solidFill>
                  <a:srgbClr val="FF0000"/>
                </a:solidFill>
                <a:latin typeface="Sitka Subheading" pitchFamily="2" charset="0"/>
                <a:cs typeface="Arial" panose="020B0604020202020204" pitchFamily="34" charset="0"/>
              </a:rPr>
              <a:t> </a:t>
            </a:r>
            <a:r>
              <a:rPr lang="en-US" sz="2500" i="1" dirty="0" err="1">
                <a:solidFill>
                  <a:srgbClr val="FF0000"/>
                </a:solidFill>
                <a:latin typeface="Sitka Subheading" pitchFamily="2" charset="0"/>
                <a:cs typeface="Arial" panose="020B0604020202020204" pitchFamily="34" charset="0"/>
              </a:rPr>
              <a:t>chế</a:t>
            </a:r>
            <a:r>
              <a:rPr lang="en-US" sz="2500" i="1" dirty="0">
                <a:solidFill>
                  <a:srgbClr val="FF0000"/>
                </a:solidFill>
                <a:latin typeface="Sitka Subheading" pitchFamily="2" charset="0"/>
                <a:cs typeface="Arial" panose="020B0604020202020204" pitchFamily="34" charset="0"/>
              </a:rPr>
              <a:t> </a:t>
            </a:r>
            <a:r>
              <a:rPr lang="en-US" sz="2500" i="1" dirty="0" err="1">
                <a:solidFill>
                  <a:srgbClr val="FF0000"/>
                </a:solidFill>
                <a:latin typeface="Sitka Subheading" pitchFamily="2" charset="0"/>
                <a:cs typeface="Arial" panose="020B0604020202020204" pitchFamily="34" charset="0"/>
              </a:rPr>
              <a:t>này</a:t>
            </a:r>
            <a:r>
              <a:rPr lang="en-US" sz="2500" i="1" dirty="0">
                <a:solidFill>
                  <a:srgbClr val="FF0000"/>
                </a:solidFill>
                <a:latin typeface="Sitka Subheading" pitchFamily="2" charset="0"/>
                <a:cs typeface="Arial" panose="020B0604020202020204" pitchFamily="34" charset="0"/>
              </a:rPr>
              <a:t> </a:t>
            </a:r>
            <a:r>
              <a:rPr lang="en-US" sz="2500" i="1" dirty="0" err="1">
                <a:solidFill>
                  <a:srgbClr val="FF0000"/>
                </a:solidFill>
                <a:latin typeface="Sitka Subheading" pitchFamily="2" charset="0"/>
                <a:cs typeface="Arial" panose="020B0604020202020204" pitchFamily="34" charset="0"/>
              </a:rPr>
              <a:t>như</a:t>
            </a:r>
            <a:r>
              <a:rPr lang="en-US" sz="2500" i="1" dirty="0">
                <a:solidFill>
                  <a:srgbClr val="FF0000"/>
                </a:solidFill>
                <a:latin typeface="Sitka Subheading" pitchFamily="2" charset="0"/>
                <a:cs typeface="Arial" panose="020B0604020202020204" pitchFamily="34" charset="0"/>
              </a:rPr>
              <a:t> </a:t>
            </a:r>
            <a:r>
              <a:rPr lang="en-US" sz="2500" i="1" dirty="0" err="1">
                <a:solidFill>
                  <a:srgbClr val="FF0000"/>
                </a:solidFill>
                <a:latin typeface="Sitka Subheading" pitchFamily="2" charset="0"/>
                <a:cs typeface="Arial" panose="020B0604020202020204" pitchFamily="34" charset="0"/>
              </a:rPr>
              <a:t>thế</a:t>
            </a:r>
            <a:r>
              <a:rPr lang="en-US" sz="2500" i="1" dirty="0">
                <a:solidFill>
                  <a:srgbClr val="FF0000"/>
                </a:solidFill>
                <a:latin typeface="Sitka Subheading" pitchFamily="2" charset="0"/>
                <a:cs typeface="Arial" panose="020B0604020202020204" pitchFamily="34" charset="0"/>
              </a:rPr>
              <a:t> </a:t>
            </a:r>
            <a:r>
              <a:rPr lang="en-US" sz="2500" i="1" dirty="0" err="1">
                <a:solidFill>
                  <a:srgbClr val="FF0000"/>
                </a:solidFill>
                <a:latin typeface="Sitka Subheading" pitchFamily="2" charset="0"/>
                <a:cs typeface="Arial" panose="020B0604020202020204" pitchFamily="34" charset="0"/>
              </a:rPr>
              <a:t>nào</a:t>
            </a:r>
            <a:r>
              <a:rPr lang="en-US" sz="2500" i="1" dirty="0">
                <a:solidFill>
                  <a:srgbClr val="FF0000"/>
                </a:solidFill>
                <a:latin typeface="Sitka Subheading" pitchFamily="2" charset="0"/>
                <a:cs typeface="Arial" panose="020B0604020202020204" pitchFamily="34" charset="0"/>
              </a:rPr>
              <a:t>?</a:t>
            </a:r>
          </a:p>
        </p:txBody>
      </p:sp>
    </p:spTree>
    <p:extLst>
      <p:ext uri="{BB962C8B-B14F-4D97-AF65-F5344CB8AC3E}">
        <p14:creationId xmlns:p14="http://schemas.microsoft.com/office/powerpoint/2010/main" val="23859427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23068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677DBC9-3216-4326-91BA-C19849D2905A}"/>
              </a:ext>
            </a:extLst>
          </p:cNvPr>
          <p:cNvPicPr>
            <a:picLocks noChangeAspect="1"/>
          </p:cNvPicPr>
          <p:nvPr/>
        </p:nvPicPr>
        <p:blipFill rotWithShape="1">
          <a:blip r:embed="rId2"/>
          <a:srcRect b="7978"/>
          <a:stretch/>
        </p:blipFill>
        <p:spPr>
          <a:xfrm>
            <a:off x="1" y="0"/>
            <a:ext cx="9136722" cy="6858000"/>
          </a:xfrm>
          <a:prstGeom prst="rect">
            <a:avLst/>
          </a:prstGeom>
        </p:spPr>
      </p:pic>
      <p:sp>
        <p:nvSpPr>
          <p:cNvPr id="3" name="TextBox 2"/>
          <p:cNvSpPr txBox="1"/>
          <p:nvPr/>
        </p:nvSpPr>
        <p:spPr>
          <a:xfrm>
            <a:off x="872662" y="838199"/>
            <a:ext cx="7391400" cy="5032147"/>
          </a:xfrm>
          <a:prstGeom prst="rect">
            <a:avLst/>
          </a:prstGeom>
          <a:solidFill>
            <a:schemeClr val="bg1"/>
          </a:solidFill>
          <a:ln w="19050">
            <a:solidFill>
              <a:srgbClr val="00B050"/>
            </a:solidFill>
          </a:ln>
        </p:spPr>
        <p:txBody>
          <a:bodyPr wrap="square" rtlCol="0">
            <a:spAutoFit/>
          </a:bodyPr>
          <a:lstStyle/>
          <a:p>
            <a:pPr algn="ctr">
              <a:lnSpc>
                <a:spcPct val="150000"/>
              </a:lnSpc>
            </a:pPr>
            <a:r>
              <a:rPr lang="en-US" sz="3200" b="1" dirty="0" err="1" smtClean="0">
                <a:solidFill>
                  <a:srgbClr val="FF0000"/>
                </a:solidFill>
                <a:latin typeface="Sitka Subheading" pitchFamily="2" charset="0"/>
              </a:rPr>
              <a:t>Bài</a:t>
            </a:r>
            <a:r>
              <a:rPr lang="en-US" sz="3200" b="1" dirty="0" smtClean="0">
                <a:solidFill>
                  <a:srgbClr val="FF0000"/>
                </a:solidFill>
                <a:latin typeface="Sitka Subheading" pitchFamily="2" charset="0"/>
              </a:rPr>
              <a:t> </a:t>
            </a:r>
            <a:r>
              <a:rPr lang="en-US" sz="3200" b="1" dirty="0" smtClean="0">
                <a:solidFill>
                  <a:srgbClr val="FF0000"/>
                </a:solidFill>
                <a:latin typeface="Sitka Subheading" pitchFamily="2" charset="0"/>
              </a:rPr>
              <a:t>6: </a:t>
            </a:r>
            <a:r>
              <a:rPr lang="en-US" sz="3200" b="1" dirty="0" err="1" smtClean="0">
                <a:solidFill>
                  <a:srgbClr val="FF0000"/>
                </a:solidFill>
                <a:latin typeface="Sitka Subheading" pitchFamily="2" charset="0"/>
              </a:rPr>
              <a:t>Tự</a:t>
            </a:r>
            <a:r>
              <a:rPr lang="en-US" sz="3200" b="1" dirty="0" smtClean="0">
                <a:solidFill>
                  <a:srgbClr val="FF0000"/>
                </a:solidFill>
                <a:latin typeface="Sitka Subheading" pitchFamily="2" charset="0"/>
              </a:rPr>
              <a:t> </a:t>
            </a:r>
            <a:r>
              <a:rPr lang="en-US" sz="3200" b="1" dirty="0" err="1" smtClean="0">
                <a:solidFill>
                  <a:srgbClr val="FF0000"/>
                </a:solidFill>
                <a:latin typeface="Sitka Subheading" pitchFamily="2" charset="0"/>
              </a:rPr>
              <a:t>nhận</a:t>
            </a:r>
            <a:r>
              <a:rPr lang="en-US" sz="3200" b="1" dirty="0" smtClean="0">
                <a:solidFill>
                  <a:srgbClr val="FF0000"/>
                </a:solidFill>
                <a:latin typeface="Sitka Subheading" pitchFamily="2" charset="0"/>
              </a:rPr>
              <a:t> </a:t>
            </a:r>
            <a:r>
              <a:rPr lang="en-US" sz="3200" b="1" dirty="0" err="1" smtClean="0">
                <a:solidFill>
                  <a:srgbClr val="FF0000"/>
                </a:solidFill>
                <a:latin typeface="Sitka Subheading" pitchFamily="2" charset="0"/>
              </a:rPr>
              <a:t>thức</a:t>
            </a:r>
            <a:r>
              <a:rPr lang="en-US" sz="3200" b="1" dirty="0" smtClean="0">
                <a:solidFill>
                  <a:srgbClr val="FF0000"/>
                </a:solidFill>
                <a:latin typeface="Sitka Subheading" pitchFamily="2" charset="0"/>
              </a:rPr>
              <a:t> </a:t>
            </a:r>
            <a:r>
              <a:rPr lang="en-US" sz="3200" b="1" dirty="0" err="1" smtClean="0">
                <a:solidFill>
                  <a:srgbClr val="FF0000"/>
                </a:solidFill>
                <a:latin typeface="Sitka Subheading" pitchFamily="2" charset="0"/>
              </a:rPr>
              <a:t>bản</a:t>
            </a:r>
            <a:r>
              <a:rPr lang="en-US" sz="3200" b="1" dirty="0" smtClean="0">
                <a:solidFill>
                  <a:srgbClr val="FF0000"/>
                </a:solidFill>
                <a:latin typeface="Sitka Subheading" pitchFamily="2" charset="0"/>
              </a:rPr>
              <a:t> </a:t>
            </a:r>
            <a:r>
              <a:rPr lang="en-US" sz="3200" b="1" dirty="0" err="1" smtClean="0">
                <a:solidFill>
                  <a:srgbClr val="FF0000"/>
                </a:solidFill>
                <a:latin typeface="Sitka Subheading" pitchFamily="2" charset="0"/>
              </a:rPr>
              <a:t>thân</a:t>
            </a:r>
            <a:r>
              <a:rPr lang="en-US" sz="3200" b="1" dirty="0" smtClean="0">
                <a:solidFill>
                  <a:srgbClr val="FF0000"/>
                </a:solidFill>
                <a:latin typeface="Sitka Subheading" pitchFamily="2" charset="0"/>
              </a:rPr>
              <a:t> (</a:t>
            </a:r>
            <a:r>
              <a:rPr lang="en-US" sz="3200" b="1" dirty="0" err="1" smtClean="0">
                <a:solidFill>
                  <a:srgbClr val="FF0000"/>
                </a:solidFill>
                <a:latin typeface="Sitka Subheading" pitchFamily="2" charset="0"/>
              </a:rPr>
              <a:t>tt</a:t>
            </a:r>
            <a:r>
              <a:rPr lang="en-US" sz="3200" b="1" dirty="0" smtClean="0">
                <a:solidFill>
                  <a:srgbClr val="FF0000"/>
                </a:solidFill>
                <a:latin typeface="Sitka Subheading" pitchFamily="2" charset="0"/>
              </a:rPr>
              <a:t>)</a:t>
            </a:r>
          </a:p>
          <a:p>
            <a:pPr>
              <a:lnSpc>
                <a:spcPct val="150000"/>
              </a:lnSpc>
            </a:pPr>
            <a:r>
              <a:rPr lang="en-US" sz="2600" b="1" dirty="0" smtClean="0">
                <a:solidFill>
                  <a:srgbClr val="0070C0"/>
                </a:solidFill>
                <a:latin typeface="Sitka Subheading" pitchFamily="2" charset="0"/>
              </a:rPr>
              <a:t>I/ </a:t>
            </a:r>
            <a:r>
              <a:rPr lang="en-US" sz="2600" b="1" dirty="0" err="1" smtClean="0">
                <a:solidFill>
                  <a:srgbClr val="0070C0"/>
                </a:solidFill>
                <a:latin typeface="Sitka Subheading" pitchFamily="2" charset="0"/>
              </a:rPr>
              <a:t>Khởi</a:t>
            </a:r>
            <a:r>
              <a:rPr lang="en-US" sz="2600" b="1" dirty="0" smtClean="0">
                <a:solidFill>
                  <a:srgbClr val="0070C0"/>
                </a:solidFill>
                <a:latin typeface="Sitka Subheading" pitchFamily="2" charset="0"/>
              </a:rPr>
              <a:t> </a:t>
            </a:r>
            <a:r>
              <a:rPr lang="en-US" sz="2600" b="1" dirty="0" err="1" smtClean="0">
                <a:solidFill>
                  <a:srgbClr val="0070C0"/>
                </a:solidFill>
                <a:latin typeface="Sitka Subheading" pitchFamily="2" charset="0"/>
              </a:rPr>
              <a:t>động</a:t>
            </a:r>
            <a:r>
              <a:rPr lang="en-US" sz="2600" b="1" dirty="0" smtClean="0">
                <a:solidFill>
                  <a:srgbClr val="0070C0"/>
                </a:solidFill>
                <a:latin typeface="Sitka Subheading" pitchFamily="2" charset="0"/>
              </a:rPr>
              <a:t> (</a:t>
            </a:r>
            <a:r>
              <a:rPr lang="en-US" sz="2600" b="1" dirty="0" err="1" smtClean="0">
                <a:solidFill>
                  <a:srgbClr val="0070C0"/>
                </a:solidFill>
                <a:latin typeface="Sitka Subheading" pitchFamily="2" charset="0"/>
              </a:rPr>
              <a:t>tiết</a:t>
            </a:r>
            <a:r>
              <a:rPr lang="en-US" sz="2600" b="1" dirty="0" smtClean="0">
                <a:solidFill>
                  <a:srgbClr val="0070C0"/>
                </a:solidFill>
                <a:latin typeface="Sitka Subheading" pitchFamily="2" charset="0"/>
              </a:rPr>
              <a:t> 1)</a:t>
            </a:r>
          </a:p>
          <a:p>
            <a:pPr>
              <a:lnSpc>
                <a:spcPct val="150000"/>
              </a:lnSpc>
            </a:pPr>
            <a:r>
              <a:rPr lang="en-US" sz="2600" b="1" dirty="0" smtClean="0">
                <a:solidFill>
                  <a:srgbClr val="0070C0"/>
                </a:solidFill>
                <a:latin typeface="Sitka Subheading" pitchFamily="2" charset="0"/>
              </a:rPr>
              <a:t>II/ </a:t>
            </a:r>
            <a:r>
              <a:rPr lang="en-US" sz="2600" b="1" dirty="0" err="1" smtClean="0">
                <a:solidFill>
                  <a:srgbClr val="0070C0"/>
                </a:solidFill>
                <a:latin typeface="Sitka Subheading" pitchFamily="2" charset="0"/>
              </a:rPr>
              <a:t>Khám</a:t>
            </a:r>
            <a:r>
              <a:rPr lang="en-US" sz="2600" b="1" dirty="0" smtClean="0">
                <a:solidFill>
                  <a:srgbClr val="0070C0"/>
                </a:solidFill>
                <a:latin typeface="Sitka Subheading" pitchFamily="2" charset="0"/>
              </a:rPr>
              <a:t> </a:t>
            </a:r>
            <a:r>
              <a:rPr lang="en-US" sz="2600" b="1" dirty="0" err="1" smtClean="0">
                <a:solidFill>
                  <a:srgbClr val="0070C0"/>
                </a:solidFill>
                <a:latin typeface="Sitka Subheading" pitchFamily="2" charset="0"/>
              </a:rPr>
              <a:t>phá</a:t>
            </a:r>
            <a:r>
              <a:rPr lang="en-US" sz="2600" b="1" dirty="0" smtClean="0">
                <a:solidFill>
                  <a:srgbClr val="0070C0"/>
                </a:solidFill>
                <a:latin typeface="Sitka Subheading" pitchFamily="2" charset="0"/>
              </a:rPr>
              <a:t> (</a:t>
            </a:r>
            <a:r>
              <a:rPr lang="en-US" sz="2600" b="1" dirty="0" err="1" smtClean="0">
                <a:solidFill>
                  <a:srgbClr val="0070C0"/>
                </a:solidFill>
                <a:latin typeface="Sitka Subheading" pitchFamily="2" charset="0"/>
              </a:rPr>
              <a:t>tt</a:t>
            </a:r>
            <a:r>
              <a:rPr lang="en-US" sz="2600" b="1" dirty="0" smtClean="0">
                <a:solidFill>
                  <a:srgbClr val="0070C0"/>
                </a:solidFill>
                <a:latin typeface="Sitka Subheading" pitchFamily="2" charset="0"/>
              </a:rPr>
              <a:t>)</a:t>
            </a:r>
          </a:p>
          <a:p>
            <a:pPr>
              <a:lnSpc>
                <a:spcPct val="150000"/>
              </a:lnSpc>
            </a:pPr>
            <a:r>
              <a:rPr lang="en-US" sz="2600" b="1" dirty="0" smtClean="0">
                <a:solidFill>
                  <a:srgbClr val="00B050"/>
                </a:solidFill>
                <a:latin typeface="Sitka Subheading" pitchFamily="2" charset="0"/>
              </a:rPr>
              <a:t>1/ </a:t>
            </a:r>
            <a:r>
              <a:rPr lang="en-US" sz="2600" b="1" dirty="0" err="1" smtClean="0">
                <a:solidFill>
                  <a:srgbClr val="00B050"/>
                </a:solidFill>
                <a:latin typeface="Sitka Subheading" pitchFamily="2" charset="0"/>
              </a:rPr>
              <a:t>Khái</a:t>
            </a:r>
            <a:r>
              <a:rPr lang="en-US" sz="2600" b="1" dirty="0" smtClean="0">
                <a:solidFill>
                  <a:srgbClr val="00B050"/>
                </a:solidFill>
                <a:latin typeface="Sitka Subheading" pitchFamily="2" charset="0"/>
              </a:rPr>
              <a:t> </a:t>
            </a:r>
            <a:r>
              <a:rPr lang="en-US" sz="2600" b="1" dirty="0" err="1" smtClean="0">
                <a:solidFill>
                  <a:srgbClr val="00B050"/>
                </a:solidFill>
                <a:latin typeface="Sitka Subheading" pitchFamily="2" charset="0"/>
              </a:rPr>
              <a:t>niệm</a:t>
            </a:r>
            <a:r>
              <a:rPr lang="en-US" sz="2600" b="1" dirty="0">
                <a:solidFill>
                  <a:srgbClr val="00B050"/>
                </a:solidFill>
                <a:latin typeface="Sitka Subheading" pitchFamily="2" charset="0"/>
              </a:rPr>
              <a:t> </a:t>
            </a:r>
            <a:r>
              <a:rPr lang="en-US" sz="2600" b="1" dirty="0" smtClean="0">
                <a:solidFill>
                  <a:srgbClr val="00B050"/>
                </a:solidFill>
                <a:latin typeface="Sitka Subheading" pitchFamily="2" charset="0"/>
              </a:rPr>
              <a:t>(</a:t>
            </a:r>
            <a:r>
              <a:rPr lang="en-US" sz="2600" b="1" dirty="0" err="1" smtClean="0">
                <a:solidFill>
                  <a:srgbClr val="00B050"/>
                </a:solidFill>
                <a:latin typeface="Sitka Subheading" pitchFamily="2" charset="0"/>
              </a:rPr>
              <a:t>tiết</a:t>
            </a:r>
            <a:r>
              <a:rPr lang="en-US" sz="2600" b="1" dirty="0" smtClean="0">
                <a:solidFill>
                  <a:srgbClr val="00B050"/>
                </a:solidFill>
                <a:latin typeface="Sitka Subheading" pitchFamily="2" charset="0"/>
              </a:rPr>
              <a:t> 1)</a:t>
            </a:r>
          </a:p>
          <a:p>
            <a:pPr>
              <a:lnSpc>
                <a:spcPct val="150000"/>
              </a:lnSpc>
            </a:pPr>
            <a:r>
              <a:rPr lang="en-US" sz="2600" b="1" dirty="0" smtClean="0">
                <a:solidFill>
                  <a:srgbClr val="00B050"/>
                </a:solidFill>
                <a:latin typeface="Sitka Subheading" pitchFamily="2" charset="0"/>
              </a:rPr>
              <a:t>2/ Ý </a:t>
            </a:r>
            <a:r>
              <a:rPr lang="en-US" sz="2600" b="1" dirty="0" err="1" smtClean="0">
                <a:solidFill>
                  <a:srgbClr val="00B050"/>
                </a:solidFill>
                <a:latin typeface="Sitka Subheading" pitchFamily="2" charset="0"/>
              </a:rPr>
              <a:t>nghĩa</a:t>
            </a:r>
            <a:r>
              <a:rPr lang="en-US" sz="2600" b="1" dirty="0">
                <a:solidFill>
                  <a:srgbClr val="00B050"/>
                </a:solidFill>
                <a:latin typeface="Sitka Subheading" pitchFamily="2" charset="0"/>
              </a:rPr>
              <a:t> </a:t>
            </a:r>
            <a:r>
              <a:rPr lang="en-US" sz="2600" b="1" dirty="0" smtClean="0">
                <a:solidFill>
                  <a:srgbClr val="00B050"/>
                </a:solidFill>
                <a:latin typeface="Sitka Subheading" pitchFamily="2" charset="0"/>
              </a:rPr>
              <a:t>(</a:t>
            </a:r>
            <a:r>
              <a:rPr lang="en-US" sz="2600" b="1" dirty="0" err="1" smtClean="0">
                <a:solidFill>
                  <a:srgbClr val="00B050"/>
                </a:solidFill>
                <a:latin typeface="Sitka Subheading" pitchFamily="2" charset="0"/>
              </a:rPr>
              <a:t>tiết</a:t>
            </a:r>
            <a:r>
              <a:rPr lang="en-US" sz="2600" b="1" dirty="0" smtClean="0">
                <a:solidFill>
                  <a:srgbClr val="00B050"/>
                </a:solidFill>
                <a:latin typeface="Sitka Subheading" pitchFamily="2" charset="0"/>
              </a:rPr>
              <a:t> 1)</a:t>
            </a:r>
          </a:p>
          <a:p>
            <a:pPr>
              <a:lnSpc>
                <a:spcPct val="150000"/>
              </a:lnSpc>
            </a:pPr>
            <a:r>
              <a:rPr lang="en-US" sz="2600" b="1" dirty="0" smtClean="0">
                <a:solidFill>
                  <a:srgbClr val="00B050"/>
                </a:solidFill>
                <a:latin typeface="Sitka Subheading" pitchFamily="2" charset="0"/>
              </a:rPr>
              <a:t>3/ </a:t>
            </a:r>
            <a:r>
              <a:rPr lang="en-US" sz="2600" b="1" dirty="0" err="1" smtClean="0">
                <a:solidFill>
                  <a:srgbClr val="00B050"/>
                </a:solidFill>
                <a:latin typeface="Sitka Subheading" pitchFamily="2" charset="0"/>
              </a:rPr>
              <a:t>Cách</a:t>
            </a:r>
            <a:r>
              <a:rPr lang="en-US" sz="2600" b="1" dirty="0" smtClean="0">
                <a:solidFill>
                  <a:srgbClr val="00B050"/>
                </a:solidFill>
                <a:latin typeface="Sitka Subheading" pitchFamily="2" charset="0"/>
              </a:rPr>
              <a:t> </a:t>
            </a:r>
            <a:r>
              <a:rPr lang="en-US" sz="2600" b="1" dirty="0" err="1" smtClean="0">
                <a:solidFill>
                  <a:srgbClr val="00B050"/>
                </a:solidFill>
                <a:latin typeface="Sitka Subheading" pitchFamily="2" charset="0"/>
              </a:rPr>
              <a:t>rèn</a:t>
            </a:r>
            <a:r>
              <a:rPr lang="en-US" sz="2600" b="1" dirty="0" smtClean="0">
                <a:solidFill>
                  <a:srgbClr val="00B050"/>
                </a:solidFill>
                <a:latin typeface="Sitka Subheading" pitchFamily="2" charset="0"/>
              </a:rPr>
              <a:t> </a:t>
            </a:r>
            <a:r>
              <a:rPr lang="en-US" sz="2600" b="1" dirty="0" err="1" smtClean="0">
                <a:solidFill>
                  <a:srgbClr val="00B050"/>
                </a:solidFill>
                <a:latin typeface="Sitka Subheading" pitchFamily="2" charset="0"/>
              </a:rPr>
              <a:t>luyện</a:t>
            </a:r>
            <a:r>
              <a:rPr lang="en-US" sz="2600" b="1" dirty="0" smtClean="0">
                <a:solidFill>
                  <a:srgbClr val="00B050"/>
                </a:solidFill>
                <a:latin typeface="Sitka Subheading" pitchFamily="2" charset="0"/>
              </a:rPr>
              <a:t> (</a:t>
            </a:r>
            <a:r>
              <a:rPr lang="en-US" sz="2600" b="1" dirty="0" err="1" smtClean="0">
                <a:solidFill>
                  <a:srgbClr val="00B050"/>
                </a:solidFill>
                <a:latin typeface="Sitka Subheading" pitchFamily="2" charset="0"/>
              </a:rPr>
              <a:t>tiết</a:t>
            </a:r>
            <a:r>
              <a:rPr lang="en-US" sz="2600" b="1" dirty="0" smtClean="0">
                <a:solidFill>
                  <a:srgbClr val="00B050"/>
                </a:solidFill>
                <a:latin typeface="Sitka Subheading" pitchFamily="2" charset="0"/>
              </a:rPr>
              <a:t> 2)</a:t>
            </a:r>
          </a:p>
          <a:p>
            <a:pPr>
              <a:lnSpc>
                <a:spcPct val="150000"/>
              </a:lnSpc>
            </a:pPr>
            <a:r>
              <a:rPr lang="en-US" sz="2600" b="1" dirty="0" smtClean="0">
                <a:solidFill>
                  <a:srgbClr val="0070C0"/>
                </a:solidFill>
                <a:latin typeface="Sitka Subheading" pitchFamily="2" charset="0"/>
              </a:rPr>
              <a:t>III/ </a:t>
            </a:r>
            <a:r>
              <a:rPr lang="en-US" sz="2600" b="1" dirty="0" err="1" smtClean="0">
                <a:solidFill>
                  <a:srgbClr val="0070C0"/>
                </a:solidFill>
                <a:latin typeface="Sitka Subheading" pitchFamily="2" charset="0"/>
              </a:rPr>
              <a:t>Luyện</a:t>
            </a:r>
            <a:r>
              <a:rPr lang="en-US" sz="2600" b="1" dirty="0" smtClean="0">
                <a:solidFill>
                  <a:srgbClr val="0070C0"/>
                </a:solidFill>
                <a:latin typeface="Sitka Subheading" pitchFamily="2" charset="0"/>
              </a:rPr>
              <a:t> </a:t>
            </a:r>
            <a:r>
              <a:rPr lang="en-US" sz="2600" b="1" dirty="0" err="1" smtClean="0">
                <a:solidFill>
                  <a:srgbClr val="0070C0"/>
                </a:solidFill>
                <a:latin typeface="Sitka Subheading" pitchFamily="2" charset="0"/>
              </a:rPr>
              <a:t>tập</a:t>
            </a:r>
            <a:r>
              <a:rPr lang="en-US" sz="2600" b="1" dirty="0">
                <a:solidFill>
                  <a:srgbClr val="0070C0"/>
                </a:solidFill>
                <a:latin typeface="Sitka Subheading" pitchFamily="2" charset="0"/>
              </a:rPr>
              <a:t> </a:t>
            </a:r>
            <a:r>
              <a:rPr lang="en-US" sz="2600" b="1" dirty="0" smtClean="0">
                <a:solidFill>
                  <a:srgbClr val="0070C0"/>
                </a:solidFill>
                <a:latin typeface="Sitka Subheading" pitchFamily="2" charset="0"/>
              </a:rPr>
              <a:t>(</a:t>
            </a:r>
            <a:r>
              <a:rPr lang="en-US" sz="2600" b="1" dirty="0" err="1" smtClean="0">
                <a:solidFill>
                  <a:srgbClr val="0070C0"/>
                </a:solidFill>
                <a:latin typeface="Sitka Subheading" pitchFamily="2" charset="0"/>
              </a:rPr>
              <a:t>tt</a:t>
            </a:r>
            <a:r>
              <a:rPr lang="en-US" sz="2600" b="1" dirty="0" smtClean="0">
                <a:solidFill>
                  <a:srgbClr val="0070C0"/>
                </a:solidFill>
                <a:latin typeface="Sitka Subheading" pitchFamily="2" charset="0"/>
              </a:rPr>
              <a:t>)</a:t>
            </a:r>
          </a:p>
          <a:p>
            <a:pPr>
              <a:lnSpc>
                <a:spcPct val="150000"/>
              </a:lnSpc>
            </a:pPr>
            <a:r>
              <a:rPr lang="en-US" sz="2600" b="1" dirty="0" smtClean="0">
                <a:solidFill>
                  <a:srgbClr val="0070C0"/>
                </a:solidFill>
                <a:latin typeface="Sitka Subheading" pitchFamily="2" charset="0"/>
              </a:rPr>
              <a:t>IV/ </a:t>
            </a:r>
            <a:r>
              <a:rPr lang="en-US" sz="2600" b="1" dirty="0" err="1" smtClean="0">
                <a:solidFill>
                  <a:srgbClr val="0070C0"/>
                </a:solidFill>
                <a:latin typeface="Sitka Subheading" pitchFamily="2" charset="0"/>
              </a:rPr>
              <a:t>Vận</a:t>
            </a:r>
            <a:r>
              <a:rPr lang="en-US" sz="2600" b="1" dirty="0" smtClean="0">
                <a:solidFill>
                  <a:srgbClr val="0070C0"/>
                </a:solidFill>
                <a:latin typeface="Sitka Subheading" pitchFamily="2" charset="0"/>
              </a:rPr>
              <a:t> </a:t>
            </a:r>
            <a:r>
              <a:rPr lang="en-US" sz="2600" b="1" dirty="0" err="1" smtClean="0">
                <a:solidFill>
                  <a:srgbClr val="0070C0"/>
                </a:solidFill>
                <a:latin typeface="Sitka Subheading" pitchFamily="2" charset="0"/>
              </a:rPr>
              <a:t>dụng</a:t>
            </a:r>
            <a:r>
              <a:rPr lang="en-US" sz="2600" b="1" dirty="0" smtClean="0">
                <a:solidFill>
                  <a:srgbClr val="0070C0"/>
                </a:solidFill>
                <a:latin typeface="Sitka Subheading" pitchFamily="2" charset="0"/>
              </a:rPr>
              <a:t> (</a:t>
            </a:r>
            <a:r>
              <a:rPr lang="en-US" sz="2600" b="1" dirty="0" err="1" smtClean="0">
                <a:solidFill>
                  <a:srgbClr val="0070C0"/>
                </a:solidFill>
                <a:latin typeface="Sitka Subheading" pitchFamily="2" charset="0"/>
              </a:rPr>
              <a:t>tt</a:t>
            </a:r>
            <a:r>
              <a:rPr lang="en-US" sz="2600" b="1" dirty="0" smtClean="0">
                <a:solidFill>
                  <a:srgbClr val="0070C0"/>
                </a:solidFill>
                <a:latin typeface="Sitka Subheading" pitchFamily="2" charset="0"/>
              </a:rPr>
              <a:t>)</a:t>
            </a:r>
            <a:endParaRPr lang="en-US" sz="2600" b="1" dirty="0">
              <a:solidFill>
                <a:srgbClr val="0070C0"/>
              </a:solidFill>
              <a:latin typeface="Sitka Subheading" pitchFamily="2" charset="0"/>
            </a:endParaRPr>
          </a:p>
        </p:txBody>
      </p:sp>
    </p:spTree>
    <p:extLst>
      <p:ext uri="{BB962C8B-B14F-4D97-AF65-F5344CB8AC3E}">
        <p14:creationId xmlns:p14="http://schemas.microsoft.com/office/powerpoint/2010/main" val="185701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284259" y="1295400"/>
            <a:ext cx="8610600" cy="4893647"/>
          </a:xfrm>
          <a:prstGeom prst="rect">
            <a:avLst/>
          </a:prstGeom>
          <a:solidFill>
            <a:schemeClr val="bg1"/>
          </a:solidFill>
        </p:spPr>
        <p:txBody>
          <a:bodyPr wrap="square">
            <a:spAutoFit/>
          </a:bodyPr>
          <a:lstStyle/>
          <a:p>
            <a:pPr algn="just"/>
            <a:r>
              <a:rPr lang="en-US" sz="2400" dirty="0">
                <a:latin typeface="Sitka Subheading" pitchFamily="2" charset="0"/>
              </a:rPr>
              <a:t>2/ </a:t>
            </a:r>
            <a:r>
              <a:rPr lang="en-US" sz="2400" dirty="0" err="1">
                <a:latin typeface="Sitka Subheading" pitchFamily="2" charset="0"/>
              </a:rPr>
              <a:t>Em</a:t>
            </a:r>
            <a:r>
              <a:rPr lang="en-US" sz="2400" dirty="0">
                <a:latin typeface="Sitka Subheading" pitchFamily="2" charset="0"/>
              </a:rPr>
              <a:t> </a:t>
            </a:r>
            <a:r>
              <a:rPr lang="en-US" sz="2400" dirty="0" err="1">
                <a:latin typeface="Sitka Subheading" pitchFamily="2" charset="0"/>
              </a:rPr>
              <a:t>hãy</a:t>
            </a:r>
            <a:r>
              <a:rPr lang="en-US" sz="2400" dirty="0">
                <a:latin typeface="Sitka Subheading" pitchFamily="2" charset="0"/>
              </a:rPr>
              <a:t> </a:t>
            </a:r>
            <a:r>
              <a:rPr lang="en-US" sz="2400" dirty="0" err="1">
                <a:latin typeface="Sitka Subheading" pitchFamily="2" charset="0"/>
              </a:rPr>
              <a:t>quan</a:t>
            </a:r>
            <a:r>
              <a:rPr lang="en-US" sz="2400" dirty="0">
                <a:latin typeface="Sitka Subheading" pitchFamily="2" charset="0"/>
              </a:rPr>
              <a:t> </a:t>
            </a:r>
            <a:r>
              <a:rPr lang="en-US" sz="2400" dirty="0" err="1">
                <a:latin typeface="Sitka Subheading" pitchFamily="2" charset="0"/>
              </a:rPr>
              <a:t>sát</a:t>
            </a:r>
            <a:r>
              <a:rPr lang="en-US" sz="2400" dirty="0">
                <a:latin typeface="Sitka Subheading" pitchFamily="2" charset="0"/>
              </a:rPr>
              <a:t> </a:t>
            </a:r>
            <a:r>
              <a:rPr lang="en-US" sz="2400" dirty="0" err="1">
                <a:latin typeface="Sitka Subheading" pitchFamily="2" charset="0"/>
              </a:rPr>
              <a:t>hình</a:t>
            </a:r>
            <a:r>
              <a:rPr lang="en-US" sz="2400" dirty="0">
                <a:latin typeface="Sitka Subheading" pitchFamily="2" charset="0"/>
              </a:rPr>
              <a:t> </a:t>
            </a:r>
            <a:r>
              <a:rPr lang="en-US" sz="2400" dirty="0" err="1">
                <a:latin typeface="Sitka Subheading" pitchFamily="2" charset="0"/>
              </a:rPr>
              <a:t>ảnh</a:t>
            </a:r>
            <a:r>
              <a:rPr lang="en-US" sz="2400" dirty="0">
                <a:latin typeface="Sitka Subheading" pitchFamily="2" charset="0"/>
              </a:rPr>
              <a:t> </a:t>
            </a:r>
            <a:r>
              <a:rPr lang="en-US" sz="2400" dirty="0" err="1">
                <a:latin typeface="Sitka Subheading" pitchFamily="2" charset="0"/>
              </a:rPr>
              <a:t>và</a:t>
            </a:r>
            <a:r>
              <a:rPr lang="en-US" sz="2400" dirty="0">
                <a:latin typeface="Sitka Subheading" pitchFamily="2" charset="0"/>
              </a:rPr>
              <a:t> </a:t>
            </a:r>
            <a:r>
              <a:rPr lang="en-US" sz="2400" dirty="0" err="1">
                <a:latin typeface="Sitka Subheading" pitchFamily="2" charset="0"/>
              </a:rPr>
              <a:t>đọc</a:t>
            </a:r>
            <a:r>
              <a:rPr lang="en-US" sz="2400" dirty="0">
                <a:latin typeface="Sitka Subheading" pitchFamily="2" charset="0"/>
              </a:rPr>
              <a:t> </a:t>
            </a:r>
            <a:r>
              <a:rPr lang="en-US" sz="2400" dirty="0" err="1">
                <a:latin typeface="Sitka Subheading" pitchFamily="2" charset="0"/>
              </a:rPr>
              <a:t>thông</a:t>
            </a:r>
            <a:r>
              <a:rPr lang="en-US" sz="2400" dirty="0">
                <a:latin typeface="Sitka Subheading" pitchFamily="2" charset="0"/>
              </a:rPr>
              <a:t> tin (</a:t>
            </a:r>
            <a:r>
              <a:rPr lang="en-US" sz="2400" dirty="0" err="1">
                <a:latin typeface="Sitka Subheading" pitchFamily="2" charset="0"/>
              </a:rPr>
              <a:t>sgk</a:t>
            </a:r>
            <a:r>
              <a:rPr lang="en-US" sz="2400" dirty="0">
                <a:latin typeface="Sitka Subheading" pitchFamily="2" charset="0"/>
              </a:rPr>
              <a:t>/31). </a:t>
            </a:r>
            <a:r>
              <a:rPr lang="en-US" sz="2400" dirty="0" err="1">
                <a:latin typeface="Sitka Subheading" pitchFamily="2" charset="0"/>
              </a:rPr>
              <a:t>Trả</a:t>
            </a:r>
            <a:r>
              <a:rPr lang="en-US" sz="2400" dirty="0">
                <a:latin typeface="Sitka Subheading" pitchFamily="2" charset="0"/>
              </a:rPr>
              <a:t> </a:t>
            </a:r>
            <a:r>
              <a:rPr lang="en-US" sz="2400" dirty="0" err="1">
                <a:latin typeface="Sitka Subheading" pitchFamily="2" charset="0"/>
              </a:rPr>
              <a:t>lời</a:t>
            </a:r>
            <a:r>
              <a:rPr lang="en-US" sz="2400" dirty="0">
                <a:latin typeface="Sitka Subheading" pitchFamily="2" charset="0"/>
              </a:rPr>
              <a:t> </a:t>
            </a:r>
            <a:r>
              <a:rPr lang="en-US" sz="2400" dirty="0" err="1">
                <a:latin typeface="Sitka Subheading" pitchFamily="2" charset="0"/>
              </a:rPr>
              <a:t>các</a:t>
            </a:r>
            <a:r>
              <a:rPr lang="en-US" sz="2400" dirty="0">
                <a:latin typeface="Sitka Subheading" pitchFamily="2" charset="0"/>
              </a:rPr>
              <a:t> </a:t>
            </a:r>
            <a:r>
              <a:rPr lang="en-US" sz="2400" dirty="0" err="1">
                <a:latin typeface="Sitka Subheading" pitchFamily="2" charset="0"/>
              </a:rPr>
              <a:t>câu</a:t>
            </a:r>
            <a:r>
              <a:rPr lang="en-US" sz="2400" dirty="0">
                <a:latin typeface="Sitka Subheading" pitchFamily="2" charset="0"/>
              </a:rPr>
              <a:t> </a:t>
            </a:r>
            <a:r>
              <a:rPr lang="en-US" sz="2400" dirty="0" err="1">
                <a:latin typeface="Sitka Subheading" pitchFamily="2" charset="0"/>
              </a:rPr>
              <a:t>hỏi</a:t>
            </a:r>
            <a:r>
              <a:rPr lang="en-US" sz="2400" dirty="0">
                <a:latin typeface="Sitka Subheading" pitchFamily="2" charset="0"/>
              </a:rPr>
              <a:t> </a:t>
            </a:r>
            <a:r>
              <a:rPr lang="en-US" sz="2400" dirty="0" err="1">
                <a:latin typeface="Sitka Subheading" pitchFamily="2" charset="0"/>
              </a:rPr>
              <a:t>sau</a:t>
            </a:r>
            <a:r>
              <a:rPr lang="en-US" sz="2400" dirty="0">
                <a:latin typeface="Sitka Subheading" pitchFamily="2" charset="0"/>
              </a:rPr>
              <a:t>:</a:t>
            </a:r>
          </a:p>
          <a:p>
            <a:pPr algn="just"/>
            <a:r>
              <a:rPr lang="en-US" sz="2400" dirty="0">
                <a:latin typeface="Sitka Subheading" pitchFamily="2" charset="0"/>
              </a:rPr>
              <a:t>- </a:t>
            </a:r>
            <a:r>
              <a:rPr lang="en-US" sz="2400" dirty="0" err="1">
                <a:latin typeface="Sitka Subheading" pitchFamily="2" charset="0"/>
              </a:rPr>
              <a:t>Bạn</a:t>
            </a:r>
            <a:r>
              <a:rPr lang="en-US" sz="2400" dirty="0">
                <a:latin typeface="Sitka Subheading" pitchFamily="2" charset="0"/>
              </a:rPr>
              <a:t> Long, </a:t>
            </a:r>
            <a:r>
              <a:rPr lang="en-US" sz="2400" dirty="0" err="1">
                <a:latin typeface="Sitka Subheading" pitchFamily="2" charset="0"/>
              </a:rPr>
              <a:t>Vân</a:t>
            </a:r>
            <a:r>
              <a:rPr lang="en-US" sz="2400" dirty="0">
                <a:latin typeface="Sitka Subheading" pitchFamily="2" charset="0"/>
              </a:rPr>
              <a:t>, </a:t>
            </a:r>
            <a:r>
              <a:rPr lang="en-US" sz="2400" dirty="0" err="1">
                <a:latin typeface="Sitka Subheading" pitchFamily="2" charset="0"/>
              </a:rPr>
              <a:t>Ân</a:t>
            </a:r>
            <a:r>
              <a:rPr lang="en-US" sz="2400" dirty="0">
                <a:latin typeface="Sitka Subheading" pitchFamily="2" charset="0"/>
              </a:rPr>
              <a:t>, </a:t>
            </a:r>
            <a:r>
              <a:rPr lang="en-US" sz="2400" dirty="0" err="1">
                <a:latin typeface="Sitka Subheading" pitchFamily="2" charset="0"/>
              </a:rPr>
              <a:t>Hiếu</a:t>
            </a:r>
            <a:r>
              <a:rPr lang="en-US" sz="2400" dirty="0">
                <a:latin typeface="Sitka Subheading" pitchFamily="2" charset="0"/>
              </a:rPr>
              <a:t> </a:t>
            </a:r>
            <a:r>
              <a:rPr lang="en-US" sz="2400" dirty="0" err="1">
                <a:latin typeface="Sitka Subheading" pitchFamily="2" charset="0"/>
              </a:rPr>
              <a:t>đã</a:t>
            </a:r>
            <a:r>
              <a:rPr lang="en-US" sz="2400" dirty="0">
                <a:latin typeface="Sitka Subheading" pitchFamily="2" charset="0"/>
              </a:rPr>
              <a:t> </a:t>
            </a:r>
            <a:r>
              <a:rPr lang="en-US" sz="2400" dirty="0" err="1">
                <a:latin typeface="Sitka Subheading" pitchFamily="2" charset="0"/>
              </a:rPr>
              <a:t>tự</a:t>
            </a:r>
            <a:r>
              <a:rPr lang="en-US" sz="2400" dirty="0">
                <a:latin typeface="Sitka Subheading" pitchFamily="2" charset="0"/>
              </a:rPr>
              <a:t> </a:t>
            </a:r>
            <a:r>
              <a:rPr lang="en-US" sz="2400" dirty="0" err="1">
                <a:latin typeface="Sitka Subheading" pitchFamily="2" charset="0"/>
              </a:rPr>
              <a:t>nhận</a:t>
            </a:r>
            <a:r>
              <a:rPr lang="en-US" sz="2400" dirty="0">
                <a:latin typeface="Sitka Subheading" pitchFamily="2" charset="0"/>
              </a:rPr>
              <a:t> </a:t>
            </a:r>
            <a:r>
              <a:rPr lang="en-US" sz="2400" dirty="0" err="1">
                <a:latin typeface="Sitka Subheading" pitchFamily="2" charset="0"/>
              </a:rPr>
              <a:t>thức</a:t>
            </a:r>
            <a:r>
              <a:rPr lang="en-US" sz="2400" dirty="0">
                <a:latin typeface="Sitka Subheading" pitchFamily="2" charset="0"/>
              </a:rPr>
              <a:t> </a:t>
            </a:r>
            <a:r>
              <a:rPr lang="en-US" sz="2400" dirty="0" err="1">
                <a:latin typeface="Sitka Subheading" pitchFamily="2" charset="0"/>
              </a:rPr>
              <a:t>điều</a:t>
            </a:r>
            <a:r>
              <a:rPr lang="en-US" sz="2400" dirty="0">
                <a:latin typeface="Sitka Subheading" pitchFamily="2" charset="0"/>
              </a:rPr>
              <a:t> </a:t>
            </a:r>
            <a:r>
              <a:rPr lang="en-US" sz="2400" dirty="0" err="1">
                <a:latin typeface="Sitka Subheading" pitchFamily="2" charset="0"/>
              </a:rPr>
              <a:t>gì</a:t>
            </a:r>
            <a:r>
              <a:rPr lang="en-US" sz="2400" dirty="0">
                <a:latin typeface="Sitka Subheading" pitchFamily="2" charset="0"/>
              </a:rPr>
              <a:t> </a:t>
            </a:r>
            <a:r>
              <a:rPr lang="en-US" sz="2400" dirty="0" err="1">
                <a:latin typeface="Sitka Subheading" pitchFamily="2" charset="0"/>
              </a:rPr>
              <a:t>về</a:t>
            </a:r>
            <a:r>
              <a:rPr lang="en-US" sz="2400" dirty="0">
                <a:latin typeface="Sitka Subheading" pitchFamily="2" charset="0"/>
              </a:rPr>
              <a:t> </a:t>
            </a:r>
            <a:r>
              <a:rPr lang="en-US" sz="2400" dirty="0" err="1">
                <a:latin typeface="Sitka Subheading" pitchFamily="2" charset="0"/>
              </a:rPr>
              <a:t>bản</a:t>
            </a:r>
            <a:r>
              <a:rPr lang="en-US" sz="2400" dirty="0">
                <a:latin typeface="Sitka Subheading" pitchFamily="2" charset="0"/>
              </a:rPr>
              <a:t> </a:t>
            </a:r>
            <a:r>
              <a:rPr lang="en-US" sz="2400" dirty="0" err="1">
                <a:latin typeface="Sitka Subheading" pitchFamily="2" charset="0"/>
              </a:rPr>
              <a:t>thân</a:t>
            </a:r>
            <a:r>
              <a:rPr lang="en-US" sz="2400" dirty="0">
                <a:latin typeface="Sitka Subheading" pitchFamily="2" charset="0"/>
              </a:rPr>
              <a:t>?</a:t>
            </a:r>
          </a:p>
          <a:p>
            <a:pPr algn="just"/>
            <a:r>
              <a:rPr lang="en-US" sz="2400" dirty="0">
                <a:latin typeface="Sitka Subheading" pitchFamily="2" charset="0"/>
              </a:rPr>
              <a:t>- </a:t>
            </a:r>
            <a:r>
              <a:rPr lang="en-US" sz="2400" dirty="0" err="1">
                <a:latin typeface="Sitka Subheading" pitchFamily="2" charset="0"/>
              </a:rPr>
              <a:t>Việc</a:t>
            </a:r>
            <a:r>
              <a:rPr lang="en-US" sz="2400" dirty="0">
                <a:latin typeface="Sitka Subheading" pitchFamily="2" charset="0"/>
              </a:rPr>
              <a:t> </a:t>
            </a:r>
            <a:r>
              <a:rPr lang="en-US" sz="2400" dirty="0" err="1">
                <a:latin typeface="Sitka Subheading" pitchFamily="2" charset="0"/>
              </a:rPr>
              <a:t>tự</a:t>
            </a:r>
            <a:r>
              <a:rPr lang="en-US" sz="2400" dirty="0">
                <a:latin typeface="Sitka Subheading" pitchFamily="2" charset="0"/>
              </a:rPr>
              <a:t> </a:t>
            </a:r>
            <a:r>
              <a:rPr lang="en-US" sz="2400" dirty="0" err="1">
                <a:latin typeface="Sitka Subheading" pitchFamily="2" charset="0"/>
              </a:rPr>
              <a:t>nhận</a:t>
            </a:r>
            <a:r>
              <a:rPr lang="en-US" sz="2400" dirty="0">
                <a:latin typeface="Sitka Subheading" pitchFamily="2" charset="0"/>
              </a:rPr>
              <a:t> </a:t>
            </a:r>
            <a:r>
              <a:rPr lang="en-US" sz="2400" dirty="0" err="1">
                <a:latin typeface="Sitka Subheading" pitchFamily="2" charset="0"/>
              </a:rPr>
              <a:t>thức</a:t>
            </a:r>
            <a:r>
              <a:rPr lang="en-US" sz="2400" dirty="0">
                <a:latin typeface="Sitka Subheading" pitchFamily="2" charset="0"/>
              </a:rPr>
              <a:t>  </a:t>
            </a:r>
            <a:r>
              <a:rPr lang="en-US" sz="2400" dirty="0" err="1">
                <a:latin typeface="Sitka Subheading" pitchFamily="2" charset="0"/>
              </a:rPr>
              <a:t>của</a:t>
            </a:r>
            <a:r>
              <a:rPr lang="en-US" sz="2400" dirty="0">
                <a:latin typeface="Sitka Subheading" pitchFamily="2" charset="0"/>
              </a:rPr>
              <a:t> </a:t>
            </a:r>
            <a:r>
              <a:rPr lang="en-US" sz="2400" dirty="0" err="1">
                <a:latin typeface="Sitka Subheading" pitchFamily="2" charset="0"/>
              </a:rPr>
              <a:t>bạn</a:t>
            </a:r>
            <a:r>
              <a:rPr lang="en-US" sz="2400" dirty="0">
                <a:latin typeface="Sitka Subheading" pitchFamily="2" charset="0"/>
              </a:rPr>
              <a:t> Long, </a:t>
            </a:r>
            <a:r>
              <a:rPr lang="en-US" sz="2400" dirty="0" err="1">
                <a:latin typeface="Sitka Subheading" pitchFamily="2" charset="0"/>
              </a:rPr>
              <a:t>Vân</a:t>
            </a:r>
            <a:r>
              <a:rPr lang="en-US" sz="2400" dirty="0">
                <a:latin typeface="Sitka Subheading" pitchFamily="2" charset="0"/>
              </a:rPr>
              <a:t>, </a:t>
            </a:r>
            <a:r>
              <a:rPr lang="en-US" sz="2400" dirty="0" err="1">
                <a:latin typeface="Sitka Subheading" pitchFamily="2" charset="0"/>
              </a:rPr>
              <a:t>Ân</a:t>
            </a:r>
            <a:r>
              <a:rPr lang="en-US" sz="2400" dirty="0">
                <a:latin typeface="Sitka Subheading" pitchFamily="2" charset="0"/>
              </a:rPr>
              <a:t>, </a:t>
            </a:r>
            <a:r>
              <a:rPr lang="en-US" sz="2400" dirty="0" err="1">
                <a:latin typeface="Sitka Subheading" pitchFamily="2" charset="0"/>
              </a:rPr>
              <a:t>Hiếu</a:t>
            </a:r>
            <a:r>
              <a:rPr lang="en-US" sz="2400" dirty="0">
                <a:latin typeface="Sitka Subheading" pitchFamily="2" charset="0"/>
              </a:rPr>
              <a:t> </a:t>
            </a:r>
            <a:r>
              <a:rPr lang="en-US" sz="2400" dirty="0" err="1">
                <a:latin typeface="Sitka Subheading" pitchFamily="2" charset="0"/>
              </a:rPr>
              <a:t>sẽ</a:t>
            </a:r>
            <a:r>
              <a:rPr lang="en-US" sz="2400" dirty="0">
                <a:latin typeface="Sitka Subheading" pitchFamily="2" charset="0"/>
              </a:rPr>
              <a:t> </a:t>
            </a:r>
            <a:r>
              <a:rPr lang="en-US" sz="2400" dirty="0" err="1">
                <a:latin typeface="Sitka Subheading" pitchFamily="2" charset="0"/>
              </a:rPr>
              <a:t>mang</a:t>
            </a:r>
            <a:r>
              <a:rPr lang="en-US" sz="2400" dirty="0">
                <a:latin typeface="Sitka Subheading" pitchFamily="2" charset="0"/>
              </a:rPr>
              <a:t> </a:t>
            </a:r>
            <a:r>
              <a:rPr lang="en-US" sz="2400" dirty="0" err="1">
                <a:latin typeface="Sitka Subheading" pitchFamily="2" charset="0"/>
              </a:rPr>
              <a:t>lại</a:t>
            </a:r>
            <a:r>
              <a:rPr lang="en-US" sz="2400" dirty="0">
                <a:latin typeface="Sitka Subheading" pitchFamily="2" charset="0"/>
              </a:rPr>
              <a:t> </a:t>
            </a:r>
            <a:r>
              <a:rPr lang="en-US" sz="2400" dirty="0" err="1">
                <a:latin typeface="Sitka Subheading" pitchFamily="2" charset="0"/>
              </a:rPr>
              <a:t>điều</a:t>
            </a:r>
            <a:r>
              <a:rPr lang="en-US" sz="2400" dirty="0">
                <a:latin typeface="Sitka Subheading" pitchFamily="2" charset="0"/>
              </a:rPr>
              <a:t> </a:t>
            </a:r>
            <a:r>
              <a:rPr lang="en-US" sz="2400" dirty="0" err="1">
                <a:latin typeface="Sitka Subheading" pitchFamily="2" charset="0"/>
              </a:rPr>
              <a:t>gì</a:t>
            </a:r>
            <a:r>
              <a:rPr lang="en-US" sz="2400" dirty="0" smtClean="0">
                <a:latin typeface="Sitka Subheading" pitchFamily="2" charset="0"/>
              </a:rPr>
              <a:t>?</a:t>
            </a:r>
          </a:p>
          <a:p>
            <a:pPr algn="just"/>
            <a:r>
              <a:rPr lang="en-US" sz="2400" dirty="0" smtClean="0">
                <a:latin typeface="Sitka Subheading" pitchFamily="2" charset="0"/>
              </a:rPr>
              <a:t>3</a:t>
            </a:r>
            <a:r>
              <a:rPr lang="en-US" sz="2400" dirty="0">
                <a:latin typeface="Sitka Subheading" pitchFamily="2" charset="0"/>
              </a:rPr>
              <a:t>/ </a:t>
            </a:r>
            <a:r>
              <a:rPr lang="en-US" sz="2400" dirty="0" err="1">
                <a:latin typeface="Sitka Subheading" pitchFamily="2" charset="0"/>
              </a:rPr>
              <a:t>Từ</a:t>
            </a:r>
            <a:r>
              <a:rPr lang="en-US" sz="2400" dirty="0">
                <a:latin typeface="Sitka Subheading" pitchFamily="2" charset="0"/>
              </a:rPr>
              <a:t> </a:t>
            </a:r>
            <a:r>
              <a:rPr lang="en-US" sz="2400" dirty="0" err="1">
                <a:latin typeface="Sitka Subheading" pitchFamily="2" charset="0"/>
              </a:rPr>
              <a:t>phân</a:t>
            </a:r>
            <a:r>
              <a:rPr lang="en-US" sz="2400" dirty="0">
                <a:latin typeface="Sitka Subheading" pitchFamily="2" charset="0"/>
              </a:rPr>
              <a:t> </a:t>
            </a:r>
            <a:r>
              <a:rPr lang="en-US" sz="2400" dirty="0" err="1">
                <a:latin typeface="Sitka Subheading" pitchFamily="2" charset="0"/>
              </a:rPr>
              <a:t>thông</a:t>
            </a:r>
            <a:r>
              <a:rPr lang="en-US" sz="2400" dirty="0">
                <a:latin typeface="Sitka Subheading" pitchFamily="2" charset="0"/>
              </a:rPr>
              <a:t> tin </a:t>
            </a:r>
            <a:r>
              <a:rPr lang="en-US" sz="2400" dirty="0" err="1">
                <a:latin typeface="Sitka Subheading" pitchFamily="2" charset="0"/>
              </a:rPr>
              <a:t>sgk</a:t>
            </a:r>
            <a:r>
              <a:rPr lang="en-US" sz="2400" dirty="0">
                <a:latin typeface="Sitka Subheading" pitchFamily="2" charset="0"/>
              </a:rPr>
              <a:t>/31 </a:t>
            </a:r>
            <a:r>
              <a:rPr lang="en-US" sz="2400" dirty="0" err="1">
                <a:latin typeface="Sitka Subheading" pitchFamily="2" charset="0"/>
              </a:rPr>
              <a:t>trên</a:t>
            </a:r>
            <a:r>
              <a:rPr lang="en-US" sz="2400" dirty="0">
                <a:latin typeface="Sitka Subheading" pitchFamily="2" charset="0"/>
              </a:rPr>
              <a:t>, </a:t>
            </a:r>
            <a:r>
              <a:rPr lang="en-US" sz="2400" dirty="0" err="1">
                <a:latin typeface="Sitka Subheading" pitchFamily="2" charset="0"/>
              </a:rPr>
              <a:t>theo</a:t>
            </a:r>
            <a:r>
              <a:rPr lang="en-US" sz="2400" dirty="0">
                <a:latin typeface="Sitka Subheading" pitchFamily="2" charset="0"/>
              </a:rPr>
              <a:t> </a:t>
            </a:r>
            <a:r>
              <a:rPr lang="en-US" sz="2400" dirty="0" err="1">
                <a:latin typeface="Sitka Subheading" pitchFamily="2" charset="0"/>
              </a:rPr>
              <a:t>em</a:t>
            </a:r>
            <a:r>
              <a:rPr lang="en-US" sz="2400" dirty="0">
                <a:latin typeface="Sitka Subheading" pitchFamily="2" charset="0"/>
              </a:rPr>
              <a:t> </a:t>
            </a:r>
            <a:r>
              <a:rPr lang="en-US" sz="2400" dirty="0" err="1">
                <a:latin typeface="Sitka Subheading" pitchFamily="2" charset="0"/>
              </a:rPr>
              <a:t>tự</a:t>
            </a:r>
            <a:r>
              <a:rPr lang="en-US" sz="2400" dirty="0">
                <a:latin typeface="Sitka Subheading" pitchFamily="2" charset="0"/>
              </a:rPr>
              <a:t> </a:t>
            </a:r>
            <a:r>
              <a:rPr lang="en-US" sz="2400" dirty="0" err="1">
                <a:latin typeface="Sitka Subheading" pitchFamily="2" charset="0"/>
              </a:rPr>
              <a:t>nhận</a:t>
            </a:r>
            <a:r>
              <a:rPr lang="en-US" sz="2400" dirty="0">
                <a:latin typeface="Sitka Subheading" pitchFamily="2" charset="0"/>
              </a:rPr>
              <a:t> </a:t>
            </a:r>
            <a:r>
              <a:rPr lang="en-US" sz="2400" dirty="0" err="1">
                <a:latin typeface="Sitka Subheading" pitchFamily="2" charset="0"/>
              </a:rPr>
              <a:t>thức</a:t>
            </a:r>
            <a:r>
              <a:rPr lang="en-US" sz="2400" dirty="0">
                <a:latin typeface="Sitka Subheading" pitchFamily="2" charset="0"/>
              </a:rPr>
              <a:t> </a:t>
            </a:r>
            <a:r>
              <a:rPr lang="en-US" sz="2400" dirty="0" err="1">
                <a:latin typeface="Sitka Subheading" pitchFamily="2" charset="0"/>
              </a:rPr>
              <a:t>bản</a:t>
            </a:r>
            <a:r>
              <a:rPr lang="en-US" sz="2400" dirty="0">
                <a:latin typeface="Sitka Subheading" pitchFamily="2" charset="0"/>
              </a:rPr>
              <a:t> </a:t>
            </a:r>
            <a:r>
              <a:rPr lang="en-US" sz="2400" dirty="0" err="1">
                <a:latin typeface="Sitka Subheading" pitchFamily="2" charset="0"/>
              </a:rPr>
              <a:t>thân</a:t>
            </a:r>
            <a:r>
              <a:rPr lang="en-US" sz="2400" dirty="0">
                <a:latin typeface="Sitka Subheading" pitchFamily="2" charset="0"/>
              </a:rPr>
              <a:t> </a:t>
            </a:r>
            <a:r>
              <a:rPr lang="en-US" sz="2400" dirty="0" err="1">
                <a:latin typeface="Sitka Subheading" pitchFamily="2" charset="0"/>
              </a:rPr>
              <a:t>có</a:t>
            </a:r>
            <a:r>
              <a:rPr lang="en-US" sz="2400" dirty="0">
                <a:latin typeface="Sitka Subheading" pitchFamily="2" charset="0"/>
              </a:rPr>
              <a:t> ý </a:t>
            </a:r>
            <a:r>
              <a:rPr lang="en-US" sz="2400" dirty="0" err="1">
                <a:latin typeface="Sitka Subheading" pitchFamily="2" charset="0"/>
              </a:rPr>
              <a:t>nghĩa</a:t>
            </a:r>
            <a:r>
              <a:rPr lang="en-US" sz="2400" dirty="0">
                <a:latin typeface="Sitka Subheading" pitchFamily="2" charset="0"/>
              </a:rPr>
              <a:t> </a:t>
            </a:r>
            <a:r>
              <a:rPr lang="en-US" sz="2400" dirty="0" err="1">
                <a:latin typeface="Sitka Subheading" pitchFamily="2" charset="0"/>
              </a:rPr>
              <a:t>như</a:t>
            </a:r>
            <a:r>
              <a:rPr lang="en-US" sz="2400" dirty="0">
                <a:latin typeface="Sitka Subheading" pitchFamily="2" charset="0"/>
              </a:rPr>
              <a:t> </a:t>
            </a:r>
            <a:r>
              <a:rPr lang="en-US" sz="2400" dirty="0" err="1">
                <a:latin typeface="Sitka Subheading" pitchFamily="2" charset="0"/>
              </a:rPr>
              <a:t>thế</a:t>
            </a:r>
            <a:r>
              <a:rPr lang="en-US" sz="2400" dirty="0">
                <a:latin typeface="Sitka Subheading" pitchFamily="2" charset="0"/>
              </a:rPr>
              <a:t> </a:t>
            </a:r>
            <a:r>
              <a:rPr lang="en-US" sz="2400" dirty="0" err="1">
                <a:latin typeface="Sitka Subheading" pitchFamily="2" charset="0"/>
              </a:rPr>
              <a:t>nào</a:t>
            </a:r>
            <a:r>
              <a:rPr lang="en-US" sz="2400" dirty="0">
                <a:latin typeface="Sitka Subheading" pitchFamily="2" charset="0"/>
              </a:rPr>
              <a:t>?</a:t>
            </a:r>
          </a:p>
          <a:p>
            <a:pPr algn="just"/>
            <a:r>
              <a:rPr lang="en-US" sz="2400" b="1" dirty="0">
                <a:latin typeface="Sitka Subheading" pitchFamily="2" charset="0"/>
              </a:rPr>
              <a:t>III/ </a:t>
            </a:r>
            <a:r>
              <a:rPr lang="en-US" sz="2400" b="1" dirty="0" err="1">
                <a:latin typeface="Sitka Subheading" pitchFamily="2" charset="0"/>
              </a:rPr>
              <a:t>Luyện</a:t>
            </a:r>
            <a:r>
              <a:rPr lang="en-US" sz="2400" b="1" dirty="0">
                <a:latin typeface="Sitka Subheading" pitchFamily="2" charset="0"/>
              </a:rPr>
              <a:t> </a:t>
            </a:r>
            <a:r>
              <a:rPr lang="en-US" sz="2400" b="1" dirty="0" err="1">
                <a:latin typeface="Sitka Subheading" pitchFamily="2" charset="0"/>
              </a:rPr>
              <a:t>tập</a:t>
            </a:r>
            <a:r>
              <a:rPr lang="en-US" sz="2400" b="1" dirty="0">
                <a:latin typeface="Sitka Subheading" pitchFamily="2" charset="0"/>
              </a:rPr>
              <a:t> </a:t>
            </a:r>
            <a:r>
              <a:rPr lang="en-US" sz="2400" dirty="0">
                <a:latin typeface="Sitka Subheading" pitchFamily="2" charset="0"/>
              </a:rPr>
              <a:t>(</a:t>
            </a:r>
            <a:r>
              <a:rPr lang="en-US" sz="2400" dirty="0" err="1">
                <a:latin typeface="Sitka Subheading" pitchFamily="2" charset="0"/>
              </a:rPr>
              <a:t>hoàn</a:t>
            </a:r>
            <a:r>
              <a:rPr lang="en-US" sz="2400" dirty="0">
                <a:latin typeface="Sitka Subheading" pitchFamily="2" charset="0"/>
              </a:rPr>
              <a:t> </a:t>
            </a:r>
            <a:r>
              <a:rPr lang="en-US" sz="2400" dirty="0" err="1">
                <a:latin typeface="Sitka Subheading" pitchFamily="2" charset="0"/>
              </a:rPr>
              <a:t>thành</a:t>
            </a:r>
            <a:r>
              <a:rPr lang="en-US" sz="2400" dirty="0">
                <a:latin typeface="Sitka Subheading" pitchFamily="2" charset="0"/>
              </a:rPr>
              <a:t> </a:t>
            </a:r>
            <a:r>
              <a:rPr lang="en-US" sz="2400" dirty="0" err="1">
                <a:latin typeface="Sitka Subheading" pitchFamily="2" charset="0"/>
              </a:rPr>
              <a:t>bài</a:t>
            </a:r>
            <a:r>
              <a:rPr lang="en-US" sz="2400" dirty="0">
                <a:latin typeface="Sitka Subheading" pitchFamily="2" charset="0"/>
              </a:rPr>
              <a:t> </a:t>
            </a:r>
            <a:r>
              <a:rPr lang="en-US" sz="2400" dirty="0" err="1">
                <a:latin typeface="Sitka Subheading" pitchFamily="2" charset="0"/>
              </a:rPr>
              <a:t>tập</a:t>
            </a:r>
            <a:r>
              <a:rPr lang="en-US" sz="2400" dirty="0">
                <a:latin typeface="Sitka Subheading" pitchFamily="2" charset="0"/>
              </a:rPr>
              <a:t>)</a:t>
            </a:r>
          </a:p>
          <a:p>
            <a:pPr algn="just"/>
            <a:r>
              <a:rPr lang="en-US" sz="2400" b="1" dirty="0">
                <a:latin typeface="Sitka Subheading" pitchFamily="2" charset="0"/>
              </a:rPr>
              <a:t>IV/ </a:t>
            </a:r>
            <a:r>
              <a:rPr lang="en-US" sz="2400" b="1" dirty="0" err="1">
                <a:latin typeface="Sitka Subheading" pitchFamily="2" charset="0"/>
              </a:rPr>
              <a:t>Vận</a:t>
            </a:r>
            <a:r>
              <a:rPr lang="en-US" sz="2400" b="1" dirty="0">
                <a:latin typeface="Sitka Subheading" pitchFamily="2" charset="0"/>
              </a:rPr>
              <a:t> </a:t>
            </a:r>
            <a:r>
              <a:rPr lang="en-US" sz="2400" b="1" dirty="0" err="1">
                <a:latin typeface="Sitka Subheading" pitchFamily="2" charset="0"/>
              </a:rPr>
              <a:t>dụng</a:t>
            </a:r>
            <a:r>
              <a:rPr lang="en-US" sz="2400" b="1" dirty="0">
                <a:latin typeface="Sitka Subheading" pitchFamily="2" charset="0"/>
              </a:rPr>
              <a:t>: </a:t>
            </a:r>
            <a:endParaRPr lang="en-US" sz="2400" b="1" dirty="0" smtClean="0">
              <a:latin typeface="Sitka Subheading" pitchFamily="2" charset="0"/>
            </a:endParaRPr>
          </a:p>
          <a:p>
            <a:pPr algn="just"/>
            <a:r>
              <a:rPr lang="en-US" sz="2400" i="1" dirty="0" err="1" smtClean="0">
                <a:latin typeface="Sitka Subheading" pitchFamily="2" charset="0"/>
              </a:rPr>
              <a:t>Em</a:t>
            </a:r>
            <a:r>
              <a:rPr lang="en-US" sz="2400" i="1" dirty="0" smtClean="0">
                <a:latin typeface="Sitka Subheading" pitchFamily="2" charset="0"/>
              </a:rPr>
              <a:t> </a:t>
            </a:r>
            <a:r>
              <a:rPr lang="en-US" sz="2400" i="1" dirty="0" err="1">
                <a:latin typeface="Sitka Subheading" pitchFamily="2" charset="0"/>
              </a:rPr>
              <a:t>hãy</a:t>
            </a:r>
            <a:r>
              <a:rPr lang="en-US" sz="2400" i="1" dirty="0">
                <a:latin typeface="Sitka Subheading" pitchFamily="2" charset="0"/>
              </a:rPr>
              <a:t> </a:t>
            </a:r>
            <a:r>
              <a:rPr lang="en-US" sz="2400" i="1" dirty="0" err="1">
                <a:latin typeface="Sitka Subheading" pitchFamily="2" charset="0"/>
              </a:rPr>
              <a:t>tự</a:t>
            </a:r>
            <a:r>
              <a:rPr lang="en-US" sz="2400" i="1" dirty="0">
                <a:latin typeface="Sitka Subheading" pitchFamily="2" charset="0"/>
              </a:rPr>
              <a:t> </a:t>
            </a:r>
            <a:r>
              <a:rPr lang="en-US" sz="2400" i="1" dirty="0" err="1">
                <a:latin typeface="Sitka Subheading" pitchFamily="2" charset="0"/>
              </a:rPr>
              <a:t>nhận</a:t>
            </a:r>
            <a:r>
              <a:rPr lang="en-US" sz="2400" i="1" dirty="0">
                <a:latin typeface="Sitka Subheading" pitchFamily="2" charset="0"/>
              </a:rPr>
              <a:t> </a:t>
            </a:r>
            <a:r>
              <a:rPr lang="en-US" sz="2400" i="1" dirty="0" err="1">
                <a:latin typeface="Sitka Subheading" pitchFamily="2" charset="0"/>
              </a:rPr>
              <a:t>xét</a:t>
            </a:r>
            <a:r>
              <a:rPr lang="en-US" sz="2400" i="1" dirty="0">
                <a:latin typeface="Sitka Subheading" pitchFamily="2" charset="0"/>
              </a:rPr>
              <a:t> </a:t>
            </a:r>
            <a:r>
              <a:rPr lang="en-US" sz="2400" i="1" dirty="0" err="1">
                <a:latin typeface="Sitka Subheading" pitchFamily="2" charset="0"/>
              </a:rPr>
              <a:t>bản</a:t>
            </a:r>
            <a:r>
              <a:rPr lang="en-US" sz="2400" i="1" dirty="0">
                <a:latin typeface="Sitka Subheading" pitchFamily="2" charset="0"/>
              </a:rPr>
              <a:t> </a:t>
            </a:r>
            <a:r>
              <a:rPr lang="en-US" sz="2400" i="1" dirty="0" err="1">
                <a:latin typeface="Sitka Subheading" pitchFamily="2" charset="0"/>
              </a:rPr>
              <a:t>thân</a:t>
            </a:r>
            <a:r>
              <a:rPr lang="en-US" sz="2400" i="1" dirty="0">
                <a:latin typeface="Sitka Subheading" pitchFamily="2" charset="0"/>
              </a:rPr>
              <a:t> </a:t>
            </a:r>
            <a:r>
              <a:rPr lang="en-US" sz="2400" i="1" dirty="0" err="1">
                <a:latin typeface="Sitka Subheading" pitchFamily="2" charset="0"/>
              </a:rPr>
              <a:t>theo</a:t>
            </a:r>
            <a:r>
              <a:rPr lang="en-US" sz="2400" i="1" dirty="0">
                <a:latin typeface="Sitka Subheading" pitchFamily="2" charset="0"/>
              </a:rPr>
              <a:t> </a:t>
            </a:r>
            <a:r>
              <a:rPr lang="en-US" sz="2400" i="1" dirty="0" err="1">
                <a:latin typeface="Sitka Subheading" pitchFamily="2" charset="0"/>
              </a:rPr>
              <a:t>các</a:t>
            </a:r>
            <a:r>
              <a:rPr lang="en-US" sz="2400" i="1" dirty="0">
                <a:latin typeface="Sitka Subheading" pitchFamily="2" charset="0"/>
              </a:rPr>
              <a:t> </a:t>
            </a:r>
            <a:r>
              <a:rPr lang="en-US" sz="2400" i="1" dirty="0" err="1">
                <a:latin typeface="Sitka Subheading" pitchFamily="2" charset="0"/>
              </a:rPr>
              <a:t>gợi</a:t>
            </a:r>
            <a:r>
              <a:rPr lang="en-US" sz="2400" i="1" dirty="0">
                <a:latin typeface="Sitka Subheading" pitchFamily="2" charset="0"/>
              </a:rPr>
              <a:t> ý </a:t>
            </a:r>
            <a:r>
              <a:rPr lang="en-US" sz="2400" i="1" dirty="0" err="1">
                <a:latin typeface="Sitka Subheading" pitchFamily="2" charset="0"/>
              </a:rPr>
              <a:t>dưới</a:t>
            </a:r>
            <a:r>
              <a:rPr lang="en-US" sz="2400" i="1" dirty="0">
                <a:latin typeface="Sitka Subheading" pitchFamily="2" charset="0"/>
              </a:rPr>
              <a:t> </a:t>
            </a:r>
            <a:r>
              <a:rPr lang="en-US" sz="2400" i="1" dirty="0" err="1">
                <a:latin typeface="Sitka Subheading" pitchFamily="2" charset="0"/>
              </a:rPr>
              <a:t>đây</a:t>
            </a:r>
            <a:endParaRPr lang="en-US" sz="2400" i="1" dirty="0">
              <a:latin typeface="Sitka Subheading" pitchFamily="2" charset="0"/>
            </a:endParaRPr>
          </a:p>
          <a:p>
            <a:pPr algn="just"/>
            <a:r>
              <a:rPr lang="en-US" sz="2400" dirty="0" err="1">
                <a:latin typeface="Sitka Subheading" pitchFamily="2" charset="0"/>
              </a:rPr>
              <a:t>Gợi</a:t>
            </a:r>
            <a:r>
              <a:rPr lang="en-US" sz="2400" dirty="0">
                <a:latin typeface="Sitka Subheading" pitchFamily="2" charset="0"/>
              </a:rPr>
              <a:t> ý: </a:t>
            </a:r>
            <a:r>
              <a:rPr lang="en-US" sz="2400" dirty="0" err="1">
                <a:latin typeface="Sitka Subheading" pitchFamily="2" charset="0"/>
              </a:rPr>
              <a:t>Ngoại</a:t>
            </a:r>
            <a:r>
              <a:rPr lang="en-US" sz="2400" dirty="0">
                <a:latin typeface="Sitka Subheading" pitchFamily="2" charset="0"/>
              </a:rPr>
              <a:t> </a:t>
            </a:r>
            <a:r>
              <a:rPr lang="en-US" sz="2400" dirty="0" err="1">
                <a:latin typeface="Sitka Subheading" pitchFamily="2" charset="0"/>
              </a:rPr>
              <a:t>hình</a:t>
            </a:r>
            <a:r>
              <a:rPr lang="en-US" sz="2400" dirty="0">
                <a:latin typeface="Sitka Subheading" pitchFamily="2" charset="0"/>
              </a:rPr>
              <a:t>, </a:t>
            </a:r>
            <a:r>
              <a:rPr lang="en-US" sz="2400" dirty="0" err="1">
                <a:latin typeface="Sitka Subheading" pitchFamily="2" charset="0"/>
              </a:rPr>
              <a:t>tính</a:t>
            </a:r>
            <a:r>
              <a:rPr lang="en-US" sz="2400" dirty="0">
                <a:latin typeface="Sitka Subheading" pitchFamily="2" charset="0"/>
              </a:rPr>
              <a:t> </a:t>
            </a:r>
            <a:r>
              <a:rPr lang="en-US" sz="2400" dirty="0" err="1">
                <a:latin typeface="Sitka Subheading" pitchFamily="2" charset="0"/>
              </a:rPr>
              <a:t>cách</a:t>
            </a:r>
            <a:r>
              <a:rPr lang="en-US" sz="2400" dirty="0">
                <a:latin typeface="Sitka Subheading" pitchFamily="2" charset="0"/>
              </a:rPr>
              <a:t>, </a:t>
            </a:r>
            <a:r>
              <a:rPr lang="en-US" sz="2400" dirty="0" err="1">
                <a:latin typeface="Sitka Subheading" pitchFamily="2" charset="0"/>
              </a:rPr>
              <a:t>sức</a:t>
            </a:r>
            <a:r>
              <a:rPr lang="en-US" sz="2400" dirty="0">
                <a:latin typeface="Sitka Subheading" pitchFamily="2" charset="0"/>
              </a:rPr>
              <a:t> </a:t>
            </a:r>
            <a:r>
              <a:rPr lang="en-US" sz="2400" dirty="0" err="1">
                <a:latin typeface="Sitka Subheading" pitchFamily="2" charset="0"/>
              </a:rPr>
              <a:t>khỏe</a:t>
            </a:r>
            <a:r>
              <a:rPr lang="en-US" sz="2400" dirty="0">
                <a:latin typeface="Sitka Subheading" pitchFamily="2" charset="0"/>
              </a:rPr>
              <a:t>, </a:t>
            </a:r>
            <a:r>
              <a:rPr lang="en-US" sz="2400" dirty="0" err="1">
                <a:latin typeface="Sitka Subheading" pitchFamily="2" charset="0"/>
              </a:rPr>
              <a:t>kĩ</a:t>
            </a:r>
            <a:r>
              <a:rPr lang="en-US" sz="2400" dirty="0">
                <a:latin typeface="Sitka Subheading" pitchFamily="2" charset="0"/>
              </a:rPr>
              <a:t> </a:t>
            </a:r>
            <a:r>
              <a:rPr lang="en-US" sz="2400" dirty="0" err="1">
                <a:latin typeface="Sitka Subheading" pitchFamily="2" charset="0"/>
              </a:rPr>
              <a:t>năng</a:t>
            </a:r>
            <a:r>
              <a:rPr lang="en-US" sz="2400" dirty="0">
                <a:latin typeface="Sitka Subheading" pitchFamily="2" charset="0"/>
              </a:rPr>
              <a:t> </a:t>
            </a:r>
            <a:r>
              <a:rPr lang="en-US" sz="2400" dirty="0" err="1">
                <a:latin typeface="Sitka Subheading" pitchFamily="2" charset="0"/>
              </a:rPr>
              <a:t>học</a:t>
            </a:r>
            <a:r>
              <a:rPr lang="en-US" sz="2400" dirty="0">
                <a:latin typeface="Sitka Subheading" pitchFamily="2" charset="0"/>
              </a:rPr>
              <a:t> </a:t>
            </a:r>
            <a:r>
              <a:rPr lang="en-US" sz="2400" dirty="0" err="1">
                <a:latin typeface="Sitka Subheading" pitchFamily="2" charset="0"/>
              </a:rPr>
              <a:t>tập</a:t>
            </a:r>
            <a:r>
              <a:rPr lang="en-US" sz="2400" dirty="0">
                <a:latin typeface="Sitka Subheading" pitchFamily="2" charset="0"/>
              </a:rPr>
              <a:t>, </a:t>
            </a:r>
            <a:r>
              <a:rPr lang="en-US" sz="2400" dirty="0" err="1">
                <a:latin typeface="Sitka Subheading" pitchFamily="2" charset="0"/>
              </a:rPr>
              <a:t>năng</a:t>
            </a:r>
            <a:r>
              <a:rPr lang="en-US" sz="2400" dirty="0">
                <a:latin typeface="Sitka Subheading" pitchFamily="2" charset="0"/>
              </a:rPr>
              <a:t> </a:t>
            </a:r>
            <a:r>
              <a:rPr lang="en-US" sz="2400" dirty="0" err="1">
                <a:latin typeface="Sitka Subheading" pitchFamily="2" charset="0"/>
              </a:rPr>
              <a:t>khiếu</a:t>
            </a:r>
            <a:r>
              <a:rPr lang="en-US" sz="2400" dirty="0">
                <a:latin typeface="Sitka Subheading" pitchFamily="2" charset="0"/>
              </a:rPr>
              <a:t>, </a:t>
            </a:r>
            <a:r>
              <a:rPr lang="en-US" sz="2400" dirty="0" err="1">
                <a:latin typeface="Sitka Subheading" pitchFamily="2" charset="0"/>
              </a:rPr>
              <a:t>điểm</a:t>
            </a:r>
            <a:r>
              <a:rPr lang="en-US" sz="2400" dirty="0">
                <a:latin typeface="Sitka Subheading" pitchFamily="2" charset="0"/>
              </a:rPr>
              <a:t> </a:t>
            </a:r>
            <a:r>
              <a:rPr lang="en-US" sz="2400" dirty="0" err="1">
                <a:latin typeface="Sitka Subheading" pitchFamily="2" charset="0"/>
              </a:rPr>
              <a:t>mạnh</a:t>
            </a:r>
            <a:r>
              <a:rPr lang="en-US" sz="2400" dirty="0">
                <a:latin typeface="Sitka Subheading" pitchFamily="2" charset="0"/>
              </a:rPr>
              <a:t>, </a:t>
            </a:r>
            <a:r>
              <a:rPr lang="en-US" sz="2400" dirty="0" err="1">
                <a:latin typeface="Sitka Subheading" pitchFamily="2" charset="0"/>
              </a:rPr>
              <a:t>điểm</a:t>
            </a:r>
            <a:r>
              <a:rPr lang="en-US" sz="2400" dirty="0">
                <a:latin typeface="Sitka Subheading" pitchFamily="2" charset="0"/>
              </a:rPr>
              <a:t> </a:t>
            </a:r>
            <a:r>
              <a:rPr lang="en-US" sz="2400" dirty="0" err="1">
                <a:latin typeface="Sitka Subheading" pitchFamily="2" charset="0"/>
              </a:rPr>
              <a:t>yếu</a:t>
            </a:r>
            <a:r>
              <a:rPr lang="en-US" sz="2400" dirty="0">
                <a:latin typeface="Sitka Subheading" pitchFamily="2" charset="0"/>
              </a:rPr>
              <a:t>, </a:t>
            </a:r>
            <a:r>
              <a:rPr lang="en-US" sz="2400" dirty="0" err="1">
                <a:latin typeface="Sitka Subheading" pitchFamily="2" charset="0"/>
              </a:rPr>
              <a:t>mối</a:t>
            </a:r>
            <a:r>
              <a:rPr lang="en-US" sz="2400" dirty="0">
                <a:latin typeface="Sitka Subheading" pitchFamily="2" charset="0"/>
              </a:rPr>
              <a:t> </a:t>
            </a:r>
            <a:r>
              <a:rPr lang="en-US" sz="2400" dirty="0" err="1">
                <a:latin typeface="Sitka Subheading" pitchFamily="2" charset="0"/>
              </a:rPr>
              <a:t>quan</a:t>
            </a:r>
            <a:r>
              <a:rPr lang="en-US" sz="2400" dirty="0">
                <a:latin typeface="Sitka Subheading" pitchFamily="2" charset="0"/>
              </a:rPr>
              <a:t> </a:t>
            </a:r>
            <a:r>
              <a:rPr lang="en-US" sz="2400" dirty="0" err="1">
                <a:latin typeface="Sitka Subheading" pitchFamily="2" charset="0"/>
              </a:rPr>
              <a:t>hệ</a:t>
            </a:r>
            <a:r>
              <a:rPr lang="en-US" sz="2400" dirty="0">
                <a:latin typeface="Sitka Subheading" pitchFamily="2" charset="0"/>
              </a:rPr>
              <a:t> </a:t>
            </a:r>
            <a:r>
              <a:rPr lang="en-US" sz="2400" dirty="0" err="1">
                <a:latin typeface="Sitka Subheading" pitchFamily="2" charset="0"/>
              </a:rPr>
              <a:t>với</a:t>
            </a:r>
            <a:r>
              <a:rPr lang="en-US" sz="2400" dirty="0">
                <a:latin typeface="Sitka Subheading" pitchFamily="2" charset="0"/>
              </a:rPr>
              <a:t> </a:t>
            </a:r>
            <a:r>
              <a:rPr lang="en-US" sz="2400" dirty="0" err="1">
                <a:latin typeface="Sitka Subheading" pitchFamily="2" charset="0"/>
              </a:rPr>
              <a:t>người</a:t>
            </a:r>
            <a:r>
              <a:rPr lang="en-US" sz="2400" dirty="0">
                <a:latin typeface="Sitka Subheading" pitchFamily="2" charset="0"/>
              </a:rPr>
              <a:t> </a:t>
            </a:r>
            <a:r>
              <a:rPr lang="en-US" sz="2400" dirty="0" err="1">
                <a:latin typeface="Sitka Subheading" pitchFamily="2" charset="0"/>
              </a:rPr>
              <a:t>thân</a:t>
            </a:r>
            <a:r>
              <a:rPr lang="en-US" sz="2400" dirty="0">
                <a:latin typeface="Sitka Subheading" pitchFamily="2" charset="0"/>
              </a:rPr>
              <a:t> (</a:t>
            </a:r>
            <a:r>
              <a:rPr lang="en-US" sz="2400" dirty="0" err="1">
                <a:latin typeface="Sitka Subheading" pitchFamily="2" charset="0"/>
              </a:rPr>
              <a:t>ông</a:t>
            </a:r>
            <a:r>
              <a:rPr lang="en-US" sz="2400" dirty="0">
                <a:latin typeface="Sitka Subheading" pitchFamily="2" charset="0"/>
              </a:rPr>
              <a:t>, </a:t>
            </a:r>
            <a:r>
              <a:rPr lang="en-US" sz="2400" dirty="0" err="1">
                <a:latin typeface="Sitka Subheading" pitchFamily="2" charset="0"/>
              </a:rPr>
              <a:t>bà</a:t>
            </a:r>
            <a:r>
              <a:rPr lang="en-US" sz="2400" dirty="0">
                <a:latin typeface="Sitka Subheading" pitchFamily="2" charset="0"/>
              </a:rPr>
              <a:t>, </a:t>
            </a:r>
            <a:r>
              <a:rPr lang="en-US" sz="2400" dirty="0" err="1">
                <a:latin typeface="Sitka Subheading" pitchFamily="2" charset="0"/>
              </a:rPr>
              <a:t>bố</a:t>
            </a:r>
            <a:r>
              <a:rPr lang="en-US" sz="2400" dirty="0">
                <a:latin typeface="Sitka Subheading" pitchFamily="2" charset="0"/>
              </a:rPr>
              <a:t>, </a:t>
            </a:r>
            <a:r>
              <a:rPr lang="en-US" sz="2400" dirty="0" err="1">
                <a:latin typeface="Sitka Subheading" pitchFamily="2" charset="0"/>
              </a:rPr>
              <a:t>mẹ</a:t>
            </a:r>
            <a:r>
              <a:rPr lang="en-US" sz="2400" dirty="0">
                <a:latin typeface="Sitka Subheading" pitchFamily="2" charset="0"/>
              </a:rPr>
              <a:t>, </a:t>
            </a:r>
            <a:r>
              <a:rPr lang="en-US" sz="2400" dirty="0" err="1">
                <a:latin typeface="Sitka Subheading" pitchFamily="2" charset="0"/>
              </a:rPr>
              <a:t>anh</a:t>
            </a:r>
            <a:r>
              <a:rPr lang="en-US" sz="2400" dirty="0">
                <a:latin typeface="Sitka Subheading" pitchFamily="2" charset="0"/>
              </a:rPr>
              <a:t>, </a:t>
            </a:r>
            <a:r>
              <a:rPr lang="en-US" sz="2400" dirty="0" err="1">
                <a:latin typeface="Sitka Subheading" pitchFamily="2" charset="0"/>
              </a:rPr>
              <a:t>chị</a:t>
            </a:r>
            <a:r>
              <a:rPr lang="en-US" sz="2400" dirty="0">
                <a:latin typeface="Sitka Subheading" pitchFamily="2" charset="0"/>
              </a:rPr>
              <a:t>, </a:t>
            </a:r>
            <a:r>
              <a:rPr lang="en-US" sz="2400" dirty="0" err="1">
                <a:latin typeface="Sitka Subheading" pitchFamily="2" charset="0"/>
              </a:rPr>
              <a:t>em</a:t>
            </a:r>
            <a:r>
              <a:rPr lang="en-US" sz="2400" dirty="0">
                <a:latin typeface="Sitka Subheading" pitchFamily="2" charset="0"/>
              </a:rPr>
              <a:t>,…..</a:t>
            </a:r>
          </a:p>
        </p:txBody>
      </p:sp>
      <p:sp>
        <p:nvSpPr>
          <p:cNvPr id="3" name="TextBox 2"/>
          <p:cNvSpPr txBox="1"/>
          <p:nvPr/>
        </p:nvSpPr>
        <p:spPr>
          <a:xfrm>
            <a:off x="1295400" y="381000"/>
            <a:ext cx="7060758" cy="523220"/>
          </a:xfrm>
          <a:prstGeom prst="rect">
            <a:avLst/>
          </a:prstGeom>
          <a:solidFill>
            <a:schemeClr val="bg1"/>
          </a:solidFill>
        </p:spPr>
        <p:txBody>
          <a:bodyPr wrap="square" rtlCol="0">
            <a:spAutoFit/>
          </a:bodyPr>
          <a:lstStyle/>
          <a:p>
            <a:pPr algn="ctr"/>
            <a:r>
              <a:rPr lang="en-US" sz="2800" b="1" dirty="0" smtClean="0">
                <a:solidFill>
                  <a:srgbClr val="FF0000"/>
                </a:solidFill>
                <a:latin typeface="Sitka Subheading" pitchFamily="2" charset="0"/>
              </a:rPr>
              <a:t>HỆ THỐNG CÂU HỎI CHUẨN BỊ BÀI</a:t>
            </a:r>
            <a:endParaRPr lang="en-US" sz="2800" b="1" dirty="0">
              <a:solidFill>
                <a:srgbClr val="FF0000"/>
              </a:solidFill>
              <a:latin typeface="Sitka Subheading" pitchFamily="2" charset="0"/>
            </a:endParaRPr>
          </a:p>
        </p:txBody>
      </p:sp>
    </p:spTree>
    <p:extLst>
      <p:ext uri="{BB962C8B-B14F-4D97-AF65-F5344CB8AC3E}">
        <p14:creationId xmlns:p14="http://schemas.microsoft.com/office/powerpoint/2010/main" val="106993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E6AE18A-54B8-4F45-AD6B-F3A76230D097}"/>
              </a:ext>
            </a:extLst>
          </p:cNvPr>
          <p:cNvPicPr>
            <a:picLocks noChangeAspect="1"/>
          </p:cNvPicPr>
          <p:nvPr/>
        </p:nvPicPr>
        <p:blipFill>
          <a:blip r:embed="rId2"/>
          <a:stretch>
            <a:fillRect/>
          </a:stretch>
        </p:blipFill>
        <p:spPr>
          <a:xfrm>
            <a:off x="0" y="0"/>
            <a:ext cx="9144000" cy="6858000"/>
          </a:xfrm>
          <a:prstGeom prst="rect">
            <a:avLst/>
          </a:prstGeom>
        </p:spPr>
      </p:pic>
      <p:sp>
        <p:nvSpPr>
          <p:cNvPr id="5" name="Content Placeholder 2"/>
          <p:cNvSpPr txBox="1">
            <a:spLocks/>
          </p:cNvSpPr>
          <p:nvPr/>
        </p:nvSpPr>
        <p:spPr>
          <a:xfrm>
            <a:off x="1295400" y="1676400"/>
            <a:ext cx="6324600" cy="3048000"/>
          </a:xfrm>
          <a:prstGeom prst="rect">
            <a:avLst/>
          </a:prstGeom>
          <a:solidFill>
            <a:schemeClr val="bg1"/>
          </a:solidFill>
          <a:ln w="28575">
            <a:solidFill>
              <a:srgbClr val="00B050"/>
            </a:solid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sz="3600" dirty="0" err="1" smtClean="0">
                <a:latin typeface="Sitka Subheading" pitchFamily="2" charset="0"/>
                <a:cs typeface="Arial" panose="020B0604020202020204" pitchFamily="34" charset="0"/>
              </a:rPr>
              <a:t>Em</a:t>
            </a:r>
            <a:r>
              <a:rPr lang="en-US" sz="3600" dirty="0" smtClean="0">
                <a:latin typeface="Sitka Subheading" pitchFamily="2" charset="0"/>
                <a:cs typeface="Arial" panose="020B0604020202020204" pitchFamily="34" charset="0"/>
              </a:rPr>
              <a:t> </a:t>
            </a:r>
            <a:r>
              <a:rPr lang="en-US" sz="3600" dirty="0" err="1" smtClean="0">
                <a:latin typeface="Sitka Subheading" pitchFamily="2" charset="0"/>
                <a:cs typeface="Arial" panose="020B0604020202020204" pitchFamily="34" charset="0"/>
              </a:rPr>
              <a:t>hãy</a:t>
            </a:r>
            <a:r>
              <a:rPr lang="en-US" sz="3600" dirty="0" smtClean="0">
                <a:latin typeface="Sitka Subheading" pitchFamily="2" charset="0"/>
                <a:cs typeface="Arial" panose="020B0604020202020204" pitchFamily="34" charset="0"/>
              </a:rPr>
              <a:t> </a:t>
            </a:r>
            <a:r>
              <a:rPr lang="en-US" sz="3600" dirty="0" err="1" smtClean="0">
                <a:latin typeface="Sitka Subheading" pitchFamily="2" charset="0"/>
                <a:cs typeface="Arial" panose="020B0604020202020204" pitchFamily="34" charset="0"/>
              </a:rPr>
              <a:t>tìm</a:t>
            </a:r>
            <a:r>
              <a:rPr lang="en-US" sz="3600" dirty="0" smtClean="0">
                <a:latin typeface="Sitka Subheading" pitchFamily="2" charset="0"/>
                <a:cs typeface="Arial" panose="020B0604020202020204" pitchFamily="34" charset="0"/>
              </a:rPr>
              <a:t> </a:t>
            </a:r>
            <a:r>
              <a:rPr lang="en-US" sz="3600" dirty="0" err="1" smtClean="0">
                <a:latin typeface="Sitka Subheading" pitchFamily="2" charset="0"/>
                <a:cs typeface="Arial" panose="020B0604020202020204" pitchFamily="34" charset="0"/>
              </a:rPr>
              <a:t>thêm</a:t>
            </a:r>
            <a:r>
              <a:rPr lang="en-US" sz="3600" dirty="0" smtClean="0">
                <a:latin typeface="Sitka Subheading" pitchFamily="2" charset="0"/>
                <a:cs typeface="Arial" panose="020B0604020202020204" pitchFamily="34" charset="0"/>
              </a:rPr>
              <a:t> </a:t>
            </a:r>
            <a:r>
              <a:rPr lang="en-US" sz="3600" dirty="0" err="1" smtClean="0">
                <a:latin typeface="Sitka Subheading" pitchFamily="2" charset="0"/>
                <a:cs typeface="Arial" panose="020B0604020202020204" pitchFamily="34" charset="0"/>
              </a:rPr>
              <a:t>những</a:t>
            </a:r>
            <a:r>
              <a:rPr lang="en-US" sz="3600" dirty="0" smtClean="0">
                <a:latin typeface="Sitka Subheading" pitchFamily="2" charset="0"/>
                <a:cs typeface="Arial" panose="020B0604020202020204" pitchFamily="34" charset="0"/>
              </a:rPr>
              <a:t> </a:t>
            </a:r>
            <a:r>
              <a:rPr lang="en-US" sz="3600" dirty="0" err="1" smtClean="0">
                <a:latin typeface="Sitka Subheading" pitchFamily="2" charset="0"/>
                <a:cs typeface="Arial" panose="020B0604020202020204" pitchFamily="34" charset="0"/>
              </a:rPr>
              <a:t>tấm</a:t>
            </a:r>
            <a:r>
              <a:rPr lang="en-US" sz="3600" dirty="0" smtClean="0">
                <a:latin typeface="Sitka Subheading" pitchFamily="2" charset="0"/>
                <a:cs typeface="Arial" panose="020B0604020202020204" pitchFamily="34" charset="0"/>
              </a:rPr>
              <a:t> </a:t>
            </a:r>
            <a:r>
              <a:rPr lang="en-US" sz="3600" dirty="0" err="1" smtClean="0">
                <a:latin typeface="Sitka Subheading" pitchFamily="2" charset="0"/>
                <a:cs typeface="Arial" panose="020B0604020202020204" pitchFamily="34" charset="0"/>
              </a:rPr>
              <a:t>gương</a:t>
            </a:r>
            <a:r>
              <a:rPr lang="en-US" sz="3600" dirty="0" smtClean="0">
                <a:latin typeface="Sitka Subheading" pitchFamily="2" charset="0"/>
                <a:cs typeface="Arial" panose="020B0604020202020204" pitchFamily="34" charset="0"/>
              </a:rPr>
              <a:t> </a:t>
            </a:r>
            <a:r>
              <a:rPr lang="en-US" sz="3600" dirty="0" err="1" smtClean="0">
                <a:latin typeface="Sitka Subheading" pitchFamily="2" charset="0"/>
                <a:cs typeface="Arial" panose="020B0604020202020204" pitchFamily="34" charset="0"/>
              </a:rPr>
              <a:t>đã</a:t>
            </a:r>
            <a:r>
              <a:rPr lang="en-US" sz="3600" dirty="0" smtClean="0">
                <a:latin typeface="Sitka Subheading" pitchFamily="2" charset="0"/>
                <a:cs typeface="Arial" panose="020B0604020202020204" pitchFamily="34" charset="0"/>
              </a:rPr>
              <a:t> </a:t>
            </a:r>
            <a:r>
              <a:rPr lang="en-US" sz="3600" dirty="0" err="1" smtClean="0">
                <a:latin typeface="Sitka Subheading" pitchFamily="2" charset="0"/>
                <a:cs typeface="Arial" panose="020B0604020202020204" pitchFamily="34" charset="0"/>
              </a:rPr>
              <a:t>tự</a:t>
            </a:r>
            <a:r>
              <a:rPr lang="en-US" sz="3600" dirty="0" smtClean="0">
                <a:latin typeface="Sitka Subheading" pitchFamily="2" charset="0"/>
                <a:cs typeface="Arial" panose="020B0604020202020204" pitchFamily="34" charset="0"/>
              </a:rPr>
              <a:t> </a:t>
            </a:r>
            <a:r>
              <a:rPr lang="en-US" sz="3600" dirty="0" err="1" smtClean="0">
                <a:latin typeface="Sitka Subheading" pitchFamily="2" charset="0"/>
                <a:cs typeface="Arial" panose="020B0604020202020204" pitchFamily="34" charset="0"/>
              </a:rPr>
              <a:t>nhận</a:t>
            </a:r>
            <a:r>
              <a:rPr lang="en-US" sz="3600" dirty="0" smtClean="0">
                <a:latin typeface="Sitka Subheading" pitchFamily="2" charset="0"/>
                <a:cs typeface="Arial" panose="020B0604020202020204" pitchFamily="34" charset="0"/>
              </a:rPr>
              <a:t> </a:t>
            </a:r>
            <a:r>
              <a:rPr lang="en-US" sz="3600" dirty="0" err="1" smtClean="0">
                <a:latin typeface="Sitka Subheading" pitchFamily="2" charset="0"/>
                <a:cs typeface="Arial" panose="020B0604020202020204" pitchFamily="34" charset="0"/>
              </a:rPr>
              <a:t>thức</a:t>
            </a:r>
            <a:r>
              <a:rPr lang="en-US" sz="3600" dirty="0" smtClean="0">
                <a:latin typeface="Sitka Subheading" pitchFamily="2" charset="0"/>
                <a:cs typeface="Arial" panose="020B0604020202020204" pitchFamily="34" charset="0"/>
              </a:rPr>
              <a:t> </a:t>
            </a:r>
            <a:r>
              <a:rPr lang="en-US" sz="3600" dirty="0" err="1" smtClean="0">
                <a:latin typeface="Sitka Subheading" pitchFamily="2" charset="0"/>
                <a:cs typeface="Arial" panose="020B0604020202020204" pitchFamily="34" charset="0"/>
              </a:rPr>
              <a:t>bản</a:t>
            </a:r>
            <a:r>
              <a:rPr lang="en-US" sz="3600" dirty="0" smtClean="0">
                <a:latin typeface="Sitka Subheading" pitchFamily="2" charset="0"/>
                <a:cs typeface="Arial" panose="020B0604020202020204" pitchFamily="34" charset="0"/>
              </a:rPr>
              <a:t> </a:t>
            </a:r>
            <a:r>
              <a:rPr lang="en-US" sz="3600" dirty="0" err="1" smtClean="0">
                <a:latin typeface="Sitka Subheading" pitchFamily="2" charset="0"/>
                <a:cs typeface="Arial" panose="020B0604020202020204" pitchFamily="34" charset="0"/>
              </a:rPr>
              <a:t>thân</a:t>
            </a:r>
            <a:r>
              <a:rPr lang="en-US" sz="3600" dirty="0" smtClean="0">
                <a:latin typeface="Sitka Subheading" pitchFamily="2" charset="0"/>
                <a:cs typeface="Arial" panose="020B0604020202020204" pitchFamily="34" charset="0"/>
              </a:rPr>
              <a:t> </a:t>
            </a:r>
            <a:r>
              <a:rPr lang="en-US" sz="3600" dirty="0" err="1" smtClean="0">
                <a:latin typeface="Sitka Subheading" pitchFamily="2" charset="0"/>
                <a:cs typeface="Arial" panose="020B0604020202020204" pitchFamily="34" charset="0"/>
              </a:rPr>
              <a:t>thành</a:t>
            </a:r>
            <a:r>
              <a:rPr lang="en-US" sz="3600" dirty="0" smtClean="0">
                <a:latin typeface="Sitka Subheading" pitchFamily="2" charset="0"/>
                <a:cs typeface="Arial" panose="020B0604020202020204" pitchFamily="34" charset="0"/>
              </a:rPr>
              <a:t> </a:t>
            </a:r>
            <a:r>
              <a:rPr lang="en-US" sz="3600" dirty="0" err="1" smtClean="0">
                <a:latin typeface="Sitka Subheading" pitchFamily="2" charset="0"/>
                <a:cs typeface="Arial" panose="020B0604020202020204" pitchFamily="34" charset="0"/>
              </a:rPr>
              <a:t>công</a:t>
            </a:r>
            <a:r>
              <a:rPr lang="en-US" sz="3600" dirty="0" smtClean="0">
                <a:latin typeface="Sitka Subheading" pitchFamily="2" charset="0"/>
                <a:cs typeface="Arial" panose="020B0604020202020204" pitchFamily="34" charset="0"/>
              </a:rPr>
              <a:t>.</a:t>
            </a:r>
            <a:endParaRPr lang="en-US" sz="3600" dirty="0">
              <a:latin typeface="Sitka Subheading" pitchFamily="2" charset="0"/>
              <a:cs typeface="Arial" panose="020B0604020202020204" pitchFamily="34" charset="0"/>
            </a:endParaRPr>
          </a:p>
        </p:txBody>
      </p:sp>
    </p:spTree>
    <p:extLst>
      <p:ext uri="{BB962C8B-B14F-4D97-AF65-F5344CB8AC3E}">
        <p14:creationId xmlns:p14="http://schemas.microsoft.com/office/powerpoint/2010/main" val="28762752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3D3AE88D-5F5B-4326-A50A-00CE45271A47}"/>
              </a:ext>
            </a:extLst>
          </p:cNvPr>
          <p:cNvPicPr>
            <a:picLocks noChangeAspect="1"/>
          </p:cNvPicPr>
          <p:nvPr/>
        </p:nvPicPr>
        <p:blipFill>
          <a:blip r:embed="rId2"/>
          <a:stretch>
            <a:fillRect/>
          </a:stretch>
        </p:blipFill>
        <p:spPr>
          <a:xfrm>
            <a:off x="0" y="36576"/>
            <a:ext cx="9144000" cy="6784848"/>
          </a:xfrm>
          <a:prstGeom prst="rect">
            <a:avLst/>
          </a:prstGeom>
        </p:spPr>
      </p:pic>
      <p:pic>
        <p:nvPicPr>
          <p:cNvPr id="4" name="Picture 3"/>
          <p:cNvPicPr>
            <a:picLocks noChangeAspect="1"/>
          </p:cNvPicPr>
          <p:nvPr/>
        </p:nvPicPr>
        <p:blipFill>
          <a:blip r:embed="rId3"/>
          <a:stretch>
            <a:fillRect/>
          </a:stretch>
        </p:blipFill>
        <p:spPr>
          <a:xfrm>
            <a:off x="76200" y="228600"/>
            <a:ext cx="4453418" cy="39624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8187" y="4343400"/>
            <a:ext cx="4793043" cy="2169825"/>
          </a:xfrm>
          <a:prstGeom prst="rect">
            <a:avLst/>
          </a:prstGeom>
          <a:solidFill>
            <a:schemeClr val="bg1"/>
          </a:solidFill>
        </p:spPr>
        <p:txBody>
          <a:bodyPr wrap="square">
            <a:spAutoFit/>
          </a:bodyPr>
          <a:lstStyle/>
          <a:p>
            <a:pPr algn="ctr">
              <a:lnSpc>
                <a:spcPct val="150000"/>
              </a:lnSpc>
            </a:pPr>
            <a:r>
              <a:rPr lang="en-US" sz="3000" i="1" dirty="0" err="1">
                <a:solidFill>
                  <a:srgbClr val="FF0000"/>
                </a:solidFill>
                <a:latin typeface="Sitka Subheading" pitchFamily="2" charset="0"/>
                <a:cs typeface="Arial" panose="020B0604020202020204" pitchFamily="34" charset="0"/>
              </a:rPr>
              <a:t>Ông</a:t>
            </a:r>
            <a:r>
              <a:rPr lang="en-US" sz="3000" i="1" dirty="0">
                <a:solidFill>
                  <a:srgbClr val="FF0000"/>
                </a:solidFill>
                <a:latin typeface="Sitka Subheading" pitchFamily="2" charset="0"/>
                <a:cs typeface="Arial" panose="020B0604020202020204" pitchFamily="34" charset="0"/>
              </a:rPr>
              <a:t> </a:t>
            </a:r>
            <a:r>
              <a:rPr lang="en-US" sz="3000" i="1" dirty="0" err="1">
                <a:solidFill>
                  <a:srgbClr val="FF0000"/>
                </a:solidFill>
                <a:latin typeface="Sitka Subheading" pitchFamily="2" charset="0"/>
                <a:cs typeface="Arial" panose="020B0604020202020204" pitchFamily="34" charset="0"/>
              </a:rPr>
              <a:t>chủ</a:t>
            </a:r>
            <a:r>
              <a:rPr lang="en-US" sz="3000" i="1" dirty="0">
                <a:solidFill>
                  <a:srgbClr val="FF0000"/>
                </a:solidFill>
                <a:latin typeface="Sitka Subheading" pitchFamily="2" charset="0"/>
                <a:cs typeface="Arial" panose="020B0604020202020204" pitchFamily="34" charset="0"/>
              </a:rPr>
              <a:t> KFC </a:t>
            </a:r>
            <a:endParaRPr lang="en-US" sz="3000" i="1" dirty="0" smtClean="0">
              <a:solidFill>
                <a:srgbClr val="FF0000"/>
              </a:solidFill>
              <a:latin typeface="Sitka Subheading" pitchFamily="2" charset="0"/>
              <a:cs typeface="Arial" panose="020B0604020202020204" pitchFamily="34" charset="0"/>
            </a:endParaRPr>
          </a:p>
          <a:p>
            <a:pPr algn="ctr">
              <a:lnSpc>
                <a:spcPct val="150000"/>
              </a:lnSpc>
            </a:pPr>
            <a:r>
              <a:rPr lang="en-US" sz="3000" i="1" dirty="0" err="1" smtClean="0">
                <a:solidFill>
                  <a:srgbClr val="FF0000"/>
                </a:solidFill>
                <a:latin typeface="Sitka Subheading" pitchFamily="2" charset="0"/>
                <a:cs typeface="Arial" panose="020B0604020202020204" pitchFamily="34" charset="0"/>
              </a:rPr>
              <a:t>Khởi</a:t>
            </a:r>
            <a:r>
              <a:rPr lang="en-US" sz="3000" i="1" dirty="0" smtClean="0">
                <a:solidFill>
                  <a:srgbClr val="FF0000"/>
                </a:solidFill>
                <a:latin typeface="Sitka Subheading" pitchFamily="2" charset="0"/>
                <a:cs typeface="Arial" panose="020B0604020202020204" pitchFamily="34" charset="0"/>
              </a:rPr>
              <a:t> </a:t>
            </a:r>
            <a:r>
              <a:rPr lang="en-US" sz="3000" i="1" dirty="0" err="1">
                <a:solidFill>
                  <a:srgbClr val="FF0000"/>
                </a:solidFill>
                <a:latin typeface="Sitka Subheading" pitchFamily="2" charset="0"/>
                <a:cs typeface="Arial" panose="020B0604020202020204" pitchFamily="34" charset="0"/>
              </a:rPr>
              <a:t>nghiệp</a:t>
            </a:r>
            <a:r>
              <a:rPr lang="en-US" sz="3000" i="1" dirty="0">
                <a:solidFill>
                  <a:srgbClr val="FF0000"/>
                </a:solidFill>
                <a:latin typeface="Sitka Subheading" pitchFamily="2" charset="0"/>
                <a:cs typeface="Arial" panose="020B0604020202020204" pitchFamily="34" charset="0"/>
              </a:rPr>
              <a:t> ở </a:t>
            </a:r>
            <a:r>
              <a:rPr lang="en-US" sz="3000" i="1" dirty="0" err="1">
                <a:solidFill>
                  <a:srgbClr val="FF0000"/>
                </a:solidFill>
                <a:latin typeface="Sitka Subheading" pitchFamily="2" charset="0"/>
                <a:cs typeface="Arial" panose="020B0604020202020204" pitchFamily="34" charset="0"/>
              </a:rPr>
              <a:t>tuổi</a:t>
            </a:r>
            <a:r>
              <a:rPr lang="en-US" sz="3000" i="1" dirty="0">
                <a:solidFill>
                  <a:srgbClr val="FF0000"/>
                </a:solidFill>
                <a:latin typeface="Sitka Subheading" pitchFamily="2" charset="0"/>
                <a:cs typeface="Arial" panose="020B0604020202020204" pitchFamily="34" charset="0"/>
              </a:rPr>
              <a:t> 65 </a:t>
            </a:r>
            <a:endParaRPr lang="en-US" sz="3000" i="1" dirty="0" smtClean="0">
              <a:solidFill>
                <a:srgbClr val="FF0000"/>
              </a:solidFill>
              <a:latin typeface="Sitka Subheading" pitchFamily="2" charset="0"/>
              <a:cs typeface="Arial" panose="020B0604020202020204" pitchFamily="34" charset="0"/>
            </a:endParaRPr>
          </a:p>
          <a:p>
            <a:pPr algn="ctr">
              <a:lnSpc>
                <a:spcPct val="150000"/>
              </a:lnSpc>
            </a:pPr>
            <a:r>
              <a:rPr lang="en-US" sz="3000" i="1" dirty="0" smtClean="0">
                <a:solidFill>
                  <a:srgbClr val="FF0000"/>
                </a:solidFill>
                <a:latin typeface="Sitka Subheading" pitchFamily="2" charset="0"/>
                <a:cs typeface="Arial" panose="020B0604020202020204" pitchFamily="34" charset="0"/>
              </a:rPr>
              <a:t> </a:t>
            </a:r>
            <a:r>
              <a:rPr lang="en-US" sz="3000" i="1" dirty="0" err="1" smtClean="0">
                <a:solidFill>
                  <a:srgbClr val="FF0000"/>
                </a:solidFill>
                <a:latin typeface="Sitka Subheading" pitchFamily="2" charset="0"/>
                <a:cs typeface="Arial" panose="020B0604020202020204" pitchFamily="34" charset="0"/>
              </a:rPr>
              <a:t>Trở</a:t>
            </a:r>
            <a:r>
              <a:rPr lang="en-US" sz="3000" i="1" dirty="0" smtClean="0">
                <a:solidFill>
                  <a:srgbClr val="FF0000"/>
                </a:solidFill>
                <a:latin typeface="Sitka Subheading" pitchFamily="2" charset="0"/>
                <a:cs typeface="Arial" panose="020B0604020202020204" pitchFamily="34" charset="0"/>
              </a:rPr>
              <a:t> </a:t>
            </a:r>
            <a:r>
              <a:rPr lang="en-US" sz="3000" i="1" dirty="0" err="1">
                <a:solidFill>
                  <a:srgbClr val="FF0000"/>
                </a:solidFill>
                <a:latin typeface="Sitka Subheading" pitchFamily="2" charset="0"/>
                <a:cs typeface="Arial" panose="020B0604020202020204" pitchFamily="34" charset="0"/>
              </a:rPr>
              <a:t>thành</a:t>
            </a:r>
            <a:r>
              <a:rPr lang="en-US" sz="3000" i="1" dirty="0">
                <a:solidFill>
                  <a:srgbClr val="FF0000"/>
                </a:solidFill>
                <a:latin typeface="Sitka Subheading" pitchFamily="2" charset="0"/>
                <a:cs typeface="Arial" panose="020B0604020202020204" pitchFamily="34" charset="0"/>
              </a:rPr>
              <a:t> </a:t>
            </a:r>
            <a:r>
              <a:rPr lang="en-US" sz="3000" i="1" dirty="0" err="1">
                <a:solidFill>
                  <a:srgbClr val="FF0000"/>
                </a:solidFill>
                <a:latin typeface="Sitka Subheading" pitchFamily="2" charset="0"/>
                <a:cs typeface="Arial" panose="020B0604020202020204" pitchFamily="34" charset="0"/>
              </a:rPr>
              <a:t>tỷ</a:t>
            </a:r>
            <a:r>
              <a:rPr lang="en-US" sz="3000" i="1" dirty="0">
                <a:solidFill>
                  <a:srgbClr val="FF0000"/>
                </a:solidFill>
                <a:latin typeface="Sitka Subheading" pitchFamily="2" charset="0"/>
                <a:cs typeface="Arial" panose="020B0604020202020204" pitchFamily="34" charset="0"/>
              </a:rPr>
              <a:t> </a:t>
            </a:r>
            <a:r>
              <a:rPr lang="en-US" sz="3000" i="1" dirty="0" err="1">
                <a:solidFill>
                  <a:srgbClr val="FF0000"/>
                </a:solidFill>
                <a:latin typeface="Sitka Subheading" pitchFamily="2" charset="0"/>
                <a:cs typeface="Arial" panose="020B0604020202020204" pitchFamily="34" charset="0"/>
              </a:rPr>
              <a:t>phú</a:t>
            </a:r>
            <a:r>
              <a:rPr lang="en-US" sz="3000" i="1" dirty="0">
                <a:solidFill>
                  <a:srgbClr val="FF0000"/>
                </a:solidFill>
                <a:latin typeface="Sitka Subheading" pitchFamily="2" charset="0"/>
                <a:cs typeface="Arial" panose="020B0604020202020204" pitchFamily="34" charset="0"/>
              </a:rPr>
              <a:t> ở </a:t>
            </a:r>
            <a:r>
              <a:rPr lang="en-US" sz="3000" i="1" dirty="0" err="1">
                <a:solidFill>
                  <a:srgbClr val="FF0000"/>
                </a:solidFill>
                <a:latin typeface="Sitka Subheading" pitchFamily="2" charset="0"/>
                <a:cs typeface="Arial" panose="020B0604020202020204" pitchFamily="34" charset="0"/>
              </a:rPr>
              <a:t>tuổi</a:t>
            </a:r>
            <a:r>
              <a:rPr lang="en-US" sz="3000" i="1" dirty="0">
                <a:solidFill>
                  <a:srgbClr val="FF0000"/>
                </a:solidFill>
                <a:latin typeface="Sitka Subheading" pitchFamily="2" charset="0"/>
                <a:cs typeface="Arial" panose="020B0604020202020204" pitchFamily="34" charset="0"/>
              </a:rPr>
              <a:t> 88 </a:t>
            </a:r>
          </a:p>
        </p:txBody>
      </p:sp>
      <p:sp>
        <p:nvSpPr>
          <p:cNvPr id="7" name="Rectangle 6"/>
          <p:cNvSpPr/>
          <p:nvPr/>
        </p:nvSpPr>
        <p:spPr>
          <a:xfrm>
            <a:off x="4724400" y="152400"/>
            <a:ext cx="4363552" cy="5509200"/>
          </a:xfrm>
          <a:prstGeom prst="rect">
            <a:avLst/>
          </a:prstGeom>
          <a:solidFill>
            <a:schemeClr val="bg1"/>
          </a:solidFill>
          <a:ln w="28575">
            <a:solidFill>
              <a:srgbClr val="00B050"/>
            </a:solidFill>
          </a:ln>
        </p:spPr>
        <p:txBody>
          <a:bodyPr wrap="square">
            <a:spAutoFit/>
          </a:bodyPr>
          <a:lstStyle/>
          <a:p>
            <a:pPr algn="just"/>
            <a:r>
              <a:rPr lang="vi-VN" sz="2200" dirty="0" smtClean="0">
                <a:latin typeface="Sitka Subheading" pitchFamily="2" charset="0"/>
              </a:rPr>
              <a:t>Câu chuyện thành công của Harland Sanders, ông chủ chuỗi KFC nổi tiếng chính là bằng chứng chân thật nhất về sức mạnh của lòng đam mê, kiên trì và nhiệt huyết vượt qua mọi khó khăn, thử thách.</a:t>
            </a:r>
            <a:endParaRPr lang="en-US" sz="2200" dirty="0" smtClean="0">
              <a:latin typeface="Sitka Subheading" pitchFamily="2" charset="0"/>
            </a:endParaRPr>
          </a:p>
          <a:p>
            <a:pPr algn="just"/>
            <a:r>
              <a:rPr lang="vi-VN" sz="2200" i="1" u="sng" dirty="0">
                <a:solidFill>
                  <a:srgbClr val="FF0000"/>
                </a:solidFill>
                <a:latin typeface="Sitka Subheading" pitchFamily="2" charset="0"/>
              </a:rPr>
              <a:t>Ông nhận ra rằng</a:t>
            </a:r>
            <a:r>
              <a:rPr lang="vi-VN" sz="2200" dirty="0" smtClean="0">
                <a:latin typeface="Sitka Subheading" pitchFamily="2" charset="0"/>
              </a:rPr>
              <a:t>, dù mất tất cả nhưng một điều duy nhất ông có thể làm tốt hơn nhiều người khác đó chính là nấu ăn.</a:t>
            </a:r>
            <a:endParaRPr lang="en-US" sz="2200" dirty="0" smtClean="0">
              <a:latin typeface="Sitka Subheading" pitchFamily="2" charset="0"/>
            </a:endParaRPr>
          </a:p>
          <a:p>
            <a:pPr algn="just"/>
            <a:r>
              <a:rPr lang="vi-VN" sz="2200" dirty="0" smtClean="0">
                <a:latin typeface="Sitka Subheading" pitchFamily="2" charset="0"/>
              </a:rPr>
              <a:t>Ngày nay, hệ thống KFC là nhà hàng phục vụ gà rán </a:t>
            </a:r>
            <a:r>
              <a:rPr lang="vi-VN" sz="2200" i="1" u="sng" dirty="0" smtClean="0">
                <a:solidFill>
                  <a:srgbClr val="FF0000"/>
                </a:solidFill>
                <a:latin typeface="Sitka Subheading" pitchFamily="2" charset="0"/>
              </a:rPr>
              <a:t>thành công </a:t>
            </a:r>
            <a:r>
              <a:rPr lang="vi-VN" sz="2200" dirty="0" smtClean="0">
                <a:latin typeface="Sitka Subheading" pitchFamily="2" charset="0"/>
              </a:rPr>
              <a:t>và nổi tiếng nhất thế giới với hơn 10.000 nhà hàng tại 92 quốc gia.</a:t>
            </a:r>
            <a:endParaRPr lang="en-US" sz="2200" dirty="0" smtClean="0">
              <a:latin typeface="Sitka Subheading" pitchFamily="2" charset="0"/>
            </a:endParaRPr>
          </a:p>
          <a:p>
            <a:pPr algn="just"/>
            <a:endParaRPr lang="en-US" sz="2200" dirty="0" smtClean="0">
              <a:latin typeface="Sitka Subheading" pitchFamily="2" charset="0"/>
            </a:endParaRPr>
          </a:p>
        </p:txBody>
      </p:sp>
    </p:spTree>
    <p:extLst>
      <p:ext uri="{BB962C8B-B14F-4D97-AF65-F5344CB8AC3E}">
        <p14:creationId xmlns:p14="http://schemas.microsoft.com/office/powerpoint/2010/main" val="7976284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3D3AE88D-5F5B-4326-A50A-00CE45271A47}"/>
              </a:ext>
            </a:extLst>
          </p:cNvPr>
          <p:cNvPicPr>
            <a:picLocks noChangeAspect="1"/>
          </p:cNvPicPr>
          <p:nvPr/>
        </p:nvPicPr>
        <p:blipFill>
          <a:blip r:embed="rId2"/>
          <a:stretch>
            <a:fillRect/>
          </a:stretch>
        </p:blipFill>
        <p:spPr>
          <a:xfrm>
            <a:off x="0" y="36576"/>
            <a:ext cx="9144000" cy="6784848"/>
          </a:xfrm>
          <a:prstGeom prst="rect">
            <a:avLst/>
          </a:prstGeom>
        </p:spPr>
      </p:pic>
      <p:sp>
        <p:nvSpPr>
          <p:cNvPr id="5" name="Rectangle 4"/>
          <p:cNvSpPr/>
          <p:nvPr/>
        </p:nvSpPr>
        <p:spPr>
          <a:xfrm>
            <a:off x="0" y="3810000"/>
            <a:ext cx="4335213" cy="2862322"/>
          </a:xfrm>
          <a:prstGeom prst="rect">
            <a:avLst/>
          </a:prstGeom>
          <a:solidFill>
            <a:schemeClr val="bg1"/>
          </a:solidFill>
        </p:spPr>
        <p:txBody>
          <a:bodyPr wrap="square">
            <a:spAutoFit/>
          </a:bodyPr>
          <a:lstStyle/>
          <a:p>
            <a:pPr algn="ctr">
              <a:lnSpc>
                <a:spcPct val="150000"/>
              </a:lnSpc>
            </a:pPr>
            <a:r>
              <a:rPr lang="en-US" sz="3000" i="1" dirty="0" err="1" smtClean="0">
                <a:solidFill>
                  <a:srgbClr val="FF0000"/>
                </a:solidFill>
                <a:latin typeface="Sitka Subheading" pitchFamily="2" charset="0"/>
              </a:rPr>
              <a:t>Bé</a:t>
            </a:r>
            <a:r>
              <a:rPr lang="en-US" sz="3000" i="1" dirty="0" smtClean="0">
                <a:solidFill>
                  <a:srgbClr val="FF0000"/>
                </a:solidFill>
                <a:latin typeface="Sitka Subheading" pitchFamily="2" charset="0"/>
              </a:rPr>
              <a:t> </a:t>
            </a:r>
            <a:r>
              <a:rPr lang="en-US" sz="3000" i="1" dirty="0" err="1" smtClean="0">
                <a:solidFill>
                  <a:srgbClr val="FF0000"/>
                </a:solidFill>
                <a:latin typeface="Sitka Subheading" pitchFamily="2" charset="0"/>
              </a:rPr>
              <a:t>Bôm</a:t>
            </a:r>
            <a:r>
              <a:rPr lang="en-US" sz="3000" i="1" dirty="0" smtClean="0">
                <a:solidFill>
                  <a:srgbClr val="FF0000"/>
                </a:solidFill>
                <a:latin typeface="Sitka Subheading" pitchFamily="2" charset="0"/>
              </a:rPr>
              <a:t> - con </a:t>
            </a:r>
            <a:r>
              <a:rPr lang="en-US" sz="3000" i="1" dirty="0" err="1" smtClean="0">
                <a:solidFill>
                  <a:srgbClr val="FF0000"/>
                </a:solidFill>
                <a:latin typeface="Sitka Subheading" pitchFamily="2" charset="0"/>
              </a:rPr>
              <a:t>trai</a:t>
            </a:r>
            <a:r>
              <a:rPr lang="en-US" sz="3000" i="1" dirty="0" smtClean="0">
                <a:solidFill>
                  <a:srgbClr val="FF0000"/>
                </a:solidFill>
                <a:latin typeface="Sitka Subheading" pitchFamily="2" charset="0"/>
              </a:rPr>
              <a:t> </a:t>
            </a:r>
            <a:r>
              <a:rPr lang="en-US" sz="3000" i="1" dirty="0" err="1" smtClean="0">
                <a:solidFill>
                  <a:srgbClr val="FF0000"/>
                </a:solidFill>
                <a:latin typeface="Sitka Subheading" pitchFamily="2" charset="0"/>
              </a:rPr>
              <a:t>diễn</a:t>
            </a:r>
            <a:r>
              <a:rPr lang="en-US" sz="3000" i="1" dirty="0" smtClean="0">
                <a:solidFill>
                  <a:srgbClr val="FF0000"/>
                </a:solidFill>
                <a:latin typeface="Sitka Subheading" pitchFamily="2" charset="0"/>
              </a:rPr>
              <a:t> </a:t>
            </a:r>
            <a:r>
              <a:rPr lang="en-US" sz="3000" i="1" dirty="0" err="1" smtClean="0">
                <a:solidFill>
                  <a:srgbClr val="FF0000"/>
                </a:solidFill>
                <a:latin typeface="Sitka Subheading" pitchFamily="2" charset="0"/>
              </a:rPr>
              <a:t>viên</a:t>
            </a:r>
            <a:r>
              <a:rPr lang="en-US" sz="3000" i="1" dirty="0" smtClean="0">
                <a:solidFill>
                  <a:srgbClr val="FF0000"/>
                </a:solidFill>
                <a:latin typeface="Sitka Subheading" pitchFamily="2" charset="0"/>
              </a:rPr>
              <a:t> </a:t>
            </a:r>
            <a:r>
              <a:rPr lang="en-US" sz="3000" i="1" dirty="0" err="1" smtClean="0">
                <a:solidFill>
                  <a:srgbClr val="FF0000"/>
                </a:solidFill>
                <a:latin typeface="Sitka Subheading" pitchFamily="2" charset="0"/>
              </a:rPr>
              <a:t>Quốc</a:t>
            </a:r>
            <a:r>
              <a:rPr lang="en-US" sz="3000" i="1" dirty="0" smtClean="0">
                <a:solidFill>
                  <a:srgbClr val="FF0000"/>
                </a:solidFill>
                <a:latin typeface="Sitka Subheading" pitchFamily="2" charset="0"/>
              </a:rPr>
              <a:t> </a:t>
            </a:r>
            <a:r>
              <a:rPr lang="en-US" sz="3000" i="1" dirty="0" err="1" smtClean="0">
                <a:solidFill>
                  <a:srgbClr val="FF0000"/>
                </a:solidFill>
                <a:latin typeface="Sitka Subheading" pitchFamily="2" charset="0"/>
              </a:rPr>
              <a:t>Tuấn</a:t>
            </a:r>
            <a:r>
              <a:rPr lang="en-US" sz="3000" i="1" dirty="0" smtClean="0">
                <a:solidFill>
                  <a:srgbClr val="FF0000"/>
                </a:solidFill>
                <a:latin typeface="Sitka Subheading" pitchFamily="2" charset="0"/>
              </a:rPr>
              <a:t> </a:t>
            </a:r>
            <a:r>
              <a:rPr lang="en-US" sz="3000" i="1" dirty="0" err="1" smtClean="0">
                <a:solidFill>
                  <a:srgbClr val="FF0000"/>
                </a:solidFill>
                <a:latin typeface="Sitka Subheading" pitchFamily="2" charset="0"/>
              </a:rPr>
              <a:t>luôn</a:t>
            </a:r>
            <a:r>
              <a:rPr lang="en-US" sz="3000" i="1" dirty="0" smtClean="0">
                <a:solidFill>
                  <a:srgbClr val="FF0000"/>
                </a:solidFill>
                <a:latin typeface="Sitka Subheading" pitchFamily="2" charset="0"/>
              </a:rPr>
              <a:t> </a:t>
            </a:r>
            <a:r>
              <a:rPr lang="en-US" sz="3000" i="1" dirty="0" err="1" smtClean="0">
                <a:solidFill>
                  <a:srgbClr val="FF0000"/>
                </a:solidFill>
                <a:latin typeface="Sitka Subheading" pitchFamily="2" charset="0"/>
              </a:rPr>
              <a:t>nỗ</a:t>
            </a:r>
            <a:r>
              <a:rPr lang="en-US" sz="3000" i="1" dirty="0" smtClean="0">
                <a:solidFill>
                  <a:srgbClr val="FF0000"/>
                </a:solidFill>
                <a:latin typeface="Sitka Subheading" pitchFamily="2" charset="0"/>
              </a:rPr>
              <a:t> </a:t>
            </a:r>
            <a:r>
              <a:rPr lang="en-US" sz="3000" i="1" dirty="0" err="1" smtClean="0">
                <a:solidFill>
                  <a:srgbClr val="FF0000"/>
                </a:solidFill>
                <a:latin typeface="Sitka Subheading" pitchFamily="2" charset="0"/>
              </a:rPr>
              <a:t>lực</a:t>
            </a:r>
            <a:r>
              <a:rPr lang="en-US" sz="3000" i="1" dirty="0" smtClean="0">
                <a:solidFill>
                  <a:srgbClr val="FF0000"/>
                </a:solidFill>
                <a:latin typeface="Sitka Subheading" pitchFamily="2" charset="0"/>
              </a:rPr>
              <a:t> </a:t>
            </a:r>
            <a:r>
              <a:rPr lang="en-US" sz="3000" i="1" dirty="0" err="1" smtClean="0">
                <a:solidFill>
                  <a:srgbClr val="FF0000"/>
                </a:solidFill>
                <a:latin typeface="Sitka Subheading" pitchFamily="2" charset="0"/>
              </a:rPr>
              <a:t>từng</a:t>
            </a:r>
            <a:r>
              <a:rPr lang="en-US" sz="3000" i="1" dirty="0" smtClean="0">
                <a:solidFill>
                  <a:srgbClr val="FF0000"/>
                </a:solidFill>
                <a:latin typeface="Sitka Subheading" pitchFamily="2" charset="0"/>
              </a:rPr>
              <a:t> </a:t>
            </a:r>
            <a:r>
              <a:rPr lang="en-US" sz="3000" i="1" dirty="0" err="1" smtClean="0">
                <a:solidFill>
                  <a:srgbClr val="FF0000"/>
                </a:solidFill>
                <a:latin typeface="Sitka Subheading" pitchFamily="2" charset="0"/>
              </a:rPr>
              <a:t>ngày</a:t>
            </a:r>
            <a:r>
              <a:rPr lang="en-US" sz="3000" i="1" dirty="0" smtClean="0">
                <a:solidFill>
                  <a:srgbClr val="FF0000"/>
                </a:solidFill>
                <a:latin typeface="Sitka Subheading" pitchFamily="2" charset="0"/>
              </a:rPr>
              <a:t> </a:t>
            </a:r>
            <a:r>
              <a:rPr lang="en-US" sz="3000" i="1" dirty="0" err="1" smtClean="0">
                <a:solidFill>
                  <a:srgbClr val="FF0000"/>
                </a:solidFill>
                <a:latin typeface="Sitka Subheading" pitchFamily="2" charset="0"/>
              </a:rPr>
              <a:t>để</a:t>
            </a:r>
            <a:r>
              <a:rPr lang="en-US" sz="3000" i="1" dirty="0" smtClean="0">
                <a:solidFill>
                  <a:srgbClr val="FF0000"/>
                </a:solidFill>
                <a:latin typeface="Sitka Subheading" pitchFamily="2" charset="0"/>
              </a:rPr>
              <a:t> </a:t>
            </a:r>
            <a:r>
              <a:rPr lang="en-US" sz="3000" i="1" dirty="0" err="1" smtClean="0">
                <a:solidFill>
                  <a:srgbClr val="FF0000"/>
                </a:solidFill>
                <a:latin typeface="Sitka Subheading" pitchFamily="2" charset="0"/>
              </a:rPr>
              <a:t>chiến</a:t>
            </a:r>
            <a:r>
              <a:rPr lang="en-US" sz="3000" i="1" dirty="0" smtClean="0">
                <a:solidFill>
                  <a:srgbClr val="FF0000"/>
                </a:solidFill>
                <a:latin typeface="Sitka Subheading" pitchFamily="2" charset="0"/>
              </a:rPr>
              <a:t> </a:t>
            </a:r>
            <a:r>
              <a:rPr lang="en-US" sz="3000" i="1" dirty="0" err="1" smtClean="0">
                <a:solidFill>
                  <a:srgbClr val="FF0000"/>
                </a:solidFill>
                <a:latin typeface="Sitka Subheading" pitchFamily="2" charset="0"/>
              </a:rPr>
              <a:t>đấu</a:t>
            </a:r>
            <a:r>
              <a:rPr lang="en-US" sz="3000" i="1" dirty="0" smtClean="0">
                <a:solidFill>
                  <a:srgbClr val="FF0000"/>
                </a:solidFill>
                <a:latin typeface="Sitka Subheading" pitchFamily="2" charset="0"/>
              </a:rPr>
              <a:t> </a:t>
            </a:r>
            <a:r>
              <a:rPr lang="en-US" sz="3000" i="1" dirty="0" err="1" smtClean="0">
                <a:solidFill>
                  <a:srgbClr val="FF0000"/>
                </a:solidFill>
                <a:latin typeface="Sitka Subheading" pitchFamily="2" charset="0"/>
              </a:rPr>
              <a:t>với</a:t>
            </a:r>
            <a:r>
              <a:rPr lang="en-US" sz="3000" i="1" dirty="0" smtClean="0">
                <a:solidFill>
                  <a:srgbClr val="FF0000"/>
                </a:solidFill>
                <a:latin typeface="Sitka Subheading" pitchFamily="2" charset="0"/>
              </a:rPr>
              <a:t> </a:t>
            </a:r>
            <a:r>
              <a:rPr lang="en-US" sz="3000" i="1" dirty="0" err="1" smtClean="0">
                <a:solidFill>
                  <a:srgbClr val="FF0000"/>
                </a:solidFill>
                <a:latin typeface="Sitka Subheading" pitchFamily="2" charset="0"/>
              </a:rPr>
              <a:t>bệnh</a:t>
            </a:r>
            <a:r>
              <a:rPr lang="en-US" sz="3000" i="1" dirty="0" smtClean="0">
                <a:solidFill>
                  <a:srgbClr val="FF0000"/>
                </a:solidFill>
                <a:latin typeface="Sitka Subheading" pitchFamily="2" charset="0"/>
              </a:rPr>
              <a:t> </a:t>
            </a:r>
            <a:r>
              <a:rPr lang="en-US" sz="3000" i="1" dirty="0" err="1" smtClean="0">
                <a:solidFill>
                  <a:srgbClr val="FF0000"/>
                </a:solidFill>
                <a:latin typeface="Sitka Subheading" pitchFamily="2" charset="0"/>
              </a:rPr>
              <a:t>tật</a:t>
            </a:r>
            <a:r>
              <a:rPr lang="en-US" sz="3000" i="1" dirty="0" smtClean="0">
                <a:solidFill>
                  <a:srgbClr val="FF0000"/>
                </a:solidFill>
                <a:latin typeface="Sitka Subheading" pitchFamily="2" charset="0"/>
              </a:rPr>
              <a:t>.</a:t>
            </a:r>
            <a:endParaRPr lang="en-US" sz="3000" i="1" dirty="0">
              <a:solidFill>
                <a:srgbClr val="FF0000"/>
              </a:solidFill>
              <a:latin typeface="Sitka Subheading" pitchFamily="2" charset="0"/>
            </a:endParaRPr>
          </a:p>
        </p:txBody>
      </p:sp>
      <p:sp>
        <p:nvSpPr>
          <p:cNvPr id="7" name="Rectangle 6"/>
          <p:cNvSpPr/>
          <p:nvPr/>
        </p:nvSpPr>
        <p:spPr>
          <a:xfrm>
            <a:off x="3962400" y="152400"/>
            <a:ext cx="5125552" cy="3416320"/>
          </a:xfrm>
          <a:prstGeom prst="rect">
            <a:avLst/>
          </a:prstGeom>
          <a:solidFill>
            <a:schemeClr val="bg1"/>
          </a:solidFill>
          <a:ln w="28575">
            <a:solidFill>
              <a:srgbClr val="00B050"/>
            </a:solidFill>
          </a:ln>
        </p:spPr>
        <p:txBody>
          <a:bodyPr wrap="square">
            <a:spAutoFit/>
          </a:bodyPr>
          <a:lstStyle/>
          <a:p>
            <a:pPr algn="just"/>
            <a:r>
              <a:rPr lang="vi-VN" sz="2400" dirty="0" smtClean="0">
                <a:latin typeface="Sitka Subheading" pitchFamily="2" charset="0"/>
              </a:rPr>
              <a:t>Bôm ở trường được các thầy cô giáo đánh giá thành tích học tập tốt dù ngón tay còn hơi cứng. Ngoài ra, cậu bé còn luôn nằm trong top 3 sinh viên xuất sắc của lớp. Chuyện học hành của Bôm trong những ngày giãn cách xã hội cũng không ảnh hưởng nhiều, cậu bé vẫn tự trau dồi và gửi video qua cho thầy giáo.</a:t>
            </a:r>
            <a:endParaRPr lang="en-US" sz="2400" dirty="0">
              <a:latin typeface="Sitka Subheading" pitchFamily="2" charset="0"/>
            </a:endParaRPr>
          </a:p>
        </p:txBody>
      </p:sp>
      <p:pic>
        <p:nvPicPr>
          <p:cNvPr id="6" name="Picture 5"/>
          <p:cNvPicPr>
            <a:picLocks noChangeAspect="1"/>
          </p:cNvPicPr>
          <p:nvPr/>
        </p:nvPicPr>
        <p:blipFill>
          <a:blip r:embed="rId3"/>
          <a:stretch>
            <a:fillRect/>
          </a:stretch>
        </p:blipFill>
        <p:spPr>
          <a:xfrm>
            <a:off x="77410" y="142647"/>
            <a:ext cx="3580189" cy="3542992"/>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stretch>
            <a:fillRect/>
          </a:stretch>
        </p:blipFill>
        <p:spPr>
          <a:xfrm>
            <a:off x="4724400" y="3685639"/>
            <a:ext cx="3810000" cy="30479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28053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3D3AE88D-5F5B-4326-A50A-00CE45271A47}"/>
              </a:ext>
            </a:extLst>
          </p:cNvPr>
          <p:cNvPicPr>
            <a:picLocks noChangeAspect="1"/>
          </p:cNvPicPr>
          <p:nvPr/>
        </p:nvPicPr>
        <p:blipFill>
          <a:blip r:embed="rId2"/>
          <a:stretch>
            <a:fillRect/>
          </a:stretch>
        </p:blipFill>
        <p:spPr>
          <a:xfrm>
            <a:off x="0" y="36576"/>
            <a:ext cx="9144000" cy="6784848"/>
          </a:xfrm>
          <a:prstGeom prst="rect">
            <a:avLst/>
          </a:prstGeom>
        </p:spPr>
      </p:pic>
      <p:sp>
        <p:nvSpPr>
          <p:cNvPr id="7" name="Rectangle 6"/>
          <p:cNvSpPr/>
          <p:nvPr/>
        </p:nvSpPr>
        <p:spPr>
          <a:xfrm>
            <a:off x="342900" y="914400"/>
            <a:ext cx="8458200" cy="4524315"/>
          </a:xfrm>
          <a:prstGeom prst="rect">
            <a:avLst/>
          </a:prstGeom>
          <a:solidFill>
            <a:schemeClr val="bg1"/>
          </a:solidFill>
          <a:ln w="28575">
            <a:solidFill>
              <a:srgbClr val="00B050"/>
            </a:solidFill>
          </a:ln>
        </p:spPr>
        <p:txBody>
          <a:bodyPr wrap="square">
            <a:spAutoFit/>
          </a:bodyPr>
          <a:lstStyle/>
          <a:p>
            <a:pPr algn="just">
              <a:lnSpc>
                <a:spcPct val="150000"/>
              </a:lnSpc>
            </a:pPr>
            <a:r>
              <a:rPr lang="vi-VN" sz="2400" b="1" i="1" dirty="0" smtClean="0">
                <a:solidFill>
                  <a:srgbClr val="0070C0"/>
                </a:solidFill>
                <a:latin typeface="Sitka Subheading" pitchFamily="2" charset="0"/>
              </a:rPr>
              <a:t>Albert Einstein đã từng nói rằng</a:t>
            </a:r>
            <a:r>
              <a:rPr lang="vi-VN" sz="2400" dirty="0" smtClean="0">
                <a:latin typeface="Sitka Subheading" pitchFamily="2" charset="0"/>
              </a:rPr>
              <a:t>: Nếu bạn đánh giá một con cá bằng khả năng leo cây thì cả đời nó sẽ nghĩ rằng mình ngu ngốc Xác định chắc chắn giá trị bản thân của mình, công việc mình có thể làm được, từ đó phát triển thêm những kỹ năng và thành công.</a:t>
            </a:r>
          </a:p>
          <a:p>
            <a:pPr algn="just">
              <a:lnSpc>
                <a:spcPct val="150000"/>
              </a:lnSpc>
            </a:pPr>
            <a:r>
              <a:rPr lang="vi-VN" sz="2400" b="1" i="1" dirty="0" smtClean="0">
                <a:solidFill>
                  <a:srgbClr val="0070C0"/>
                </a:solidFill>
                <a:latin typeface="Sitka Subheading" pitchFamily="2" charset="0"/>
              </a:rPr>
              <a:t>Hãy nhìn vào Bill Gates hay Steve Jobs </a:t>
            </a:r>
            <a:r>
              <a:rPr lang="vi-VN" sz="2400" dirty="0" smtClean="0">
                <a:latin typeface="Sitka Subheading" pitchFamily="2" charset="0"/>
              </a:rPr>
              <a:t>chỉ có những người yêu thích công việc mình làm, nắm chắc được phần kỹ năng thì mới có thể đạt được tới sự thành công trong công việc đó.</a:t>
            </a:r>
            <a:endParaRPr lang="en-US" sz="2400" dirty="0">
              <a:latin typeface="Sitka Subheading" pitchFamily="2" charset="0"/>
            </a:endParaRPr>
          </a:p>
        </p:txBody>
      </p:sp>
    </p:spTree>
    <p:extLst>
      <p:ext uri="{BB962C8B-B14F-4D97-AF65-F5344CB8AC3E}">
        <p14:creationId xmlns:p14="http://schemas.microsoft.com/office/powerpoint/2010/main" val="19940020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7A63A1E-5EF1-4B23-88F1-3C7790100CF2}"/>
              </a:ext>
            </a:extLst>
          </p:cNvPr>
          <p:cNvPicPr>
            <a:picLocks noChangeAspect="1"/>
          </p:cNvPicPr>
          <p:nvPr/>
        </p:nvPicPr>
        <p:blipFill>
          <a:blip r:embed="rId2"/>
          <a:stretch>
            <a:fillRect/>
          </a:stretch>
        </p:blipFill>
        <p:spPr>
          <a:xfrm>
            <a:off x="-1" y="-11336"/>
            <a:ext cx="9144001" cy="6869336"/>
          </a:xfrm>
          <a:prstGeom prst="rect">
            <a:avLst/>
          </a:prstGeom>
        </p:spPr>
      </p:pic>
      <p:pic>
        <p:nvPicPr>
          <p:cNvPr id="3" name="Picture 2"/>
          <p:cNvPicPr>
            <a:picLocks noChangeAspect="1"/>
          </p:cNvPicPr>
          <p:nvPr/>
        </p:nvPicPr>
        <p:blipFill>
          <a:blip r:embed="rId3"/>
          <a:stretch>
            <a:fillRect/>
          </a:stretch>
        </p:blipFill>
        <p:spPr>
          <a:xfrm>
            <a:off x="914400" y="2247947"/>
            <a:ext cx="1864186" cy="2350770"/>
          </a:xfrm>
          <a:prstGeom prst="ellipse">
            <a:avLst/>
          </a:prstGeom>
          <a:ln>
            <a:noFill/>
          </a:ln>
          <a:effectLst>
            <a:softEdge rad="112500"/>
          </a:effectLst>
        </p:spPr>
      </p:pic>
      <p:sp>
        <p:nvSpPr>
          <p:cNvPr id="4" name="Rectangle 3"/>
          <p:cNvSpPr/>
          <p:nvPr/>
        </p:nvSpPr>
        <p:spPr>
          <a:xfrm>
            <a:off x="2895600" y="2446590"/>
            <a:ext cx="4572000" cy="1953483"/>
          </a:xfrm>
          <a:prstGeom prst="rect">
            <a:avLst/>
          </a:prstGeom>
          <a:solidFill>
            <a:schemeClr val="bg1"/>
          </a:solidFill>
          <a:ln w="28575">
            <a:solidFill>
              <a:srgbClr val="00B050"/>
            </a:solidFill>
          </a:ln>
        </p:spPr>
        <p:txBody>
          <a:bodyPr>
            <a:spAutoFit/>
          </a:bodyPr>
          <a:lstStyle/>
          <a:p>
            <a:pPr algn="ctr">
              <a:lnSpc>
                <a:spcPct val="150000"/>
              </a:lnSpc>
            </a:pPr>
            <a:r>
              <a:rPr lang="en-US" sz="2800" dirty="0" err="1" smtClean="0">
                <a:latin typeface="Sitka Subheading" pitchFamily="2" charset="0"/>
                <a:cs typeface="Arial" panose="020B0604020202020204" pitchFamily="34" charset="0"/>
              </a:rPr>
              <a:t>Đâu</a:t>
            </a:r>
            <a:r>
              <a:rPr lang="en-US" sz="2800" dirty="0" smtClean="0">
                <a:latin typeface="Sitka Subheading" pitchFamily="2" charset="0"/>
                <a:cs typeface="Arial" panose="020B0604020202020204" pitchFamily="34" charset="0"/>
              </a:rPr>
              <a:t> </a:t>
            </a:r>
            <a:r>
              <a:rPr lang="en-US" sz="2800" dirty="0" err="1" smtClean="0">
                <a:latin typeface="Sitka Subheading" pitchFamily="2" charset="0"/>
                <a:cs typeface="Arial" panose="020B0604020202020204" pitchFamily="34" charset="0"/>
              </a:rPr>
              <a:t>là</a:t>
            </a:r>
            <a:r>
              <a:rPr lang="en-US" sz="2800" dirty="0" smtClean="0">
                <a:latin typeface="Sitka Subheading" pitchFamily="2" charset="0"/>
                <a:cs typeface="Arial" panose="020B0604020202020204" pitchFamily="34" charset="0"/>
              </a:rPr>
              <a:t> </a:t>
            </a:r>
            <a:r>
              <a:rPr lang="en-US" sz="2800" dirty="0" err="1" smtClean="0">
                <a:latin typeface="Sitka Subheading" pitchFamily="2" charset="0"/>
                <a:cs typeface="Arial" panose="020B0604020202020204" pitchFamily="34" charset="0"/>
              </a:rPr>
              <a:t>biện</a:t>
            </a:r>
            <a:r>
              <a:rPr lang="en-US" sz="2800" dirty="0" smtClean="0">
                <a:latin typeface="Sitka Subheading" pitchFamily="2" charset="0"/>
                <a:cs typeface="Arial" panose="020B0604020202020204" pitchFamily="34" charset="0"/>
              </a:rPr>
              <a:t> </a:t>
            </a:r>
            <a:r>
              <a:rPr lang="en-US" sz="2800" dirty="0" err="1" smtClean="0">
                <a:latin typeface="Sitka Subheading" pitchFamily="2" charset="0"/>
                <a:cs typeface="Arial" panose="020B0604020202020204" pitchFamily="34" charset="0"/>
              </a:rPr>
              <a:t>pháp</a:t>
            </a:r>
            <a:r>
              <a:rPr lang="en-US" sz="2800" dirty="0" smtClean="0">
                <a:latin typeface="Sitka Subheading" pitchFamily="2" charset="0"/>
                <a:cs typeface="Arial" panose="020B0604020202020204" pitchFamily="34" charset="0"/>
              </a:rPr>
              <a:t> </a:t>
            </a:r>
            <a:r>
              <a:rPr lang="en-US" sz="2800" dirty="0" err="1" smtClean="0">
                <a:latin typeface="Sitka Subheading" pitchFamily="2" charset="0"/>
                <a:cs typeface="Arial" panose="020B0604020202020204" pitchFamily="34" charset="0"/>
              </a:rPr>
              <a:t>tự</a:t>
            </a:r>
            <a:r>
              <a:rPr lang="en-US" sz="2800" dirty="0" smtClean="0">
                <a:latin typeface="Sitka Subheading" pitchFamily="2" charset="0"/>
                <a:cs typeface="Arial" panose="020B0604020202020204" pitchFamily="34" charset="0"/>
              </a:rPr>
              <a:t> </a:t>
            </a:r>
            <a:r>
              <a:rPr lang="en-US" sz="2800" dirty="0" err="1" smtClean="0">
                <a:latin typeface="Sitka Subheading" pitchFamily="2" charset="0"/>
                <a:cs typeface="Arial" panose="020B0604020202020204" pitchFamily="34" charset="0"/>
              </a:rPr>
              <a:t>nhận</a:t>
            </a:r>
            <a:r>
              <a:rPr lang="en-US" sz="2800" dirty="0" smtClean="0">
                <a:latin typeface="Sitka Subheading" pitchFamily="2" charset="0"/>
                <a:cs typeface="Arial" panose="020B0604020202020204" pitchFamily="34" charset="0"/>
              </a:rPr>
              <a:t> </a:t>
            </a:r>
            <a:r>
              <a:rPr lang="en-US" sz="2800" dirty="0" err="1" smtClean="0">
                <a:latin typeface="Sitka Subheading" pitchFamily="2" charset="0"/>
                <a:cs typeface="Arial" panose="020B0604020202020204" pitchFamily="34" charset="0"/>
              </a:rPr>
              <a:t>thức</a:t>
            </a:r>
            <a:r>
              <a:rPr lang="en-US" sz="2800" dirty="0" smtClean="0">
                <a:latin typeface="Sitka Subheading" pitchFamily="2" charset="0"/>
                <a:cs typeface="Arial" panose="020B0604020202020204" pitchFamily="34" charset="0"/>
              </a:rPr>
              <a:t> </a:t>
            </a:r>
            <a:r>
              <a:rPr lang="en-US" sz="2800" dirty="0" err="1" smtClean="0">
                <a:latin typeface="Sitka Subheading" pitchFamily="2" charset="0"/>
                <a:cs typeface="Arial" panose="020B0604020202020204" pitchFamily="34" charset="0"/>
              </a:rPr>
              <a:t>bản</a:t>
            </a:r>
            <a:r>
              <a:rPr lang="en-US" sz="2800" dirty="0" smtClean="0">
                <a:latin typeface="Sitka Subheading" pitchFamily="2" charset="0"/>
                <a:cs typeface="Arial" panose="020B0604020202020204" pitchFamily="34" charset="0"/>
              </a:rPr>
              <a:t> </a:t>
            </a:r>
            <a:r>
              <a:rPr lang="en-US" sz="2800" dirty="0" err="1" smtClean="0">
                <a:latin typeface="Sitka Subheading" pitchFamily="2" charset="0"/>
                <a:cs typeface="Arial" panose="020B0604020202020204" pitchFamily="34" charset="0"/>
              </a:rPr>
              <a:t>thân</a:t>
            </a:r>
            <a:r>
              <a:rPr lang="en-US" sz="2800" dirty="0" smtClean="0">
                <a:latin typeface="Sitka Subheading" pitchFamily="2" charset="0"/>
                <a:cs typeface="Arial" panose="020B0604020202020204" pitchFamily="34" charset="0"/>
              </a:rPr>
              <a:t> </a:t>
            </a:r>
            <a:r>
              <a:rPr lang="en-US" sz="2800" dirty="0" err="1" smtClean="0">
                <a:latin typeface="Sitka Subheading" pitchFamily="2" charset="0"/>
                <a:cs typeface="Arial" panose="020B0604020202020204" pitchFamily="34" charset="0"/>
              </a:rPr>
              <a:t>hiệu</a:t>
            </a:r>
            <a:r>
              <a:rPr lang="en-US" sz="2800" dirty="0" smtClean="0">
                <a:latin typeface="Sitka Subheading" pitchFamily="2" charset="0"/>
                <a:cs typeface="Arial" panose="020B0604020202020204" pitchFamily="34" charset="0"/>
              </a:rPr>
              <a:t> </a:t>
            </a:r>
            <a:r>
              <a:rPr lang="en-US" sz="2800" dirty="0" err="1" smtClean="0">
                <a:latin typeface="Sitka Subheading" pitchFamily="2" charset="0"/>
                <a:cs typeface="Arial" panose="020B0604020202020204" pitchFamily="34" charset="0"/>
              </a:rPr>
              <a:t>quả</a:t>
            </a:r>
            <a:r>
              <a:rPr lang="en-US" sz="2800" dirty="0" smtClean="0">
                <a:latin typeface="Sitka Subheading" pitchFamily="2" charset="0"/>
                <a:cs typeface="Arial" panose="020B0604020202020204" pitchFamily="34" charset="0"/>
              </a:rPr>
              <a:t> </a:t>
            </a:r>
            <a:r>
              <a:rPr lang="en-US" sz="2800" dirty="0" err="1" smtClean="0">
                <a:latin typeface="Sitka Subheading" pitchFamily="2" charset="0"/>
                <a:cs typeface="Arial" panose="020B0604020202020204" pitchFamily="34" charset="0"/>
              </a:rPr>
              <a:t>nhất</a:t>
            </a:r>
            <a:r>
              <a:rPr lang="en-US" sz="2800" dirty="0" smtClean="0">
                <a:latin typeface="Sitka Subheading" pitchFamily="2" charset="0"/>
                <a:cs typeface="Arial" panose="020B0604020202020204" pitchFamily="34" charset="0"/>
              </a:rPr>
              <a:t>?</a:t>
            </a:r>
          </a:p>
        </p:txBody>
      </p:sp>
    </p:spTree>
    <p:extLst>
      <p:ext uri="{BB962C8B-B14F-4D97-AF65-F5344CB8AC3E}">
        <p14:creationId xmlns:p14="http://schemas.microsoft.com/office/powerpoint/2010/main" val="33572312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3" descr="HÃ¬nh áº£nh cÃ³ liÃªn quan"/>
          <p:cNvSpPr>
            <a:spLocks noChangeAspect="1" noChangeArrowheads="1"/>
          </p:cNvSpPr>
          <p:nvPr/>
        </p:nvSpPr>
        <p:spPr bwMode="auto">
          <a:xfrm>
            <a:off x="155972"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endParaRPr lang="en-US" altLang="en-US">
              <a:solidFill>
                <a:srgbClr val="000000"/>
              </a:solidFill>
              <a:latin typeface="Times New Roman" pitchFamily="18" charset="0"/>
            </a:endParaRPr>
          </a:p>
        </p:txBody>
      </p:sp>
      <p:sp>
        <p:nvSpPr>
          <p:cNvPr id="21507" name="TextBox 10"/>
          <p:cNvSpPr txBox="1">
            <a:spLocks noChangeArrowheads="1"/>
          </p:cNvSpPr>
          <p:nvPr/>
        </p:nvSpPr>
        <p:spPr bwMode="auto">
          <a:xfrm>
            <a:off x="1518962" y="160338"/>
            <a:ext cx="6573441"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sz="2200">
                <a:solidFill>
                  <a:schemeClr val="tx1"/>
                </a:solidFill>
                <a:latin typeface="Times New Roman" pitchFamily="18" charset="0"/>
              </a:defRPr>
            </a:lvl1pPr>
            <a:lvl2pPr marL="742950" indent="-285750" defTabSz="457200">
              <a:defRPr sz="2000">
                <a:solidFill>
                  <a:schemeClr val="tx1"/>
                </a:solidFill>
                <a:latin typeface="Times New Roman" pitchFamily="18" charset="0"/>
              </a:defRPr>
            </a:lvl2pPr>
            <a:lvl3pPr marL="1143000" indent="-228600" defTabSz="457200">
              <a:defRPr>
                <a:solidFill>
                  <a:schemeClr val="tx1"/>
                </a:solidFill>
                <a:latin typeface="Myriad Pro" pitchFamily="34" charset="0"/>
              </a:defRPr>
            </a:lvl3pPr>
            <a:lvl4pPr defTabSz="457200">
              <a:defRPr sz="1600">
                <a:solidFill>
                  <a:schemeClr val="tx1"/>
                </a:solidFill>
                <a:latin typeface="Myriad Pro" pitchFamily="34" charset="0"/>
              </a:defRPr>
            </a:lvl4pPr>
            <a:lvl5pPr defTabSz="457200">
              <a:defRPr sz="1600">
                <a:solidFill>
                  <a:schemeClr val="tx1"/>
                </a:solidFill>
                <a:latin typeface="Myriad Pro" pitchFamily="34" charset="0"/>
              </a:defRPr>
            </a:lvl5pPr>
            <a:lvl6pPr defTabSz="457200" eaLnBrk="0" fontAlgn="base" hangingPunct="0">
              <a:lnSpc>
                <a:spcPct val="120000"/>
              </a:lnSpc>
              <a:spcAft>
                <a:spcPct val="0"/>
              </a:spcAft>
              <a:buFont typeface="Arial" charset="0"/>
              <a:defRPr sz="1600">
                <a:solidFill>
                  <a:schemeClr val="tx1"/>
                </a:solidFill>
                <a:latin typeface="Myriad Pro" pitchFamily="34" charset="0"/>
              </a:defRPr>
            </a:lvl6pPr>
            <a:lvl7pPr defTabSz="457200" eaLnBrk="0" fontAlgn="base" hangingPunct="0">
              <a:lnSpc>
                <a:spcPct val="120000"/>
              </a:lnSpc>
              <a:spcAft>
                <a:spcPct val="0"/>
              </a:spcAft>
              <a:buFont typeface="Arial" charset="0"/>
              <a:defRPr sz="1600">
                <a:solidFill>
                  <a:schemeClr val="tx1"/>
                </a:solidFill>
                <a:latin typeface="Myriad Pro" pitchFamily="34" charset="0"/>
              </a:defRPr>
            </a:lvl7pPr>
            <a:lvl8pPr defTabSz="457200" eaLnBrk="0" fontAlgn="base" hangingPunct="0">
              <a:lnSpc>
                <a:spcPct val="120000"/>
              </a:lnSpc>
              <a:spcAft>
                <a:spcPct val="0"/>
              </a:spcAft>
              <a:buFont typeface="Arial" charset="0"/>
              <a:defRPr sz="1600">
                <a:solidFill>
                  <a:schemeClr val="tx1"/>
                </a:solidFill>
                <a:latin typeface="Myriad Pro" pitchFamily="34" charset="0"/>
              </a:defRPr>
            </a:lvl8pPr>
            <a:lvl9pPr defTabSz="457200" eaLnBrk="0" fontAlgn="base" hangingPunct="0">
              <a:lnSpc>
                <a:spcPct val="120000"/>
              </a:lnSpc>
              <a:spcAft>
                <a:spcPct val="0"/>
              </a:spcAft>
              <a:buFont typeface="Arial" charset="0"/>
              <a:defRPr sz="1600">
                <a:solidFill>
                  <a:schemeClr val="tx1"/>
                </a:solidFill>
                <a:latin typeface="Myriad Pro" pitchFamily="34" charset="0"/>
              </a:defRPr>
            </a:lvl9pPr>
          </a:lstStyle>
          <a:p>
            <a:pPr algn="ctr" eaLnBrk="1" hangingPunct="1"/>
            <a:r>
              <a:rPr lang="en-US" altLang="en-US" sz="3600" b="1" dirty="0">
                <a:solidFill>
                  <a:srgbClr val="00B050"/>
                </a:solidFill>
                <a:cs typeface="Times New Roman" pitchFamily="18" charset="0"/>
              </a:rPr>
              <a:t>KHÁM PHÁ</a:t>
            </a:r>
          </a:p>
        </p:txBody>
      </p:sp>
      <p:pic>
        <p:nvPicPr>
          <p:cNvPr id="6" name="Picture 5">
            <a:extLst>
              <a:ext uri="{FF2B5EF4-FFF2-40B4-BE49-F238E27FC236}">
                <a16:creationId xmlns:a16="http://schemas.microsoft.com/office/drawing/2014/main" xmlns="" id="{DE6AE18A-54B8-4F45-AD6B-F3A76230D097}"/>
              </a:ext>
            </a:extLst>
          </p:cNvPr>
          <p:cNvPicPr>
            <a:picLocks noChangeAspect="1"/>
          </p:cNvPicPr>
          <p:nvPr/>
        </p:nvPicPr>
        <p:blipFill>
          <a:blip r:embed="rId3"/>
          <a:stretch>
            <a:fillRect/>
          </a:stretch>
        </p:blipFill>
        <p:spPr>
          <a:xfrm>
            <a:off x="0" y="-20782"/>
            <a:ext cx="9144000" cy="6858000"/>
          </a:xfrm>
          <a:prstGeom prst="rect">
            <a:avLst/>
          </a:prstGeom>
        </p:spPr>
      </p:pic>
      <p:sp>
        <p:nvSpPr>
          <p:cNvPr id="21509" name="Rectangle 3"/>
          <p:cNvSpPr>
            <a:spLocks noChangeArrowheads="1"/>
          </p:cNvSpPr>
          <p:nvPr/>
        </p:nvSpPr>
        <p:spPr bwMode="auto">
          <a:xfrm>
            <a:off x="0" y="685800"/>
            <a:ext cx="9144000" cy="1384995"/>
          </a:xfrm>
          <a:prstGeom prst="rect">
            <a:avLst/>
          </a:prstGeom>
          <a:solidFill>
            <a:schemeClr val="bg1"/>
          </a:solidFill>
          <a:ln>
            <a:noFill/>
          </a:ln>
        </p:spPr>
        <p:txBody>
          <a:bodyPr wrap="square">
            <a:spAutoFit/>
          </a:bodyPr>
          <a:lstStyle/>
          <a:p>
            <a:pPr algn="ctr" defTabSz="457200" eaLnBrk="1" hangingPunct="1">
              <a:lnSpc>
                <a:spcPct val="150000"/>
              </a:lnSpc>
            </a:pPr>
            <a:r>
              <a:rPr lang="vi-VN" altLang="en-US" sz="2800" i="1" dirty="0">
                <a:solidFill>
                  <a:srgbClr val="FF0000"/>
                </a:solidFill>
                <a:latin typeface="Sitka Subheading" pitchFamily="2" charset="0"/>
              </a:rPr>
              <a:t>Dựa vào bảng thông tin dưới đây, em hãy cho biết các bạn đã tự nhận thức bản thân bằng cách </a:t>
            </a:r>
            <a:r>
              <a:rPr lang="vi-VN" altLang="en-US" sz="2800" i="1" dirty="0" smtClean="0">
                <a:solidFill>
                  <a:srgbClr val="FF0000"/>
                </a:solidFill>
                <a:latin typeface="Sitka Subheading" pitchFamily="2" charset="0"/>
              </a:rPr>
              <a:t>nào</a:t>
            </a:r>
            <a:r>
              <a:rPr lang="en-US" altLang="en-US" sz="2800" i="1" dirty="0" smtClean="0">
                <a:solidFill>
                  <a:srgbClr val="FF0000"/>
                </a:solidFill>
                <a:latin typeface="Sitka Subheading" pitchFamily="2" charset="0"/>
              </a:rPr>
              <a:t>? </a:t>
            </a:r>
            <a:endParaRPr lang="en-US" altLang="en-US" sz="2800" i="1" dirty="0">
              <a:solidFill>
                <a:srgbClr val="FF0000"/>
              </a:solidFill>
              <a:latin typeface="Sitka Subheading" pitchFamily="2" charset="0"/>
            </a:endParaRPr>
          </a:p>
        </p:txBody>
      </p:sp>
      <p:pic>
        <p:nvPicPr>
          <p:cNvPr id="21508" name="Picture 1"/>
          <p:cNvPicPr>
            <a:picLocks noChangeAspect="1"/>
          </p:cNvPicPr>
          <p:nvPr/>
        </p:nvPicPr>
        <p:blipFill>
          <a:blip r:embed="rId4">
            <a:extLst>
              <a:ext uri="{28A0092B-C50C-407E-A947-70E740481C1C}">
                <a14:useLocalDpi xmlns:a14="http://schemas.microsoft.com/office/drawing/2010/main" val="0"/>
              </a:ext>
            </a:extLst>
          </a:blip>
          <a:srcRect l="35834" t="14445" r="31667" b="32222"/>
          <a:stretch>
            <a:fillRect/>
          </a:stretch>
        </p:blipFill>
        <p:spPr bwMode="auto">
          <a:xfrm>
            <a:off x="1905000" y="2163890"/>
            <a:ext cx="5063105" cy="467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237794"/>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3" descr="HÃ¬nh áº£nh cÃ³ liÃªn quan"/>
          <p:cNvSpPr>
            <a:spLocks noChangeAspect="1" noChangeArrowheads="1"/>
          </p:cNvSpPr>
          <p:nvPr/>
        </p:nvSpPr>
        <p:spPr bwMode="auto">
          <a:xfrm>
            <a:off x="155972"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endParaRPr lang="en-US" altLang="en-US">
              <a:solidFill>
                <a:srgbClr val="000000"/>
              </a:solidFill>
              <a:latin typeface="Times New Roman" pitchFamily="18" charset="0"/>
            </a:endParaRPr>
          </a:p>
        </p:txBody>
      </p:sp>
      <p:sp>
        <p:nvSpPr>
          <p:cNvPr id="21507" name="TextBox 10"/>
          <p:cNvSpPr txBox="1">
            <a:spLocks noChangeArrowheads="1"/>
          </p:cNvSpPr>
          <p:nvPr/>
        </p:nvSpPr>
        <p:spPr bwMode="auto">
          <a:xfrm>
            <a:off x="1518962" y="160338"/>
            <a:ext cx="6573441"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sz="2200">
                <a:solidFill>
                  <a:schemeClr val="tx1"/>
                </a:solidFill>
                <a:latin typeface="Times New Roman" pitchFamily="18" charset="0"/>
              </a:defRPr>
            </a:lvl1pPr>
            <a:lvl2pPr marL="742950" indent="-285750" defTabSz="457200">
              <a:defRPr sz="2000">
                <a:solidFill>
                  <a:schemeClr val="tx1"/>
                </a:solidFill>
                <a:latin typeface="Times New Roman" pitchFamily="18" charset="0"/>
              </a:defRPr>
            </a:lvl2pPr>
            <a:lvl3pPr marL="1143000" indent="-228600" defTabSz="457200">
              <a:defRPr>
                <a:solidFill>
                  <a:schemeClr val="tx1"/>
                </a:solidFill>
                <a:latin typeface="Myriad Pro" pitchFamily="34" charset="0"/>
              </a:defRPr>
            </a:lvl3pPr>
            <a:lvl4pPr defTabSz="457200">
              <a:defRPr sz="1600">
                <a:solidFill>
                  <a:schemeClr val="tx1"/>
                </a:solidFill>
                <a:latin typeface="Myriad Pro" pitchFamily="34" charset="0"/>
              </a:defRPr>
            </a:lvl4pPr>
            <a:lvl5pPr defTabSz="457200">
              <a:defRPr sz="1600">
                <a:solidFill>
                  <a:schemeClr val="tx1"/>
                </a:solidFill>
                <a:latin typeface="Myriad Pro" pitchFamily="34" charset="0"/>
              </a:defRPr>
            </a:lvl5pPr>
            <a:lvl6pPr defTabSz="457200" eaLnBrk="0" fontAlgn="base" hangingPunct="0">
              <a:lnSpc>
                <a:spcPct val="120000"/>
              </a:lnSpc>
              <a:spcAft>
                <a:spcPct val="0"/>
              </a:spcAft>
              <a:buFont typeface="Arial" charset="0"/>
              <a:defRPr sz="1600">
                <a:solidFill>
                  <a:schemeClr val="tx1"/>
                </a:solidFill>
                <a:latin typeface="Myriad Pro" pitchFamily="34" charset="0"/>
              </a:defRPr>
            </a:lvl6pPr>
            <a:lvl7pPr defTabSz="457200" eaLnBrk="0" fontAlgn="base" hangingPunct="0">
              <a:lnSpc>
                <a:spcPct val="120000"/>
              </a:lnSpc>
              <a:spcAft>
                <a:spcPct val="0"/>
              </a:spcAft>
              <a:buFont typeface="Arial" charset="0"/>
              <a:defRPr sz="1600">
                <a:solidFill>
                  <a:schemeClr val="tx1"/>
                </a:solidFill>
                <a:latin typeface="Myriad Pro" pitchFamily="34" charset="0"/>
              </a:defRPr>
            </a:lvl7pPr>
            <a:lvl8pPr defTabSz="457200" eaLnBrk="0" fontAlgn="base" hangingPunct="0">
              <a:lnSpc>
                <a:spcPct val="120000"/>
              </a:lnSpc>
              <a:spcAft>
                <a:spcPct val="0"/>
              </a:spcAft>
              <a:buFont typeface="Arial" charset="0"/>
              <a:defRPr sz="1600">
                <a:solidFill>
                  <a:schemeClr val="tx1"/>
                </a:solidFill>
                <a:latin typeface="Myriad Pro" pitchFamily="34" charset="0"/>
              </a:defRPr>
            </a:lvl8pPr>
            <a:lvl9pPr defTabSz="457200" eaLnBrk="0" fontAlgn="base" hangingPunct="0">
              <a:lnSpc>
                <a:spcPct val="120000"/>
              </a:lnSpc>
              <a:spcAft>
                <a:spcPct val="0"/>
              </a:spcAft>
              <a:buFont typeface="Arial" charset="0"/>
              <a:defRPr sz="1600">
                <a:solidFill>
                  <a:schemeClr val="tx1"/>
                </a:solidFill>
                <a:latin typeface="Myriad Pro" pitchFamily="34" charset="0"/>
              </a:defRPr>
            </a:lvl9pPr>
          </a:lstStyle>
          <a:p>
            <a:pPr algn="ctr" eaLnBrk="1" hangingPunct="1"/>
            <a:r>
              <a:rPr lang="en-US" altLang="en-US" sz="3600" b="1" dirty="0">
                <a:solidFill>
                  <a:srgbClr val="00B050"/>
                </a:solidFill>
                <a:cs typeface="Times New Roman" pitchFamily="18" charset="0"/>
              </a:rPr>
              <a:t>KHÁM PHÁ</a:t>
            </a:r>
          </a:p>
        </p:txBody>
      </p:sp>
      <p:pic>
        <p:nvPicPr>
          <p:cNvPr id="6" name="Picture 5">
            <a:extLst>
              <a:ext uri="{FF2B5EF4-FFF2-40B4-BE49-F238E27FC236}">
                <a16:creationId xmlns:a16="http://schemas.microsoft.com/office/drawing/2014/main" xmlns="" id="{DE6AE18A-54B8-4F45-AD6B-F3A76230D097}"/>
              </a:ext>
            </a:extLst>
          </p:cNvPr>
          <p:cNvPicPr>
            <a:picLocks noChangeAspect="1"/>
          </p:cNvPicPr>
          <p:nvPr/>
        </p:nvPicPr>
        <p:blipFill>
          <a:blip r:embed="rId3"/>
          <a:stretch>
            <a:fillRect/>
          </a:stretch>
        </p:blipFill>
        <p:spPr>
          <a:xfrm>
            <a:off x="0" y="-20782"/>
            <a:ext cx="9144000" cy="6858000"/>
          </a:xfrm>
          <a:prstGeom prst="rect">
            <a:avLst/>
          </a:prstGeom>
        </p:spPr>
      </p:pic>
      <p:pic>
        <p:nvPicPr>
          <p:cNvPr id="21508" name="Picture 1"/>
          <p:cNvPicPr>
            <a:picLocks noChangeAspect="1"/>
          </p:cNvPicPr>
          <p:nvPr/>
        </p:nvPicPr>
        <p:blipFill>
          <a:blip r:embed="rId4">
            <a:extLst>
              <a:ext uri="{28A0092B-C50C-407E-A947-70E740481C1C}">
                <a14:useLocalDpi xmlns:a14="http://schemas.microsoft.com/office/drawing/2010/main" val="0"/>
              </a:ext>
            </a:extLst>
          </a:blip>
          <a:srcRect l="35834" t="14445" r="31667" b="32222"/>
          <a:stretch>
            <a:fillRect/>
          </a:stretch>
        </p:blipFill>
        <p:spPr bwMode="auto">
          <a:xfrm>
            <a:off x="0" y="1338254"/>
            <a:ext cx="4485217" cy="413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485217" y="1676400"/>
            <a:ext cx="4551095" cy="3272434"/>
          </a:xfrm>
          <a:prstGeom prst="rect">
            <a:avLst/>
          </a:prstGeom>
          <a:solidFill>
            <a:schemeClr val="bg1"/>
          </a:solidFill>
          <a:ln w="28575">
            <a:solidFill>
              <a:srgbClr val="00B0F0"/>
            </a:solidFill>
          </a:ln>
        </p:spPr>
        <p:txBody>
          <a:bodyPr wrap="square">
            <a:spAutoFit/>
          </a:bodyPr>
          <a:lstStyle/>
          <a:p>
            <a:pPr lvl="0" algn="ctr">
              <a:lnSpc>
                <a:spcPct val="115000"/>
              </a:lnSpc>
              <a:spcAft>
                <a:spcPts val="400"/>
              </a:spcAft>
              <a:buClr>
                <a:srgbClr val="000000"/>
              </a:buClr>
              <a:buSzPts val="1000"/>
              <a:tabLst>
                <a:tab pos="486410" algn="l"/>
              </a:tabLst>
            </a:pPr>
            <a:r>
              <a:rPr lang="en-US" sz="2800" b="1" i="1" dirty="0" err="1" smtClean="0">
                <a:solidFill>
                  <a:srgbClr val="FF0000"/>
                </a:solidFill>
                <a:latin typeface="Sitka Subheading" pitchFamily="2" charset="0"/>
                <a:ea typeface="Segoe UI" panose="020B0502040204020203" pitchFamily="34" charset="0"/>
                <a:cs typeface="Arial" panose="020B0604020202020204" pitchFamily="34" charset="0"/>
              </a:rPr>
              <a:t>Các</a:t>
            </a:r>
            <a:r>
              <a:rPr lang="en-US" sz="2800" b="1" i="1" dirty="0" smtClean="0">
                <a:solidFill>
                  <a:srgbClr val="FF0000"/>
                </a:solidFill>
                <a:latin typeface="Sitka Subheading" pitchFamily="2" charset="0"/>
                <a:ea typeface="Segoe UI" panose="020B0502040204020203" pitchFamily="34" charset="0"/>
                <a:cs typeface="Arial" panose="020B0604020202020204" pitchFamily="34" charset="0"/>
              </a:rPr>
              <a:t> </a:t>
            </a:r>
            <a:r>
              <a:rPr lang="en-US" sz="2800" b="1" i="1" dirty="0" err="1" smtClean="0">
                <a:solidFill>
                  <a:srgbClr val="FF0000"/>
                </a:solidFill>
                <a:latin typeface="Sitka Subheading" pitchFamily="2" charset="0"/>
                <a:ea typeface="Segoe UI" panose="020B0502040204020203" pitchFamily="34" charset="0"/>
                <a:cs typeface="Arial" panose="020B0604020202020204" pitchFamily="34" charset="0"/>
              </a:rPr>
              <a:t>cách</a:t>
            </a:r>
            <a:r>
              <a:rPr lang="en-US" sz="2800" b="1" i="1" dirty="0" smtClean="0">
                <a:solidFill>
                  <a:srgbClr val="FF0000"/>
                </a:solidFill>
                <a:latin typeface="Sitka Subheading" pitchFamily="2" charset="0"/>
                <a:ea typeface="Segoe UI" panose="020B0502040204020203" pitchFamily="34" charset="0"/>
                <a:cs typeface="Arial" panose="020B0604020202020204" pitchFamily="34" charset="0"/>
              </a:rPr>
              <a:t> </a:t>
            </a:r>
            <a:r>
              <a:rPr lang="en-US" sz="2800" b="1" i="1" dirty="0" err="1" smtClean="0">
                <a:solidFill>
                  <a:srgbClr val="FF0000"/>
                </a:solidFill>
                <a:latin typeface="Sitka Subheading" pitchFamily="2" charset="0"/>
                <a:ea typeface="Segoe UI" panose="020B0502040204020203" pitchFamily="34" charset="0"/>
                <a:cs typeface="Arial" panose="020B0604020202020204" pitchFamily="34" charset="0"/>
              </a:rPr>
              <a:t>để</a:t>
            </a:r>
            <a:r>
              <a:rPr lang="en-US" sz="2800" b="1" i="1" dirty="0" smtClean="0">
                <a:solidFill>
                  <a:srgbClr val="FF0000"/>
                </a:solidFill>
                <a:latin typeface="Sitka Subheading" pitchFamily="2" charset="0"/>
                <a:ea typeface="Segoe UI" panose="020B0502040204020203" pitchFamily="34" charset="0"/>
                <a:cs typeface="Arial" panose="020B0604020202020204" pitchFamily="34" charset="0"/>
              </a:rPr>
              <a:t> </a:t>
            </a:r>
            <a:r>
              <a:rPr lang="en-US" sz="2800" b="1" i="1" dirty="0" err="1" smtClean="0">
                <a:solidFill>
                  <a:srgbClr val="FF0000"/>
                </a:solidFill>
                <a:latin typeface="Sitka Subheading" pitchFamily="2" charset="0"/>
                <a:ea typeface="Segoe UI" panose="020B0502040204020203" pitchFamily="34" charset="0"/>
                <a:cs typeface="Arial" panose="020B0604020202020204" pitchFamily="34" charset="0"/>
              </a:rPr>
              <a:t>tự</a:t>
            </a:r>
            <a:r>
              <a:rPr lang="en-US" sz="2800" b="1" i="1" dirty="0" smtClean="0">
                <a:solidFill>
                  <a:srgbClr val="FF0000"/>
                </a:solidFill>
                <a:latin typeface="Sitka Subheading" pitchFamily="2" charset="0"/>
                <a:ea typeface="Segoe UI" panose="020B0502040204020203" pitchFamily="34" charset="0"/>
                <a:cs typeface="Arial" panose="020B0604020202020204" pitchFamily="34" charset="0"/>
              </a:rPr>
              <a:t> </a:t>
            </a:r>
            <a:r>
              <a:rPr lang="en-US" sz="2800" b="1" i="1" dirty="0" err="1" smtClean="0">
                <a:solidFill>
                  <a:srgbClr val="FF0000"/>
                </a:solidFill>
                <a:latin typeface="Sitka Subheading" pitchFamily="2" charset="0"/>
                <a:ea typeface="Segoe UI" panose="020B0502040204020203" pitchFamily="34" charset="0"/>
                <a:cs typeface="Arial" panose="020B0604020202020204" pitchFamily="34" charset="0"/>
              </a:rPr>
              <a:t>nhận</a:t>
            </a:r>
            <a:r>
              <a:rPr lang="en-US" sz="2800" b="1" i="1" dirty="0" smtClean="0">
                <a:solidFill>
                  <a:srgbClr val="FF0000"/>
                </a:solidFill>
                <a:latin typeface="Sitka Subheading" pitchFamily="2" charset="0"/>
                <a:ea typeface="Segoe UI" panose="020B0502040204020203" pitchFamily="34" charset="0"/>
                <a:cs typeface="Arial" panose="020B0604020202020204" pitchFamily="34" charset="0"/>
              </a:rPr>
              <a:t> </a:t>
            </a:r>
            <a:r>
              <a:rPr lang="en-US" sz="2800" b="1" i="1" dirty="0" err="1" smtClean="0">
                <a:solidFill>
                  <a:srgbClr val="FF0000"/>
                </a:solidFill>
                <a:latin typeface="Sitka Subheading" pitchFamily="2" charset="0"/>
                <a:ea typeface="Segoe UI" panose="020B0502040204020203" pitchFamily="34" charset="0"/>
                <a:cs typeface="Arial" panose="020B0604020202020204" pitchFamily="34" charset="0"/>
              </a:rPr>
              <a:t>thức</a:t>
            </a:r>
            <a:r>
              <a:rPr lang="en-US" sz="2800" b="1" i="1" dirty="0" smtClean="0">
                <a:solidFill>
                  <a:srgbClr val="FF0000"/>
                </a:solidFill>
                <a:latin typeface="Sitka Subheading" pitchFamily="2" charset="0"/>
                <a:ea typeface="Segoe UI" panose="020B0502040204020203" pitchFamily="34" charset="0"/>
                <a:cs typeface="Arial" panose="020B0604020202020204" pitchFamily="34" charset="0"/>
              </a:rPr>
              <a:t> </a:t>
            </a:r>
            <a:r>
              <a:rPr lang="en-US" sz="2800" b="1" i="1" dirty="0" err="1" smtClean="0">
                <a:solidFill>
                  <a:srgbClr val="FF0000"/>
                </a:solidFill>
                <a:latin typeface="Sitka Subheading" pitchFamily="2" charset="0"/>
                <a:ea typeface="Segoe UI" panose="020B0502040204020203" pitchFamily="34" charset="0"/>
                <a:cs typeface="Arial" panose="020B0604020202020204" pitchFamily="34" charset="0"/>
              </a:rPr>
              <a:t>bản</a:t>
            </a:r>
            <a:r>
              <a:rPr lang="en-US" sz="2800" b="1" i="1" dirty="0" smtClean="0">
                <a:solidFill>
                  <a:srgbClr val="FF0000"/>
                </a:solidFill>
                <a:latin typeface="Sitka Subheading" pitchFamily="2" charset="0"/>
                <a:ea typeface="Segoe UI" panose="020B0502040204020203" pitchFamily="34" charset="0"/>
                <a:cs typeface="Arial" panose="020B0604020202020204" pitchFamily="34" charset="0"/>
              </a:rPr>
              <a:t> </a:t>
            </a:r>
            <a:r>
              <a:rPr lang="en-US" sz="2800" b="1" i="1" dirty="0" err="1" smtClean="0">
                <a:solidFill>
                  <a:srgbClr val="FF0000"/>
                </a:solidFill>
                <a:latin typeface="Sitka Subheading" pitchFamily="2" charset="0"/>
                <a:ea typeface="Segoe UI" panose="020B0502040204020203" pitchFamily="34" charset="0"/>
                <a:cs typeface="Arial" panose="020B0604020202020204" pitchFamily="34" charset="0"/>
              </a:rPr>
              <a:t>thân</a:t>
            </a:r>
            <a:r>
              <a:rPr lang="en-US" sz="2800" b="1" i="1" dirty="0" smtClean="0">
                <a:solidFill>
                  <a:srgbClr val="FF0000"/>
                </a:solidFill>
                <a:latin typeface="Sitka Subheading" pitchFamily="2" charset="0"/>
                <a:ea typeface="Segoe UI" panose="020B0502040204020203" pitchFamily="34" charset="0"/>
                <a:cs typeface="Arial" panose="020B0604020202020204" pitchFamily="34" charset="0"/>
              </a:rPr>
              <a:t>.</a:t>
            </a:r>
          </a:p>
          <a:p>
            <a:pPr lvl="0" algn="just">
              <a:lnSpc>
                <a:spcPct val="115000"/>
              </a:lnSpc>
              <a:spcAft>
                <a:spcPts val="400"/>
              </a:spcAft>
              <a:buClr>
                <a:srgbClr val="000000"/>
              </a:buClr>
              <a:buSzPts val="1000"/>
              <a:tabLst>
                <a:tab pos="486410" algn="l"/>
              </a:tabLst>
            </a:pPr>
            <a:r>
              <a:rPr lang="en-US" sz="2300" dirty="0" smtClean="0">
                <a:latin typeface="Sitka Subheading" pitchFamily="2" charset="0"/>
                <a:ea typeface="Segoe UI" panose="020B0502040204020203" pitchFamily="34" charset="0"/>
                <a:cs typeface="Arial" panose="020B0604020202020204" pitchFamily="34" charset="0"/>
              </a:rPr>
              <a:t>- </a:t>
            </a:r>
            <a:r>
              <a:rPr lang="vi-VN" sz="2300" dirty="0" smtClean="0">
                <a:latin typeface="Sitka Subheading" pitchFamily="2" charset="0"/>
                <a:ea typeface="Segoe UI" panose="020B0502040204020203" pitchFamily="34" charset="0"/>
                <a:cs typeface="Arial" panose="020B0604020202020204" pitchFamily="34" charset="0"/>
              </a:rPr>
              <a:t>Tự vấn bản thân</a:t>
            </a:r>
            <a:r>
              <a:rPr lang="en-US" sz="2300" dirty="0" smtClean="0">
                <a:latin typeface="Sitka Subheading" pitchFamily="2" charset="0"/>
                <a:ea typeface="Segoe UI" panose="020B0502040204020203" pitchFamily="34" charset="0"/>
                <a:cs typeface="Arial" panose="020B0604020202020204" pitchFamily="34" charset="0"/>
              </a:rPr>
              <a:t> ( qua </a:t>
            </a:r>
            <a:r>
              <a:rPr lang="en-US" sz="2300" dirty="0" err="1" smtClean="0">
                <a:latin typeface="Sitka Subheading" pitchFamily="2" charset="0"/>
                <a:ea typeface="Segoe UI" panose="020B0502040204020203" pitchFamily="34" charset="0"/>
                <a:cs typeface="Arial" panose="020B0604020202020204" pitchFamily="34" charset="0"/>
              </a:rPr>
              <a:t>các</a:t>
            </a:r>
            <a:r>
              <a:rPr lang="en-US" sz="2300" dirty="0" smtClean="0">
                <a:latin typeface="Sitka Subheading" pitchFamily="2" charset="0"/>
                <a:ea typeface="Segoe UI" panose="020B0502040204020203" pitchFamily="34" charset="0"/>
                <a:cs typeface="Arial" panose="020B0604020202020204" pitchFamily="34" charset="0"/>
              </a:rPr>
              <a:t> </a:t>
            </a:r>
            <a:r>
              <a:rPr lang="en-US" sz="2300" dirty="0" err="1" smtClean="0">
                <a:latin typeface="Sitka Subheading" pitchFamily="2" charset="0"/>
                <a:ea typeface="Segoe UI" panose="020B0502040204020203" pitchFamily="34" charset="0"/>
                <a:cs typeface="Arial" panose="020B0604020202020204" pitchFamily="34" charset="0"/>
              </a:rPr>
              <a:t>hoạt</a:t>
            </a:r>
            <a:r>
              <a:rPr lang="en-US" sz="2300" dirty="0" smtClean="0">
                <a:latin typeface="Sitka Subheading" pitchFamily="2" charset="0"/>
                <a:ea typeface="Segoe UI" panose="020B0502040204020203" pitchFamily="34" charset="0"/>
                <a:cs typeface="Arial" panose="020B0604020202020204" pitchFamily="34" charset="0"/>
              </a:rPr>
              <a:t> </a:t>
            </a:r>
            <a:r>
              <a:rPr lang="en-US" sz="2300" dirty="0" err="1" smtClean="0">
                <a:latin typeface="Sitka Subheading" pitchFamily="2" charset="0"/>
                <a:ea typeface="Segoe UI" panose="020B0502040204020203" pitchFamily="34" charset="0"/>
                <a:cs typeface="Arial" panose="020B0604020202020204" pitchFamily="34" charset="0"/>
              </a:rPr>
              <a:t>động</a:t>
            </a:r>
            <a:r>
              <a:rPr lang="en-US" sz="2300" dirty="0" smtClean="0">
                <a:latin typeface="Sitka Subheading" pitchFamily="2" charset="0"/>
                <a:ea typeface="Segoe UI" panose="020B0502040204020203" pitchFamily="34" charset="0"/>
                <a:cs typeface="Arial" panose="020B0604020202020204" pitchFamily="34" charset="0"/>
              </a:rPr>
              <a:t> </a:t>
            </a:r>
            <a:r>
              <a:rPr lang="en-US" sz="2300" dirty="0" err="1" smtClean="0">
                <a:latin typeface="Sitka Subheading" pitchFamily="2" charset="0"/>
                <a:ea typeface="Segoe UI" panose="020B0502040204020203" pitchFamily="34" charset="0"/>
                <a:cs typeface="Arial" panose="020B0604020202020204" pitchFamily="34" charset="0"/>
              </a:rPr>
              <a:t>hàng</a:t>
            </a:r>
            <a:r>
              <a:rPr lang="en-US" sz="2300" dirty="0" smtClean="0">
                <a:latin typeface="Sitka Subheading" pitchFamily="2" charset="0"/>
                <a:ea typeface="Segoe UI" panose="020B0502040204020203" pitchFamily="34" charset="0"/>
                <a:cs typeface="Arial" panose="020B0604020202020204" pitchFamily="34" charset="0"/>
              </a:rPr>
              <a:t> </a:t>
            </a:r>
            <a:r>
              <a:rPr lang="en-US" sz="2300" dirty="0" err="1" smtClean="0">
                <a:latin typeface="Sitka Subheading" pitchFamily="2" charset="0"/>
                <a:ea typeface="Segoe UI" panose="020B0502040204020203" pitchFamily="34" charset="0"/>
                <a:cs typeface="Arial" panose="020B0604020202020204" pitchFamily="34" charset="0"/>
              </a:rPr>
              <a:t>ngày</a:t>
            </a:r>
            <a:r>
              <a:rPr lang="en-US" sz="2300" dirty="0" smtClean="0">
                <a:latin typeface="Sitka Subheading" pitchFamily="2" charset="0"/>
                <a:ea typeface="Segoe UI" panose="020B0502040204020203" pitchFamily="34" charset="0"/>
                <a:cs typeface="Arial" panose="020B0604020202020204" pitchFamily="34" charset="0"/>
              </a:rPr>
              <a:t>).</a:t>
            </a:r>
          </a:p>
          <a:p>
            <a:pPr lvl="0" algn="just">
              <a:lnSpc>
                <a:spcPct val="115000"/>
              </a:lnSpc>
              <a:spcAft>
                <a:spcPts val="400"/>
              </a:spcAft>
              <a:buClr>
                <a:srgbClr val="000000"/>
              </a:buClr>
              <a:buSzPts val="1000"/>
              <a:tabLst>
                <a:tab pos="486410" algn="l"/>
              </a:tabLst>
            </a:pPr>
            <a:r>
              <a:rPr lang="en-US" sz="2300" dirty="0" smtClean="0">
                <a:latin typeface="Sitka Subheading" pitchFamily="2" charset="0"/>
                <a:ea typeface="Segoe UI" panose="020B0502040204020203" pitchFamily="34" charset="0"/>
                <a:cs typeface="Arial" panose="020B0604020202020204" pitchFamily="34" charset="0"/>
              </a:rPr>
              <a:t>- </a:t>
            </a:r>
            <a:r>
              <a:rPr lang="vi-VN" sz="2300" dirty="0" smtClean="0">
                <a:latin typeface="Sitka Subheading" pitchFamily="2" charset="0"/>
                <a:ea typeface="Segoe UI" panose="020B0502040204020203" pitchFamily="34" charset="0"/>
                <a:cs typeface="Arial" panose="020B0604020202020204" pitchFamily="34" charset="0"/>
              </a:rPr>
              <a:t>Lắng nghe ý kiến từ người khác.</a:t>
            </a:r>
            <a:endParaRPr lang="en-US" sz="2300" dirty="0" smtClean="0">
              <a:latin typeface="Sitka Subheading" pitchFamily="2" charset="0"/>
              <a:ea typeface="Segoe UI" panose="020B0502040204020203" pitchFamily="34" charset="0"/>
              <a:cs typeface="Arial" panose="020B0604020202020204" pitchFamily="34" charset="0"/>
            </a:endParaRPr>
          </a:p>
          <a:p>
            <a:pPr lvl="0" algn="just">
              <a:lnSpc>
                <a:spcPct val="115000"/>
              </a:lnSpc>
              <a:spcAft>
                <a:spcPts val="400"/>
              </a:spcAft>
              <a:buClr>
                <a:srgbClr val="000000"/>
              </a:buClr>
              <a:buSzPts val="1000"/>
              <a:tabLst>
                <a:tab pos="486410" algn="l"/>
              </a:tabLst>
            </a:pPr>
            <a:r>
              <a:rPr lang="en-US" sz="2300" dirty="0" smtClean="0">
                <a:latin typeface="Sitka Subheading" pitchFamily="2" charset="0"/>
                <a:ea typeface="Segoe UI" panose="020B0502040204020203" pitchFamily="34" charset="0"/>
                <a:cs typeface="Arial" panose="020B0604020202020204" pitchFamily="34" charset="0"/>
              </a:rPr>
              <a:t>- </a:t>
            </a:r>
            <a:r>
              <a:rPr lang="vi-VN" sz="2300" dirty="0" smtClean="0">
                <a:latin typeface="Sitka Subheading" pitchFamily="2" charset="0"/>
                <a:ea typeface="Segoe UI" panose="020B0502040204020203" pitchFamily="34" charset="0"/>
                <a:cs typeface="Arial" panose="020B0604020202020204" pitchFamily="34" charset="0"/>
              </a:rPr>
              <a:t>Tham gia các hoạt động để khám phá bản thân.</a:t>
            </a:r>
            <a:endParaRPr lang="en-US" sz="2300" dirty="0">
              <a:latin typeface="Sitka Subheading" pitchFamily="2" charset="0"/>
              <a:ea typeface="Segoe UI" panose="020B0502040204020203" pitchFamily="34" charset="0"/>
              <a:cs typeface="Arial" panose="020B0604020202020204" pitchFamily="34" charset="0"/>
            </a:endParaRPr>
          </a:p>
        </p:txBody>
      </p:sp>
    </p:spTree>
    <p:extLst>
      <p:ext uri="{BB962C8B-B14F-4D97-AF65-F5344CB8AC3E}">
        <p14:creationId xmlns:p14="http://schemas.microsoft.com/office/powerpoint/2010/main" val="10775429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677DBC9-3216-4326-91BA-C19849D2905A}"/>
              </a:ext>
            </a:extLst>
          </p:cNvPr>
          <p:cNvPicPr>
            <a:picLocks noChangeAspect="1"/>
          </p:cNvPicPr>
          <p:nvPr/>
        </p:nvPicPr>
        <p:blipFill rotWithShape="1">
          <a:blip r:embed="rId2"/>
          <a:srcRect b="7978"/>
          <a:stretch/>
        </p:blipFill>
        <p:spPr>
          <a:xfrm>
            <a:off x="1" y="0"/>
            <a:ext cx="9136722" cy="6858000"/>
          </a:xfrm>
          <a:prstGeom prst="rect">
            <a:avLst/>
          </a:prstGeom>
        </p:spPr>
      </p:pic>
      <p:sp>
        <p:nvSpPr>
          <p:cNvPr id="4" name="Rectangle 3"/>
          <p:cNvSpPr/>
          <p:nvPr/>
        </p:nvSpPr>
        <p:spPr>
          <a:xfrm>
            <a:off x="609600" y="304800"/>
            <a:ext cx="7890338" cy="5919569"/>
          </a:xfrm>
          <a:prstGeom prst="rect">
            <a:avLst/>
          </a:prstGeom>
          <a:solidFill>
            <a:schemeClr val="bg1"/>
          </a:solidFill>
          <a:ln w="38100">
            <a:noFill/>
          </a:ln>
        </p:spPr>
        <p:txBody>
          <a:bodyPr wrap="square">
            <a:spAutoFit/>
          </a:bodyPr>
          <a:lstStyle/>
          <a:p>
            <a:pPr>
              <a:lnSpc>
                <a:spcPct val="150000"/>
              </a:lnSpc>
            </a:pPr>
            <a:r>
              <a:rPr lang="en-US" sz="2800" b="1" dirty="0" err="1" smtClean="0">
                <a:latin typeface="Sitka Subheading" pitchFamily="2" charset="0"/>
              </a:rPr>
              <a:t>Tuần</a:t>
            </a:r>
            <a:r>
              <a:rPr lang="en-US" sz="2800" b="1" dirty="0" smtClean="0">
                <a:latin typeface="Sitka Subheading" pitchFamily="2" charset="0"/>
              </a:rPr>
              <a:t> 14,15,16,17</a:t>
            </a:r>
          </a:p>
          <a:p>
            <a:pPr algn="ctr">
              <a:lnSpc>
                <a:spcPct val="150000"/>
              </a:lnSpc>
            </a:pPr>
            <a:r>
              <a:rPr lang="en-US" sz="2800" b="1" dirty="0" err="1" smtClean="0">
                <a:solidFill>
                  <a:srgbClr val="FF0000"/>
                </a:solidFill>
                <a:latin typeface="Sitka Subheading" pitchFamily="2" charset="0"/>
              </a:rPr>
              <a:t>Bài</a:t>
            </a:r>
            <a:r>
              <a:rPr lang="en-US" sz="2800" b="1" dirty="0" smtClean="0">
                <a:solidFill>
                  <a:srgbClr val="FF0000"/>
                </a:solidFill>
                <a:latin typeface="Sitka Subheading" pitchFamily="2" charset="0"/>
              </a:rPr>
              <a:t> 6: </a:t>
            </a:r>
            <a:r>
              <a:rPr lang="en-US" sz="2800" b="1" dirty="0" err="1" smtClean="0">
                <a:solidFill>
                  <a:srgbClr val="FF0000"/>
                </a:solidFill>
                <a:latin typeface="Sitka Subheading" pitchFamily="2" charset="0"/>
              </a:rPr>
              <a:t>Tự</a:t>
            </a:r>
            <a:r>
              <a:rPr lang="en-US" sz="2800" b="1" dirty="0" smtClean="0">
                <a:solidFill>
                  <a:srgbClr val="FF0000"/>
                </a:solidFill>
                <a:latin typeface="Sitka Subheading" pitchFamily="2" charset="0"/>
              </a:rPr>
              <a:t> </a:t>
            </a:r>
            <a:r>
              <a:rPr lang="en-US" sz="2800" b="1" dirty="0" err="1" smtClean="0">
                <a:solidFill>
                  <a:srgbClr val="FF0000"/>
                </a:solidFill>
                <a:latin typeface="Sitka Subheading" pitchFamily="2" charset="0"/>
              </a:rPr>
              <a:t>nhận</a:t>
            </a:r>
            <a:r>
              <a:rPr lang="en-US" sz="2800" b="1" dirty="0" smtClean="0">
                <a:solidFill>
                  <a:srgbClr val="FF0000"/>
                </a:solidFill>
                <a:latin typeface="Sitka Subheading" pitchFamily="2" charset="0"/>
              </a:rPr>
              <a:t> </a:t>
            </a:r>
            <a:r>
              <a:rPr lang="en-US" sz="2800" b="1" dirty="0" err="1" smtClean="0">
                <a:solidFill>
                  <a:srgbClr val="FF0000"/>
                </a:solidFill>
                <a:latin typeface="Sitka Subheading" pitchFamily="2" charset="0"/>
              </a:rPr>
              <a:t>thức</a:t>
            </a:r>
            <a:r>
              <a:rPr lang="en-US" sz="2800" b="1" dirty="0" smtClean="0">
                <a:solidFill>
                  <a:srgbClr val="FF0000"/>
                </a:solidFill>
                <a:latin typeface="Sitka Subheading" pitchFamily="2" charset="0"/>
              </a:rPr>
              <a:t> </a:t>
            </a:r>
            <a:r>
              <a:rPr lang="en-US" sz="2800" b="1" dirty="0" err="1" smtClean="0">
                <a:solidFill>
                  <a:srgbClr val="FF0000"/>
                </a:solidFill>
                <a:latin typeface="Sitka Subheading" pitchFamily="2" charset="0"/>
              </a:rPr>
              <a:t>bản</a:t>
            </a:r>
            <a:r>
              <a:rPr lang="en-US" sz="2800" b="1" dirty="0" smtClean="0">
                <a:solidFill>
                  <a:srgbClr val="FF0000"/>
                </a:solidFill>
                <a:latin typeface="Sitka Subheading" pitchFamily="2" charset="0"/>
              </a:rPr>
              <a:t> </a:t>
            </a:r>
            <a:r>
              <a:rPr lang="en-US" sz="2800" b="1" dirty="0" err="1" smtClean="0">
                <a:solidFill>
                  <a:srgbClr val="FF0000"/>
                </a:solidFill>
                <a:latin typeface="Sitka Subheading" pitchFamily="2" charset="0"/>
              </a:rPr>
              <a:t>thân</a:t>
            </a:r>
            <a:r>
              <a:rPr lang="en-US" sz="2800" b="1" dirty="0" smtClean="0">
                <a:solidFill>
                  <a:srgbClr val="FF0000"/>
                </a:solidFill>
                <a:latin typeface="Sitka Subheading" pitchFamily="2" charset="0"/>
              </a:rPr>
              <a:t> (</a:t>
            </a:r>
            <a:r>
              <a:rPr lang="en-US" sz="2800" b="1" dirty="0" err="1" smtClean="0">
                <a:solidFill>
                  <a:srgbClr val="FF0000"/>
                </a:solidFill>
                <a:latin typeface="Sitka Subheading" pitchFamily="2" charset="0"/>
              </a:rPr>
              <a:t>tt</a:t>
            </a:r>
            <a:r>
              <a:rPr lang="en-US" sz="2800" b="1" dirty="0" smtClean="0">
                <a:solidFill>
                  <a:srgbClr val="FF0000"/>
                </a:solidFill>
                <a:latin typeface="Sitka Subheading" pitchFamily="2" charset="0"/>
              </a:rPr>
              <a:t>)</a:t>
            </a:r>
            <a:endParaRPr lang="en-US" sz="2800" b="1" dirty="0">
              <a:solidFill>
                <a:srgbClr val="FF0000"/>
              </a:solidFill>
              <a:latin typeface="Sitka Subheading" pitchFamily="2" charset="0"/>
            </a:endParaRPr>
          </a:p>
          <a:p>
            <a:pPr>
              <a:lnSpc>
                <a:spcPct val="150000"/>
              </a:lnSpc>
            </a:pPr>
            <a:r>
              <a:rPr lang="en-US" sz="2400" b="1" dirty="0" smtClean="0">
                <a:solidFill>
                  <a:srgbClr val="FF0000"/>
                </a:solidFill>
                <a:latin typeface="Sitka Subheading" pitchFamily="2" charset="0"/>
              </a:rPr>
              <a:t>II/ </a:t>
            </a:r>
            <a:r>
              <a:rPr lang="en-US" sz="2400" b="1" dirty="0" err="1" smtClean="0">
                <a:solidFill>
                  <a:srgbClr val="FF0000"/>
                </a:solidFill>
                <a:latin typeface="Sitka Subheading" pitchFamily="2" charset="0"/>
              </a:rPr>
              <a:t>Khám</a:t>
            </a:r>
            <a:r>
              <a:rPr lang="en-US" sz="2400" b="1" dirty="0" smtClean="0">
                <a:solidFill>
                  <a:srgbClr val="FF0000"/>
                </a:solidFill>
                <a:latin typeface="Sitka Subheading" pitchFamily="2" charset="0"/>
              </a:rPr>
              <a:t> </a:t>
            </a:r>
            <a:r>
              <a:rPr lang="en-US" sz="2400" b="1" dirty="0" err="1" smtClean="0">
                <a:solidFill>
                  <a:srgbClr val="FF0000"/>
                </a:solidFill>
                <a:latin typeface="Sitka Subheading" pitchFamily="2" charset="0"/>
              </a:rPr>
              <a:t>phá</a:t>
            </a:r>
            <a:r>
              <a:rPr lang="en-US" sz="2400" b="1" dirty="0" smtClean="0">
                <a:solidFill>
                  <a:srgbClr val="FF0000"/>
                </a:solidFill>
                <a:latin typeface="Sitka Subheading" pitchFamily="2" charset="0"/>
              </a:rPr>
              <a:t> (</a:t>
            </a:r>
            <a:r>
              <a:rPr lang="en-US" sz="2400" b="1" dirty="0" err="1" smtClean="0">
                <a:solidFill>
                  <a:srgbClr val="FF0000"/>
                </a:solidFill>
                <a:latin typeface="Sitka Subheading" pitchFamily="2" charset="0"/>
              </a:rPr>
              <a:t>tt</a:t>
            </a:r>
            <a:r>
              <a:rPr lang="en-US" sz="2400" b="1" dirty="0" smtClean="0">
                <a:solidFill>
                  <a:srgbClr val="FF0000"/>
                </a:solidFill>
                <a:latin typeface="Sitka Subheading" pitchFamily="2" charset="0"/>
              </a:rPr>
              <a:t>)</a:t>
            </a:r>
          </a:p>
          <a:p>
            <a:pPr>
              <a:lnSpc>
                <a:spcPct val="150000"/>
              </a:lnSpc>
            </a:pPr>
            <a:r>
              <a:rPr lang="en-US" sz="2400" b="1" dirty="0" smtClean="0">
                <a:solidFill>
                  <a:srgbClr val="FF0000"/>
                </a:solidFill>
                <a:latin typeface="Sitka Subheading" pitchFamily="2" charset="0"/>
              </a:rPr>
              <a:t>3/ </a:t>
            </a:r>
            <a:r>
              <a:rPr lang="en-US" sz="2400" b="1" dirty="0" err="1" smtClean="0">
                <a:solidFill>
                  <a:srgbClr val="FF0000"/>
                </a:solidFill>
                <a:latin typeface="Sitka Subheading" pitchFamily="2" charset="0"/>
              </a:rPr>
              <a:t>Cách</a:t>
            </a:r>
            <a:r>
              <a:rPr lang="en-US" sz="2400" b="1" dirty="0" smtClean="0">
                <a:solidFill>
                  <a:srgbClr val="FF0000"/>
                </a:solidFill>
                <a:latin typeface="Sitka Subheading" pitchFamily="2" charset="0"/>
              </a:rPr>
              <a:t> </a:t>
            </a:r>
            <a:r>
              <a:rPr lang="en-US" sz="2400" b="1" dirty="0" err="1" smtClean="0">
                <a:solidFill>
                  <a:srgbClr val="FF0000"/>
                </a:solidFill>
                <a:latin typeface="Sitka Subheading" pitchFamily="2" charset="0"/>
              </a:rPr>
              <a:t>rèn</a:t>
            </a:r>
            <a:r>
              <a:rPr lang="en-US" sz="2400" b="1" dirty="0" smtClean="0">
                <a:solidFill>
                  <a:srgbClr val="FF0000"/>
                </a:solidFill>
                <a:latin typeface="Sitka Subheading" pitchFamily="2" charset="0"/>
              </a:rPr>
              <a:t> </a:t>
            </a:r>
            <a:r>
              <a:rPr lang="en-US" sz="2400" b="1" dirty="0" err="1" smtClean="0">
                <a:solidFill>
                  <a:srgbClr val="FF0000"/>
                </a:solidFill>
                <a:latin typeface="Sitka Subheading" pitchFamily="2" charset="0"/>
              </a:rPr>
              <a:t>luyện</a:t>
            </a:r>
            <a:r>
              <a:rPr lang="en-US" sz="2400" b="1" dirty="0" smtClean="0">
                <a:solidFill>
                  <a:srgbClr val="FF0000"/>
                </a:solidFill>
                <a:latin typeface="Sitka Subheading" pitchFamily="2" charset="0"/>
              </a:rPr>
              <a:t>:</a:t>
            </a:r>
          </a:p>
          <a:p>
            <a:pPr algn="just">
              <a:lnSpc>
                <a:spcPct val="150000"/>
              </a:lnSpc>
              <a:spcAft>
                <a:spcPts val="200"/>
              </a:spcAft>
            </a:pPr>
            <a:r>
              <a:rPr lang="en-US" sz="2400" dirty="0" err="1" smtClean="0">
                <a:latin typeface="Sitka Subheading" pitchFamily="2" charset="0"/>
                <a:ea typeface="Times New Roman" panose="02020603050405020304" pitchFamily="18" charset="0"/>
                <a:cs typeface="Arial" panose="020B0604020202020204" pitchFamily="34" charset="0"/>
              </a:rPr>
              <a:t>Để</a:t>
            </a:r>
            <a:r>
              <a:rPr lang="en-US" sz="2400" dirty="0" smtClean="0">
                <a:latin typeface="Sitka Subheading" pitchFamily="2" charset="0"/>
                <a:ea typeface="Times New Roman" panose="02020603050405020304" pitchFamily="18" charset="0"/>
                <a:cs typeface="Arial" panose="020B0604020202020204" pitchFamily="34" charset="0"/>
              </a:rPr>
              <a:t> </a:t>
            </a:r>
            <a:r>
              <a:rPr lang="en-US" sz="2400" dirty="0" err="1" smtClean="0">
                <a:latin typeface="Sitka Subheading" pitchFamily="2" charset="0"/>
                <a:ea typeface="Times New Roman" panose="02020603050405020304" pitchFamily="18" charset="0"/>
                <a:cs typeface="Arial" panose="020B0604020202020204" pitchFamily="34" charset="0"/>
              </a:rPr>
              <a:t>tự</a:t>
            </a:r>
            <a:r>
              <a:rPr lang="en-US" sz="2400" dirty="0" smtClean="0">
                <a:latin typeface="Sitka Subheading" pitchFamily="2" charset="0"/>
                <a:ea typeface="Times New Roman" panose="02020603050405020304" pitchFamily="18" charset="0"/>
                <a:cs typeface="Arial" panose="020B0604020202020204" pitchFamily="34" charset="0"/>
              </a:rPr>
              <a:t> </a:t>
            </a:r>
            <a:r>
              <a:rPr lang="en-US" sz="2400" dirty="0" err="1" smtClean="0">
                <a:latin typeface="Sitka Subheading" pitchFamily="2" charset="0"/>
                <a:ea typeface="Times New Roman" panose="02020603050405020304" pitchFamily="18" charset="0"/>
                <a:cs typeface="Arial" panose="020B0604020202020204" pitchFamily="34" charset="0"/>
              </a:rPr>
              <a:t>nhận</a:t>
            </a:r>
            <a:r>
              <a:rPr lang="en-US" sz="2400" dirty="0" smtClean="0">
                <a:latin typeface="Sitka Subheading" pitchFamily="2" charset="0"/>
                <a:ea typeface="Times New Roman" panose="02020603050405020304" pitchFamily="18" charset="0"/>
                <a:cs typeface="Arial" panose="020B0604020202020204" pitchFamily="34" charset="0"/>
              </a:rPr>
              <a:t> </a:t>
            </a:r>
            <a:r>
              <a:rPr lang="en-US" sz="2400" dirty="0" err="1" smtClean="0">
                <a:latin typeface="Sitka Subheading" pitchFamily="2" charset="0"/>
                <a:ea typeface="Times New Roman" panose="02020603050405020304" pitchFamily="18" charset="0"/>
                <a:cs typeface="Arial" panose="020B0604020202020204" pitchFamily="34" charset="0"/>
              </a:rPr>
              <a:t>thức</a:t>
            </a:r>
            <a:r>
              <a:rPr lang="en-US" sz="2400" dirty="0" smtClean="0">
                <a:latin typeface="Sitka Subheading" pitchFamily="2" charset="0"/>
                <a:ea typeface="Times New Roman" panose="02020603050405020304" pitchFamily="18" charset="0"/>
                <a:cs typeface="Arial" panose="020B0604020202020204" pitchFamily="34" charset="0"/>
              </a:rPr>
              <a:t> </a:t>
            </a:r>
            <a:r>
              <a:rPr lang="en-US" sz="2400" dirty="0" err="1" smtClean="0">
                <a:latin typeface="Sitka Subheading" pitchFamily="2" charset="0"/>
                <a:ea typeface="Times New Roman" panose="02020603050405020304" pitchFamily="18" charset="0"/>
                <a:cs typeface="Arial" panose="020B0604020202020204" pitchFamily="34" charset="0"/>
              </a:rPr>
              <a:t>bản</a:t>
            </a:r>
            <a:r>
              <a:rPr lang="en-US" sz="2400" dirty="0" smtClean="0">
                <a:latin typeface="Sitka Subheading" pitchFamily="2" charset="0"/>
                <a:ea typeface="Times New Roman" panose="02020603050405020304" pitchFamily="18" charset="0"/>
                <a:cs typeface="Arial" panose="020B0604020202020204" pitchFamily="34" charset="0"/>
              </a:rPr>
              <a:t> </a:t>
            </a:r>
            <a:r>
              <a:rPr lang="en-US" sz="2400" dirty="0" err="1" smtClean="0">
                <a:latin typeface="Sitka Subheading" pitchFamily="2" charset="0"/>
                <a:ea typeface="Times New Roman" panose="02020603050405020304" pitchFamily="18" charset="0"/>
                <a:cs typeface="Arial" panose="020B0604020202020204" pitchFamily="34" charset="0"/>
              </a:rPr>
              <a:t>thân</a:t>
            </a:r>
            <a:r>
              <a:rPr lang="en-US" sz="2400" dirty="0" smtClean="0">
                <a:latin typeface="Sitka Subheading" pitchFamily="2" charset="0"/>
                <a:ea typeface="Times New Roman" panose="02020603050405020304" pitchFamily="18" charset="0"/>
                <a:cs typeface="Arial" panose="020B0604020202020204" pitchFamily="34" charset="0"/>
              </a:rPr>
              <a:t> </a:t>
            </a:r>
            <a:r>
              <a:rPr lang="en-US" sz="2400" dirty="0" err="1" smtClean="0">
                <a:latin typeface="Sitka Subheading" pitchFamily="2" charset="0"/>
                <a:ea typeface="Times New Roman" panose="02020603050405020304" pitchFamily="18" charset="0"/>
                <a:cs typeface="Arial" panose="020B0604020202020204" pitchFamily="34" charset="0"/>
              </a:rPr>
              <a:t>hiệu</a:t>
            </a:r>
            <a:r>
              <a:rPr lang="en-US" sz="2400" dirty="0" smtClean="0">
                <a:latin typeface="Sitka Subheading" pitchFamily="2" charset="0"/>
                <a:ea typeface="Times New Roman" panose="02020603050405020304" pitchFamily="18" charset="0"/>
                <a:cs typeface="Arial" panose="020B0604020202020204" pitchFamily="34" charset="0"/>
              </a:rPr>
              <a:t> </a:t>
            </a:r>
            <a:r>
              <a:rPr lang="en-US" sz="2400" dirty="0" err="1" smtClean="0">
                <a:latin typeface="Sitka Subheading" pitchFamily="2" charset="0"/>
                <a:ea typeface="Times New Roman" panose="02020603050405020304" pitchFamily="18" charset="0"/>
                <a:cs typeface="Arial" panose="020B0604020202020204" pitchFamily="34" charset="0"/>
              </a:rPr>
              <a:t>quả</a:t>
            </a:r>
            <a:r>
              <a:rPr lang="en-US" sz="2400" dirty="0" smtClean="0">
                <a:latin typeface="Sitka Subheading" pitchFamily="2" charset="0"/>
                <a:ea typeface="Times New Roman" panose="02020603050405020304" pitchFamily="18" charset="0"/>
                <a:cs typeface="Arial" panose="020B0604020202020204" pitchFamily="34" charset="0"/>
              </a:rPr>
              <a:t>, </a:t>
            </a:r>
            <a:r>
              <a:rPr lang="en-US" sz="2400" dirty="0" err="1" smtClean="0">
                <a:latin typeface="Sitka Subheading" pitchFamily="2" charset="0"/>
                <a:ea typeface="Times New Roman" panose="02020603050405020304" pitchFamily="18" charset="0"/>
                <a:cs typeface="Arial" panose="020B0604020202020204" pitchFamily="34" charset="0"/>
              </a:rPr>
              <a:t>chúng</a:t>
            </a:r>
            <a:r>
              <a:rPr lang="en-US" sz="2400" dirty="0" smtClean="0">
                <a:latin typeface="Sitka Subheading" pitchFamily="2" charset="0"/>
                <a:ea typeface="Times New Roman" panose="02020603050405020304" pitchFamily="18" charset="0"/>
                <a:cs typeface="Arial" panose="020B0604020202020204" pitchFamily="34" charset="0"/>
              </a:rPr>
              <a:t> ta </a:t>
            </a:r>
            <a:r>
              <a:rPr lang="en-US" sz="2400" dirty="0" err="1" smtClean="0">
                <a:latin typeface="Sitka Subheading" pitchFamily="2" charset="0"/>
                <a:ea typeface="Times New Roman" panose="02020603050405020304" pitchFamily="18" charset="0"/>
                <a:cs typeface="Arial" panose="020B0604020202020204" pitchFamily="34" charset="0"/>
              </a:rPr>
              <a:t>cần</a:t>
            </a:r>
            <a:r>
              <a:rPr lang="en-US" sz="2400" dirty="0" smtClean="0">
                <a:latin typeface="Sitka Subheading" pitchFamily="2" charset="0"/>
                <a:ea typeface="Times New Roman" panose="02020603050405020304" pitchFamily="18" charset="0"/>
                <a:cs typeface="Arial" panose="020B0604020202020204" pitchFamily="34" charset="0"/>
              </a:rPr>
              <a:t>:</a:t>
            </a:r>
          </a:p>
          <a:p>
            <a:pPr algn="just">
              <a:lnSpc>
                <a:spcPct val="150000"/>
              </a:lnSpc>
              <a:spcAft>
                <a:spcPts val="200"/>
              </a:spcAft>
            </a:pPr>
            <a:r>
              <a:rPr lang="en-US" sz="2400" dirty="0" smtClean="0">
                <a:latin typeface="Sitka Subheading" pitchFamily="2" charset="0"/>
                <a:ea typeface="Times New Roman" panose="02020603050405020304" pitchFamily="18" charset="0"/>
                <a:cs typeface="Arial" panose="020B0604020202020204" pitchFamily="34" charset="0"/>
              </a:rPr>
              <a:t>- </a:t>
            </a:r>
            <a:r>
              <a:rPr lang="en-US" sz="2400" dirty="0" err="1" smtClean="0">
                <a:latin typeface="Sitka Subheading" pitchFamily="2" charset="0"/>
                <a:ea typeface="Times New Roman" panose="02020603050405020304" pitchFamily="18" charset="0"/>
                <a:cs typeface="Arial" panose="020B0604020202020204" pitchFamily="34" charset="0"/>
              </a:rPr>
              <a:t>Nhận</a:t>
            </a:r>
            <a:r>
              <a:rPr lang="en-US" sz="2400" dirty="0" smtClean="0">
                <a:latin typeface="Sitka Subheading" pitchFamily="2" charset="0"/>
                <a:ea typeface="Times New Roman" panose="02020603050405020304" pitchFamily="18" charset="0"/>
                <a:cs typeface="Arial" panose="020B0604020202020204" pitchFamily="34" charset="0"/>
              </a:rPr>
              <a:t> </a:t>
            </a:r>
            <a:r>
              <a:rPr lang="en-US" sz="2400" dirty="0" err="1" smtClean="0">
                <a:latin typeface="Sitka Subheading" pitchFamily="2" charset="0"/>
                <a:ea typeface="Times New Roman" panose="02020603050405020304" pitchFamily="18" charset="0"/>
                <a:cs typeface="Arial" panose="020B0604020202020204" pitchFamily="34" charset="0"/>
              </a:rPr>
              <a:t>diện</a:t>
            </a:r>
            <a:r>
              <a:rPr lang="en-US" sz="2400" dirty="0" smtClean="0">
                <a:latin typeface="Sitka Subheading" pitchFamily="2" charset="0"/>
                <a:ea typeface="Times New Roman" panose="02020603050405020304" pitchFamily="18" charset="0"/>
                <a:cs typeface="Arial" panose="020B0604020202020204" pitchFamily="34" charset="0"/>
              </a:rPr>
              <a:t> </a:t>
            </a:r>
            <a:r>
              <a:rPr lang="en-US" sz="2400" dirty="0" err="1" smtClean="0">
                <a:latin typeface="Sitka Subheading" pitchFamily="2" charset="0"/>
                <a:ea typeface="Times New Roman" panose="02020603050405020304" pitchFamily="18" charset="0"/>
                <a:cs typeface="Arial" panose="020B0604020202020204" pitchFamily="34" charset="0"/>
              </a:rPr>
              <a:t>chính</a:t>
            </a:r>
            <a:r>
              <a:rPr lang="en-US" sz="2400" dirty="0" smtClean="0">
                <a:latin typeface="Sitka Subheading" pitchFamily="2" charset="0"/>
                <a:ea typeface="Times New Roman" panose="02020603050405020304" pitchFamily="18" charset="0"/>
                <a:cs typeface="Arial" panose="020B0604020202020204" pitchFamily="34" charset="0"/>
              </a:rPr>
              <a:t> </a:t>
            </a:r>
            <a:r>
              <a:rPr lang="en-US" sz="2400" dirty="0" err="1" smtClean="0">
                <a:latin typeface="Sitka Subheading" pitchFamily="2" charset="0"/>
                <a:ea typeface="Times New Roman" panose="02020603050405020304" pitchFamily="18" charset="0"/>
                <a:cs typeface="Arial" panose="020B0604020202020204" pitchFamily="34" charset="0"/>
              </a:rPr>
              <a:t>mình</a:t>
            </a:r>
            <a:r>
              <a:rPr lang="en-US" sz="2400" dirty="0" smtClean="0">
                <a:latin typeface="Sitka Subheading" pitchFamily="2" charset="0"/>
                <a:ea typeface="Times New Roman" panose="02020603050405020304" pitchFamily="18" charset="0"/>
                <a:cs typeface="Arial" panose="020B0604020202020204" pitchFamily="34" charset="0"/>
              </a:rPr>
              <a:t>.</a:t>
            </a:r>
          </a:p>
          <a:p>
            <a:pPr algn="just">
              <a:lnSpc>
                <a:spcPct val="150000"/>
              </a:lnSpc>
              <a:spcAft>
                <a:spcPts val="200"/>
              </a:spcAft>
            </a:pPr>
            <a:r>
              <a:rPr lang="en-US" sz="2400" dirty="0" smtClean="0">
                <a:latin typeface="Sitka Subheading" pitchFamily="2" charset="0"/>
                <a:ea typeface="Times New Roman" panose="02020603050405020304" pitchFamily="18" charset="0"/>
                <a:cs typeface="Arial" panose="020B0604020202020204" pitchFamily="34" charset="0"/>
              </a:rPr>
              <a:t>- </a:t>
            </a:r>
            <a:r>
              <a:rPr lang="en-US" sz="2400" dirty="0" err="1" smtClean="0">
                <a:latin typeface="Sitka Subheading" pitchFamily="2" charset="0"/>
                <a:ea typeface="Times New Roman" panose="02020603050405020304" pitchFamily="18" charset="0"/>
                <a:cs typeface="Arial" panose="020B0604020202020204" pitchFamily="34" charset="0"/>
              </a:rPr>
              <a:t>Thực</a:t>
            </a:r>
            <a:r>
              <a:rPr lang="en-US" sz="2400" dirty="0" smtClean="0">
                <a:latin typeface="Sitka Subheading" pitchFamily="2" charset="0"/>
                <a:ea typeface="Times New Roman" panose="02020603050405020304" pitchFamily="18" charset="0"/>
                <a:cs typeface="Arial" panose="020B0604020202020204" pitchFamily="34" charset="0"/>
              </a:rPr>
              <a:t> </a:t>
            </a:r>
            <a:r>
              <a:rPr lang="en-US" sz="2400" dirty="0" err="1" smtClean="0">
                <a:latin typeface="Sitka Subheading" pitchFamily="2" charset="0"/>
                <a:ea typeface="Times New Roman" panose="02020603050405020304" pitchFamily="18" charset="0"/>
                <a:cs typeface="Arial" panose="020B0604020202020204" pitchFamily="34" charset="0"/>
              </a:rPr>
              <a:t>hiện</a:t>
            </a:r>
            <a:r>
              <a:rPr lang="en-US" sz="2400" dirty="0" smtClean="0">
                <a:latin typeface="Sitka Subheading" pitchFamily="2" charset="0"/>
                <a:ea typeface="Times New Roman" panose="02020603050405020304" pitchFamily="18" charset="0"/>
                <a:cs typeface="Arial" panose="020B0604020202020204" pitchFamily="34" charset="0"/>
              </a:rPr>
              <a:t> </a:t>
            </a:r>
            <a:r>
              <a:rPr lang="en-US" sz="2400" dirty="0" err="1" smtClean="0">
                <a:latin typeface="Sitka Subheading" pitchFamily="2" charset="0"/>
                <a:ea typeface="Times New Roman" panose="02020603050405020304" pitchFamily="18" charset="0"/>
                <a:cs typeface="Arial" panose="020B0604020202020204" pitchFamily="34" charset="0"/>
              </a:rPr>
              <a:t>các</a:t>
            </a:r>
            <a:r>
              <a:rPr lang="en-US" sz="2400" dirty="0" smtClean="0">
                <a:latin typeface="Sitka Subheading" pitchFamily="2" charset="0"/>
                <a:ea typeface="Times New Roman" panose="02020603050405020304" pitchFamily="18" charset="0"/>
                <a:cs typeface="Arial" panose="020B0604020202020204" pitchFamily="34" charset="0"/>
              </a:rPr>
              <a:t> </a:t>
            </a:r>
            <a:r>
              <a:rPr lang="en-US" sz="2400" dirty="0" err="1" smtClean="0">
                <a:latin typeface="Sitka Subheading" pitchFamily="2" charset="0"/>
                <a:ea typeface="Times New Roman" panose="02020603050405020304" pitchFamily="18" charset="0"/>
                <a:cs typeface="Arial" panose="020B0604020202020204" pitchFamily="34" charset="0"/>
              </a:rPr>
              <a:t>bài</a:t>
            </a:r>
            <a:r>
              <a:rPr lang="en-US" sz="2400" dirty="0" smtClean="0">
                <a:latin typeface="Sitka Subheading" pitchFamily="2" charset="0"/>
                <a:ea typeface="Times New Roman" panose="02020603050405020304" pitchFamily="18" charset="0"/>
                <a:cs typeface="Arial" panose="020B0604020202020204" pitchFamily="34" charset="0"/>
              </a:rPr>
              <a:t> </a:t>
            </a:r>
            <a:r>
              <a:rPr lang="en-US" sz="2400" dirty="0" err="1" smtClean="0">
                <a:latin typeface="Sitka Subheading" pitchFamily="2" charset="0"/>
                <a:ea typeface="Times New Roman" panose="02020603050405020304" pitchFamily="18" charset="0"/>
                <a:cs typeface="Arial" panose="020B0604020202020204" pitchFamily="34" charset="0"/>
              </a:rPr>
              <a:t>tập</a:t>
            </a:r>
            <a:r>
              <a:rPr lang="en-US" sz="2400" dirty="0" smtClean="0">
                <a:latin typeface="Sitka Subheading" pitchFamily="2" charset="0"/>
                <a:ea typeface="Times New Roman" panose="02020603050405020304" pitchFamily="18" charset="0"/>
                <a:cs typeface="Arial" panose="020B0604020202020204" pitchFamily="34" charset="0"/>
              </a:rPr>
              <a:t> </a:t>
            </a:r>
            <a:r>
              <a:rPr lang="en-US" sz="2400" dirty="0" err="1" smtClean="0">
                <a:latin typeface="Sitka Subheading" pitchFamily="2" charset="0"/>
                <a:ea typeface="Times New Roman" panose="02020603050405020304" pitchFamily="18" charset="0"/>
                <a:cs typeface="Arial" panose="020B0604020202020204" pitchFamily="34" charset="0"/>
              </a:rPr>
              <a:t>tìm</a:t>
            </a:r>
            <a:r>
              <a:rPr lang="en-US" sz="2400" dirty="0" smtClean="0">
                <a:latin typeface="Sitka Subheading" pitchFamily="2" charset="0"/>
                <a:ea typeface="Times New Roman" panose="02020603050405020304" pitchFamily="18" charset="0"/>
                <a:cs typeface="Arial" panose="020B0604020202020204" pitchFamily="34" charset="0"/>
              </a:rPr>
              <a:t> </a:t>
            </a:r>
            <a:r>
              <a:rPr lang="en-US" sz="2400" dirty="0" err="1" smtClean="0">
                <a:latin typeface="Sitka Subheading" pitchFamily="2" charset="0"/>
                <a:ea typeface="Times New Roman" panose="02020603050405020304" pitchFamily="18" charset="0"/>
                <a:cs typeface="Arial" panose="020B0604020202020204" pitchFamily="34" charset="0"/>
              </a:rPr>
              <a:t>hiểu</a:t>
            </a:r>
            <a:r>
              <a:rPr lang="en-US" sz="2400" dirty="0" smtClean="0">
                <a:latin typeface="Sitka Subheading" pitchFamily="2" charset="0"/>
                <a:ea typeface="Times New Roman" panose="02020603050405020304" pitchFamily="18" charset="0"/>
                <a:cs typeface="Arial" panose="020B0604020202020204" pitchFamily="34" charset="0"/>
              </a:rPr>
              <a:t> </a:t>
            </a:r>
            <a:r>
              <a:rPr lang="en-US" sz="2400" dirty="0" err="1" smtClean="0">
                <a:latin typeface="Sitka Subheading" pitchFamily="2" charset="0"/>
                <a:ea typeface="Times New Roman" panose="02020603050405020304" pitchFamily="18" charset="0"/>
                <a:cs typeface="Arial" panose="020B0604020202020204" pitchFamily="34" charset="0"/>
              </a:rPr>
              <a:t>bản</a:t>
            </a:r>
            <a:r>
              <a:rPr lang="en-US" sz="2400" dirty="0" smtClean="0">
                <a:latin typeface="Sitka Subheading" pitchFamily="2" charset="0"/>
                <a:ea typeface="Times New Roman" panose="02020603050405020304" pitchFamily="18" charset="0"/>
                <a:cs typeface="Arial" panose="020B0604020202020204" pitchFamily="34" charset="0"/>
              </a:rPr>
              <a:t> </a:t>
            </a:r>
            <a:r>
              <a:rPr lang="en-US" sz="2400" dirty="0" err="1" smtClean="0">
                <a:latin typeface="Sitka Subheading" pitchFamily="2" charset="0"/>
                <a:ea typeface="Times New Roman" panose="02020603050405020304" pitchFamily="18" charset="0"/>
                <a:cs typeface="Arial" panose="020B0604020202020204" pitchFamily="34" charset="0"/>
              </a:rPr>
              <a:t>thân</a:t>
            </a:r>
            <a:r>
              <a:rPr lang="en-US" sz="2400" dirty="0" smtClean="0">
                <a:latin typeface="Sitka Subheading" pitchFamily="2" charset="0"/>
                <a:ea typeface="Times New Roman" panose="02020603050405020304" pitchFamily="18" charset="0"/>
                <a:cs typeface="Arial" panose="020B0604020202020204" pitchFamily="34" charset="0"/>
              </a:rPr>
              <a:t>.</a:t>
            </a:r>
          </a:p>
          <a:p>
            <a:pPr algn="just">
              <a:lnSpc>
                <a:spcPct val="150000"/>
              </a:lnSpc>
              <a:spcAft>
                <a:spcPts val="200"/>
              </a:spcAft>
            </a:pPr>
            <a:r>
              <a:rPr lang="en-US" sz="2400" dirty="0" smtClean="0">
                <a:latin typeface="Sitka Subheading" pitchFamily="2" charset="0"/>
                <a:ea typeface="Times New Roman" panose="02020603050405020304" pitchFamily="18" charset="0"/>
                <a:cs typeface="Arial" panose="020B0604020202020204" pitchFamily="34" charset="0"/>
              </a:rPr>
              <a:t>- </a:t>
            </a:r>
            <a:r>
              <a:rPr lang="en-US" sz="2400" dirty="0" err="1" smtClean="0">
                <a:latin typeface="Sitka Subheading" pitchFamily="2" charset="0"/>
                <a:ea typeface="Times New Roman" panose="02020603050405020304" pitchFamily="18" charset="0"/>
                <a:cs typeface="Arial" panose="020B0604020202020204" pitchFamily="34" charset="0"/>
              </a:rPr>
              <a:t>Lắng</a:t>
            </a:r>
            <a:r>
              <a:rPr lang="en-US" sz="2400" dirty="0" smtClean="0">
                <a:latin typeface="Sitka Subheading" pitchFamily="2" charset="0"/>
                <a:ea typeface="Times New Roman" panose="02020603050405020304" pitchFamily="18" charset="0"/>
                <a:cs typeface="Arial" panose="020B0604020202020204" pitchFamily="34" charset="0"/>
              </a:rPr>
              <a:t> </a:t>
            </a:r>
            <a:r>
              <a:rPr lang="en-US" sz="2400" dirty="0" err="1" smtClean="0">
                <a:latin typeface="Sitka Subheading" pitchFamily="2" charset="0"/>
                <a:ea typeface="Times New Roman" panose="02020603050405020304" pitchFamily="18" charset="0"/>
                <a:cs typeface="Arial" panose="020B0604020202020204" pitchFamily="34" charset="0"/>
              </a:rPr>
              <a:t>nghe</a:t>
            </a:r>
            <a:r>
              <a:rPr lang="en-US" sz="2400" dirty="0" smtClean="0">
                <a:latin typeface="Sitka Subheading" pitchFamily="2" charset="0"/>
                <a:ea typeface="Times New Roman" panose="02020603050405020304" pitchFamily="18" charset="0"/>
                <a:cs typeface="Arial" panose="020B0604020202020204" pitchFamily="34" charset="0"/>
              </a:rPr>
              <a:t> </a:t>
            </a:r>
            <a:r>
              <a:rPr lang="en-US" sz="2400" dirty="0" err="1" smtClean="0">
                <a:latin typeface="Sitka Subheading" pitchFamily="2" charset="0"/>
                <a:ea typeface="Times New Roman" panose="02020603050405020304" pitchFamily="18" charset="0"/>
                <a:cs typeface="Arial" panose="020B0604020202020204" pitchFamily="34" charset="0"/>
              </a:rPr>
              <a:t>nhận</a:t>
            </a:r>
            <a:r>
              <a:rPr lang="en-US" sz="2400" dirty="0" smtClean="0">
                <a:latin typeface="Sitka Subheading" pitchFamily="2" charset="0"/>
                <a:ea typeface="Times New Roman" panose="02020603050405020304" pitchFamily="18" charset="0"/>
                <a:cs typeface="Arial" panose="020B0604020202020204" pitchFamily="34" charset="0"/>
              </a:rPr>
              <a:t> </a:t>
            </a:r>
            <a:r>
              <a:rPr lang="en-US" sz="2400" dirty="0" err="1" smtClean="0">
                <a:latin typeface="Sitka Subheading" pitchFamily="2" charset="0"/>
                <a:ea typeface="Times New Roman" panose="02020603050405020304" pitchFamily="18" charset="0"/>
                <a:cs typeface="Arial" panose="020B0604020202020204" pitchFamily="34" charset="0"/>
              </a:rPr>
              <a:t>xét</a:t>
            </a:r>
            <a:r>
              <a:rPr lang="en-US" sz="2400" dirty="0" smtClean="0">
                <a:latin typeface="Sitka Subheading" pitchFamily="2" charset="0"/>
                <a:ea typeface="Times New Roman" panose="02020603050405020304" pitchFamily="18" charset="0"/>
                <a:cs typeface="Arial" panose="020B0604020202020204" pitchFamily="34" charset="0"/>
              </a:rPr>
              <a:t> </a:t>
            </a:r>
            <a:r>
              <a:rPr lang="en-US" sz="2400" dirty="0" err="1" smtClean="0">
                <a:latin typeface="Sitka Subheading" pitchFamily="2" charset="0"/>
                <a:ea typeface="Times New Roman" panose="02020603050405020304" pitchFamily="18" charset="0"/>
                <a:cs typeface="Arial" panose="020B0604020202020204" pitchFamily="34" charset="0"/>
              </a:rPr>
              <a:t>của</a:t>
            </a:r>
            <a:r>
              <a:rPr lang="en-US" sz="2400" dirty="0" smtClean="0">
                <a:latin typeface="Sitka Subheading" pitchFamily="2" charset="0"/>
                <a:ea typeface="Times New Roman" panose="02020603050405020304" pitchFamily="18" charset="0"/>
                <a:cs typeface="Arial" panose="020B0604020202020204" pitchFamily="34" charset="0"/>
              </a:rPr>
              <a:t> </a:t>
            </a:r>
            <a:r>
              <a:rPr lang="en-US" sz="2400" dirty="0" err="1" smtClean="0">
                <a:latin typeface="Sitka Subheading" pitchFamily="2" charset="0"/>
                <a:ea typeface="Times New Roman" panose="02020603050405020304" pitchFamily="18" charset="0"/>
                <a:cs typeface="Arial" panose="020B0604020202020204" pitchFamily="34" charset="0"/>
              </a:rPr>
              <a:t>người</a:t>
            </a:r>
            <a:r>
              <a:rPr lang="en-US" sz="2400" dirty="0" smtClean="0">
                <a:latin typeface="Sitka Subheading" pitchFamily="2" charset="0"/>
                <a:ea typeface="Times New Roman" panose="02020603050405020304" pitchFamily="18" charset="0"/>
                <a:cs typeface="Arial" panose="020B0604020202020204" pitchFamily="34" charset="0"/>
              </a:rPr>
              <a:t> </a:t>
            </a:r>
            <a:r>
              <a:rPr lang="en-US" sz="2400" dirty="0" err="1" smtClean="0">
                <a:latin typeface="Sitka Subheading" pitchFamily="2" charset="0"/>
                <a:ea typeface="Times New Roman" panose="02020603050405020304" pitchFamily="18" charset="0"/>
                <a:cs typeface="Arial" panose="020B0604020202020204" pitchFamily="34" charset="0"/>
              </a:rPr>
              <a:t>khác</a:t>
            </a:r>
            <a:r>
              <a:rPr lang="en-US" sz="2400" dirty="0" smtClean="0">
                <a:latin typeface="Sitka Subheading" pitchFamily="2" charset="0"/>
                <a:ea typeface="Times New Roman" panose="02020603050405020304" pitchFamily="18" charset="0"/>
                <a:cs typeface="Arial" panose="020B0604020202020204" pitchFamily="34" charset="0"/>
              </a:rPr>
              <a:t>.</a:t>
            </a:r>
          </a:p>
          <a:p>
            <a:pPr algn="just">
              <a:lnSpc>
                <a:spcPct val="150000"/>
              </a:lnSpc>
            </a:pPr>
            <a:r>
              <a:rPr lang="en-US" sz="2400" dirty="0" smtClean="0">
                <a:latin typeface="Sitka Subheading" pitchFamily="2" charset="0"/>
                <a:ea typeface="Times New Roman" panose="02020603050405020304" pitchFamily="18" charset="0"/>
                <a:cs typeface="Arial" panose="020B0604020202020204" pitchFamily="34" charset="0"/>
              </a:rPr>
              <a:t>- </a:t>
            </a:r>
            <a:r>
              <a:rPr lang="en-US" sz="2400" dirty="0" err="1" smtClean="0">
                <a:latin typeface="Sitka Subheading" pitchFamily="2" charset="0"/>
                <a:ea typeface="Times New Roman" panose="02020603050405020304" pitchFamily="18" charset="0"/>
                <a:cs typeface="Arial" panose="020B0604020202020204" pitchFamily="34" charset="0"/>
              </a:rPr>
              <a:t>Hành</a:t>
            </a:r>
            <a:r>
              <a:rPr lang="en-US" sz="2400" dirty="0" smtClean="0">
                <a:latin typeface="Sitka Subheading" pitchFamily="2" charset="0"/>
                <a:ea typeface="Times New Roman" panose="02020603050405020304" pitchFamily="18" charset="0"/>
                <a:cs typeface="Arial" panose="020B0604020202020204" pitchFamily="34" charset="0"/>
              </a:rPr>
              <a:t> </a:t>
            </a:r>
            <a:r>
              <a:rPr lang="en-US" sz="2400" dirty="0" err="1" smtClean="0">
                <a:latin typeface="Sitka Subheading" pitchFamily="2" charset="0"/>
                <a:ea typeface="Times New Roman" panose="02020603050405020304" pitchFamily="18" charset="0"/>
                <a:cs typeface="Arial" panose="020B0604020202020204" pitchFamily="34" charset="0"/>
              </a:rPr>
              <a:t>động</a:t>
            </a:r>
            <a:r>
              <a:rPr lang="en-US" sz="2400" dirty="0" smtClean="0">
                <a:latin typeface="Sitka Subheading" pitchFamily="2" charset="0"/>
                <a:ea typeface="Times New Roman" panose="02020603050405020304" pitchFamily="18" charset="0"/>
                <a:cs typeface="Arial" panose="020B0604020202020204" pitchFamily="34" charset="0"/>
              </a:rPr>
              <a:t> </a:t>
            </a:r>
            <a:r>
              <a:rPr lang="en-US" sz="2400" dirty="0" err="1" smtClean="0">
                <a:latin typeface="Sitka Subheading" pitchFamily="2" charset="0"/>
                <a:ea typeface="Times New Roman" panose="02020603050405020304" pitchFamily="18" charset="0"/>
                <a:cs typeface="Arial" panose="020B0604020202020204" pitchFamily="34" charset="0"/>
              </a:rPr>
              <a:t>tích</a:t>
            </a:r>
            <a:r>
              <a:rPr lang="en-US" sz="2400" dirty="0" smtClean="0">
                <a:latin typeface="Sitka Subheading" pitchFamily="2" charset="0"/>
                <a:ea typeface="Times New Roman" panose="02020603050405020304" pitchFamily="18" charset="0"/>
                <a:cs typeface="Arial" panose="020B0604020202020204" pitchFamily="34" charset="0"/>
              </a:rPr>
              <a:t> </a:t>
            </a:r>
            <a:r>
              <a:rPr lang="en-US" sz="2400" dirty="0" err="1" smtClean="0">
                <a:latin typeface="Sitka Subheading" pitchFamily="2" charset="0"/>
                <a:ea typeface="Times New Roman" panose="02020603050405020304" pitchFamily="18" charset="0"/>
                <a:cs typeface="Arial" panose="020B0604020202020204" pitchFamily="34" charset="0"/>
              </a:rPr>
              <a:t>cực</a:t>
            </a:r>
            <a:r>
              <a:rPr lang="en-US" sz="2400" dirty="0" smtClean="0">
                <a:latin typeface="Sitka Subheading" pitchFamily="2" charset="0"/>
                <a:ea typeface="Times New Roman" panose="02020603050405020304" pitchFamily="18" charset="0"/>
                <a:cs typeface="Arial" panose="020B0604020202020204" pitchFamily="34" charset="0"/>
              </a:rPr>
              <a:t> </a:t>
            </a:r>
            <a:r>
              <a:rPr lang="en-US" sz="2400" dirty="0" err="1" smtClean="0">
                <a:latin typeface="Sitka Subheading" pitchFamily="2" charset="0"/>
                <a:ea typeface="Times New Roman" panose="02020603050405020304" pitchFamily="18" charset="0"/>
                <a:cs typeface="Arial" panose="020B0604020202020204" pitchFamily="34" charset="0"/>
              </a:rPr>
              <a:t>để</a:t>
            </a:r>
            <a:r>
              <a:rPr lang="en-US" sz="2400" dirty="0" smtClean="0">
                <a:latin typeface="Sitka Subheading" pitchFamily="2" charset="0"/>
                <a:ea typeface="Times New Roman" panose="02020603050405020304" pitchFamily="18" charset="0"/>
                <a:cs typeface="Arial" panose="020B0604020202020204" pitchFamily="34" charset="0"/>
              </a:rPr>
              <a:t> </a:t>
            </a:r>
            <a:r>
              <a:rPr lang="en-US" sz="2400" dirty="0" err="1" smtClean="0">
                <a:latin typeface="Sitka Subheading" pitchFamily="2" charset="0"/>
                <a:ea typeface="Times New Roman" panose="02020603050405020304" pitchFamily="18" charset="0"/>
                <a:cs typeface="Arial" panose="020B0604020202020204" pitchFamily="34" charset="0"/>
              </a:rPr>
              <a:t>bộc</a:t>
            </a:r>
            <a:r>
              <a:rPr lang="en-US" sz="2400" dirty="0" smtClean="0">
                <a:latin typeface="Sitka Subheading" pitchFamily="2" charset="0"/>
                <a:ea typeface="Times New Roman" panose="02020603050405020304" pitchFamily="18" charset="0"/>
                <a:cs typeface="Arial" panose="020B0604020202020204" pitchFamily="34" charset="0"/>
              </a:rPr>
              <a:t> </a:t>
            </a:r>
            <a:r>
              <a:rPr lang="en-US" sz="2400" dirty="0" err="1" smtClean="0">
                <a:latin typeface="Sitka Subheading" pitchFamily="2" charset="0"/>
                <a:ea typeface="Times New Roman" panose="02020603050405020304" pitchFamily="18" charset="0"/>
                <a:cs typeface="Arial" panose="020B0604020202020204" pitchFamily="34" charset="0"/>
              </a:rPr>
              <a:t>lộ</a:t>
            </a:r>
            <a:r>
              <a:rPr lang="en-US" sz="2400" dirty="0" smtClean="0">
                <a:latin typeface="Sitka Subheading" pitchFamily="2" charset="0"/>
                <a:ea typeface="Times New Roman" panose="02020603050405020304" pitchFamily="18" charset="0"/>
                <a:cs typeface="Arial" panose="020B0604020202020204" pitchFamily="34" charset="0"/>
              </a:rPr>
              <a:t> </a:t>
            </a:r>
            <a:r>
              <a:rPr lang="en-US" sz="2400" dirty="0" err="1" smtClean="0">
                <a:latin typeface="Sitka Subheading" pitchFamily="2" charset="0"/>
                <a:ea typeface="Times New Roman" panose="02020603050405020304" pitchFamily="18" charset="0"/>
                <a:cs typeface="Arial" panose="020B0604020202020204" pitchFamily="34" charset="0"/>
              </a:rPr>
              <a:t>khả</a:t>
            </a:r>
            <a:r>
              <a:rPr lang="en-US" sz="2400" dirty="0" smtClean="0">
                <a:latin typeface="Sitka Subheading" pitchFamily="2" charset="0"/>
                <a:ea typeface="Times New Roman" panose="02020603050405020304" pitchFamily="18" charset="0"/>
                <a:cs typeface="Arial" panose="020B0604020202020204" pitchFamily="34" charset="0"/>
              </a:rPr>
              <a:t> </a:t>
            </a:r>
            <a:r>
              <a:rPr lang="en-US" sz="2400" dirty="0" err="1" smtClean="0">
                <a:latin typeface="Sitka Subheading" pitchFamily="2" charset="0"/>
                <a:ea typeface="Times New Roman" panose="02020603050405020304" pitchFamily="18" charset="0"/>
                <a:cs typeface="Arial" panose="020B0604020202020204" pitchFamily="34" charset="0"/>
              </a:rPr>
              <a:t>năng</a:t>
            </a:r>
            <a:r>
              <a:rPr lang="en-US" sz="2400" dirty="0" smtClean="0">
                <a:latin typeface="Sitka Subheading" pitchFamily="2" charset="0"/>
                <a:ea typeface="Times New Roman" panose="02020603050405020304" pitchFamily="18" charset="0"/>
                <a:cs typeface="Arial" panose="020B0604020202020204" pitchFamily="34" charset="0"/>
              </a:rPr>
              <a:t>, </a:t>
            </a:r>
            <a:r>
              <a:rPr lang="en-US" sz="2400" dirty="0" err="1" smtClean="0">
                <a:latin typeface="Sitka Subheading" pitchFamily="2" charset="0"/>
                <a:ea typeface="Times New Roman" panose="02020603050405020304" pitchFamily="18" charset="0"/>
                <a:cs typeface="Arial" panose="020B0604020202020204" pitchFamily="34" charset="0"/>
              </a:rPr>
              <a:t>tính</a:t>
            </a:r>
            <a:r>
              <a:rPr lang="en-US" sz="2400" dirty="0" smtClean="0">
                <a:latin typeface="Sitka Subheading" pitchFamily="2" charset="0"/>
                <a:ea typeface="Times New Roman" panose="02020603050405020304" pitchFamily="18" charset="0"/>
                <a:cs typeface="Arial" panose="020B0604020202020204" pitchFamily="34" charset="0"/>
              </a:rPr>
              <a:t> </a:t>
            </a:r>
            <a:r>
              <a:rPr lang="en-US" sz="2400" dirty="0" err="1" smtClean="0">
                <a:latin typeface="Sitka Subheading" pitchFamily="2" charset="0"/>
                <a:ea typeface="Times New Roman" panose="02020603050405020304" pitchFamily="18" charset="0"/>
                <a:cs typeface="Arial" panose="020B0604020202020204" pitchFamily="34" charset="0"/>
              </a:rPr>
              <a:t>cách</a:t>
            </a:r>
            <a:r>
              <a:rPr lang="en-US" sz="2400" dirty="0" smtClean="0">
                <a:latin typeface="Sitka Subheading" pitchFamily="2" charset="0"/>
                <a:ea typeface="Times New Roman" panose="02020603050405020304" pitchFamily="18" charset="0"/>
                <a:cs typeface="Arial" panose="020B0604020202020204" pitchFamily="34" charset="0"/>
              </a:rPr>
              <a:t> </a:t>
            </a:r>
            <a:r>
              <a:rPr lang="en-US" sz="2400" dirty="0" err="1" smtClean="0">
                <a:latin typeface="Sitka Subheading" pitchFamily="2" charset="0"/>
                <a:ea typeface="Times New Roman" panose="02020603050405020304" pitchFamily="18" charset="0"/>
                <a:cs typeface="Arial" panose="020B0604020202020204" pitchFamily="34" charset="0"/>
              </a:rPr>
              <a:t>của</a:t>
            </a:r>
            <a:r>
              <a:rPr lang="en-US" sz="2400" dirty="0" smtClean="0">
                <a:latin typeface="Sitka Subheading" pitchFamily="2" charset="0"/>
                <a:ea typeface="Times New Roman" panose="02020603050405020304" pitchFamily="18" charset="0"/>
                <a:cs typeface="Arial" panose="020B0604020202020204" pitchFamily="34" charset="0"/>
              </a:rPr>
              <a:t> </a:t>
            </a:r>
            <a:r>
              <a:rPr lang="en-US" sz="2400" dirty="0" err="1" smtClean="0">
                <a:latin typeface="Sitka Subheading" pitchFamily="2" charset="0"/>
                <a:ea typeface="Times New Roman" panose="02020603050405020304" pitchFamily="18" charset="0"/>
                <a:cs typeface="Arial" panose="020B0604020202020204" pitchFamily="34" charset="0"/>
              </a:rPr>
              <a:t>bản</a:t>
            </a:r>
            <a:r>
              <a:rPr lang="en-US" sz="2400" dirty="0" smtClean="0">
                <a:latin typeface="Sitka Subheading" pitchFamily="2" charset="0"/>
                <a:ea typeface="Times New Roman" panose="02020603050405020304" pitchFamily="18" charset="0"/>
                <a:cs typeface="Arial" panose="020B0604020202020204" pitchFamily="34" charset="0"/>
              </a:rPr>
              <a:t> </a:t>
            </a:r>
            <a:r>
              <a:rPr lang="en-US" sz="2400" dirty="0" err="1" smtClean="0">
                <a:latin typeface="Sitka Subheading" pitchFamily="2" charset="0"/>
                <a:ea typeface="Times New Roman" panose="02020603050405020304" pitchFamily="18" charset="0"/>
                <a:cs typeface="Arial" panose="020B0604020202020204" pitchFamily="34" charset="0"/>
              </a:rPr>
              <a:t>thân</a:t>
            </a:r>
            <a:r>
              <a:rPr lang="en-US" sz="2400" dirty="0" smtClean="0">
                <a:latin typeface="Sitka Subheading" pitchFamily="2" charset="0"/>
                <a:ea typeface="Times New Roman" panose="02020603050405020304" pitchFamily="18" charset="0"/>
                <a:cs typeface="Arial" panose="020B0604020202020204" pitchFamily="34" charset="0"/>
              </a:rPr>
              <a:t>.</a:t>
            </a:r>
            <a:endParaRPr lang="en-US" sz="2400" dirty="0" smtClean="0">
              <a:latin typeface="Sitka Subheading" pitchFamily="2" charset="0"/>
              <a:cs typeface="Arial" panose="020B0604020202020204" pitchFamily="34" charset="0"/>
            </a:endParaRPr>
          </a:p>
        </p:txBody>
      </p:sp>
    </p:spTree>
    <p:extLst>
      <p:ext uri="{BB962C8B-B14F-4D97-AF65-F5344CB8AC3E}">
        <p14:creationId xmlns:p14="http://schemas.microsoft.com/office/powerpoint/2010/main" val="32132781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E6AE18A-54B8-4F45-AD6B-F3A76230D097}"/>
              </a:ext>
            </a:extLst>
          </p:cNvPr>
          <p:cNvPicPr>
            <a:picLocks noChangeAspect="1"/>
          </p:cNvPicPr>
          <p:nvPr/>
        </p:nvPicPr>
        <p:blipFill>
          <a:blip r:embed="rId2"/>
          <a:stretch>
            <a:fillRect/>
          </a:stretch>
        </p:blipFill>
        <p:spPr>
          <a:xfrm>
            <a:off x="0" y="0"/>
            <a:ext cx="9144000" cy="6858000"/>
          </a:xfrm>
          <a:prstGeom prst="rect">
            <a:avLst/>
          </a:prstGeom>
        </p:spPr>
      </p:pic>
      <p:sp>
        <p:nvSpPr>
          <p:cNvPr id="5" name="Content Placeholder 2"/>
          <p:cNvSpPr txBox="1">
            <a:spLocks/>
          </p:cNvSpPr>
          <p:nvPr/>
        </p:nvSpPr>
        <p:spPr>
          <a:xfrm>
            <a:off x="457200" y="914400"/>
            <a:ext cx="8077200" cy="4419600"/>
          </a:xfrm>
          <a:prstGeom prst="rect">
            <a:avLst/>
          </a:prstGeom>
          <a:solidFill>
            <a:schemeClr val="bg1"/>
          </a:solidFill>
          <a:ln w="28575">
            <a:solidFill>
              <a:srgbClr val="0070C0"/>
            </a:solid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Wingdings" pitchFamily="2" charset="2"/>
              <a:buNone/>
            </a:pPr>
            <a:r>
              <a:rPr lang="en-US" altLang="en-US" sz="2800" i="1" dirty="0" err="1" smtClean="0">
                <a:solidFill>
                  <a:srgbClr val="FF0000"/>
                </a:solidFill>
                <a:latin typeface="Sitka Subheading" pitchFamily="2" charset="0"/>
                <a:cs typeface="Times New Roman" pitchFamily="18" charset="0"/>
              </a:rPr>
              <a:t>Em</a:t>
            </a:r>
            <a:r>
              <a:rPr lang="en-US" altLang="en-US" sz="2800" i="1" dirty="0" smtClean="0">
                <a:solidFill>
                  <a:srgbClr val="FF0000"/>
                </a:solidFill>
                <a:latin typeface="Sitka Subheading" pitchFamily="2" charset="0"/>
                <a:cs typeface="Times New Roman" pitchFamily="18" charset="0"/>
              </a:rPr>
              <a:t> </a:t>
            </a:r>
            <a:r>
              <a:rPr lang="en-US" altLang="en-US" sz="2800" i="1" dirty="0" err="1" smtClean="0">
                <a:solidFill>
                  <a:srgbClr val="FF0000"/>
                </a:solidFill>
                <a:latin typeface="Sitka Subheading" pitchFamily="2" charset="0"/>
                <a:cs typeface="Times New Roman" pitchFamily="18" charset="0"/>
              </a:rPr>
              <a:t>hãy</a:t>
            </a:r>
            <a:r>
              <a:rPr lang="en-US" altLang="en-US" sz="2800" i="1" dirty="0" smtClean="0">
                <a:solidFill>
                  <a:srgbClr val="FF0000"/>
                </a:solidFill>
                <a:latin typeface="Sitka Subheading" pitchFamily="2" charset="0"/>
                <a:cs typeface="Times New Roman" pitchFamily="18" charset="0"/>
              </a:rPr>
              <a:t> </a:t>
            </a:r>
            <a:r>
              <a:rPr lang="en-US" altLang="en-US" sz="2800" i="1" dirty="0" err="1" smtClean="0">
                <a:solidFill>
                  <a:srgbClr val="FF0000"/>
                </a:solidFill>
                <a:latin typeface="Sitka Subheading" pitchFamily="2" charset="0"/>
                <a:cs typeface="Times New Roman" pitchFamily="18" charset="0"/>
              </a:rPr>
              <a:t>chọn</a:t>
            </a:r>
            <a:r>
              <a:rPr lang="en-US" altLang="en-US" sz="2800" i="1" dirty="0" smtClean="0">
                <a:solidFill>
                  <a:srgbClr val="FF0000"/>
                </a:solidFill>
                <a:latin typeface="Sitka Subheading" pitchFamily="2" charset="0"/>
                <a:cs typeface="Times New Roman" pitchFamily="18" charset="0"/>
              </a:rPr>
              <a:t> </a:t>
            </a:r>
            <a:r>
              <a:rPr lang="en-US" altLang="en-US" sz="2800" i="1" dirty="0" err="1" smtClean="0">
                <a:solidFill>
                  <a:srgbClr val="FF0000"/>
                </a:solidFill>
                <a:latin typeface="Sitka Subheading" pitchFamily="2" charset="0"/>
                <a:cs typeface="Times New Roman" pitchFamily="18" charset="0"/>
              </a:rPr>
              <a:t>một</a:t>
            </a:r>
            <a:r>
              <a:rPr lang="en-US" altLang="en-US" sz="2800" i="1" dirty="0" smtClean="0">
                <a:solidFill>
                  <a:srgbClr val="FF0000"/>
                </a:solidFill>
                <a:latin typeface="Sitka Subheading" pitchFamily="2" charset="0"/>
                <a:cs typeface="Times New Roman" pitchFamily="18" charset="0"/>
              </a:rPr>
              <a:t> </a:t>
            </a:r>
            <a:r>
              <a:rPr lang="en-US" altLang="en-US" sz="2800" i="1" dirty="0" err="1" smtClean="0">
                <a:solidFill>
                  <a:srgbClr val="FF0000"/>
                </a:solidFill>
                <a:latin typeface="Sitka Subheading" pitchFamily="2" charset="0"/>
                <a:cs typeface="Times New Roman" pitchFamily="18" charset="0"/>
              </a:rPr>
              <a:t>trong</a:t>
            </a:r>
            <a:r>
              <a:rPr lang="en-US" altLang="en-US" sz="2800" i="1" dirty="0" smtClean="0">
                <a:solidFill>
                  <a:srgbClr val="FF0000"/>
                </a:solidFill>
                <a:latin typeface="Sitka Subheading" pitchFamily="2" charset="0"/>
                <a:cs typeface="Times New Roman" pitchFamily="18" charset="0"/>
              </a:rPr>
              <a:t> </a:t>
            </a:r>
            <a:r>
              <a:rPr lang="en-US" altLang="en-US" sz="2800" i="1" dirty="0" err="1" smtClean="0">
                <a:solidFill>
                  <a:srgbClr val="FF0000"/>
                </a:solidFill>
                <a:latin typeface="Sitka Subheading" pitchFamily="2" charset="0"/>
                <a:cs typeface="Times New Roman" pitchFamily="18" charset="0"/>
              </a:rPr>
              <a:t>các</a:t>
            </a:r>
            <a:r>
              <a:rPr lang="en-US" altLang="en-US" sz="2800" i="1" dirty="0" smtClean="0">
                <a:solidFill>
                  <a:srgbClr val="FF0000"/>
                </a:solidFill>
                <a:latin typeface="Sitka Subheading" pitchFamily="2" charset="0"/>
                <a:cs typeface="Times New Roman" pitchFamily="18" charset="0"/>
              </a:rPr>
              <a:t> </a:t>
            </a:r>
            <a:r>
              <a:rPr lang="en-US" altLang="en-US" sz="2800" i="1" dirty="0" err="1" smtClean="0">
                <a:solidFill>
                  <a:srgbClr val="FF0000"/>
                </a:solidFill>
                <a:latin typeface="Sitka Subheading" pitchFamily="2" charset="0"/>
                <a:cs typeface="Times New Roman" pitchFamily="18" charset="0"/>
              </a:rPr>
              <a:t>chủ</a:t>
            </a:r>
            <a:r>
              <a:rPr lang="en-US" altLang="en-US" sz="2800" i="1" dirty="0" smtClean="0">
                <a:solidFill>
                  <a:srgbClr val="FF0000"/>
                </a:solidFill>
                <a:latin typeface="Sitka Subheading" pitchFamily="2" charset="0"/>
                <a:cs typeface="Times New Roman" pitchFamily="18" charset="0"/>
              </a:rPr>
              <a:t> </a:t>
            </a:r>
            <a:r>
              <a:rPr lang="en-US" altLang="en-US" sz="2800" i="1" dirty="0" err="1" smtClean="0">
                <a:solidFill>
                  <a:srgbClr val="FF0000"/>
                </a:solidFill>
                <a:latin typeface="Sitka Subheading" pitchFamily="2" charset="0"/>
                <a:cs typeface="Times New Roman" pitchFamily="18" charset="0"/>
              </a:rPr>
              <a:t>đề</a:t>
            </a:r>
            <a:r>
              <a:rPr lang="en-US" altLang="en-US" sz="2800" i="1" dirty="0" smtClean="0">
                <a:solidFill>
                  <a:srgbClr val="FF0000"/>
                </a:solidFill>
                <a:latin typeface="Sitka Subheading" pitchFamily="2" charset="0"/>
                <a:cs typeface="Times New Roman" pitchFamily="18" charset="0"/>
              </a:rPr>
              <a:t> </a:t>
            </a:r>
            <a:r>
              <a:rPr lang="en-US" altLang="en-US" sz="2800" i="1" dirty="0" err="1" smtClean="0">
                <a:solidFill>
                  <a:srgbClr val="FF0000"/>
                </a:solidFill>
                <a:latin typeface="Sitka Subheading" pitchFamily="2" charset="0"/>
                <a:cs typeface="Times New Roman" pitchFamily="18" charset="0"/>
              </a:rPr>
              <a:t>sau</a:t>
            </a:r>
            <a:r>
              <a:rPr lang="en-US" altLang="en-US" sz="2800" i="1" dirty="0" smtClean="0">
                <a:solidFill>
                  <a:srgbClr val="FF0000"/>
                </a:solidFill>
                <a:latin typeface="Sitka Subheading" pitchFamily="2" charset="0"/>
                <a:cs typeface="Times New Roman" pitchFamily="18" charset="0"/>
              </a:rPr>
              <a:t> </a:t>
            </a:r>
            <a:r>
              <a:rPr lang="en-US" altLang="en-US" sz="2800" i="1" dirty="0" err="1" smtClean="0">
                <a:solidFill>
                  <a:srgbClr val="FF0000"/>
                </a:solidFill>
                <a:latin typeface="Sitka Subheading" pitchFamily="2" charset="0"/>
                <a:cs typeface="Times New Roman" pitchFamily="18" charset="0"/>
              </a:rPr>
              <a:t>đây</a:t>
            </a:r>
            <a:r>
              <a:rPr lang="en-US" altLang="en-US" sz="2800" i="1" dirty="0" smtClean="0">
                <a:solidFill>
                  <a:srgbClr val="FF0000"/>
                </a:solidFill>
                <a:latin typeface="Sitka Subheading" pitchFamily="2" charset="0"/>
                <a:cs typeface="Times New Roman" pitchFamily="18" charset="0"/>
              </a:rPr>
              <a:t> </a:t>
            </a:r>
            <a:r>
              <a:rPr lang="en-US" altLang="en-US" sz="2800" i="1" dirty="0" err="1" smtClean="0">
                <a:solidFill>
                  <a:srgbClr val="FF0000"/>
                </a:solidFill>
                <a:latin typeface="Sitka Subheading" pitchFamily="2" charset="0"/>
                <a:cs typeface="Times New Roman" pitchFamily="18" charset="0"/>
              </a:rPr>
              <a:t>và</a:t>
            </a:r>
            <a:r>
              <a:rPr lang="en-US" altLang="en-US" sz="2800" i="1" dirty="0" smtClean="0">
                <a:solidFill>
                  <a:srgbClr val="FF0000"/>
                </a:solidFill>
                <a:latin typeface="Sitka Subheading" pitchFamily="2" charset="0"/>
                <a:cs typeface="Times New Roman" pitchFamily="18" charset="0"/>
              </a:rPr>
              <a:t> </a:t>
            </a:r>
            <a:r>
              <a:rPr lang="en-US" altLang="en-US" sz="2800" i="1" dirty="0" err="1" smtClean="0">
                <a:solidFill>
                  <a:srgbClr val="FF0000"/>
                </a:solidFill>
                <a:latin typeface="Sitka Subheading" pitchFamily="2" charset="0"/>
                <a:cs typeface="Times New Roman" pitchFamily="18" charset="0"/>
              </a:rPr>
              <a:t>thuyết</a:t>
            </a:r>
            <a:r>
              <a:rPr lang="en-US" altLang="en-US" sz="2800" i="1" dirty="0" smtClean="0">
                <a:solidFill>
                  <a:srgbClr val="FF0000"/>
                </a:solidFill>
                <a:latin typeface="Sitka Subheading" pitchFamily="2" charset="0"/>
                <a:cs typeface="Times New Roman" pitchFamily="18" charset="0"/>
              </a:rPr>
              <a:t> </a:t>
            </a:r>
            <a:r>
              <a:rPr lang="en-US" altLang="en-US" sz="2800" i="1" dirty="0" err="1" smtClean="0">
                <a:solidFill>
                  <a:srgbClr val="FF0000"/>
                </a:solidFill>
                <a:latin typeface="Sitka Subheading" pitchFamily="2" charset="0"/>
                <a:cs typeface="Times New Roman" pitchFamily="18" charset="0"/>
              </a:rPr>
              <a:t>trình</a:t>
            </a:r>
            <a:r>
              <a:rPr lang="en-US" altLang="en-US" sz="2800" i="1" dirty="0" smtClean="0">
                <a:solidFill>
                  <a:srgbClr val="FF0000"/>
                </a:solidFill>
                <a:latin typeface="Sitka Subheading" pitchFamily="2" charset="0"/>
                <a:cs typeface="Times New Roman" pitchFamily="18" charset="0"/>
              </a:rPr>
              <a:t> </a:t>
            </a:r>
            <a:r>
              <a:rPr lang="en-US" altLang="en-US" sz="2800" i="1" dirty="0" err="1" smtClean="0">
                <a:solidFill>
                  <a:srgbClr val="FF0000"/>
                </a:solidFill>
                <a:latin typeface="Sitka Subheading" pitchFamily="2" charset="0"/>
                <a:cs typeface="Times New Roman" pitchFamily="18" charset="0"/>
              </a:rPr>
              <a:t>ngắn</a:t>
            </a:r>
            <a:r>
              <a:rPr lang="en-US" altLang="en-US" sz="2800" i="1" dirty="0" smtClean="0">
                <a:solidFill>
                  <a:srgbClr val="FF0000"/>
                </a:solidFill>
                <a:latin typeface="Sitka Subheading" pitchFamily="2" charset="0"/>
                <a:cs typeface="Times New Roman" pitchFamily="18" charset="0"/>
              </a:rPr>
              <a:t> </a:t>
            </a:r>
            <a:r>
              <a:rPr lang="en-US" altLang="en-US" sz="2800" i="1" dirty="0" err="1" smtClean="0">
                <a:solidFill>
                  <a:srgbClr val="FF0000"/>
                </a:solidFill>
                <a:latin typeface="Sitka Subheading" pitchFamily="2" charset="0"/>
                <a:cs typeface="Times New Roman" pitchFamily="18" charset="0"/>
              </a:rPr>
              <a:t>gọn</a:t>
            </a:r>
            <a:r>
              <a:rPr lang="en-US" altLang="en-US" sz="2800" i="1" dirty="0" smtClean="0">
                <a:solidFill>
                  <a:srgbClr val="FF0000"/>
                </a:solidFill>
                <a:latin typeface="Sitka Subheading" pitchFamily="2" charset="0"/>
                <a:cs typeface="Times New Roman" pitchFamily="18" charset="0"/>
              </a:rPr>
              <a:t>: </a:t>
            </a:r>
          </a:p>
          <a:p>
            <a:pPr marL="0" indent="0" algn="just">
              <a:lnSpc>
                <a:spcPct val="150000"/>
              </a:lnSpc>
              <a:buFont typeface="Wingdings" pitchFamily="2" charset="2"/>
              <a:buNone/>
            </a:pPr>
            <a:r>
              <a:rPr lang="en-US" altLang="en-US" sz="2800" b="1" dirty="0" smtClean="0">
                <a:solidFill>
                  <a:srgbClr val="00B050"/>
                </a:solidFill>
                <a:latin typeface="Sitka Subheading" pitchFamily="2" charset="0"/>
                <a:cs typeface="Times New Roman" pitchFamily="18" charset="0"/>
              </a:rPr>
              <a:t>- </a:t>
            </a:r>
            <a:r>
              <a:rPr lang="en-US" altLang="en-US" sz="2800" b="1" dirty="0" err="1" smtClean="0">
                <a:solidFill>
                  <a:srgbClr val="00B050"/>
                </a:solidFill>
                <a:latin typeface="Sitka Subheading" pitchFamily="2" charset="0"/>
                <a:cs typeface="Times New Roman" pitchFamily="18" charset="0"/>
              </a:rPr>
              <a:t>Chủ</a:t>
            </a:r>
            <a:r>
              <a:rPr lang="en-US" altLang="en-US" sz="2800" b="1" dirty="0" smtClean="0">
                <a:solidFill>
                  <a:srgbClr val="00B050"/>
                </a:solidFill>
                <a:latin typeface="Sitka Subheading" pitchFamily="2" charset="0"/>
                <a:cs typeface="Times New Roman" pitchFamily="18" charset="0"/>
              </a:rPr>
              <a:t> </a:t>
            </a:r>
            <a:r>
              <a:rPr lang="en-US" altLang="en-US" sz="2800" b="1" dirty="0" err="1" smtClean="0">
                <a:solidFill>
                  <a:srgbClr val="00B050"/>
                </a:solidFill>
                <a:latin typeface="Sitka Subheading" pitchFamily="2" charset="0"/>
                <a:cs typeface="Times New Roman" pitchFamily="18" charset="0"/>
              </a:rPr>
              <a:t>đề</a:t>
            </a:r>
            <a:r>
              <a:rPr lang="en-US" altLang="en-US" sz="2800" b="1" dirty="0" smtClean="0">
                <a:solidFill>
                  <a:srgbClr val="00B050"/>
                </a:solidFill>
                <a:latin typeface="Sitka Subheading" pitchFamily="2" charset="0"/>
                <a:cs typeface="Times New Roman" pitchFamily="18" charset="0"/>
              </a:rPr>
              <a:t> 1: </a:t>
            </a:r>
            <a:r>
              <a:rPr lang="en-US" altLang="en-US" sz="2800" dirty="0" err="1" smtClean="0">
                <a:latin typeface="Sitka Subheading" pitchFamily="2" charset="0"/>
                <a:cs typeface="Times New Roman" pitchFamily="18" charset="0"/>
              </a:rPr>
              <a:t>Tự</a:t>
            </a:r>
            <a:r>
              <a:rPr lang="en-US" altLang="en-US" sz="2800" dirty="0" smtClean="0">
                <a:latin typeface="Sitka Subheading" pitchFamily="2" charset="0"/>
                <a:cs typeface="Times New Roman" pitchFamily="18" charset="0"/>
              </a:rPr>
              <a:t> tin </a:t>
            </a:r>
            <a:r>
              <a:rPr lang="en-US" altLang="en-US" sz="2800" dirty="0" err="1" smtClean="0">
                <a:latin typeface="Sitka Subheading" pitchFamily="2" charset="0"/>
                <a:cs typeface="Times New Roman" pitchFamily="18" charset="0"/>
              </a:rPr>
              <a:t>là</a:t>
            </a:r>
            <a:r>
              <a:rPr lang="en-US" altLang="en-US" sz="2800" dirty="0" smtClean="0">
                <a:latin typeface="Sitka Subheading" pitchFamily="2" charset="0"/>
                <a:cs typeface="Times New Roman" pitchFamily="18" charset="0"/>
              </a:rPr>
              <a:t> </a:t>
            </a:r>
            <a:r>
              <a:rPr lang="en-US" altLang="en-US" sz="2800" dirty="0" err="1" smtClean="0">
                <a:latin typeface="Sitka Subheading" pitchFamily="2" charset="0"/>
                <a:cs typeface="Times New Roman" pitchFamily="18" charset="0"/>
              </a:rPr>
              <a:t>chính</a:t>
            </a:r>
            <a:r>
              <a:rPr lang="en-US" altLang="en-US" sz="2800" dirty="0" smtClean="0">
                <a:latin typeface="Sitka Subheading" pitchFamily="2" charset="0"/>
                <a:cs typeface="Times New Roman" pitchFamily="18" charset="0"/>
              </a:rPr>
              <a:t> </a:t>
            </a:r>
            <a:r>
              <a:rPr lang="en-US" altLang="en-US" sz="2800" dirty="0" err="1" smtClean="0">
                <a:latin typeface="Sitka Subheading" pitchFamily="2" charset="0"/>
                <a:cs typeface="Times New Roman" pitchFamily="18" charset="0"/>
              </a:rPr>
              <a:t>mình</a:t>
            </a:r>
            <a:endParaRPr lang="en-US" altLang="en-US" sz="2800" dirty="0" smtClean="0">
              <a:latin typeface="Sitka Subheading" pitchFamily="2" charset="0"/>
              <a:cs typeface="Times New Roman" pitchFamily="18" charset="0"/>
            </a:endParaRPr>
          </a:p>
          <a:p>
            <a:pPr marL="0" indent="0" algn="just">
              <a:lnSpc>
                <a:spcPct val="150000"/>
              </a:lnSpc>
              <a:buFont typeface="Wingdings" pitchFamily="2" charset="2"/>
              <a:buNone/>
            </a:pPr>
            <a:r>
              <a:rPr lang="en-US" altLang="en-US" sz="2800" b="1" dirty="0" smtClean="0">
                <a:solidFill>
                  <a:srgbClr val="00B050"/>
                </a:solidFill>
                <a:latin typeface="Sitka Subheading" pitchFamily="2" charset="0"/>
                <a:cs typeface="Times New Roman" pitchFamily="18" charset="0"/>
              </a:rPr>
              <a:t>- </a:t>
            </a:r>
            <a:r>
              <a:rPr lang="en-US" altLang="en-US" sz="2800" b="1" dirty="0" err="1" smtClean="0">
                <a:solidFill>
                  <a:srgbClr val="00B050"/>
                </a:solidFill>
                <a:latin typeface="Sitka Subheading" pitchFamily="2" charset="0"/>
                <a:cs typeface="Times New Roman" pitchFamily="18" charset="0"/>
              </a:rPr>
              <a:t>Chủ</a:t>
            </a:r>
            <a:r>
              <a:rPr lang="en-US" altLang="en-US" sz="2800" b="1" dirty="0" smtClean="0">
                <a:solidFill>
                  <a:srgbClr val="00B050"/>
                </a:solidFill>
                <a:latin typeface="Sitka Subheading" pitchFamily="2" charset="0"/>
                <a:cs typeface="Times New Roman" pitchFamily="18" charset="0"/>
              </a:rPr>
              <a:t> </a:t>
            </a:r>
            <a:r>
              <a:rPr lang="en-US" altLang="en-US" sz="2800" b="1" dirty="0" err="1" smtClean="0">
                <a:solidFill>
                  <a:srgbClr val="00B050"/>
                </a:solidFill>
                <a:latin typeface="Sitka Subheading" pitchFamily="2" charset="0"/>
                <a:cs typeface="Times New Roman" pitchFamily="18" charset="0"/>
              </a:rPr>
              <a:t>đề</a:t>
            </a:r>
            <a:r>
              <a:rPr lang="en-US" altLang="en-US" sz="2800" b="1" dirty="0" smtClean="0">
                <a:solidFill>
                  <a:srgbClr val="00B050"/>
                </a:solidFill>
                <a:latin typeface="Sitka Subheading" pitchFamily="2" charset="0"/>
                <a:cs typeface="Times New Roman" pitchFamily="18" charset="0"/>
              </a:rPr>
              <a:t> 2: </a:t>
            </a:r>
            <a:r>
              <a:rPr lang="en-US" altLang="en-US" sz="2800" dirty="0" err="1" smtClean="0">
                <a:latin typeface="Sitka Subheading" pitchFamily="2" charset="0"/>
                <a:cs typeface="Times New Roman" pitchFamily="18" charset="0"/>
              </a:rPr>
              <a:t>Chấp</a:t>
            </a:r>
            <a:r>
              <a:rPr lang="en-US" altLang="en-US" sz="2800" dirty="0" smtClean="0">
                <a:latin typeface="Sitka Subheading" pitchFamily="2" charset="0"/>
                <a:cs typeface="Times New Roman" pitchFamily="18" charset="0"/>
              </a:rPr>
              <a:t> </a:t>
            </a:r>
            <a:r>
              <a:rPr lang="en-US" altLang="en-US" sz="2800" dirty="0" err="1" smtClean="0">
                <a:latin typeface="Sitka Subheading" pitchFamily="2" charset="0"/>
                <a:cs typeface="Times New Roman" pitchFamily="18" charset="0"/>
              </a:rPr>
              <a:t>nhận</a:t>
            </a:r>
            <a:r>
              <a:rPr lang="en-US" altLang="en-US" sz="2800" dirty="0" smtClean="0">
                <a:latin typeface="Sitka Subheading" pitchFamily="2" charset="0"/>
                <a:cs typeface="Times New Roman" pitchFamily="18" charset="0"/>
              </a:rPr>
              <a:t> </a:t>
            </a:r>
            <a:r>
              <a:rPr lang="en-US" altLang="en-US" sz="2800" dirty="0" err="1" smtClean="0">
                <a:latin typeface="Sitka Subheading" pitchFamily="2" charset="0"/>
                <a:cs typeface="Times New Roman" pitchFamily="18" charset="0"/>
              </a:rPr>
              <a:t>và</a:t>
            </a:r>
            <a:r>
              <a:rPr lang="en-US" altLang="en-US" sz="2800" dirty="0" smtClean="0">
                <a:latin typeface="Sitka Subheading" pitchFamily="2" charset="0"/>
                <a:cs typeface="Times New Roman" pitchFamily="18" charset="0"/>
              </a:rPr>
              <a:t> </a:t>
            </a:r>
            <a:r>
              <a:rPr lang="en-US" altLang="en-US" sz="2800" dirty="0" err="1" smtClean="0">
                <a:latin typeface="Sitka Subheading" pitchFamily="2" charset="0"/>
                <a:cs typeface="Times New Roman" pitchFamily="18" charset="0"/>
              </a:rPr>
              <a:t>tôn</a:t>
            </a:r>
            <a:r>
              <a:rPr lang="en-US" altLang="en-US" sz="2800" dirty="0" smtClean="0">
                <a:latin typeface="Sitka Subheading" pitchFamily="2" charset="0"/>
                <a:cs typeface="Times New Roman" pitchFamily="18" charset="0"/>
              </a:rPr>
              <a:t> </a:t>
            </a:r>
            <a:r>
              <a:rPr lang="en-US" altLang="en-US" sz="2800" dirty="0" err="1" smtClean="0">
                <a:latin typeface="Sitka Subheading" pitchFamily="2" charset="0"/>
                <a:cs typeface="Times New Roman" pitchFamily="18" charset="0"/>
              </a:rPr>
              <a:t>trọng</a:t>
            </a:r>
            <a:r>
              <a:rPr lang="en-US" altLang="en-US" sz="2800" dirty="0" smtClean="0">
                <a:latin typeface="Sitka Subheading" pitchFamily="2" charset="0"/>
                <a:cs typeface="Times New Roman" pitchFamily="18" charset="0"/>
              </a:rPr>
              <a:t> </a:t>
            </a:r>
            <a:r>
              <a:rPr lang="en-US" altLang="en-US" sz="2800" dirty="0" err="1" smtClean="0">
                <a:latin typeface="Sitka Subheading" pitchFamily="2" charset="0"/>
                <a:cs typeface="Times New Roman" pitchFamily="18" charset="0"/>
              </a:rPr>
              <a:t>bản</a:t>
            </a:r>
            <a:r>
              <a:rPr lang="en-US" altLang="en-US" sz="2800" dirty="0" smtClean="0">
                <a:latin typeface="Sitka Subheading" pitchFamily="2" charset="0"/>
                <a:cs typeface="Times New Roman" pitchFamily="18" charset="0"/>
              </a:rPr>
              <a:t> </a:t>
            </a:r>
            <a:r>
              <a:rPr lang="en-US" altLang="en-US" sz="2800" dirty="0" err="1" smtClean="0">
                <a:latin typeface="Sitka Subheading" pitchFamily="2" charset="0"/>
                <a:cs typeface="Times New Roman" pitchFamily="18" charset="0"/>
              </a:rPr>
              <a:t>thân</a:t>
            </a:r>
            <a:endParaRPr lang="en-US" altLang="en-US" sz="2800" dirty="0" smtClean="0">
              <a:latin typeface="Sitka Subheading" pitchFamily="2" charset="0"/>
              <a:cs typeface="Times New Roman" pitchFamily="18" charset="0"/>
            </a:endParaRPr>
          </a:p>
          <a:p>
            <a:pPr marL="0" indent="0" algn="just">
              <a:lnSpc>
                <a:spcPct val="150000"/>
              </a:lnSpc>
              <a:buFont typeface="Wingdings" pitchFamily="2" charset="2"/>
              <a:buNone/>
            </a:pPr>
            <a:r>
              <a:rPr lang="en-US" altLang="en-US" sz="2800" b="1" dirty="0" smtClean="0">
                <a:solidFill>
                  <a:srgbClr val="00B050"/>
                </a:solidFill>
                <a:latin typeface="Sitka Subheading" pitchFamily="2" charset="0"/>
                <a:cs typeface="Times New Roman" pitchFamily="18" charset="0"/>
              </a:rPr>
              <a:t>- </a:t>
            </a:r>
            <a:r>
              <a:rPr lang="en-US" altLang="en-US" sz="2800" b="1" dirty="0" err="1" smtClean="0">
                <a:solidFill>
                  <a:srgbClr val="00B050"/>
                </a:solidFill>
                <a:latin typeface="Sitka Subheading" pitchFamily="2" charset="0"/>
                <a:cs typeface="Times New Roman" pitchFamily="18" charset="0"/>
              </a:rPr>
              <a:t>Chủ</a:t>
            </a:r>
            <a:r>
              <a:rPr lang="en-US" altLang="en-US" sz="2800" b="1" dirty="0" smtClean="0">
                <a:solidFill>
                  <a:srgbClr val="00B050"/>
                </a:solidFill>
                <a:latin typeface="Sitka Subheading" pitchFamily="2" charset="0"/>
                <a:cs typeface="Times New Roman" pitchFamily="18" charset="0"/>
              </a:rPr>
              <a:t> </a:t>
            </a:r>
            <a:r>
              <a:rPr lang="en-US" altLang="en-US" sz="2800" b="1" dirty="0" err="1" smtClean="0">
                <a:solidFill>
                  <a:srgbClr val="00B050"/>
                </a:solidFill>
                <a:latin typeface="Sitka Subheading" pitchFamily="2" charset="0"/>
                <a:cs typeface="Times New Roman" pitchFamily="18" charset="0"/>
              </a:rPr>
              <a:t>đề</a:t>
            </a:r>
            <a:r>
              <a:rPr lang="en-US" altLang="en-US" sz="2800" b="1" dirty="0" smtClean="0">
                <a:solidFill>
                  <a:srgbClr val="00B050"/>
                </a:solidFill>
                <a:latin typeface="Sitka Subheading" pitchFamily="2" charset="0"/>
                <a:cs typeface="Times New Roman" pitchFamily="18" charset="0"/>
              </a:rPr>
              <a:t> 3: </a:t>
            </a:r>
            <a:r>
              <a:rPr lang="en-US" altLang="en-US" sz="2800" dirty="0" err="1" smtClean="0">
                <a:latin typeface="Sitka Subheading" pitchFamily="2" charset="0"/>
                <a:cs typeface="Times New Roman" pitchFamily="18" charset="0"/>
              </a:rPr>
              <a:t>Thể</a:t>
            </a:r>
            <a:r>
              <a:rPr lang="en-US" altLang="en-US" sz="2800" dirty="0" smtClean="0">
                <a:latin typeface="Sitka Subheading" pitchFamily="2" charset="0"/>
                <a:cs typeface="Times New Roman" pitchFamily="18" charset="0"/>
              </a:rPr>
              <a:t> </a:t>
            </a:r>
            <a:r>
              <a:rPr lang="en-US" altLang="en-US" sz="2800" dirty="0" err="1" smtClean="0">
                <a:latin typeface="Sitka Subheading" pitchFamily="2" charset="0"/>
                <a:cs typeface="Times New Roman" pitchFamily="18" charset="0"/>
              </a:rPr>
              <a:t>hiện</a:t>
            </a:r>
            <a:r>
              <a:rPr lang="en-US" altLang="en-US" sz="2800" dirty="0" smtClean="0">
                <a:latin typeface="Sitka Subheading" pitchFamily="2" charset="0"/>
                <a:cs typeface="Times New Roman" pitchFamily="18" charset="0"/>
              </a:rPr>
              <a:t> </a:t>
            </a:r>
            <a:r>
              <a:rPr lang="en-US" altLang="en-US" sz="2800" dirty="0" err="1" smtClean="0">
                <a:latin typeface="Sitka Subheading" pitchFamily="2" charset="0"/>
                <a:cs typeface="Times New Roman" pitchFamily="18" charset="0"/>
              </a:rPr>
              <a:t>bản</a:t>
            </a:r>
            <a:r>
              <a:rPr lang="en-US" altLang="en-US" sz="2800" dirty="0" smtClean="0">
                <a:latin typeface="Sitka Subheading" pitchFamily="2" charset="0"/>
                <a:cs typeface="Times New Roman" pitchFamily="18" charset="0"/>
              </a:rPr>
              <a:t> </a:t>
            </a:r>
            <a:r>
              <a:rPr lang="en-US" altLang="en-US" sz="2800" dirty="0" err="1" smtClean="0">
                <a:latin typeface="Sitka Subheading" pitchFamily="2" charset="0"/>
                <a:cs typeface="Times New Roman" pitchFamily="18" charset="0"/>
              </a:rPr>
              <a:t>thân</a:t>
            </a:r>
            <a:r>
              <a:rPr lang="en-US" altLang="en-US" sz="2800" dirty="0" smtClean="0">
                <a:latin typeface="Sitka Subheading" pitchFamily="2" charset="0"/>
                <a:cs typeface="Times New Roman" pitchFamily="18" charset="0"/>
              </a:rPr>
              <a:t> </a:t>
            </a:r>
            <a:r>
              <a:rPr lang="en-US" altLang="en-US" sz="2800" dirty="0" err="1" smtClean="0">
                <a:latin typeface="Sitka Subheading" pitchFamily="2" charset="0"/>
                <a:cs typeface="Times New Roman" pitchFamily="18" charset="0"/>
              </a:rPr>
              <a:t>trong</a:t>
            </a:r>
            <a:r>
              <a:rPr lang="en-US" altLang="en-US" sz="2800" dirty="0" smtClean="0">
                <a:latin typeface="Sitka Subheading" pitchFamily="2" charset="0"/>
                <a:cs typeface="Times New Roman" pitchFamily="18" charset="0"/>
              </a:rPr>
              <a:t> </a:t>
            </a:r>
            <a:r>
              <a:rPr lang="en-US" altLang="en-US" sz="2800" dirty="0" err="1" smtClean="0">
                <a:latin typeface="Sitka Subheading" pitchFamily="2" charset="0"/>
                <a:cs typeface="Times New Roman" pitchFamily="18" charset="0"/>
              </a:rPr>
              <a:t>mối</a:t>
            </a:r>
            <a:r>
              <a:rPr lang="en-US" altLang="en-US" sz="2800" dirty="0" smtClean="0">
                <a:latin typeface="Sitka Subheading" pitchFamily="2" charset="0"/>
                <a:cs typeface="Times New Roman" pitchFamily="18" charset="0"/>
              </a:rPr>
              <a:t> </a:t>
            </a:r>
            <a:r>
              <a:rPr lang="en-US" altLang="en-US" sz="2800" dirty="0" err="1" smtClean="0">
                <a:latin typeface="Sitka Subheading" pitchFamily="2" charset="0"/>
                <a:cs typeface="Times New Roman" pitchFamily="18" charset="0"/>
              </a:rPr>
              <a:t>quan</a:t>
            </a:r>
            <a:r>
              <a:rPr lang="en-US" altLang="en-US" sz="2800" dirty="0" smtClean="0">
                <a:latin typeface="Sitka Subheading" pitchFamily="2" charset="0"/>
                <a:cs typeface="Times New Roman" pitchFamily="18" charset="0"/>
              </a:rPr>
              <a:t> </a:t>
            </a:r>
            <a:r>
              <a:rPr lang="en-US" altLang="en-US" sz="2800" dirty="0" err="1" smtClean="0">
                <a:latin typeface="Sitka Subheading" pitchFamily="2" charset="0"/>
                <a:cs typeface="Times New Roman" pitchFamily="18" charset="0"/>
              </a:rPr>
              <a:t>hệ</a:t>
            </a:r>
            <a:r>
              <a:rPr lang="en-US" altLang="en-US" sz="2800" dirty="0" smtClean="0">
                <a:latin typeface="Sitka Subheading" pitchFamily="2" charset="0"/>
                <a:cs typeface="Times New Roman" pitchFamily="18" charset="0"/>
              </a:rPr>
              <a:t> </a:t>
            </a:r>
            <a:r>
              <a:rPr lang="en-US" altLang="en-US" sz="2800" dirty="0" err="1" smtClean="0">
                <a:latin typeface="Sitka Subheading" pitchFamily="2" charset="0"/>
                <a:cs typeface="Times New Roman" pitchFamily="18" charset="0"/>
              </a:rPr>
              <a:t>với</a:t>
            </a:r>
            <a:r>
              <a:rPr lang="en-US" altLang="en-US" sz="2800" dirty="0" smtClean="0">
                <a:latin typeface="Sitka Subheading" pitchFamily="2" charset="0"/>
                <a:cs typeface="Times New Roman" pitchFamily="18" charset="0"/>
              </a:rPr>
              <a:t> </a:t>
            </a:r>
            <a:r>
              <a:rPr lang="en-US" altLang="en-US" sz="2800" dirty="0" err="1" smtClean="0">
                <a:latin typeface="Sitka Subheading" pitchFamily="2" charset="0"/>
                <a:cs typeface="Times New Roman" pitchFamily="18" charset="0"/>
              </a:rPr>
              <a:t>người</a:t>
            </a:r>
            <a:r>
              <a:rPr lang="en-US" altLang="en-US" sz="2800" dirty="0" smtClean="0">
                <a:latin typeface="Sitka Subheading" pitchFamily="2" charset="0"/>
                <a:cs typeface="Times New Roman" pitchFamily="18" charset="0"/>
              </a:rPr>
              <a:t> </a:t>
            </a:r>
            <a:r>
              <a:rPr lang="en-US" altLang="en-US" sz="2800" dirty="0" err="1" smtClean="0">
                <a:latin typeface="Sitka Subheading" pitchFamily="2" charset="0"/>
                <a:cs typeface="Times New Roman" pitchFamily="18" charset="0"/>
              </a:rPr>
              <a:t>khác</a:t>
            </a:r>
            <a:r>
              <a:rPr lang="en-US" altLang="en-US" sz="2800" dirty="0" smtClean="0">
                <a:latin typeface="Sitka Subheading" pitchFamily="2" charset="0"/>
                <a:cs typeface="Times New Roman" pitchFamily="18" charset="0"/>
              </a:rPr>
              <a:t>.</a:t>
            </a:r>
            <a:endParaRPr lang="en-US" altLang="en-US" sz="2800" dirty="0">
              <a:latin typeface="Sitka Subheading" pitchFamily="2" charset="0"/>
              <a:cs typeface="Times New Roman" pitchFamily="18" charset="0"/>
            </a:endParaRPr>
          </a:p>
        </p:txBody>
      </p:sp>
    </p:spTree>
    <p:extLst>
      <p:ext uri="{BB962C8B-B14F-4D97-AF65-F5344CB8AC3E}">
        <p14:creationId xmlns:p14="http://schemas.microsoft.com/office/powerpoint/2010/main" val="28572192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73053" cy="6858000"/>
          </a:xfrm>
          <a:prstGeom prst="rect">
            <a:avLst/>
          </a:prstGeom>
        </p:spPr>
      </p:pic>
      <p:sp>
        <p:nvSpPr>
          <p:cNvPr id="3" name="Rounded Rectangle 2"/>
          <p:cNvSpPr/>
          <p:nvPr/>
        </p:nvSpPr>
        <p:spPr>
          <a:xfrm>
            <a:off x="2743200" y="1981200"/>
            <a:ext cx="3886200" cy="19050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i="1" dirty="0" err="1" smtClean="0">
                <a:solidFill>
                  <a:srgbClr val="FF0000"/>
                </a:solidFill>
                <a:latin typeface="Sitka Subheading" pitchFamily="2" charset="0"/>
              </a:rPr>
              <a:t>Chủ</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đề</a:t>
            </a:r>
            <a:r>
              <a:rPr lang="en-US" sz="2800" b="1" i="1" dirty="0" smtClean="0">
                <a:solidFill>
                  <a:srgbClr val="FF0000"/>
                </a:solidFill>
                <a:latin typeface="Sitka Subheading" pitchFamily="2" charset="0"/>
              </a:rPr>
              <a:t> 1</a:t>
            </a:r>
          </a:p>
          <a:p>
            <a:pPr algn="ctr">
              <a:lnSpc>
                <a:spcPct val="150000"/>
              </a:lnSpc>
            </a:pPr>
            <a:r>
              <a:rPr lang="en-US" sz="2800" b="1" i="1" dirty="0" err="1" smtClean="0">
                <a:solidFill>
                  <a:srgbClr val="FF0000"/>
                </a:solidFill>
                <a:latin typeface="Sitka Subheading" pitchFamily="2" charset="0"/>
              </a:rPr>
              <a:t>Tự</a:t>
            </a:r>
            <a:r>
              <a:rPr lang="en-US" sz="2800" b="1" i="1" dirty="0" smtClean="0">
                <a:solidFill>
                  <a:srgbClr val="FF0000"/>
                </a:solidFill>
                <a:latin typeface="Sitka Subheading" pitchFamily="2" charset="0"/>
              </a:rPr>
              <a:t> tin </a:t>
            </a:r>
            <a:r>
              <a:rPr lang="en-US" sz="2800" b="1" i="1" dirty="0" err="1" smtClean="0">
                <a:solidFill>
                  <a:srgbClr val="FF0000"/>
                </a:solidFill>
                <a:latin typeface="Sitka Subheading" pitchFamily="2" charset="0"/>
              </a:rPr>
              <a:t>là</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chính</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mình</a:t>
            </a:r>
            <a:endParaRPr lang="en-US" sz="2800" b="1" i="1" dirty="0">
              <a:solidFill>
                <a:srgbClr val="FF0000"/>
              </a:solidFill>
              <a:latin typeface="Sitka Subheading" pitchFamily="2" charset="0"/>
            </a:endParaRPr>
          </a:p>
        </p:txBody>
      </p:sp>
      <p:sp>
        <p:nvSpPr>
          <p:cNvPr id="4" name="Hexagon 3"/>
          <p:cNvSpPr/>
          <p:nvPr/>
        </p:nvSpPr>
        <p:spPr>
          <a:xfrm>
            <a:off x="2287889" y="160587"/>
            <a:ext cx="2209800" cy="1600200"/>
          </a:xfrm>
          <a:prstGeom prst="hexagon">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Sitka Subheading" pitchFamily="2" charset="0"/>
              </a:rPr>
              <a:t>1/ </a:t>
            </a:r>
            <a:r>
              <a:rPr lang="en-US" sz="2400" dirty="0" err="1" smtClean="0">
                <a:solidFill>
                  <a:schemeClr val="tx1"/>
                </a:solidFill>
                <a:latin typeface="Sitka Subheading" pitchFamily="2" charset="0"/>
              </a:rPr>
              <a:t>Giới</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thiệu</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bản</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thân</a:t>
            </a:r>
            <a:endParaRPr lang="en-US" sz="2400" dirty="0">
              <a:solidFill>
                <a:schemeClr val="tx1"/>
              </a:solidFill>
              <a:latin typeface="Sitka Subheading" pitchFamily="2" charset="0"/>
            </a:endParaRPr>
          </a:p>
        </p:txBody>
      </p:sp>
      <p:sp>
        <p:nvSpPr>
          <p:cNvPr id="5" name="Hexagon 4"/>
          <p:cNvSpPr/>
          <p:nvPr/>
        </p:nvSpPr>
        <p:spPr>
          <a:xfrm>
            <a:off x="4726288" y="152400"/>
            <a:ext cx="2284111" cy="1600200"/>
          </a:xfrm>
          <a:prstGeom prst="hexagon">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Sitka Subheading" pitchFamily="2" charset="0"/>
              </a:rPr>
              <a:t>2/ </a:t>
            </a:r>
            <a:r>
              <a:rPr lang="en-US" sz="2400" dirty="0" err="1" smtClean="0">
                <a:solidFill>
                  <a:schemeClr val="tx1"/>
                </a:solidFill>
                <a:latin typeface="Sitka Subheading" pitchFamily="2" charset="0"/>
              </a:rPr>
              <a:t>Sở</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thích</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cá</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nhân</a:t>
            </a:r>
            <a:endParaRPr lang="en-US" sz="2400" dirty="0">
              <a:solidFill>
                <a:schemeClr val="tx1"/>
              </a:solidFill>
              <a:latin typeface="Sitka Subheading" pitchFamily="2" charset="0"/>
            </a:endParaRPr>
          </a:p>
        </p:txBody>
      </p:sp>
      <p:sp>
        <p:nvSpPr>
          <p:cNvPr id="6" name="Hexagon 5"/>
          <p:cNvSpPr/>
          <p:nvPr/>
        </p:nvSpPr>
        <p:spPr>
          <a:xfrm>
            <a:off x="6781800" y="2355272"/>
            <a:ext cx="2362200" cy="1607127"/>
          </a:xfrm>
          <a:prstGeom prst="hexagon">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Sitka Subheading" pitchFamily="2" charset="0"/>
              </a:rPr>
              <a:t>3/ </a:t>
            </a:r>
            <a:r>
              <a:rPr lang="en-US" sz="2400" dirty="0" err="1" smtClean="0">
                <a:solidFill>
                  <a:schemeClr val="tx1"/>
                </a:solidFill>
                <a:latin typeface="Sitka Subheading" pitchFamily="2" charset="0"/>
              </a:rPr>
              <a:t>Những</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điểm</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mạnh</a:t>
            </a:r>
            <a:endParaRPr lang="en-US" sz="2400" dirty="0">
              <a:solidFill>
                <a:schemeClr val="tx1"/>
              </a:solidFill>
              <a:latin typeface="Sitka Subheading" pitchFamily="2" charset="0"/>
            </a:endParaRPr>
          </a:p>
        </p:txBody>
      </p:sp>
      <p:sp>
        <p:nvSpPr>
          <p:cNvPr id="7" name="Hexagon 6"/>
          <p:cNvSpPr/>
          <p:nvPr/>
        </p:nvSpPr>
        <p:spPr>
          <a:xfrm>
            <a:off x="381000" y="2362200"/>
            <a:ext cx="2209800" cy="1600200"/>
          </a:xfrm>
          <a:prstGeom prst="hexagon">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Sitka Subheading" pitchFamily="2" charset="0"/>
              </a:rPr>
              <a:t>6/ </a:t>
            </a:r>
            <a:r>
              <a:rPr lang="en-US" sz="2400" dirty="0" err="1" smtClean="0">
                <a:solidFill>
                  <a:schemeClr val="tx1"/>
                </a:solidFill>
                <a:latin typeface="Sitka Subheading" pitchFamily="2" charset="0"/>
              </a:rPr>
              <a:t>Lời</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kết</a:t>
            </a:r>
            <a:endParaRPr lang="en-US" sz="2400" dirty="0">
              <a:solidFill>
                <a:schemeClr val="tx1"/>
              </a:solidFill>
              <a:latin typeface="Sitka Subheading" pitchFamily="2" charset="0"/>
            </a:endParaRPr>
          </a:p>
        </p:txBody>
      </p:sp>
      <p:sp>
        <p:nvSpPr>
          <p:cNvPr id="8" name="Hexagon 7"/>
          <p:cNvSpPr/>
          <p:nvPr/>
        </p:nvSpPr>
        <p:spPr>
          <a:xfrm>
            <a:off x="5105400" y="4247993"/>
            <a:ext cx="2209800" cy="1600200"/>
          </a:xfrm>
          <a:prstGeom prst="hexagon">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Sitka Subheading" pitchFamily="2" charset="0"/>
              </a:rPr>
              <a:t>4/ </a:t>
            </a:r>
            <a:r>
              <a:rPr lang="en-US" sz="2400" dirty="0" err="1" smtClean="0">
                <a:solidFill>
                  <a:schemeClr val="tx1"/>
                </a:solidFill>
                <a:latin typeface="Sitka Subheading" pitchFamily="2" charset="0"/>
              </a:rPr>
              <a:t>Những</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điểm</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yếu</a:t>
            </a:r>
            <a:endParaRPr lang="en-US" sz="2400" dirty="0">
              <a:solidFill>
                <a:schemeClr val="tx1"/>
              </a:solidFill>
              <a:latin typeface="Sitka Subheading" pitchFamily="2" charset="0"/>
            </a:endParaRPr>
          </a:p>
        </p:txBody>
      </p:sp>
      <p:sp>
        <p:nvSpPr>
          <p:cNvPr id="9" name="Hexagon 8"/>
          <p:cNvSpPr/>
          <p:nvPr/>
        </p:nvSpPr>
        <p:spPr>
          <a:xfrm>
            <a:off x="2476500" y="4229099"/>
            <a:ext cx="2324100" cy="1619093"/>
          </a:xfrm>
          <a:prstGeom prst="hexagon">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Sitka Subheading" pitchFamily="2" charset="0"/>
              </a:rPr>
              <a:t>5/ </a:t>
            </a:r>
            <a:r>
              <a:rPr lang="en-US" sz="2400" dirty="0" err="1" smtClean="0">
                <a:solidFill>
                  <a:schemeClr val="tx1"/>
                </a:solidFill>
                <a:latin typeface="Sitka Subheading" pitchFamily="2" charset="0"/>
              </a:rPr>
              <a:t>Đưa</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ra</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cách</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rèn</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luyện</a:t>
            </a:r>
            <a:endParaRPr lang="en-US" sz="2400" dirty="0">
              <a:solidFill>
                <a:schemeClr val="tx1"/>
              </a:solidFill>
              <a:latin typeface="Sitka Subheading" pitchFamily="2" charset="0"/>
            </a:endParaRPr>
          </a:p>
        </p:txBody>
      </p:sp>
    </p:spTree>
    <p:extLst>
      <p:ext uri="{BB962C8B-B14F-4D97-AF65-F5344CB8AC3E}">
        <p14:creationId xmlns:p14="http://schemas.microsoft.com/office/powerpoint/2010/main" val="3097780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371600" y="152400"/>
            <a:ext cx="7072009" cy="1938992"/>
          </a:xfrm>
          <a:prstGeom prst="rect">
            <a:avLst/>
          </a:prstGeom>
          <a:solidFill>
            <a:schemeClr val="bg1"/>
          </a:solidFill>
        </p:spPr>
        <p:txBody>
          <a:bodyPr wrap="square" rtlCol="0">
            <a:spAutoFit/>
          </a:bodyPr>
          <a:lstStyle/>
          <a:p>
            <a:pPr>
              <a:lnSpc>
                <a:spcPct val="150000"/>
              </a:lnSpc>
            </a:pPr>
            <a:r>
              <a:rPr lang="en-US" sz="4000" dirty="0" err="1" smtClean="0">
                <a:latin typeface="Script MT Bold" pitchFamily="66" charset="0"/>
              </a:rPr>
              <a:t>Tuần</a:t>
            </a:r>
            <a:r>
              <a:rPr lang="en-US" sz="4000" dirty="0" smtClean="0">
                <a:latin typeface="Script MT Bold" pitchFamily="66" charset="0"/>
              </a:rPr>
              <a:t> 14,15,16,17</a:t>
            </a:r>
          </a:p>
          <a:p>
            <a:pPr algn="ctr">
              <a:lnSpc>
                <a:spcPct val="150000"/>
              </a:lnSpc>
            </a:pPr>
            <a:r>
              <a:rPr lang="en-US" sz="4000" b="1" dirty="0" err="1" smtClean="0">
                <a:solidFill>
                  <a:srgbClr val="FF0000"/>
                </a:solidFill>
                <a:latin typeface="Script MT Bold" pitchFamily="66" charset="0"/>
              </a:rPr>
              <a:t>Bài</a:t>
            </a:r>
            <a:r>
              <a:rPr lang="en-US" sz="4000" b="1" dirty="0" smtClean="0">
                <a:solidFill>
                  <a:srgbClr val="FF0000"/>
                </a:solidFill>
                <a:latin typeface="Script MT Bold" pitchFamily="66" charset="0"/>
              </a:rPr>
              <a:t> 6: </a:t>
            </a:r>
            <a:r>
              <a:rPr lang="en-US" sz="4000" b="1" dirty="0" err="1" smtClean="0">
                <a:solidFill>
                  <a:srgbClr val="FF0000"/>
                </a:solidFill>
                <a:latin typeface="Script MT Bold" pitchFamily="66" charset="0"/>
              </a:rPr>
              <a:t>Tự</a:t>
            </a:r>
            <a:r>
              <a:rPr lang="en-US" sz="4000" b="1" dirty="0" smtClean="0">
                <a:solidFill>
                  <a:srgbClr val="FF0000"/>
                </a:solidFill>
                <a:latin typeface="Script MT Bold" pitchFamily="66" charset="0"/>
              </a:rPr>
              <a:t> </a:t>
            </a:r>
            <a:r>
              <a:rPr lang="en-US" sz="4000" b="1" dirty="0" err="1" smtClean="0">
                <a:solidFill>
                  <a:srgbClr val="FF0000"/>
                </a:solidFill>
                <a:latin typeface="Script MT Bold" pitchFamily="66" charset="0"/>
              </a:rPr>
              <a:t>nhận</a:t>
            </a:r>
            <a:r>
              <a:rPr lang="en-US" sz="4000" b="1" dirty="0" smtClean="0">
                <a:solidFill>
                  <a:srgbClr val="FF0000"/>
                </a:solidFill>
                <a:latin typeface="Script MT Bold" pitchFamily="66" charset="0"/>
              </a:rPr>
              <a:t> </a:t>
            </a:r>
            <a:r>
              <a:rPr lang="en-US" sz="4000" b="1" dirty="0" err="1" smtClean="0">
                <a:solidFill>
                  <a:srgbClr val="FF0000"/>
                </a:solidFill>
                <a:latin typeface="Script MT Bold" pitchFamily="66" charset="0"/>
              </a:rPr>
              <a:t>thức</a:t>
            </a:r>
            <a:r>
              <a:rPr lang="en-US" sz="4000" b="1" dirty="0" smtClean="0">
                <a:solidFill>
                  <a:srgbClr val="FF0000"/>
                </a:solidFill>
                <a:latin typeface="Script MT Bold" pitchFamily="66" charset="0"/>
              </a:rPr>
              <a:t> </a:t>
            </a:r>
            <a:r>
              <a:rPr lang="en-US" sz="4000" b="1" dirty="0" err="1" smtClean="0">
                <a:solidFill>
                  <a:srgbClr val="FF0000"/>
                </a:solidFill>
                <a:latin typeface="Script MT Bold" pitchFamily="66" charset="0"/>
              </a:rPr>
              <a:t>bản</a:t>
            </a:r>
            <a:r>
              <a:rPr lang="en-US" sz="4000" b="1" dirty="0" smtClean="0">
                <a:solidFill>
                  <a:srgbClr val="FF0000"/>
                </a:solidFill>
                <a:latin typeface="Script MT Bold" pitchFamily="66" charset="0"/>
              </a:rPr>
              <a:t> </a:t>
            </a:r>
            <a:r>
              <a:rPr lang="en-US" sz="4000" b="1" dirty="0" err="1" smtClean="0">
                <a:solidFill>
                  <a:srgbClr val="FF0000"/>
                </a:solidFill>
                <a:latin typeface="Script MT Bold" pitchFamily="66" charset="0"/>
              </a:rPr>
              <a:t>thân</a:t>
            </a:r>
            <a:endParaRPr lang="en-US" sz="4000" b="1" dirty="0">
              <a:solidFill>
                <a:srgbClr val="FF0000"/>
              </a:solidFill>
              <a:latin typeface="Script MT Bold" pitchFamily="66" charset="0"/>
            </a:endParaRPr>
          </a:p>
        </p:txBody>
      </p:sp>
      <p:sp>
        <p:nvSpPr>
          <p:cNvPr id="5" name="TextBox 4"/>
          <p:cNvSpPr txBox="1"/>
          <p:nvPr/>
        </p:nvSpPr>
        <p:spPr>
          <a:xfrm>
            <a:off x="2438400" y="2209800"/>
            <a:ext cx="3581400" cy="3970318"/>
          </a:xfrm>
          <a:prstGeom prst="rect">
            <a:avLst/>
          </a:prstGeom>
          <a:solidFill>
            <a:schemeClr val="bg1"/>
          </a:solidFill>
        </p:spPr>
        <p:txBody>
          <a:bodyPr wrap="square" rtlCol="0">
            <a:spAutoFit/>
          </a:bodyPr>
          <a:lstStyle/>
          <a:p>
            <a:pPr>
              <a:lnSpc>
                <a:spcPct val="150000"/>
              </a:lnSpc>
            </a:pPr>
            <a:r>
              <a:rPr lang="en-US" sz="2800" b="1" i="1" dirty="0" smtClean="0">
                <a:solidFill>
                  <a:srgbClr val="0070C0"/>
                </a:solidFill>
                <a:latin typeface="Sitka Subheading" pitchFamily="2" charset="0"/>
              </a:rPr>
              <a:t>I/ </a:t>
            </a:r>
            <a:r>
              <a:rPr lang="en-US" sz="2800" b="1" i="1" dirty="0" err="1" smtClean="0">
                <a:solidFill>
                  <a:srgbClr val="0070C0"/>
                </a:solidFill>
                <a:latin typeface="Sitka Subheading" pitchFamily="2" charset="0"/>
              </a:rPr>
              <a:t>Khởi</a:t>
            </a:r>
            <a:r>
              <a:rPr lang="en-US" sz="2800" b="1" i="1" dirty="0" smtClean="0">
                <a:solidFill>
                  <a:srgbClr val="0070C0"/>
                </a:solidFill>
                <a:latin typeface="Sitka Subheading" pitchFamily="2" charset="0"/>
              </a:rPr>
              <a:t> </a:t>
            </a:r>
            <a:r>
              <a:rPr lang="en-US" sz="2800" b="1" i="1" dirty="0" err="1" smtClean="0">
                <a:solidFill>
                  <a:srgbClr val="0070C0"/>
                </a:solidFill>
                <a:latin typeface="Sitka Subheading" pitchFamily="2" charset="0"/>
              </a:rPr>
              <a:t>động</a:t>
            </a:r>
            <a:endParaRPr lang="en-US" sz="2800" b="1" i="1" dirty="0" smtClean="0">
              <a:solidFill>
                <a:srgbClr val="0070C0"/>
              </a:solidFill>
              <a:latin typeface="Sitka Subheading" pitchFamily="2" charset="0"/>
            </a:endParaRPr>
          </a:p>
          <a:p>
            <a:pPr>
              <a:lnSpc>
                <a:spcPct val="150000"/>
              </a:lnSpc>
            </a:pPr>
            <a:r>
              <a:rPr lang="en-US" sz="2800" b="1" i="1" dirty="0" smtClean="0">
                <a:solidFill>
                  <a:srgbClr val="0070C0"/>
                </a:solidFill>
                <a:latin typeface="Sitka Subheading" pitchFamily="2" charset="0"/>
              </a:rPr>
              <a:t>II/ </a:t>
            </a:r>
            <a:r>
              <a:rPr lang="en-US" sz="2800" b="1" i="1" dirty="0" err="1" smtClean="0">
                <a:solidFill>
                  <a:srgbClr val="0070C0"/>
                </a:solidFill>
                <a:latin typeface="Sitka Subheading" pitchFamily="2" charset="0"/>
              </a:rPr>
              <a:t>Khám</a:t>
            </a:r>
            <a:r>
              <a:rPr lang="en-US" sz="2800" b="1" i="1" dirty="0" smtClean="0">
                <a:solidFill>
                  <a:srgbClr val="0070C0"/>
                </a:solidFill>
                <a:latin typeface="Sitka Subheading" pitchFamily="2" charset="0"/>
              </a:rPr>
              <a:t> </a:t>
            </a:r>
            <a:r>
              <a:rPr lang="en-US" sz="2800" b="1" i="1" dirty="0" err="1" smtClean="0">
                <a:solidFill>
                  <a:srgbClr val="0070C0"/>
                </a:solidFill>
                <a:latin typeface="Sitka Subheading" pitchFamily="2" charset="0"/>
              </a:rPr>
              <a:t>phá</a:t>
            </a:r>
            <a:endParaRPr lang="en-US" sz="2800" b="1" i="1" dirty="0" smtClean="0">
              <a:solidFill>
                <a:srgbClr val="0070C0"/>
              </a:solidFill>
              <a:latin typeface="Sitka Subheading" pitchFamily="2" charset="0"/>
            </a:endParaRPr>
          </a:p>
          <a:p>
            <a:pPr>
              <a:lnSpc>
                <a:spcPct val="150000"/>
              </a:lnSpc>
            </a:pPr>
            <a:r>
              <a:rPr lang="en-US" sz="2800" i="1" dirty="0" smtClean="0">
                <a:solidFill>
                  <a:srgbClr val="00B050"/>
                </a:solidFill>
                <a:latin typeface="Sitka Subheading" pitchFamily="2" charset="0"/>
              </a:rPr>
              <a:t>1/ </a:t>
            </a:r>
            <a:r>
              <a:rPr lang="en-US" sz="2800" i="1" dirty="0" err="1" smtClean="0">
                <a:solidFill>
                  <a:srgbClr val="00B050"/>
                </a:solidFill>
                <a:latin typeface="Sitka Subheading" pitchFamily="2" charset="0"/>
              </a:rPr>
              <a:t>Khái</a:t>
            </a:r>
            <a:r>
              <a:rPr lang="en-US" sz="2800" i="1" dirty="0" smtClean="0">
                <a:solidFill>
                  <a:srgbClr val="00B050"/>
                </a:solidFill>
                <a:latin typeface="Sitka Subheading" pitchFamily="2" charset="0"/>
              </a:rPr>
              <a:t> </a:t>
            </a:r>
            <a:r>
              <a:rPr lang="en-US" sz="2800" i="1" dirty="0" err="1" smtClean="0">
                <a:solidFill>
                  <a:srgbClr val="00B050"/>
                </a:solidFill>
                <a:latin typeface="Sitka Subheading" pitchFamily="2" charset="0"/>
              </a:rPr>
              <a:t>niệm</a:t>
            </a:r>
            <a:endParaRPr lang="en-US" sz="2800" i="1" dirty="0" smtClean="0">
              <a:solidFill>
                <a:srgbClr val="00B050"/>
              </a:solidFill>
              <a:latin typeface="Sitka Subheading" pitchFamily="2" charset="0"/>
            </a:endParaRPr>
          </a:p>
          <a:p>
            <a:pPr>
              <a:lnSpc>
                <a:spcPct val="150000"/>
              </a:lnSpc>
            </a:pPr>
            <a:r>
              <a:rPr lang="en-US" sz="2800" i="1" dirty="0" smtClean="0">
                <a:solidFill>
                  <a:srgbClr val="00B050"/>
                </a:solidFill>
                <a:latin typeface="Sitka Subheading" pitchFamily="2" charset="0"/>
              </a:rPr>
              <a:t>2/ Ý </a:t>
            </a:r>
            <a:r>
              <a:rPr lang="en-US" sz="2800" i="1" dirty="0" err="1" smtClean="0">
                <a:solidFill>
                  <a:srgbClr val="00B050"/>
                </a:solidFill>
                <a:latin typeface="Sitka Subheading" pitchFamily="2" charset="0"/>
              </a:rPr>
              <a:t>nghĩa</a:t>
            </a:r>
            <a:endParaRPr lang="en-US" sz="2800" i="1" dirty="0" smtClean="0">
              <a:solidFill>
                <a:srgbClr val="00B050"/>
              </a:solidFill>
              <a:latin typeface="Sitka Subheading" pitchFamily="2" charset="0"/>
            </a:endParaRPr>
          </a:p>
          <a:p>
            <a:pPr>
              <a:lnSpc>
                <a:spcPct val="150000"/>
              </a:lnSpc>
            </a:pPr>
            <a:r>
              <a:rPr lang="en-US" sz="2800" b="1" i="1" dirty="0" smtClean="0">
                <a:solidFill>
                  <a:srgbClr val="0070C0"/>
                </a:solidFill>
                <a:latin typeface="Sitka Subheading" pitchFamily="2" charset="0"/>
              </a:rPr>
              <a:t>III/ </a:t>
            </a:r>
            <a:r>
              <a:rPr lang="en-US" sz="2800" b="1" i="1" dirty="0" err="1" smtClean="0">
                <a:solidFill>
                  <a:srgbClr val="0070C0"/>
                </a:solidFill>
                <a:latin typeface="Sitka Subheading" pitchFamily="2" charset="0"/>
              </a:rPr>
              <a:t>Luyện</a:t>
            </a:r>
            <a:r>
              <a:rPr lang="en-US" sz="2800" b="1" i="1" dirty="0" smtClean="0">
                <a:solidFill>
                  <a:srgbClr val="0070C0"/>
                </a:solidFill>
                <a:latin typeface="Sitka Subheading" pitchFamily="2" charset="0"/>
              </a:rPr>
              <a:t> </a:t>
            </a:r>
            <a:r>
              <a:rPr lang="en-US" sz="2800" b="1" i="1" dirty="0" err="1" smtClean="0">
                <a:solidFill>
                  <a:srgbClr val="0070C0"/>
                </a:solidFill>
                <a:latin typeface="Sitka Subheading" pitchFamily="2" charset="0"/>
              </a:rPr>
              <a:t>tập</a:t>
            </a:r>
            <a:endParaRPr lang="en-US" sz="2800" b="1" i="1" dirty="0" smtClean="0">
              <a:solidFill>
                <a:srgbClr val="0070C0"/>
              </a:solidFill>
              <a:latin typeface="Sitka Subheading" pitchFamily="2" charset="0"/>
            </a:endParaRPr>
          </a:p>
          <a:p>
            <a:pPr>
              <a:lnSpc>
                <a:spcPct val="150000"/>
              </a:lnSpc>
            </a:pPr>
            <a:r>
              <a:rPr lang="en-US" sz="2800" b="1" i="1" dirty="0" smtClean="0">
                <a:solidFill>
                  <a:srgbClr val="0070C0"/>
                </a:solidFill>
                <a:latin typeface="Sitka Subheading" pitchFamily="2" charset="0"/>
              </a:rPr>
              <a:t>IV/ </a:t>
            </a:r>
            <a:r>
              <a:rPr lang="en-US" sz="2800" b="1" i="1" dirty="0" err="1" smtClean="0">
                <a:solidFill>
                  <a:srgbClr val="0070C0"/>
                </a:solidFill>
                <a:latin typeface="Sitka Subheading" pitchFamily="2" charset="0"/>
              </a:rPr>
              <a:t>Vận</a:t>
            </a:r>
            <a:r>
              <a:rPr lang="en-US" sz="2800" b="1" i="1" dirty="0" smtClean="0">
                <a:solidFill>
                  <a:srgbClr val="0070C0"/>
                </a:solidFill>
                <a:latin typeface="Sitka Subheading" pitchFamily="2" charset="0"/>
              </a:rPr>
              <a:t> </a:t>
            </a:r>
            <a:r>
              <a:rPr lang="en-US" sz="2800" b="1" i="1" dirty="0" err="1" smtClean="0">
                <a:solidFill>
                  <a:srgbClr val="0070C0"/>
                </a:solidFill>
                <a:latin typeface="Sitka Subheading" pitchFamily="2" charset="0"/>
              </a:rPr>
              <a:t>dụng</a:t>
            </a:r>
            <a:endParaRPr lang="en-US" sz="2800" b="1" i="1" dirty="0" smtClean="0">
              <a:solidFill>
                <a:srgbClr val="0070C0"/>
              </a:solidFill>
              <a:latin typeface="Sitka Subheading" pitchFamily="2"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276600"/>
            <a:ext cx="2784502" cy="199029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5189" b="95755" l="7143" r="89916"/>
                    </a14:imgEffect>
                  </a14:imgLayer>
                </a14:imgProps>
              </a:ext>
              <a:ext uri="{28A0092B-C50C-407E-A947-70E740481C1C}">
                <a14:useLocalDpi xmlns:a14="http://schemas.microsoft.com/office/drawing/2010/main" val="0"/>
              </a:ext>
            </a:extLst>
          </a:blip>
          <a:stretch>
            <a:fillRect/>
          </a:stretch>
        </p:blipFill>
        <p:spPr>
          <a:xfrm>
            <a:off x="76200" y="3276600"/>
            <a:ext cx="1974011" cy="17583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6731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73053" cy="6858000"/>
          </a:xfrm>
          <a:prstGeom prst="rect">
            <a:avLst/>
          </a:prstGeom>
        </p:spPr>
      </p:pic>
      <p:sp>
        <p:nvSpPr>
          <p:cNvPr id="3" name="Rounded Rectangle 2"/>
          <p:cNvSpPr/>
          <p:nvPr/>
        </p:nvSpPr>
        <p:spPr>
          <a:xfrm>
            <a:off x="1600200" y="76200"/>
            <a:ext cx="6324600" cy="1080655"/>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i="1" dirty="0" err="1" smtClean="0">
                <a:solidFill>
                  <a:srgbClr val="FF0000"/>
                </a:solidFill>
                <a:latin typeface="Sitka Subheading" pitchFamily="2" charset="0"/>
              </a:rPr>
              <a:t>Chủ</a:t>
            </a:r>
            <a:r>
              <a:rPr lang="en-US" sz="2400" b="1" i="1" dirty="0" smtClean="0">
                <a:solidFill>
                  <a:srgbClr val="FF0000"/>
                </a:solidFill>
                <a:latin typeface="Sitka Subheading" pitchFamily="2" charset="0"/>
              </a:rPr>
              <a:t> </a:t>
            </a:r>
            <a:r>
              <a:rPr lang="en-US" sz="2400" b="1" i="1" dirty="0" err="1" smtClean="0">
                <a:solidFill>
                  <a:srgbClr val="FF0000"/>
                </a:solidFill>
                <a:latin typeface="Sitka Subheading" pitchFamily="2" charset="0"/>
              </a:rPr>
              <a:t>đề</a:t>
            </a:r>
            <a:r>
              <a:rPr lang="en-US" sz="2400" b="1" i="1" dirty="0" smtClean="0">
                <a:solidFill>
                  <a:srgbClr val="FF0000"/>
                </a:solidFill>
                <a:latin typeface="Sitka Subheading" pitchFamily="2" charset="0"/>
              </a:rPr>
              <a:t> 2 </a:t>
            </a:r>
          </a:p>
          <a:p>
            <a:pPr algn="ctr">
              <a:lnSpc>
                <a:spcPct val="150000"/>
              </a:lnSpc>
            </a:pPr>
            <a:r>
              <a:rPr lang="en-US" sz="2400" b="1" i="1" dirty="0" err="1" smtClean="0">
                <a:solidFill>
                  <a:srgbClr val="FF0000"/>
                </a:solidFill>
                <a:latin typeface="Sitka Subheading" pitchFamily="2" charset="0"/>
              </a:rPr>
              <a:t>Chấp</a:t>
            </a:r>
            <a:r>
              <a:rPr lang="en-US" sz="2400" b="1" i="1" dirty="0" smtClean="0">
                <a:solidFill>
                  <a:srgbClr val="FF0000"/>
                </a:solidFill>
                <a:latin typeface="Sitka Subheading" pitchFamily="2" charset="0"/>
              </a:rPr>
              <a:t> </a:t>
            </a:r>
            <a:r>
              <a:rPr lang="en-US" sz="2400" b="1" i="1" dirty="0" err="1" smtClean="0">
                <a:solidFill>
                  <a:srgbClr val="FF0000"/>
                </a:solidFill>
                <a:latin typeface="Sitka Subheading" pitchFamily="2" charset="0"/>
              </a:rPr>
              <a:t>nhận</a:t>
            </a:r>
            <a:r>
              <a:rPr lang="en-US" sz="2400" b="1" i="1" dirty="0" smtClean="0">
                <a:solidFill>
                  <a:srgbClr val="FF0000"/>
                </a:solidFill>
                <a:latin typeface="Sitka Subheading" pitchFamily="2" charset="0"/>
              </a:rPr>
              <a:t> </a:t>
            </a:r>
            <a:r>
              <a:rPr lang="en-US" sz="2400" b="1" i="1" dirty="0" err="1" smtClean="0">
                <a:solidFill>
                  <a:srgbClr val="FF0000"/>
                </a:solidFill>
                <a:latin typeface="Sitka Subheading" pitchFamily="2" charset="0"/>
              </a:rPr>
              <a:t>và</a:t>
            </a:r>
            <a:r>
              <a:rPr lang="en-US" sz="2400" b="1" i="1" dirty="0" smtClean="0">
                <a:solidFill>
                  <a:srgbClr val="FF0000"/>
                </a:solidFill>
                <a:latin typeface="Sitka Subheading" pitchFamily="2" charset="0"/>
              </a:rPr>
              <a:t> </a:t>
            </a:r>
            <a:r>
              <a:rPr lang="en-US" sz="2400" b="1" i="1" dirty="0" err="1" smtClean="0">
                <a:solidFill>
                  <a:srgbClr val="FF0000"/>
                </a:solidFill>
                <a:latin typeface="Sitka Subheading" pitchFamily="2" charset="0"/>
              </a:rPr>
              <a:t>tôn</a:t>
            </a:r>
            <a:r>
              <a:rPr lang="en-US" sz="2400" b="1" i="1" dirty="0" smtClean="0">
                <a:solidFill>
                  <a:srgbClr val="FF0000"/>
                </a:solidFill>
                <a:latin typeface="Sitka Subheading" pitchFamily="2" charset="0"/>
              </a:rPr>
              <a:t> </a:t>
            </a:r>
            <a:r>
              <a:rPr lang="en-US" sz="2400" b="1" i="1" dirty="0" err="1" smtClean="0">
                <a:solidFill>
                  <a:srgbClr val="FF0000"/>
                </a:solidFill>
                <a:latin typeface="Sitka Subheading" pitchFamily="2" charset="0"/>
              </a:rPr>
              <a:t>trọng</a:t>
            </a:r>
            <a:r>
              <a:rPr lang="en-US" sz="2400" b="1" i="1" dirty="0" smtClean="0">
                <a:solidFill>
                  <a:srgbClr val="FF0000"/>
                </a:solidFill>
                <a:latin typeface="Sitka Subheading" pitchFamily="2" charset="0"/>
              </a:rPr>
              <a:t> </a:t>
            </a:r>
            <a:r>
              <a:rPr lang="en-US" sz="2400" b="1" i="1" dirty="0" err="1" smtClean="0">
                <a:solidFill>
                  <a:srgbClr val="FF0000"/>
                </a:solidFill>
                <a:latin typeface="Sitka Subheading" pitchFamily="2" charset="0"/>
              </a:rPr>
              <a:t>bản</a:t>
            </a:r>
            <a:r>
              <a:rPr lang="en-US" sz="2400" b="1" i="1" dirty="0" smtClean="0">
                <a:solidFill>
                  <a:srgbClr val="FF0000"/>
                </a:solidFill>
                <a:latin typeface="Sitka Subheading" pitchFamily="2" charset="0"/>
              </a:rPr>
              <a:t> </a:t>
            </a:r>
            <a:r>
              <a:rPr lang="en-US" sz="2400" b="1" i="1" dirty="0" err="1" smtClean="0">
                <a:solidFill>
                  <a:srgbClr val="FF0000"/>
                </a:solidFill>
                <a:latin typeface="Sitka Subheading" pitchFamily="2" charset="0"/>
              </a:rPr>
              <a:t>thân</a:t>
            </a:r>
            <a:endParaRPr lang="en-US" sz="2400" b="1" i="1" dirty="0">
              <a:solidFill>
                <a:srgbClr val="FF0000"/>
              </a:solidFill>
              <a:latin typeface="Sitka Subheading" pitchFamily="2" charset="0"/>
            </a:endParaRPr>
          </a:p>
        </p:txBody>
      </p:sp>
      <p:sp>
        <p:nvSpPr>
          <p:cNvPr id="23" name="TextBox 22"/>
          <p:cNvSpPr txBox="1"/>
          <p:nvPr/>
        </p:nvSpPr>
        <p:spPr>
          <a:xfrm>
            <a:off x="838200" y="1295400"/>
            <a:ext cx="7924800" cy="5632311"/>
          </a:xfrm>
          <a:prstGeom prst="rect">
            <a:avLst/>
          </a:prstGeom>
          <a:solidFill>
            <a:schemeClr val="bg1"/>
          </a:solidFill>
          <a:ln w="28575">
            <a:solidFill>
              <a:srgbClr val="92D050"/>
            </a:solidFill>
          </a:ln>
        </p:spPr>
        <p:txBody>
          <a:bodyPr wrap="square" rtlCol="0">
            <a:spAutoFit/>
          </a:bodyPr>
          <a:lstStyle/>
          <a:p>
            <a:pPr algn="just">
              <a:lnSpc>
                <a:spcPct val="150000"/>
              </a:lnSpc>
            </a:pPr>
            <a:r>
              <a:rPr lang="en-US" sz="2000" dirty="0" smtClean="0">
                <a:latin typeface="Sitka Subheading" pitchFamily="2" charset="0"/>
              </a:rPr>
              <a:t>- </a:t>
            </a:r>
            <a:r>
              <a:rPr lang="en-US" sz="2000" dirty="0" err="1" smtClean="0">
                <a:latin typeface="Sitka Subheading" pitchFamily="2" charset="0"/>
              </a:rPr>
              <a:t>Giới</a:t>
            </a:r>
            <a:r>
              <a:rPr lang="en-US" sz="2000" dirty="0" smtClean="0">
                <a:latin typeface="Sitka Subheading" pitchFamily="2" charset="0"/>
              </a:rPr>
              <a:t> </a:t>
            </a:r>
            <a:r>
              <a:rPr lang="en-US" sz="2000" dirty="0" err="1" smtClean="0">
                <a:latin typeface="Sitka Subheading" pitchFamily="2" charset="0"/>
              </a:rPr>
              <a:t>thiệu</a:t>
            </a:r>
            <a:r>
              <a:rPr lang="en-US" sz="2000" dirty="0" smtClean="0">
                <a:latin typeface="Sitka Subheading" pitchFamily="2" charset="0"/>
              </a:rPr>
              <a:t> </a:t>
            </a:r>
            <a:r>
              <a:rPr lang="en-US" sz="2000" dirty="0" err="1" smtClean="0">
                <a:latin typeface="Sitka Subheading" pitchFamily="2" charset="0"/>
              </a:rPr>
              <a:t>bản</a:t>
            </a:r>
            <a:r>
              <a:rPr lang="en-US" sz="2000" dirty="0" smtClean="0">
                <a:latin typeface="Sitka Subheading" pitchFamily="2" charset="0"/>
              </a:rPr>
              <a:t> </a:t>
            </a:r>
            <a:r>
              <a:rPr lang="en-US" sz="2000" dirty="0" err="1" smtClean="0">
                <a:latin typeface="Sitka Subheading" pitchFamily="2" charset="0"/>
              </a:rPr>
              <a:t>thân</a:t>
            </a:r>
            <a:r>
              <a:rPr lang="en-US" sz="2000" dirty="0" smtClean="0">
                <a:latin typeface="Sitka Subheading" pitchFamily="2" charset="0"/>
              </a:rPr>
              <a:t>: </a:t>
            </a:r>
            <a:r>
              <a:rPr lang="en-US" sz="2000" dirty="0" err="1" smtClean="0">
                <a:latin typeface="Sitka Subheading" pitchFamily="2" charset="0"/>
              </a:rPr>
              <a:t>Tên</a:t>
            </a:r>
            <a:r>
              <a:rPr lang="en-US" sz="2000" dirty="0" smtClean="0">
                <a:latin typeface="Sitka Subheading" pitchFamily="2" charset="0"/>
              </a:rPr>
              <a:t>, </a:t>
            </a:r>
            <a:r>
              <a:rPr lang="en-US" sz="2000" dirty="0" err="1" smtClean="0">
                <a:latin typeface="Sitka Subheading" pitchFamily="2" charset="0"/>
              </a:rPr>
              <a:t>tuổi</a:t>
            </a:r>
            <a:r>
              <a:rPr lang="en-US" sz="2000" dirty="0" smtClean="0">
                <a:latin typeface="Sitka Subheading" pitchFamily="2" charset="0"/>
              </a:rPr>
              <a:t>, </a:t>
            </a:r>
            <a:r>
              <a:rPr lang="en-US" sz="2000" dirty="0" err="1" smtClean="0">
                <a:latin typeface="Sitka Subheading" pitchFamily="2" charset="0"/>
              </a:rPr>
              <a:t>lớp</a:t>
            </a:r>
            <a:r>
              <a:rPr lang="en-US" sz="2000" dirty="0" smtClean="0">
                <a:latin typeface="Sitka Subheading" pitchFamily="2" charset="0"/>
              </a:rPr>
              <a:t>,…..</a:t>
            </a:r>
          </a:p>
          <a:p>
            <a:pPr algn="just">
              <a:lnSpc>
                <a:spcPct val="150000"/>
              </a:lnSpc>
            </a:pPr>
            <a:r>
              <a:rPr lang="en-US" sz="2000" dirty="0" smtClean="0">
                <a:latin typeface="Sitka Subheading" pitchFamily="2" charset="0"/>
              </a:rPr>
              <a:t>- </a:t>
            </a:r>
            <a:r>
              <a:rPr lang="en-US" sz="2000" dirty="0" err="1" smtClean="0">
                <a:latin typeface="Sitka Subheading" pitchFamily="2" charset="0"/>
              </a:rPr>
              <a:t>Chấp</a:t>
            </a:r>
            <a:r>
              <a:rPr lang="en-US" sz="2000" dirty="0" smtClean="0">
                <a:latin typeface="Sitka Subheading" pitchFamily="2" charset="0"/>
              </a:rPr>
              <a:t> </a:t>
            </a:r>
            <a:r>
              <a:rPr lang="en-US" sz="2000" dirty="0" err="1" smtClean="0">
                <a:latin typeface="Sitka Subheading" pitchFamily="2" charset="0"/>
              </a:rPr>
              <a:t>nhận</a:t>
            </a:r>
            <a:r>
              <a:rPr lang="en-US" sz="2000" dirty="0" smtClean="0">
                <a:latin typeface="Sitka Subheading" pitchFamily="2" charset="0"/>
              </a:rPr>
              <a:t> </a:t>
            </a:r>
            <a:r>
              <a:rPr lang="en-US" sz="2000" dirty="0" err="1" smtClean="0">
                <a:latin typeface="Sitka Subheading" pitchFamily="2" charset="0"/>
              </a:rPr>
              <a:t>bản</a:t>
            </a:r>
            <a:r>
              <a:rPr lang="en-US" sz="2000" dirty="0" smtClean="0">
                <a:latin typeface="Sitka Subheading" pitchFamily="2" charset="0"/>
              </a:rPr>
              <a:t> </a:t>
            </a:r>
            <a:r>
              <a:rPr lang="en-US" sz="2000" dirty="0" err="1" smtClean="0">
                <a:latin typeface="Sitka Subheading" pitchFamily="2" charset="0"/>
              </a:rPr>
              <a:t>thân</a:t>
            </a:r>
            <a:r>
              <a:rPr lang="en-US" sz="2000" dirty="0" smtClean="0">
                <a:latin typeface="Sitka Subheading" pitchFamily="2" charset="0"/>
              </a:rPr>
              <a:t>: </a:t>
            </a:r>
          </a:p>
          <a:p>
            <a:pPr algn="just">
              <a:lnSpc>
                <a:spcPct val="150000"/>
              </a:lnSpc>
            </a:pPr>
            <a:r>
              <a:rPr lang="en-US" sz="2000" dirty="0" smtClean="0">
                <a:latin typeface="Sitka Subheading" pitchFamily="2" charset="0"/>
              </a:rPr>
              <a:t>+ </a:t>
            </a:r>
            <a:r>
              <a:rPr lang="en-US" sz="2000" dirty="0" err="1" smtClean="0">
                <a:latin typeface="Sitka Subheading" pitchFamily="2" charset="0"/>
              </a:rPr>
              <a:t>Một</a:t>
            </a:r>
            <a:r>
              <a:rPr lang="en-US" sz="2000" dirty="0" smtClean="0">
                <a:latin typeface="Sitka Subheading" pitchFamily="2" charset="0"/>
              </a:rPr>
              <a:t> </a:t>
            </a:r>
            <a:r>
              <a:rPr lang="en-US" sz="2000" dirty="0" err="1" smtClean="0">
                <a:latin typeface="Sitka Subheading" pitchFamily="2" charset="0"/>
              </a:rPr>
              <a:t>số</a:t>
            </a:r>
            <a:r>
              <a:rPr lang="en-US" sz="2000" dirty="0" smtClean="0">
                <a:latin typeface="Sitka Subheading" pitchFamily="2" charset="0"/>
              </a:rPr>
              <a:t> </a:t>
            </a:r>
            <a:r>
              <a:rPr lang="en-US" sz="2000" dirty="0" err="1" smtClean="0">
                <a:latin typeface="Sitka Subheading" pitchFamily="2" charset="0"/>
              </a:rPr>
              <a:t>nhược</a:t>
            </a:r>
            <a:r>
              <a:rPr lang="en-US" sz="2000" dirty="0" smtClean="0">
                <a:latin typeface="Sitka Subheading" pitchFamily="2" charset="0"/>
              </a:rPr>
              <a:t> </a:t>
            </a:r>
            <a:r>
              <a:rPr lang="en-US" sz="2000" dirty="0" err="1" smtClean="0">
                <a:latin typeface="Sitka Subheading" pitchFamily="2" charset="0"/>
              </a:rPr>
              <a:t>điểm</a:t>
            </a:r>
            <a:r>
              <a:rPr lang="en-US" sz="2000" dirty="0" smtClean="0">
                <a:latin typeface="Sitka Subheading" pitchFamily="2" charset="0"/>
              </a:rPr>
              <a:t> </a:t>
            </a:r>
            <a:r>
              <a:rPr lang="en-US" sz="2000" dirty="0" err="1" smtClean="0">
                <a:latin typeface="Sitka Subheading" pitchFamily="2" charset="0"/>
              </a:rPr>
              <a:t>của</a:t>
            </a:r>
            <a:r>
              <a:rPr lang="en-US" sz="2000" dirty="0" smtClean="0">
                <a:latin typeface="Sitka Subheading" pitchFamily="2" charset="0"/>
              </a:rPr>
              <a:t> </a:t>
            </a:r>
            <a:r>
              <a:rPr lang="en-US" sz="2000" dirty="0" err="1" smtClean="0">
                <a:latin typeface="Sitka Subheading" pitchFamily="2" charset="0"/>
              </a:rPr>
              <a:t>bản</a:t>
            </a:r>
            <a:r>
              <a:rPr lang="en-US" sz="2000" dirty="0" smtClean="0">
                <a:latin typeface="Sitka Subheading" pitchFamily="2" charset="0"/>
              </a:rPr>
              <a:t> </a:t>
            </a:r>
            <a:r>
              <a:rPr lang="en-US" sz="2000" dirty="0" err="1" smtClean="0">
                <a:latin typeface="Sitka Subheading" pitchFamily="2" charset="0"/>
              </a:rPr>
              <a:t>thân</a:t>
            </a:r>
            <a:r>
              <a:rPr lang="en-US" sz="2000" dirty="0" smtClean="0">
                <a:latin typeface="Sitka Subheading" pitchFamily="2" charset="0"/>
              </a:rPr>
              <a:t>.</a:t>
            </a:r>
          </a:p>
          <a:p>
            <a:pPr algn="just">
              <a:lnSpc>
                <a:spcPct val="150000"/>
              </a:lnSpc>
            </a:pPr>
            <a:r>
              <a:rPr lang="en-US" sz="2000" dirty="0" smtClean="0">
                <a:latin typeface="Sitka Subheading" pitchFamily="2" charset="0"/>
              </a:rPr>
              <a:t>+ </a:t>
            </a:r>
            <a:r>
              <a:rPr lang="en-US" sz="2000" dirty="0" err="1" smtClean="0">
                <a:latin typeface="Sitka Subheading" pitchFamily="2" charset="0"/>
              </a:rPr>
              <a:t>Nhìn</a:t>
            </a:r>
            <a:r>
              <a:rPr lang="en-US" sz="2000" dirty="0" smtClean="0">
                <a:latin typeface="Sitka Subheading" pitchFamily="2" charset="0"/>
              </a:rPr>
              <a:t> </a:t>
            </a:r>
            <a:r>
              <a:rPr lang="en-US" sz="2000" dirty="0" err="1" smtClean="0">
                <a:latin typeface="Sitka Subheading" pitchFamily="2" charset="0"/>
              </a:rPr>
              <a:t>nhận</a:t>
            </a:r>
            <a:r>
              <a:rPr lang="en-US" sz="2000" dirty="0" smtClean="0">
                <a:latin typeface="Sitka Subheading" pitchFamily="2" charset="0"/>
              </a:rPr>
              <a:t> </a:t>
            </a:r>
            <a:r>
              <a:rPr lang="en-US" sz="2000" dirty="0" err="1" smtClean="0">
                <a:latin typeface="Sitka Subheading" pitchFamily="2" charset="0"/>
              </a:rPr>
              <a:t>chúng</a:t>
            </a:r>
            <a:r>
              <a:rPr lang="en-US" sz="2000" dirty="0" smtClean="0">
                <a:latin typeface="Sitka Subheading" pitchFamily="2" charset="0"/>
              </a:rPr>
              <a:t> </a:t>
            </a:r>
            <a:r>
              <a:rPr lang="en-US" sz="2000" dirty="0" err="1" smtClean="0">
                <a:latin typeface="Sitka Subheading" pitchFamily="2" charset="0"/>
              </a:rPr>
              <a:t>theo</a:t>
            </a:r>
            <a:r>
              <a:rPr lang="en-US" sz="2000" dirty="0" smtClean="0">
                <a:latin typeface="Sitka Subheading" pitchFamily="2" charset="0"/>
              </a:rPr>
              <a:t> </a:t>
            </a:r>
            <a:r>
              <a:rPr lang="en-US" sz="2000" dirty="0" err="1" smtClean="0">
                <a:latin typeface="Sitka Subheading" pitchFamily="2" charset="0"/>
              </a:rPr>
              <a:t>hướng</a:t>
            </a:r>
            <a:r>
              <a:rPr lang="en-US" sz="2000" dirty="0" smtClean="0">
                <a:latin typeface="Sitka Subheading" pitchFamily="2" charset="0"/>
              </a:rPr>
              <a:t> </a:t>
            </a:r>
            <a:r>
              <a:rPr lang="en-US" sz="2000" dirty="0" err="1" smtClean="0">
                <a:latin typeface="Sitka Subheading" pitchFamily="2" charset="0"/>
              </a:rPr>
              <a:t>tích</a:t>
            </a:r>
            <a:r>
              <a:rPr lang="en-US" sz="2000" dirty="0" smtClean="0">
                <a:latin typeface="Sitka Subheading" pitchFamily="2" charset="0"/>
              </a:rPr>
              <a:t> </a:t>
            </a:r>
            <a:r>
              <a:rPr lang="en-US" sz="2000" dirty="0" err="1" smtClean="0">
                <a:latin typeface="Sitka Subheading" pitchFamily="2" charset="0"/>
              </a:rPr>
              <a:t>cực</a:t>
            </a:r>
            <a:r>
              <a:rPr lang="en-US" sz="2000" dirty="0" smtClean="0">
                <a:latin typeface="Sitka Subheading" pitchFamily="2" charset="0"/>
              </a:rPr>
              <a:t>.</a:t>
            </a:r>
          </a:p>
          <a:p>
            <a:pPr algn="just">
              <a:lnSpc>
                <a:spcPct val="150000"/>
              </a:lnSpc>
            </a:pPr>
            <a:r>
              <a:rPr lang="en-US" sz="2000" dirty="0" smtClean="0">
                <a:latin typeface="Sitka Subheading" pitchFamily="2" charset="0"/>
              </a:rPr>
              <a:t>- </a:t>
            </a:r>
            <a:r>
              <a:rPr lang="en-US" sz="2000" dirty="0" err="1" smtClean="0">
                <a:latin typeface="Sitka Subheading" pitchFamily="2" charset="0"/>
              </a:rPr>
              <a:t>Tôn</a:t>
            </a:r>
            <a:r>
              <a:rPr lang="en-US" sz="2000" dirty="0" smtClean="0">
                <a:latin typeface="Sitka Subheading" pitchFamily="2" charset="0"/>
              </a:rPr>
              <a:t> </a:t>
            </a:r>
            <a:r>
              <a:rPr lang="en-US" sz="2000" dirty="0" err="1" smtClean="0">
                <a:latin typeface="Sitka Subheading" pitchFamily="2" charset="0"/>
              </a:rPr>
              <a:t>trọng</a:t>
            </a:r>
            <a:r>
              <a:rPr lang="en-US" sz="2000" dirty="0" smtClean="0">
                <a:latin typeface="Sitka Subheading" pitchFamily="2" charset="0"/>
              </a:rPr>
              <a:t> </a:t>
            </a:r>
            <a:r>
              <a:rPr lang="en-US" sz="2000" dirty="0" err="1" smtClean="0">
                <a:latin typeface="Sitka Subheading" pitchFamily="2" charset="0"/>
              </a:rPr>
              <a:t>bản</a:t>
            </a:r>
            <a:r>
              <a:rPr lang="en-US" sz="2000" dirty="0" smtClean="0">
                <a:latin typeface="Sitka Subheading" pitchFamily="2" charset="0"/>
              </a:rPr>
              <a:t> </a:t>
            </a:r>
            <a:r>
              <a:rPr lang="en-US" sz="2000" dirty="0" err="1" smtClean="0">
                <a:latin typeface="Sitka Subheading" pitchFamily="2" charset="0"/>
              </a:rPr>
              <a:t>thân</a:t>
            </a:r>
            <a:r>
              <a:rPr lang="en-US" sz="2000" dirty="0" smtClean="0">
                <a:latin typeface="Sitka Subheading" pitchFamily="2" charset="0"/>
              </a:rPr>
              <a:t>:</a:t>
            </a:r>
          </a:p>
          <a:p>
            <a:pPr lvl="0" algn="just">
              <a:lnSpc>
                <a:spcPct val="150000"/>
              </a:lnSpc>
            </a:pPr>
            <a:r>
              <a:rPr lang="en-US" sz="2000" dirty="0" smtClean="0">
                <a:latin typeface="Sitka Subheading" pitchFamily="2" charset="0"/>
              </a:rPr>
              <a:t>+ </a:t>
            </a:r>
            <a:r>
              <a:rPr lang="en-US" sz="2000" dirty="0" err="1" smtClean="0">
                <a:latin typeface="Sitka Subheading" pitchFamily="2" charset="0"/>
              </a:rPr>
              <a:t>Chăm</a:t>
            </a:r>
            <a:r>
              <a:rPr lang="en-US" sz="2000" dirty="0" smtClean="0">
                <a:latin typeface="Sitka Subheading" pitchFamily="2" charset="0"/>
              </a:rPr>
              <a:t> </a:t>
            </a:r>
            <a:r>
              <a:rPr lang="en-US" sz="2000" dirty="0" err="1" smtClean="0">
                <a:latin typeface="Sitka Subheading" pitchFamily="2" charset="0"/>
              </a:rPr>
              <a:t>sóc</a:t>
            </a:r>
            <a:r>
              <a:rPr lang="en-US" sz="2000" dirty="0" smtClean="0">
                <a:latin typeface="Sitka Subheading" pitchFamily="2" charset="0"/>
              </a:rPr>
              <a:t> </a:t>
            </a:r>
            <a:r>
              <a:rPr lang="en-US" sz="2000" dirty="0" err="1" smtClean="0">
                <a:latin typeface="Sitka Subheading" pitchFamily="2" charset="0"/>
              </a:rPr>
              <a:t>bản</a:t>
            </a:r>
            <a:r>
              <a:rPr lang="en-US" sz="2000" dirty="0" smtClean="0">
                <a:latin typeface="Sitka Subheading" pitchFamily="2" charset="0"/>
              </a:rPr>
              <a:t> </a:t>
            </a:r>
            <a:r>
              <a:rPr lang="en-US" sz="2000" dirty="0" err="1" smtClean="0">
                <a:latin typeface="Sitka Subheading" pitchFamily="2" charset="0"/>
              </a:rPr>
              <a:t>thân</a:t>
            </a:r>
            <a:r>
              <a:rPr lang="en-US" sz="2000" dirty="0" smtClean="0">
                <a:latin typeface="Sitka Subheading" pitchFamily="2" charset="0"/>
              </a:rPr>
              <a:t> ( </a:t>
            </a:r>
            <a:r>
              <a:rPr lang="en-US" sz="2000" dirty="0" err="1" smtClean="0">
                <a:latin typeface="Sitka Subheading" pitchFamily="2" charset="0"/>
              </a:rPr>
              <a:t>sức</a:t>
            </a:r>
            <a:r>
              <a:rPr lang="en-US" sz="2000" dirty="0" smtClean="0">
                <a:latin typeface="Sitka Subheading" pitchFamily="2" charset="0"/>
              </a:rPr>
              <a:t> </a:t>
            </a:r>
            <a:r>
              <a:rPr lang="en-US" sz="2000" dirty="0" err="1" smtClean="0">
                <a:latin typeface="Sitka Subheading" pitchFamily="2" charset="0"/>
              </a:rPr>
              <a:t>khoẻ</a:t>
            </a:r>
            <a:r>
              <a:rPr lang="en-US" sz="2000" dirty="0" smtClean="0">
                <a:latin typeface="Sitka Subheading" pitchFamily="2" charset="0"/>
              </a:rPr>
              <a:t>, </a:t>
            </a:r>
            <a:r>
              <a:rPr lang="en-US" sz="2000" dirty="0" err="1" smtClean="0">
                <a:latin typeface="Sitka Subheading" pitchFamily="2" charset="0"/>
              </a:rPr>
              <a:t>trí</a:t>
            </a:r>
            <a:r>
              <a:rPr lang="en-US" sz="2000" dirty="0" smtClean="0">
                <a:latin typeface="Sitka Subheading" pitchFamily="2" charset="0"/>
              </a:rPr>
              <a:t> </a:t>
            </a:r>
            <a:r>
              <a:rPr lang="en-US" sz="2000" dirty="0" err="1" smtClean="0">
                <a:latin typeface="Sitka Subheading" pitchFamily="2" charset="0"/>
              </a:rPr>
              <a:t>tuệ</a:t>
            </a:r>
            <a:r>
              <a:rPr lang="en-US" sz="2000" dirty="0" smtClean="0">
                <a:latin typeface="Sitka Subheading" pitchFamily="2" charset="0"/>
              </a:rPr>
              <a:t>, </a:t>
            </a:r>
            <a:r>
              <a:rPr lang="en-US" sz="2000" dirty="0" err="1" smtClean="0">
                <a:latin typeface="Sitka Subheading" pitchFamily="2" charset="0"/>
              </a:rPr>
              <a:t>tinh</a:t>
            </a:r>
            <a:r>
              <a:rPr lang="en-US" sz="2000" dirty="0" smtClean="0">
                <a:latin typeface="Sitka Subheading" pitchFamily="2" charset="0"/>
              </a:rPr>
              <a:t> </a:t>
            </a:r>
            <a:r>
              <a:rPr lang="en-US" sz="2000" dirty="0" err="1" smtClean="0">
                <a:latin typeface="Sitka Subheading" pitchFamily="2" charset="0"/>
              </a:rPr>
              <a:t>thần</a:t>
            </a:r>
            <a:r>
              <a:rPr lang="en-US" sz="2000" dirty="0" smtClean="0">
                <a:latin typeface="Sitka Subheading" pitchFamily="2" charset="0"/>
              </a:rPr>
              <a:t>…)</a:t>
            </a:r>
          </a:p>
          <a:p>
            <a:pPr lvl="0" algn="just">
              <a:lnSpc>
                <a:spcPct val="150000"/>
              </a:lnSpc>
            </a:pPr>
            <a:r>
              <a:rPr lang="en-US" sz="2000" dirty="0" smtClean="0">
                <a:latin typeface="Sitka Subheading" pitchFamily="2" charset="0"/>
              </a:rPr>
              <a:t>+ </a:t>
            </a:r>
            <a:r>
              <a:rPr lang="en-US" sz="2000" dirty="0" err="1" smtClean="0">
                <a:latin typeface="Sitka Subheading" pitchFamily="2" charset="0"/>
              </a:rPr>
              <a:t>Không</a:t>
            </a:r>
            <a:r>
              <a:rPr lang="en-US" sz="2000" dirty="0" smtClean="0">
                <a:latin typeface="Sitka Subheading" pitchFamily="2" charset="0"/>
              </a:rPr>
              <a:t> </a:t>
            </a:r>
            <a:r>
              <a:rPr lang="en-US" sz="2000" dirty="0" err="1" smtClean="0">
                <a:latin typeface="Sitka Subheading" pitchFamily="2" charset="0"/>
              </a:rPr>
              <a:t>hạ</a:t>
            </a:r>
            <a:r>
              <a:rPr lang="en-US" sz="2000" dirty="0" smtClean="0">
                <a:latin typeface="Sitka Subheading" pitchFamily="2" charset="0"/>
              </a:rPr>
              <a:t> </a:t>
            </a:r>
            <a:r>
              <a:rPr lang="en-US" sz="2000" dirty="0" err="1" smtClean="0">
                <a:latin typeface="Sitka Subheading" pitchFamily="2" charset="0"/>
              </a:rPr>
              <a:t>thấp</a:t>
            </a:r>
            <a:r>
              <a:rPr lang="en-US" sz="2000" dirty="0" smtClean="0">
                <a:latin typeface="Sitka Subheading" pitchFamily="2" charset="0"/>
              </a:rPr>
              <a:t> </a:t>
            </a:r>
            <a:r>
              <a:rPr lang="en-US" sz="2000" dirty="0" err="1" smtClean="0">
                <a:latin typeface="Sitka Subheading" pitchFamily="2" charset="0"/>
              </a:rPr>
              <a:t>bản</a:t>
            </a:r>
            <a:r>
              <a:rPr lang="en-US" sz="2000" dirty="0" smtClean="0">
                <a:latin typeface="Sitka Subheading" pitchFamily="2" charset="0"/>
              </a:rPr>
              <a:t> </a:t>
            </a:r>
            <a:r>
              <a:rPr lang="en-US" sz="2000" dirty="0" err="1" smtClean="0">
                <a:latin typeface="Sitka Subheading" pitchFamily="2" charset="0"/>
              </a:rPr>
              <a:t>thân</a:t>
            </a:r>
            <a:r>
              <a:rPr lang="en-US" sz="2000" dirty="0" smtClean="0">
                <a:latin typeface="Sitka Subheading" pitchFamily="2" charset="0"/>
              </a:rPr>
              <a:t>, </a:t>
            </a:r>
            <a:r>
              <a:rPr lang="en-US" sz="2000" dirty="0" err="1" smtClean="0">
                <a:latin typeface="Sitka Subheading" pitchFamily="2" charset="0"/>
              </a:rPr>
              <a:t>hài</a:t>
            </a:r>
            <a:r>
              <a:rPr lang="en-US" sz="2000" dirty="0" smtClean="0">
                <a:latin typeface="Sitka Subheading" pitchFamily="2" charset="0"/>
              </a:rPr>
              <a:t> </a:t>
            </a:r>
            <a:r>
              <a:rPr lang="en-US" sz="2000" dirty="0" err="1" smtClean="0">
                <a:latin typeface="Sitka Subheading" pitchFamily="2" charset="0"/>
              </a:rPr>
              <a:t>lòng</a:t>
            </a:r>
            <a:r>
              <a:rPr lang="en-US" sz="2000" dirty="0" smtClean="0">
                <a:latin typeface="Sitka Subheading" pitchFamily="2" charset="0"/>
              </a:rPr>
              <a:t> </a:t>
            </a:r>
            <a:r>
              <a:rPr lang="en-US" sz="2000" dirty="0" err="1" smtClean="0">
                <a:latin typeface="Sitka Subheading" pitchFamily="2" charset="0"/>
              </a:rPr>
              <a:t>với</a:t>
            </a:r>
            <a:r>
              <a:rPr lang="en-US" sz="2000" dirty="0" smtClean="0">
                <a:latin typeface="Sitka Subheading" pitchFamily="2" charset="0"/>
              </a:rPr>
              <a:t> </a:t>
            </a:r>
            <a:r>
              <a:rPr lang="en-US" sz="2000" dirty="0" err="1" smtClean="0">
                <a:latin typeface="Sitka Subheading" pitchFamily="2" charset="0"/>
              </a:rPr>
              <a:t>bản</a:t>
            </a:r>
            <a:r>
              <a:rPr lang="en-US" sz="2000" dirty="0" smtClean="0">
                <a:latin typeface="Sitka Subheading" pitchFamily="2" charset="0"/>
              </a:rPr>
              <a:t> </a:t>
            </a:r>
            <a:r>
              <a:rPr lang="en-US" sz="2000" dirty="0" err="1" smtClean="0">
                <a:latin typeface="Sitka Subheading" pitchFamily="2" charset="0"/>
              </a:rPr>
              <a:t>thân</a:t>
            </a:r>
            <a:r>
              <a:rPr lang="en-US" sz="2000" dirty="0" smtClean="0">
                <a:latin typeface="Sitka Subheading" pitchFamily="2" charset="0"/>
              </a:rPr>
              <a:t>.</a:t>
            </a:r>
          </a:p>
          <a:p>
            <a:pPr lvl="0" algn="just">
              <a:lnSpc>
                <a:spcPct val="150000"/>
              </a:lnSpc>
            </a:pPr>
            <a:r>
              <a:rPr lang="en-US" sz="2000" dirty="0" smtClean="0">
                <a:latin typeface="Sitka Subheading" pitchFamily="2" charset="0"/>
              </a:rPr>
              <a:t>+ </a:t>
            </a:r>
            <a:r>
              <a:rPr lang="en-US" sz="2000" dirty="0" err="1" smtClean="0">
                <a:latin typeface="Sitka Subheading" pitchFamily="2" charset="0"/>
              </a:rPr>
              <a:t>Luôn</a:t>
            </a:r>
            <a:r>
              <a:rPr lang="en-US" sz="2000" dirty="0" smtClean="0">
                <a:latin typeface="Sitka Subheading" pitchFamily="2" charset="0"/>
              </a:rPr>
              <a:t> </a:t>
            </a:r>
            <a:r>
              <a:rPr lang="en-US" sz="2000" dirty="0" err="1" smtClean="0">
                <a:latin typeface="Sitka Subheading" pitchFamily="2" charset="0"/>
              </a:rPr>
              <a:t>khiêm</a:t>
            </a:r>
            <a:r>
              <a:rPr lang="en-US" sz="2000" dirty="0" smtClean="0">
                <a:latin typeface="Sitka Subheading" pitchFamily="2" charset="0"/>
              </a:rPr>
              <a:t> </a:t>
            </a:r>
            <a:r>
              <a:rPr lang="en-US" sz="2000" dirty="0" err="1" smtClean="0">
                <a:latin typeface="Sitka Subheading" pitchFamily="2" charset="0"/>
              </a:rPr>
              <a:t>tốn</a:t>
            </a:r>
            <a:r>
              <a:rPr lang="en-US" sz="2000" dirty="0" smtClean="0">
                <a:latin typeface="Sitka Subheading" pitchFamily="2" charset="0"/>
              </a:rPr>
              <a:t>, </a:t>
            </a:r>
            <a:r>
              <a:rPr lang="en-US" sz="2000" dirty="0" err="1" smtClean="0">
                <a:latin typeface="Sitka Subheading" pitchFamily="2" charset="0"/>
              </a:rPr>
              <a:t>học</a:t>
            </a:r>
            <a:r>
              <a:rPr lang="en-US" sz="2000" dirty="0" smtClean="0">
                <a:latin typeface="Sitka Subheading" pitchFamily="2" charset="0"/>
              </a:rPr>
              <a:t> </a:t>
            </a:r>
            <a:r>
              <a:rPr lang="en-US" sz="2000" dirty="0" err="1" smtClean="0">
                <a:latin typeface="Sitka Subheading" pitchFamily="2" charset="0"/>
              </a:rPr>
              <a:t>hỏi</a:t>
            </a:r>
            <a:r>
              <a:rPr lang="en-US" sz="2000" dirty="0" smtClean="0">
                <a:latin typeface="Sitka Subheading" pitchFamily="2" charset="0"/>
              </a:rPr>
              <a:t>.</a:t>
            </a:r>
          </a:p>
          <a:p>
            <a:pPr lvl="0" algn="just">
              <a:lnSpc>
                <a:spcPct val="150000"/>
              </a:lnSpc>
            </a:pPr>
            <a:r>
              <a:rPr lang="en-US" sz="2000" dirty="0" smtClean="0">
                <a:latin typeface="Sitka Subheading" pitchFamily="2" charset="0"/>
              </a:rPr>
              <a:t>+ </a:t>
            </a:r>
            <a:r>
              <a:rPr lang="en-US" sz="2000" dirty="0" err="1" smtClean="0">
                <a:latin typeface="Sitka Subheading" pitchFamily="2" charset="0"/>
              </a:rPr>
              <a:t>Luôn</a:t>
            </a:r>
            <a:r>
              <a:rPr lang="en-US" sz="2000" dirty="0" smtClean="0">
                <a:latin typeface="Sitka Subheading" pitchFamily="2" charset="0"/>
              </a:rPr>
              <a:t> </a:t>
            </a:r>
            <a:r>
              <a:rPr lang="en-US" sz="2000" dirty="0" err="1" smtClean="0">
                <a:latin typeface="Sitka Subheading" pitchFamily="2" charset="0"/>
              </a:rPr>
              <a:t>thành</a:t>
            </a:r>
            <a:r>
              <a:rPr lang="en-US" sz="2000" dirty="0" smtClean="0">
                <a:latin typeface="Sitka Subheading" pitchFamily="2" charset="0"/>
              </a:rPr>
              <a:t> </a:t>
            </a:r>
            <a:r>
              <a:rPr lang="en-US" sz="2000" dirty="0" err="1" smtClean="0">
                <a:latin typeface="Sitka Subheading" pitchFamily="2" charset="0"/>
              </a:rPr>
              <a:t>thật</a:t>
            </a:r>
            <a:r>
              <a:rPr lang="en-US" sz="2000" dirty="0" smtClean="0">
                <a:latin typeface="Sitka Subheading" pitchFamily="2" charset="0"/>
              </a:rPr>
              <a:t> </a:t>
            </a:r>
            <a:r>
              <a:rPr lang="en-US" sz="2000" dirty="0" err="1" smtClean="0">
                <a:latin typeface="Sitka Subheading" pitchFamily="2" charset="0"/>
              </a:rPr>
              <a:t>với</a:t>
            </a:r>
            <a:r>
              <a:rPr lang="en-US" sz="2000" dirty="0" smtClean="0">
                <a:latin typeface="Sitka Subheading" pitchFamily="2" charset="0"/>
              </a:rPr>
              <a:t> </a:t>
            </a:r>
            <a:r>
              <a:rPr lang="en-US" sz="2000" dirty="0" err="1" smtClean="0">
                <a:latin typeface="Sitka Subheading" pitchFamily="2" charset="0"/>
              </a:rPr>
              <a:t>chính</a:t>
            </a:r>
            <a:r>
              <a:rPr lang="en-US" sz="2000" dirty="0" smtClean="0">
                <a:latin typeface="Sitka Subheading" pitchFamily="2" charset="0"/>
              </a:rPr>
              <a:t> </a:t>
            </a:r>
            <a:r>
              <a:rPr lang="en-US" sz="2000" dirty="0" err="1" smtClean="0">
                <a:latin typeface="Sitka Subheading" pitchFamily="2" charset="0"/>
              </a:rPr>
              <a:t>mình</a:t>
            </a:r>
            <a:r>
              <a:rPr lang="en-US" sz="2000" dirty="0" smtClean="0">
                <a:latin typeface="Sitka Subheading" pitchFamily="2" charset="0"/>
              </a:rPr>
              <a:t>, </a:t>
            </a:r>
            <a:r>
              <a:rPr lang="en-US" sz="2000" dirty="0" err="1" smtClean="0">
                <a:latin typeface="Sitka Subheading" pitchFamily="2" charset="0"/>
              </a:rPr>
              <a:t>thừa</a:t>
            </a:r>
            <a:r>
              <a:rPr lang="en-US" sz="2000" dirty="0" smtClean="0">
                <a:latin typeface="Sitka Subheading" pitchFamily="2" charset="0"/>
              </a:rPr>
              <a:t> </a:t>
            </a:r>
            <a:r>
              <a:rPr lang="en-US" sz="2000" dirty="0" err="1" smtClean="0">
                <a:latin typeface="Sitka Subheading" pitchFamily="2" charset="0"/>
              </a:rPr>
              <a:t>nhận</a:t>
            </a:r>
            <a:r>
              <a:rPr lang="en-US" sz="2000" dirty="0" smtClean="0">
                <a:latin typeface="Sitka Subheading" pitchFamily="2" charset="0"/>
              </a:rPr>
              <a:t> </a:t>
            </a:r>
            <a:r>
              <a:rPr lang="en-US" sz="2000" dirty="0" err="1" smtClean="0">
                <a:latin typeface="Sitka Subheading" pitchFamily="2" charset="0"/>
              </a:rPr>
              <a:t>khi</a:t>
            </a:r>
            <a:r>
              <a:rPr lang="en-US" sz="2000" dirty="0" smtClean="0">
                <a:latin typeface="Sitka Subheading" pitchFamily="2" charset="0"/>
              </a:rPr>
              <a:t> </a:t>
            </a:r>
            <a:r>
              <a:rPr lang="en-US" sz="2000" dirty="0" err="1" smtClean="0">
                <a:latin typeface="Sitka Subheading" pitchFamily="2" charset="0"/>
              </a:rPr>
              <a:t>mắc</a:t>
            </a:r>
            <a:r>
              <a:rPr lang="en-US" sz="2000" dirty="0" smtClean="0">
                <a:latin typeface="Sitka Subheading" pitchFamily="2" charset="0"/>
              </a:rPr>
              <a:t> </a:t>
            </a:r>
            <a:r>
              <a:rPr lang="en-US" sz="2000" dirty="0" err="1" smtClean="0">
                <a:latin typeface="Sitka Subheading" pitchFamily="2" charset="0"/>
              </a:rPr>
              <a:t>lỗi</a:t>
            </a:r>
            <a:r>
              <a:rPr lang="en-US" sz="2000" dirty="0" smtClean="0">
                <a:latin typeface="Sitka Subheading" pitchFamily="2" charset="0"/>
              </a:rPr>
              <a:t>…</a:t>
            </a:r>
          </a:p>
          <a:p>
            <a:pPr algn="just">
              <a:lnSpc>
                <a:spcPct val="150000"/>
              </a:lnSpc>
            </a:pPr>
            <a:r>
              <a:rPr lang="en-US" sz="2000" dirty="0" smtClean="0">
                <a:latin typeface="Sitka Subheading" pitchFamily="2" charset="0"/>
              </a:rPr>
              <a:t>- </a:t>
            </a:r>
            <a:r>
              <a:rPr lang="en-US" sz="2000" dirty="0" err="1" smtClean="0">
                <a:latin typeface="Sitka Subheading" pitchFamily="2" charset="0"/>
              </a:rPr>
              <a:t>Cách</a:t>
            </a:r>
            <a:r>
              <a:rPr lang="en-US" sz="2000" dirty="0" smtClean="0">
                <a:latin typeface="Sitka Subheading" pitchFamily="2" charset="0"/>
              </a:rPr>
              <a:t> </a:t>
            </a:r>
            <a:r>
              <a:rPr lang="en-US" sz="2000" dirty="0" err="1" smtClean="0">
                <a:latin typeface="Sitka Subheading" pitchFamily="2" charset="0"/>
              </a:rPr>
              <a:t>rèn</a:t>
            </a:r>
            <a:r>
              <a:rPr lang="en-US" sz="2000" dirty="0" smtClean="0">
                <a:latin typeface="Sitka Subheading" pitchFamily="2" charset="0"/>
              </a:rPr>
              <a:t> </a:t>
            </a:r>
            <a:r>
              <a:rPr lang="en-US" sz="2000" dirty="0" err="1" smtClean="0">
                <a:latin typeface="Sitka Subheading" pitchFamily="2" charset="0"/>
              </a:rPr>
              <a:t>luyện</a:t>
            </a:r>
            <a:r>
              <a:rPr lang="en-US" sz="2000" dirty="0" smtClean="0">
                <a:latin typeface="Sitka Subheading" pitchFamily="2" charset="0"/>
              </a:rPr>
              <a:t>:</a:t>
            </a:r>
          </a:p>
          <a:p>
            <a:pPr lvl="0">
              <a:lnSpc>
                <a:spcPct val="150000"/>
              </a:lnSpc>
            </a:pPr>
            <a:r>
              <a:rPr lang="en-US" sz="2000" dirty="0" smtClean="0">
                <a:latin typeface="Sitka Subheading" pitchFamily="2" charset="0"/>
              </a:rPr>
              <a:t>+ </a:t>
            </a:r>
            <a:r>
              <a:rPr lang="en-US" sz="2000" dirty="0" err="1" smtClean="0">
                <a:latin typeface="Sitka Subheading" pitchFamily="2" charset="0"/>
              </a:rPr>
              <a:t>Trau</a:t>
            </a:r>
            <a:r>
              <a:rPr lang="en-US" sz="2000" dirty="0" smtClean="0">
                <a:latin typeface="Sitka Subheading" pitchFamily="2" charset="0"/>
              </a:rPr>
              <a:t> </a:t>
            </a:r>
            <a:r>
              <a:rPr lang="en-US" sz="2000" dirty="0" err="1" smtClean="0">
                <a:latin typeface="Sitka Subheading" pitchFamily="2" charset="0"/>
              </a:rPr>
              <a:t>dồi</a:t>
            </a:r>
            <a:r>
              <a:rPr lang="en-US" sz="2000" dirty="0" smtClean="0">
                <a:latin typeface="Sitka Subheading" pitchFamily="2" charset="0"/>
              </a:rPr>
              <a:t> tri </a:t>
            </a:r>
            <a:r>
              <a:rPr lang="en-US" sz="2000" dirty="0" err="1" smtClean="0">
                <a:latin typeface="Sitka Subheading" pitchFamily="2" charset="0"/>
              </a:rPr>
              <a:t>thức</a:t>
            </a:r>
            <a:r>
              <a:rPr lang="en-US" sz="2000" dirty="0" smtClean="0">
                <a:latin typeface="Sitka Subheading" pitchFamily="2" charset="0"/>
              </a:rPr>
              <a:t>, </a:t>
            </a:r>
            <a:r>
              <a:rPr lang="en-US" sz="2000" dirty="0" err="1" smtClean="0">
                <a:latin typeface="Sitka Subheading" pitchFamily="2" charset="0"/>
              </a:rPr>
              <a:t>kĩ</a:t>
            </a:r>
            <a:r>
              <a:rPr lang="en-US" sz="2000" dirty="0" smtClean="0">
                <a:latin typeface="Sitka Subheading" pitchFamily="2" charset="0"/>
              </a:rPr>
              <a:t> </a:t>
            </a:r>
            <a:r>
              <a:rPr lang="en-US" sz="2000" dirty="0" err="1" smtClean="0">
                <a:latin typeface="Sitka Subheading" pitchFamily="2" charset="0"/>
              </a:rPr>
              <a:t>năng</a:t>
            </a:r>
            <a:endParaRPr lang="en-US" sz="2000" dirty="0" smtClean="0">
              <a:latin typeface="Sitka Subheading" pitchFamily="2" charset="0"/>
            </a:endParaRPr>
          </a:p>
          <a:p>
            <a:pPr lvl="0">
              <a:lnSpc>
                <a:spcPct val="150000"/>
              </a:lnSpc>
            </a:pPr>
            <a:r>
              <a:rPr lang="en-US" sz="2000" dirty="0" smtClean="0">
                <a:latin typeface="Sitka Subheading" pitchFamily="2" charset="0"/>
              </a:rPr>
              <a:t>+ </a:t>
            </a:r>
            <a:r>
              <a:rPr lang="en-US" sz="2000" dirty="0" err="1" smtClean="0">
                <a:latin typeface="Sitka Subheading" pitchFamily="2" charset="0"/>
              </a:rPr>
              <a:t>Lên</a:t>
            </a:r>
            <a:r>
              <a:rPr lang="en-US" sz="2000" dirty="0" smtClean="0">
                <a:latin typeface="Sitka Subheading" pitchFamily="2" charset="0"/>
              </a:rPr>
              <a:t> </a:t>
            </a:r>
            <a:r>
              <a:rPr lang="en-US" sz="2000" dirty="0" err="1" smtClean="0">
                <a:latin typeface="Sitka Subheading" pitchFamily="2" charset="0"/>
              </a:rPr>
              <a:t>kế</a:t>
            </a:r>
            <a:r>
              <a:rPr lang="en-US" sz="2000" dirty="0" smtClean="0">
                <a:latin typeface="Sitka Subheading" pitchFamily="2" charset="0"/>
              </a:rPr>
              <a:t> </a:t>
            </a:r>
            <a:r>
              <a:rPr lang="en-US" sz="2000" dirty="0" err="1" smtClean="0">
                <a:latin typeface="Sitka Subheading" pitchFamily="2" charset="0"/>
              </a:rPr>
              <a:t>hoạch</a:t>
            </a:r>
            <a:r>
              <a:rPr lang="en-US" sz="2000" dirty="0" smtClean="0">
                <a:latin typeface="Sitka Subheading" pitchFamily="2" charset="0"/>
              </a:rPr>
              <a:t> </a:t>
            </a:r>
            <a:r>
              <a:rPr lang="en-US" sz="2000" dirty="0" err="1" smtClean="0">
                <a:latin typeface="Sitka Subheading" pitchFamily="2" charset="0"/>
              </a:rPr>
              <a:t>và</a:t>
            </a:r>
            <a:r>
              <a:rPr lang="en-US" sz="2000" dirty="0" smtClean="0">
                <a:latin typeface="Sitka Subheading" pitchFamily="2" charset="0"/>
              </a:rPr>
              <a:t> </a:t>
            </a:r>
            <a:r>
              <a:rPr lang="en-US" sz="2000" dirty="0" err="1" smtClean="0">
                <a:latin typeface="Sitka Subheading" pitchFamily="2" charset="0"/>
              </a:rPr>
              <a:t>thực</a:t>
            </a:r>
            <a:r>
              <a:rPr lang="en-US" sz="2000" dirty="0" smtClean="0">
                <a:latin typeface="Sitka Subheading" pitchFamily="2" charset="0"/>
              </a:rPr>
              <a:t> </a:t>
            </a:r>
            <a:r>
              <a:rPr lang="en-US" sz="2000" dirty="0" err="1" smtClean="0">
                <a:latin typeface="Sitka Subheading" pitchFamily="2" charset="0"/>
              </a:rPr>
              <a:t>hiện</a:t>
            </a:r>
            <a:r>
              <a:rPr lang="en-US" sz="2000" dirty="0" smtClean="0">
                <a:latin typeface="Sitka Subheading" pitchFamily="2" charset="0"/>
              </a:rPr>
              <a:t> </a:t>
            </a:r>
            <a:r>
              <a:rPr lang="en-US" sz="2000" dirty="0" err="1" smtClean="0">
                <a:latin typeface="Sitka Subheading" pitchFamily="2" charset="0"/>
              </a:rPr>
              <a:t>kế</a:t>
            </a:r>
            <a:r>
              <a:rPr lang="en-US" sz="2000" dirty="0" smtClean="0">
                <a:latin typeface="Sitka Subheading" pitchFamily="2" charset="0"/>
              </a:rPr>
              <a:t> </a:t>
            </a:r>
            <a:r>
              <a:rPr lang="en-US" sz="2000" dirty="0" err="1" smtClean="0">
                <a:latin typeface="Sitka Subheading" pitchFamily="2" charset="0"/>
              </a:rPr>
              <a:t>hoạch</a:t>
            </a:r>
            <a:r>
              <a:rPr lang="en-US" sz="2000" dirty="0" smtClean="0">
                <a:latin typeface="Sitka Subheading" pitchFamily="2" charset="0"/>
              </a:rPr>
              <a:t> </a:t>
            </a:r>
            <a:r>
              <a:rPr lang="en-US" sz="2000" dirty="0" err="1" smtClean="0">
                <a:latin typeface="Sitka Subheading" pitchFamily="2" charset="0"/>
              </a:rPr>
              <a:t>cải</a:t>
            </a:r>
            <a:r>
              <a:rPr lang="en-US" sz="2000" dirty="0" smtClean="0">
                <a:latin typeface="Sitka Subheading" pitchFamily="2" charset="0"/>
              </a:rPr>
              <a:t> </a:t>
            </a:r>
            <a:r>
              <a:rPr lang="en-US" sz="2000" dirty="0" err="1" smtClean="0">
                <a:latin typeface="Sitka Subheading" pitchFamily="2" charset="0"/>
              </a:rPr>
              <a:t>thiện</a:t>
            </a:r>
            <a:r>
              <a:rPr lang="en-US" sz="2000" dirty="0" smtClean="0">
                <a:latin typeface="Sitka Subheading" pitchFamily="2" charset="0"/>
              </a:rPr>
              <a:t> </a:t>
            </a:r>
            <a:r>
              <a:rPr lang="en-US" sz="2000" dirty="0" err="1" smtClean="0">
                <a:latin typeface="Sitka Subheading" pitchFamily="2" charset="0"/>
              </a:rPr>
              <a:t>bản</a:t>
            </a:r>
            <a:r>
              <a:rPr lang="en-US" sz="2000" dirty="0" smtClean="0">
                <a:latin typeface="Sitka Subheading" pitchFamily="2" charset="0"/>
              </a:rPr>
              <a:t> </a:t>
            </a:r>
            <a:r>
              <a:rPr lang="en-US" sz="2000" dirty="0" err="1" smtClean="0">
                <a:latin typeface="Sitka Subheading" pitchFamily="2" charset="0"/>
              </a:rPr>
              <a:t>thân</a:t>
            </a:r>
            <a:endParaRPr lang="en-US" sz="2000" dirty="0" smtClean="0">
              <a:latin typeface="Sitka Subheading" pitchFamily="2" charset="0"/>
            </a:endParaRPr>
          </a:p>
        </p:txBody>
      </p:sp>
    </p:spTree>
    <p:extLst>
      <p:ext uri="{BB962C8B-B14F-4D97-AF65-F5344CB8AC3E}">
        <p14:creationId xmlns:p14="http://schemas.microsoft.com/office/powerpoint/2010/main" val="13553761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73053" cy="6858000"/>
          </a:xfrm>
          <a:prstGeom prst="rect">
            <a:avLst/>
          </a:prstGeom>
        </p:spPr>
      </p:pic>
      <p:sp>
        <p:nvSpPr>
          <p:cNvPr id="3" name="Rounded Rectangle 2"/>
          <p:cNvSpPr/>
          <p:nvPr/>
        </p:nvSpPr>
        <p:spPr>
          <a:xfrm>
            <a:off x="2667000" y="1981200"/>
            <a:ext cx="3962400" cy="19050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en-US" sz="2700" b="1" i="1" dirty="0" err="1" smtClean="0">
                <a:solidFill>
                  <a:srgbClr val="FF0000"/>
                </a:solidFill>
                <a:latin typeface="Sitka Subheading" pitchFamily="2" charset="0"/>
                <a:cs typeface="Times New Roman" pitchFamily="18" charset="0"/>
              </a:rPr>
              <a:t>Chủ</a:t>
            </a:r>
            <a:r>
              <a:rPr lang="en-US" altLang="en-US" sz="2700" b="1" i="1" dirty="0" smtClean="0">
                <a:solidFill>
                  <a:srgbClr val="FF0000"/>
                </a:solidFill>
                <a:latin typeface="Sitka Subheading" pitchFamily="2" charset="0"/>
                <a:cs typeface="Times New Roman" pitchFamily="18" charset="0"/>
              </a:rPr>
              <a:t> </a:t>
            </a:r>
            <a:r>
              <a:rPr lang="en-US" altLang="en-US" sz="2700" b="1" i="1" dirty="0" err="1" smtClean="0">
                <a:solidFill>
                  <a:srgbClr val="FF0000"/>
                </a:solidFill>
                <a:latin typeface="Sitka Subheading" pitchFamily="2" charset="0"/>
                <a:cs typeface="Times New Roman" pitchFamily="18" charset="0"/>
              </a:rPr>
              <a:t>đề</a:t>
            </a:r>
            <a:r>
              <a:rPr lang="en-US" altLang="en-US" sz="2700" b="1" i="1" dirty="0" smtClean="0">
                <a:solidFill>
                  <a:srgbClr val="FF0000"/>
                </a:solidFill>
                <a:latin typeface="Sitka Subheading" pitchFamily="2" charset="0"/>
                <a:cs typeface="Times New Roman" pitchFamily="18" charset="0"/>
              </a:rPr>
              <a:t> 3: </a:t>
            </a:r>
            <a:r>
              <a:rPr lang="en-US" altLang="en-US" sz="2700" b="1" i="1" dirty="0" err="1" smtClean="0">
                <a:solidFill>
                  <a:srgbClr val="FF0000"/>
                </a:solidFill>
                <a:latin typeface="Sitka Subheading" pitchFamily="2" charset="0"/>
                <a:cs typeface="Times New Roman" pitchFamily="18" charset="0"/>
              </a:rPr>
              <a:t>Thể</a:t>
            </a:r>
            <a:r>
              <a:rPr lang="en-US" altLang="en-US" sz="2700" b="1" i="1" dirty="0" smtClean="0">
                <a:solidFill>
                  <a:srgbClr val="FF0000"/>
                </a:solidFill>
                <a:latin typeface="Sitka Subheading" pitchFamily="2" charset="0"/>
                <a:cs typeface="Times New Roman" pitchFamily="18" charset="0"/>
              </a:rPr>
              <a:t> </a:t>
            </a:r>
            <a:r>
              <a:rPr lang="en-US" altLang="en-US" sz="2700" b="1" i="1" dirty="0" err="1" smtClean="0">
                <a:solidFill>
                  <a:srgbClr val="FF0000"/>
                </a:solidFill>
                <a:latin typeface="Sitka Subheading" pitchFamily="2" charset="0"/>
                <a:cs typeface="Times New Roman" pitchFamily="18" charset="0"/>
              </a:rPr>
              <a:t>hiện</a:t>
            </a:r>
            <a:r>
              <a:rPr lang="en-US" altLang="en-US" sz="2700" b="1" i="1" dirty="0" smtClean="0">
                <a:solidFill>
                  <a:srgbClr val="FF0000"/>
                </a:solidFill>
                <a:latin typeface="Sitka Subheading" pitchFamily="2" charset="0"/>
                <a:cs typeface="Times New Roman" pitchFamily="18" charset="0"/>
              </a:rPr>
              <a:t> </a:t>
            </a:r>
            <a:r>
              <a:rPr lang="en-US" altLang="en-US" sz="2700" b="1" i="1" dirty="0" err="1" smtClean="0">
                <a:solidFill>
                  <a:srgbClr val="FF0000"/>
                </a:solidFill>
                <a:latin typeface="Sitka Subheading" pitchFamily="2" charset="0"/>
                <a:cs typeface="Times New Roman" pitchFamily="18" charset="0"/>
              </a:rPr>
              <a:t>bản</a:t>
            </a:r>
            <a:r>
              <a:rPr lang="en-US" altLang="en-US" sz="2700" b="1" i="1" dirty="0" smtClean="0">
                <a:solidFill>
                  <a:srgbClr val="FF0000"/>
                </a:solidFill>
                <a:latin typeface="Sitka Subheading" pitchFamily="2" charset="0"/>
                <a:cs typeface="Times New Roman" pitchFamily="18" charset="0"/>
              </a:rPr>
              <a:t> </a:t>
            </a:r>
            <a:r>
              <a:rPr lang="en-US" altLang="en-US" sz="2700" b="1" i="1" dirty="0" err="1" smtClean="0">
                <a:solidFill>
                  <a:srgbClr val="FF0000"/>
                </a:solidFill>
                <a:latin typeface="Sitka Subheading" pitchFamily="2" charset="0"/>
                <a:cs typeface="Times New Roman" pitchFamily="18" charset="0"/>
              </a:rPr>
              <a:t>thân</a:t>
            </a:r>
            <a:r>
              <a:rPr lang="en-US" altLang="en-US" sz="2700" b="1" i="1" dirty="0" smtClean="0">
                <a:solidFill>
                  <a:srgbClr val="FF0000"/>
                </a:solidFill>
                <a:latin typeface="Sitka Subheading" pitchFamily="2" charset="0"/>
                <a:cs typeface="Times New Roman" pitchFamily="18" charset="0"/>
              </a:rPr>
              <a:t> </a:t>
            </a:r>
            <a:r>
              <a:rPr lang="en-US" altLang="en-US" sz="2700" b="1" i="1" dirty="0" err="1" smtClean="0">
                <a:solidFill>
                  <a:srgbClr val="FF0000"/>
                </a:solidFill>
                <a:latin typeface="Sitka Subheading" pitchFamily="2" charset="0"/>
                <a:cs typeface="Times New Roman" pitchFamily="18" charset="0"/>
              </a:rPr>
              <a:t>trong</a:t>
            </a:r>
            <a:r>
              <a:rPr lang="en-US" altLang="en-US" sz="2700" b="1" i="1" dirty="0" smtClean="0">
                <a:solidFill>
                  <a:srgbClr val="FF0000"/>
                </a:solidFill>
                <a:latin typeface="Sitka Subheading" pitchFamily="2" charset="0"/>
                <a:cs typeface="Times New Roman" pitchFamily="18" charset="0"/>
              </a:rPr>
              <a:t> </a:t>
            </a:r>
            <a:r>
              <a:rPr lang="en-US" altLang="en-US" sz="2700" b="1" i="1" dirty="0" err="1" smtClean="0">
                <a:solidFill>
                  <a:srgbClr val="FF0000"/>
                </a:solidFill>
                <a:latin typeface="Sitka Subheading" pitchFamily="2" charset="0"/>
                <a:cs typeface="Times New Roman" pitchFamily="18" charset="0"/>
              </a:rPr>
              <a:t>mối</a:t>
            </a:r>
            <a:r>
              <a:rPr lang="en-US" altLang="en-US" sz="2700" b="1" i="1" dirty="0" smtClean="0">
                <a:solidFill>
                  <a:srgbClr val="FF0000"/>
                </a:solidFill>
                <a:latin typeface="Sitka Subheading" pitchFamily="2" charset="0"/>
                <a:cs typeface="Times New Roman" pitchFamily="18" charset="0"/>
              </a:rPr>
              <a:t> </a:t>
            </a:r>
            <a:r>
              <a:rPr lang="en-US" altLang="en-US" sz="2700" b="1" i="1" dirty="0" err="1" smtClean="0">
                <a:solidFill>
                  <a:srgbClr val="FF0000"/>
                </a:solidFill>
                <a:latin typeface="Sitka Subheading" pitchFamily="2" charset="0"/>
                <a:cs typeface="Times New Roman" pitchFamily="18" charset="0"/>
              </a:rPr>
              <a:t>quan</a:t>
            </a:r>
            <a:r>
              <a:rPr lang="en-US" altLang="en-US" sz="2700" b="1" i="1" dirty="0" smtClean="0">
                <a:solidFill>
                  <a:srgbClr val="FF0000"/>
                </a:solidFill>
                <a:latin typeface="Sitka Subheading" pitchFamily="2" charset="0"/>
                <a:cs typeface="Times New Roman" pitchFamily="18" charset="0"/>
              </a:rPr>
              <a:t> </a:t>
            </a:r>
            <a:r>
              <a:rPr lang="en-US" altLang="en-US" sz="2700" b="1" i="1" dirty="0" err="1" smtClean="0">
                <a:solidFill>
                  <a:srgbClr val="FF0000"/>
                </a:solidFill>
                <a:latin typeface="Sitka Subheading" pitchFamily="2" charset="0"/>
                <a:cs typeface="Times New Roman" pitchFamily="18" charset="0"/>
              </a:rPr>
              <a:t>hệ</a:t>
            </a:r>
            <a:r>
              <a:rPr lang="en-US" altLang="en-US" sz="2700" b="1" i="1" dirty="0" smtClean="0">
                <a:solidFill>
                  <a:srgbClr val="FF0000"/>
                </a:solidFill>
                <a:latin typeface="Sitka Subheading" pitchFamily="2" charset="0"/>
                <a:cs typeface="Times New Roman" pitchFamily="18" charset="0"/>
              </a:rPr>
              <a:t> </a:t>
            </a:r>
            <a:r>
              <a:rPr lang="en-US" altLang="en-US" sz="2700" b="1" i="1" dirty="0" err="1" smtClean="0">
                <a:solidFill>
                  <a:srgbClr val="FF0000"/>
                </a:solidFill>
                <a:latin typeface="Sitka Subheading" pitchFamily="2" charset="0"/>
                <a:cs typeface="Times New Roman" pitchFamily="18" charset="0"/>
              </a:rPr>
              <a:t>với</a:t>
            </a:r>
            <a:r>
              <a:rPr lang="en-US" altLang="en-US" sz="2700" b="1" i="1" dirty="0" smtClean="0">
                <a:solidFill>
                  <a:srgbClr val="FF0000"/>
                </a:solidFill>
                <a:latin typeface="Sitka Subheading" pitchFamily="2" charset="0"/>
                <a:cs typeface="Times New Roman" pitchFamily="18" charset="0"/>
              </a:rPr>
              <a:t> </a:t>
            </a:r>
            <a:r>
              <a:rPr lang="en-US" altLang="en-US" sz="2700" b="1" i="1" dirty="0" err="1" smtClean="0">
                <a:solidFill>
                  <a:srgbClr val="FF0000"/>
                </a:solidFill>
                <a:latin typeface="Sitka Subheading" pitchFamily="2" charset="0"/>
                <a:cs typeface="Times New Roman" pitchFamily="18" charset="0"/>
              </a:rPr>
              <a:t>người</a:t>
            </a:r>
            <a:r>
              <a:rPr lang="en-US" altLang="en-US" sz="2700" b="1" i="1" dirty="0" smtClean="0">
                <a:solidFill>
                  <a:srgbClr val="FF0000"/>
                </a:solidFill>
                <a:latin typeface="Sitka Subheading" pitchFamily="2" charset="0"/>
                <a:cs typeface="Times New Roman" pitchFamily="18" charset="0"/>
              </a:rPr>
              <a:t> </a:t>
            </a:r>
            <a:r>
              <a:rPr lang="en-US" altLang="en-US" sz="2700" b="1" i="1" dirty="0" err="1" smtClean="0">
                <a:solidFill>
                  <a:srgbClr val="FF0000"/>
                </a:solidFill>
                <a:latin typeface="Sitka Subheading" pitchFamily="2" charset="0"/>
                <a:cs typeface="Times New Roman" pitchFamily="18" charset="0"/>
              </a:rPr>
              <a:t>khác</a:t>
            </a:r>
            <a:r>
              <a:rPr lang="en-US" altLang="en-US" sz="2700" b="1" i="1" dirty="0" smtClean="0">
                <a:solidFill>
                  <a:srgbClr val="FF0000"/>
                </a:solidFill>
                <a:latin typeface="Sitka Subheading" pitchFamily="2" charset="0"/>
                <a:cs typeface="Times New Roman" pitchFamily="18" charset="0"/>
              </a:rPr>
              <a:t>.</a:t>
            </a:r>
            <a:endParaRPr lang="en-US" altLang="en-US" sz="2700" b="1" i="1" dirty="0">
              <a:solidFill>
                <a:srgbClr val="FF0000"/>
              </a:solidFill>
              <a:latin typeface="Sitka Subheading" pitchFamily="2" charset="0"/>
              <a:cs typeface="Times New Roman" pitchFamily="18" charset="0"/>
            </a:endParaRPr>
          </a:p>
        </p:txBody>
      </p:sp>
      <p:sp>
        <p:nvSpPr>
          <p:cNvPr id="4" name="Hexagon 3"/>
          <p:cNvSpPr/>
          <p:nvPr/>
        </p:nvSpPr>
        <p:spPr>
          <a:xfrm>
            <a:off x="2287889" y="160587"/>
            <a:ext cx="2209800" cy="1600200"/>
          </a:xfrm>
          <a:prstGeom prst="hexagon">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Sitka Subheading" pitchFamily="2" charset="0"/>
              </a:rPr>
              <a:t>Giới</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thiệu</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bản</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thân</a:t>
            </a:r>
            <a:endParaRPr lang="en-US" sz="2400" dirty="0">
              <a:solidFill>
                <a:schemeClr val="tx1"/>
              </a:solidFill>
              <a:latin typeface="Sitka Subheading" pitchFamily="2" charset="0"/>
            </a:endParaRPr>
          </a:p>
        </p:txBody>
      </p:sp>
      <p:sp>
        <p:nvSpPr>
          <p:cNvPr id="5" name="Hexagon 4"/>
          <p:cNvSpPr/>
          <p:nvPr/>
        </p:nvSpPr>
        <p:spPr>
          <a:xfrm>
            <a:off x="4726288" y="152400"/>
            <a:ext cx="2284111" cy="1600200"/>
          </a:xfrm>
          <a:prstGeom prst="hexagon">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Sitka Subheading" pitchFamily="2" charset="0"/>
              </a:rPr>
              <a:t>Cởi</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mở</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hòa</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đồng</a:t>
            </a:r>
            <a:endParaRPr lang="en-US" sz="2400" dirty="0">
              <a:solidFill>
                <a:schemeClr val="tx1"/>
              </a:solidFill>
              <a:latin typeface="Sitka Subheading" pitchFamily="2" charset="0"/>
            </a:endParaRPr>
          </a:p>
        </p:txBody>
      </p:sp>
      <p:sp>
        <p:nvSpPr>
          <p:cNvPr id="6" name="Hexagon 5"/>
          <p:cNvSpPr/>
          <p:nvPr/>
        </p:nvSpPr>
        <p:spPr>
          <a:xfrm>
            <a:off x="6781800" y="2355272"/>
            <a:ext cx="2362200" cy="1607127"/>
          </a:xfrm>
          <a:prstGeom prst="hexagon">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Sitka Subheading" pitchFamily="2" charset="0"/>
              </a:rPr>
              <a:t>Chủ</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động</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thích</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nghi</a:t>
            </a:r>
            <a:r>
              <a:rPr lang="en-US" sz="2400" dirty="0" smtClean="0">
                <a:solidFill>
                  <a:schemeClr val="tx1"/>
                </a:solidFill>
                <a:latin typeface="Sitka Subheading" pitchFamily="2" charset="0"/>
              </a:rPr>
              <a:t>.</a:t>
            </a:r>
            <a:endParaRPr lang="en-US" sz="2400" dirty="0">
              <a:solidFill>
                <a:schemeClr val="tx1"/>
              </a:solidFill>
              <a:latin typeface="Sitka Subheading" pitchFamily="2" charset="0"/>
            </a:endParaRPr>
          </a:p>
        </p:txBody>
      </p:sp>
      <p:sp>
        <p:nvSpPr>
          <p:cNvPr id="7" name="Hexagon 6"/>
          <p:cNvSpPr/>
          <p:nvPr/>
        </p:nvSpPr>
        <p:spPr>
          <a:xfrm>
            <a:off x="381000" y="2362200"/>
            <a:ext cx="2209800" cy="1600200"/>
          </a:xfrm>
          <a:prstGeom prst="hexagon">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Sitka Subheading" pitchFamily="2" charset="0"/>
              </a:rPr>
              <a:t>Tôn</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trọng</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bản</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thân</a:t>
            </a:r>
            <a:endParaRPr lang="en-US" sz="2400" dirty="0">
              <a:solidFill>
                <a:schemeClr val="tx1"/>
              </a:solidFill>
              <a:latin typeface="Sitka Subheading" pitchFamily="2" charset="0"/>
            </a:endParaRPr>
          </a:p>
        </p:txBody>
      </p:sp>
      <p:sp>
        <p:nvSpPr>
          <p:cNvPr id="8" name="Hexagon 7"/>
          <p:cNvSpPr/>
          <p:nvPr/>
        </p:nvSpPr>
        <p:spPr>
          <a:xfrm>
            <a:off x="5105400" y="4247993"/>
            <a:ext cx="2209800" cy="1600200"/>
          </a:xfrm>
          <a:prstGeom prst="hexagon">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Sitka Subheading" pitchFamily="2" charset="0"/>
              </a:rPr>
              <a:t>Học</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hỏi</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khiêm</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tốn</a:t>
            </a:r>
            <a:endParaRPr lang="en-US" sz="2400" dirty="0">
              <a:solidFill>
                <a:schemeClr val="tx1"/>
              </a:solidFill>
              <a:latin typeface="Sitka Subheading" pitchFamily="2" charset="0"/>
            </a:endParaRPr>
          </a:p>
        </p:txBody>
      </p:sp>
      <p:sp>
        <p:nvSpPr>
          <p:cNvPr id="9" name="Hexagon 8"/>
          <p:cNvSpPr/>
          <p:nvPr/>
        </p:nvSpPr>
        <p:spPr>
          <a:xfrm>
            <a:off x="2057400" y="4229098"/>
            <a:ext cx="2895601" cy="1866902"/>
          </a:xfrm>
          <a:prstGeom prst="hexagon">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Sitka Subheading" pitchFamily="2" charset="0"/>
              </a:rPr>
              <a:t>Sẵn</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sàng</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điều</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chỉnh</a:t>
            </a:r>
            <a:r>
              <a:rPr lang="en-US" sz="2400" dirty="0">
                <a:solidFill>
                  <a:schemeClr val="tx1"/>
                </a:solidFill>
                <a:latin typeface="Sitka Subheading" pitchFamily="2" charset="0"/>
              </a:rPr>
              <a:t> </a:t>
            </a:r>
            <a:r>
              <a:rPr lang="en-US" sz="2400" dirty="0" err="1" smtClean="0">
                <a:solidFill>
                  <a:schemeClr val="tx1"/>
                </a:solidFill>
                <a:latin typeface="Sitka Subheading" pitchFamily="2" charset="0"/>
              </a:rPr>
              <a:t>suy</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nghĩ</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nhận</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thức</a:t>
            </a:r>
            <a:endParaRPr lang="en-US" sz="2400" dirty="0">
              <a:solidFill>
                <a:schemeClr val="tx1"/>
              </a:solidFill>
              <a:latin typeface="Sitka Subheading" pitchFamily="2" charset="0"/>
            </a:endParaRPr>
          </a:p>
        </p:txBody>
      </p:sp>
    </p:spTree>
    <p:extLst>
      <p:ext uri="{BB962C8B-B14F-4D97-AF65-F5344CB8AC3E}">
        <p14:creationId xmlns:p14="http://schemas.microsoft.com/office/powerpoint/2010/main" val="21630003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847207"/>
          </a:xfrm>
          <a:prstGeom prst="rect">
            <a:avLst/>
          </a:prstGeom>
          <a:solidFill>
            <a:schemeClr val="bg1"/>
          </a:solidFill>
        </p:spPr>
        <p:txBody>
          <a:bodyPr wrap="square" rtlCol="0">
            <a:spAutoFit/>
          </a:bodyPr>
          <a:lstStyle/>
          <a:p>
            <a:pPr algn="ctr"/>
            <a:r>
              <a:rPr lang="en-US" sz="2800" b="1" i="1" dirty="0" smtClean="0">
                <a:solidFill>
                  <a:srgbClr val="FF0000"/>
                </a:solidFill>
                <a:latin typeface="Sitka Subheading" pitchFamily="2" charset="0"/>
              </a:rPr>
              <a:t>LUYỆN TẬP</a:t>
            </a:r>
          </a:p>
          <a:p>
            <a:pPr algn="just">
              <a:lnSpc>
                <a:spcPct val="150000"/>
              </a:lnSpc>
            </a:pPr>
            <a:r>
              <a:rPr lang="en-US" sz="2400" b="1" dirty="0" err="1" smtClean="0">
                <a:latin typeface="Sitka Subheading" pitchFamily="2" charset="0"/>
                <a:cs typeface="Arial" panose="020B0604020202020204" pitchFamily="34" charset="0"/>
              </a:rPr>
              <a:t>Tình</a:t>
            </a:r>
            <a:r>
              <a:rPr lang="en-US" sz="2400" b="1" dirty="0" smtClean="0">
                <a:latin typeface="Sitka Subheading" pitchFamily="2" charset="0"/>
                <a:cs typeface="Arial" panose="020B0604020202020204" pitchFamily="34" charset="0"/>
              </a:rPr>
              <a:t> </a:t>
            </a:r>
            <a:r>
              <a:rPr lang="en-US" sz="2400" b="1" dirty="0" err="1" smtClean="0">
                <a:latin typeface="Sitka Subheading" pitchFamily="2" charset="0"/>
                <a:cs typeface="Arial" panose="020B0604020202020204" pitchFamily="34" charset="0"/>
              </a:rPr>
              <a:t>huống</a:t>
            </a:r>
            <a:r>
              <a:rPr lang="en-US" sz="2400" b="1" dirty="0" smtClean="0">
                <a:latin typeface="Sitka Subheading" pitchFamily="2" charset="0"/>
                <a:cs typeface="Arial" panose="020B0604020202020204" pitchFamily="34" charset="0"/>
              </a:rPr>
              <a:t> 1: </a:t>
            </a:r>
            <a:r>
              <a:rPr lang="en-US" sz="2400" dirty="0" smtClean="0">
                <a:latin typeface="Sitka Subheading" pitchFamily="2" charset="0"/>
                <a:cs typeface="Arial" panose="020B0604020202020204" pitchFamily="34" charset="0"/>
              </a:rPr>
              <a:t>Mai </a:t>
            </a:r>
            <a:r>
              <a:rPr lang="en-US" sz="2400" dirty="0" err="1" smtClean="0">
                <a:latin typeface="Sitka Subheading" pitchFamily="2" charset="0"/>
                <a:cs typeface="Arial" panose="020B0604020202020204" pitchFamily="34" charset="0"/>
              </a:rPr>
              <a:t>là</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Hs</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lớp</a:t>
            </a:r>
            <a:r>
              <a:rPr lang="en-US" sz="2400" dirty="0" smtClean="0">
                <a:latin typeface="Sitka Subheading" pitchFamily="2" charset="0"/>
                <a:cs typeface="Arial" panose="020B0604020202020204" pitchFamily="34" charset="0"/>
              </a:rPr>
              <a:t> 6 </a:t>
            </a:r>
            <a:r>
              <a:rPr lang="en-US" sz="2400" dirty="0" err="1" smtClean="0">
                <a:latin typeface="Sitka Subheading" pitchFamily="2" charset="0"/>
                <a:cs typeface="Arial" panose="020B0604020202020204" pitchFamily="34" charset="0"/>
              </a:rPr>
              <a:t>trường</a:t>
            </a:r>
            <a:r>
              <a:rPr lang="en-US" sz="2400" dirty="0" smtClean="0">
                <a:latin typeface="Sitka Subheading" pitchFamily="2" charset="0"/>
                <a:cs typeface="Arial" panose="020B0604020202020204" pitchFamily="34" charset="0"/>
              </a:rPr>
              <a:t> THCS A. Mai </a:t>
            </a:r>
            <a:r>
              <a:rPr lang="en-US" sz="2400" dirty="0" err="1" smtClean="0">
                <a:latin typeface="Sitka Subheading" pitchFamily="2" charset="0"/>
                <a:cs typeface="Arial" panose="020B0604020202020204" pitchFamily="34" charset="0"/>
              </a:rPr>
              <a:t>có</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khả</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năng</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ca</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hát</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nhưng</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lại</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khá</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nhút</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nhát</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Vào</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dịp</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chào</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mừng</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ngày</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Nhà</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giáo</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Việt</a:t>
            </a:r>
            <a:r>
              <a:rPr lang="en-US" sz="2400" dirty="0" smtClean="0">
                <a:latin typeface="Sitka Subheading" pitchFamily="2" charset="0"/>
                <a:cs typeface="Arial" panose="020B0604020202020204" pitchFamily="34" charset="0"/>
              </a:rPr>
              <a:t> Nam 20/11, </a:t>
            </a:r>
            <a:r>
              <a:rPr lang="en-US" sz="2400" dirty="0" err="1" smtClean="0">
                <a:latin typeface="Sitka Subheading" pitchFamily="2" charset="0"/>
                <a:cs typeface="Arial" panose="020B0604020202020204" pitchFamily="34" charset="0"/>
              </a:rPr>
              <a:t>trường</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của</a:t>
            </a:r>
            <a:r>
              <a:rPr lang="en-US" sz="2400" dirty="0" smtClean="0">
                <a:latin typeface="Sitka Subheading" pitchFamily="2" charset="0"/>
                <a:cs typeface="Arial" panose="020B0604020202020204" pitchFamily="34" charset="0"/>
              </a:rPr>
              <a:t> Mai </a:t>
            </a:r>
            <a:r>
              <a:rPr lang="en-US" sz="2400" dirty="0" err="1" smtClean="0">
                <a:latin typeface="Sitka Subheading" pitchFamily="2" charset="0"/>
                <a:cs typeface="Arial" panose="020B0604020202020204" pitchFamily="34" charset="0"/>
              </a:rPr>
              <a:t>tổ</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chức</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cuộc</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thi</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văn</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nghệ</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Hùng</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bạn</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thân</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của</a:t>
            </a:r>
            <a:r>
              <a:rPr lang="en-US" sz="2400" dirty="0" smtClean="0">
                <a:latin typeface="Sitka Subheading" pitchFamily="2" charset="0"/>
                <a:cs typeface="Arial" panose="020B0604020202020204" pitchFamily="34" charset="0"/>
              </a:rPr>
              <a:t> Mai, </a:t>
            </a:r>
            <a:r>
              <a:rPr lang="en-US" sz="2400" dirty="0" err="1" smtClean="0">
                <a:latin typeface="Sitka Subheading" pitchFamily="2" charset="0"/>
                <a:cs typeface="Arial" panose="020B0604020202020204" pitchFamily="34" charset="0"/>
              </a:rPr>
              <a:t>đã</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động</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viên</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mai</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đăng</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kí</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tham</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gia</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Tuy</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nhiên</a:t>
            </a:r>
            <a:r>
              <a:rPr lang="en-US" sz="2400" dirty="0" smtClean="0">
                <a:latin typeface="Sitka Subheading" pitchFamily="2" charset="0"/>
                <a:cs typeface="Arial" panose="020B0604020202020204" pitchFamily="34" charset="0"/>
              </a:rPr>
              <a:t>, Mai </a:t>
            </a:r>
            <a:r>
              <a:rPr lang="en-US" sz="2400" dirty="0" err="1" smtClean="0">
                <a:latin typeface="Sitka Subheading" pitchFamily="2" charset="0"/>
                <a:cs typeface="Arial" panose="020B0604020202020204" pitchFamily="34" charset="0"/>
              </a:rPr>
              <a:t>vẫn</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băn</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khoăn</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và</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nói</a:t>
            </a:r>
            <a:r>
              <a:rPr lang="en-US" sz="2400" dirty="0" smtClean="0">
                <a:latin typeface="Sitka Subheading" pitchFamily="2" charset="0"/>
                <a:cs typeface="Arial" panose="020B0604020202020204" pitchFamily="34" charset="0"/>
              </a:rPr>
              <a:t>: “Ở </a:t>
            </a:r>
            <a:r>
              <a:rPr lang="en-US" sz="2400" dirty="0" err="1" smtClean="0">
                <a:latin typeface="Sitka Subheading" pitchFamily="2" charset="0"/>
                <a:cs typeface="Arial" panose="020B0604020202020204" pitchFamily="34" charset="0"/>
              </a:rPr>
              <a:t>các</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lớp</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khác</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nhiều</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bạn</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hát</a:t>
            </a:r>
            <a:r>
              <a:rPr lang="en-US" sz="2400" dirty="0" smtClean="0">
                <a:latin typeface="Sitka Subheading" pitchFamily="2" charset="0"/>
                <a:cs typeface="Arial" panose="020B0604020202020204" pitchFamily="34" charset="0"/>
              </a:rPr>
              <a:t> hay </a:t>
            </a:r>
            <a:r>
              <a:rPr lang="en-US" sz="2400" dirty="0" err="1" smtClean="0">
                <a:latin typeface="Sitka Subheading" pitchFamily="2" charset="0"/>
                <a:cs typeface="Arial" panose="020B0604020202020204" pitchFamily="34" charset="0"/>
              </a:rPr>
              <a:t>lắm</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mình</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không</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tham</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gia</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đâu</a:t>
            </a:r>
            <a:r>
              <a:rPr lang="en-US" sz="2400" dirty="0" smtClean="0">
                <a:latin typeface="Sitka Subheading" pitchFamily="2" charset="0"/>
                <a:cs typeface="Arial" panose="020B0604020202020204" pitchFamily="34" charset="0"/>
              </a:rPr>
              <a:t>”. </a:t>
            </a:r>
            <a:r>
              <a:rPr lang="en-US" sz="2400" i="1" dirty="0" err="1" smtClean="0">
                <a:solidFill>
                  <a:srgbClr val="FF0000"/>
                </a:solidFill>
                <a:latin typeface="Sitka Subheading" pitchFamily="2" charset="0"/>
                <a:cs typeface="Arial" panose="020B0604020202020204" pitchFamily="34" charset="0"/>
              </a:rPr>
              <a:t>Nếu</a:t>
            </a:r>
            <a:r>
              <a:rPr lang="en-US" sz="2400" i="1" dirty="0" smtClean="0">
                <a:solidFill>
                  <a:srgbClr val="FF0000"/>
                </a:solidFill>
                <a:latin typeface="Sitka Subheading" pitchFamily="2" charset="0"/>
                <a:cs typeface="Arial" panose="020B0604020202020204" pitchFamily="34" charset="0"/>
              </a:rPr>
              <a:t> </a:t>
            </a:r>
            <a:r>
              <a:rPr lang="en-US" sz="2400" i="1" dirty="0" err="1" smtClean="0">
                <a:solidFill>
                  <a:srgbClr val="FF0000"/>
                </a:solidFill>
                <a:latin typeface="Sitka Subheading" pitchFamily="2" charset="0"/>
                <a:cs typeface="Arial" panose="020B0604020202020204" pitchFamily="34" charset="0"/>
              </a:rPr>
              <a:t>là</a:t>
            </a:r>
            <a:r>
              <a:rPr lang="en-US" sz="2400" i="1" dirty="0" smtClean="0">
                <a:solidFill>
                  <a:srgbClr val="FF0000"/>
                </a:solidFill>
                <a:latin typeface="Sitka Subheading" pitchFamily="2" charset="0"/>
                <a:cs typeface="Arial" panose="020B0604020202020204" pitchFamily="34" charset="0"/>
              </a:rPr>
              <a:t> </a:t>
            </a:r>
            <a:r>
              <a:rPr lang="en-US" sz="2400" i="1" dirty="0" err="1" smtClean="0">
                <a:solidFill>
                  <a:srgbClr val="FF0000"/>
                </a:solidFill>
                <a:latin typeface="Sitka Subheading" pitchFamily="2" charset="0"/>
                <a:cs typeface="Arial" panose="020B0604020202020204" pitchFamily="34" charset="0"/>
              </a:rPr>
              <a:t>Hùng</a:t>
            </a:r>
            <a:r>
              <a:rPr lang="en-US" sz="2400" i="1" dirty="0" smtClean="0">
                <a:solidFill>
                  <a:srgbClr val="FF0000"/>
                </a:solidFill>
                <a:latin typeface="Sitka Subheading" pitchFamily="2" charset="0"/>
                <a:cs typeface="Arial" panose="020B0604020202020204" pitchFamily="34" charset="0"/>
              </a:rPr>
              <a:t>, </a:t>
            </a:r>
            <a:r>
              <a:rPr lang="en-US" sz="2400" i="1" dirty="0" err="1" smtClean="0">
                <a:solidFill>
                  <a:srgbClr val="FF0000"/>
                </a:solidFill>
                <a:latin typeface="Sitka Subheading" pitchFamily="2" charset="0"/>
                <a:cs typeface="Arial" panose="020B0604020202020204" pitchFamily="34" charset="0"/>
              </a:rPr>
              <a:t>em</a:t>
            </a:r>
            <a:r>
              <a:rPr lang="en-US" sz="2400" i="1" dirty="0" smtClean="0">
                <a:solidFill>
                  <a:srgbClr val="FF0000"/>
                </a:solidFill>
                <a:latin typeface="Sitka Subheading" pitchFamily="2" charset="0"/>
                <a:cs typeface="Arial" panose="020B0604020202020204" pitchFamily="34" charset="0"/>
              </a:rPr>
              <a:t> </a:t>
            </a:r>
            <a:r>
              <a:rPr lang="en-US" sz="2400" i="1" dirty="0" err="1" smtClean="0">
                <a:solidFill>
                  <a:srgbClr val="FF0000"/>
                </a:solidFill>
                <a:latin typeface="Sitka Subheading" pitchFamily="2" charset="0"/>
                <a:cs typeface="Arial" panose="020B0604020202020204" pitchFamily="34" charset="0"/>
              </a:rPr>
              <a:t>sẽ</a:t>
            </a:r>
            <a:r>
              <a:rPr lang="en-US" sz="2400" i="1" dirty="0" smtClean="0">
                <a:solidFill>
                  <a:srgbClr val="FF0000"/>
                </a:solidFill>
                <a:latin typeface="Sitka Subheading" pitchFamily="2" charset="0"/>
                <a:cs typeface="Arial" panose="020B0604020202020204" pitchFamily="34" charset="0"/>
              </a:rPr>
              <a:t> </a:t>
            </a:r>
            <a:r>
              <a:rPr lang="en-US" sz="2400" i="1" dirty="0" err="1" smtClean="0">
                <a:solidFill>
                  <a:srgbClr val="FF0000"/>
                </a:solidFill>
                <a:latin typeface="Sitka Subheading" pitchFamily="2" charset="0"/>
                <a:cs typeface="Arial" panose="020B0604020202020204" pitchFamily="34" charset="0"/>
              </a:rPr>
              <a:t>nói</a:t>
            </a:r>
            <a:r>
              <a:rPr lang="en-US" sz="2400" i="1" dirty="0" smtClean="0">
                <a:solidFill>
                  <a:srgbClr val="FF0000"/>
                </a:solidFill>
                <a:latin typeface="Sitka Subheading" pitchFamily="2" charset="0"/>
                <a:cs typeface="Arial" panose="020B0604020202020204" pitchFamily="34" charset="0"/>
              </a:rPr>
              <a:t> </a:t>
            </a:r>
            <a:r>
              <a:rPr lang="en-US" sz="2400" i="1" dirty="0" err="1" smtClean="0">
                <a:solidFill>
                  <a:srgbClr val="FF0000"/>
                </a:solidFill>
                <a:latin typeface="Sitka Subheading" pitchFamily="2" charset="0"/>
                <a:cs typeface="Arial" panose="020B0604020202020204" pitchFamily="34" charset="0"/>
              </a:rPr>
              <a:t>gì</a:t>
            </a:r>
            <a:r>
              <a:rPr lang="en-US" sz="2400" i="1" dirty="0" smtClean="0">
                <a:solidFill>
                  <a:srgbClr val="FF0000"/>
                </a:solidFill>
                <a:latin typeface="Sitka Subheading" pitchFamily="2" charset="0"/>
                <a:cs typeface="Arial" panose="020B0604020202020204" pitchFamily="34" charset="0"/>
              </a:rPr>
              <a:t> </a:t>
            </a:r>
            <a:r>
              <a:rPr lang="en-US" sz="2400" i="1" dirty="0" err="1" smtClean="0">
                <a:solidFill>
                  <a:srgbClr val="FF0000"/>
                </a:solidFill>
                <a:latin typeface="Sitka Subheading" pitchFamily="2" charset="0"/>
                <a:cs typeface="Arial" panose="020B0604020202020204" pitchFamily="34" charset="0"/>
              </a:rPr>
              <a:t>với</a:t>
            </a:r>
            <a:r>
              <a:rPr lang="en-US" sz="2400" i="1" dirty="0" smtClean="0">
                <a:solidFill>
                  <a:srgbClr val="FF0000"/>
                </a:solidFill>
                <a:latin typeface="Sitka Subheading" pitchFamily="2" charset="0"/>
                <a:cs typeface="Arial" panose="020B0604020202020204" pitchFamily="34" charset="0"/>
              </a:rPr>
              <a:t> Mai?</a:t>
            </a:r>
          </a:p>
        </p:txBody>
      </p:sp>
      <p:sp>
        <p:nvSpPr>
          <p:cNvPr id="3" name="TextBox 2"/>
          <p:cNvSpPr txBox="1"/>
          <p:nvPr/>
        </p:nvSpPr>
        <p:spPr>
          <a:xfrm>
            <a:off x="20541" y="3962400"/>
            <a:ext cx="9144000" cy="1554721"/>
          </a:xfrm>
          <a:prstGeom prst="rect">
            <a:avLst/>
          </a:prstGeom>
          <a:solidFill>
            <a:schemeClr val="bg1"/>
          </a:solidFill>
        </p:spPr>
        <p:txBody>
          <a:bodyPr wrap="square" rtlCol="0">
            <a:spAutoFit/>
          </a:bodyPr>
          <a:lstStyle/>
          <a:p>
            <a:pPr algn="just">
              <a:lnSpc>
                <a:spcPct val="150000"/>
              </a:lnSpc>
            </a:pPr>
            <a:r>
              <a:rPr lang="en-US" sz="2200" b="1" dirty="0" err="1" smtClean="0">
                <a:latin typeface="Sitka Subheading" pitchFamily="2" charset="0"/>
              </a:rPr>
              <a:t>Gợi</a:t>
            </a:r>
            <a:r>
              <a:rPr lang="en-US" sz="2200" b="1" dirty="0" smtClean="0">
                <a:latin typeface="Sitka Subheading" pitchFamily="2" charset="0"/>
              </a:rPr>
              <a:t> </a:t>
            </a:r>
            <a:r>
              <a:rPr lang="en-US" sz="2200" b="1" dirty="0">
                <a:latin typeface="Sitka Subheading" pitchFamily="2" charset="0"/>
              </a:rPr>
              <a:t>ý:</a:t>
            </a:r>
            <a:r>
              <a:rPr lang="en-US" sz="2200" dirty="0">
                <a:latin typeface="Sitka Subheading" pitchFamily="2" charset="0"/>
              </a:rPr>
              <a:t> </a:t>
            </a:r>
            <a:r>
              <a:rPr lang="en-US" sz="2200" dirty="0" err="1">
                <a:latin typeface="Sitka Subheading" pitchFamily="2" charset="0"/>
              </a:rPr>
              <a:t>Nếu</a:t>
            </a:r>
            <a:r>
              <a:rPr lang="en-US" sz="2200" dirty="0">
                <a:latin typeface="Sitka Subheading" pitchFamily="2" charset="0"/>
              </a:rPr>
              <a:t> </a:t>
            </a:r>
            <a:r>
              <a:rPr lang="en-US" sz="2200" dirty="0" err="1">
                <a:latin typeface="Sitka Subheading" pitchFamily="2" charset="0"/>
              </a:rPr>
              <a:t>là</a:t>
            </a:r>
            <a:r>
              <a:rPr lang="en-US" sz="2200" dirty="0">
                <a:latin typeface="Sitka Subheading" pitchFamily="2" charset="0"/>
              </a:rPr>
              <a:t> </a:t>
            </a:r>
            <a:r>
              <a:rPr lang="en-US" sz="2200" dirty="0" err="1">
                <a:latin typeface="Sitka Subheading" pitchFamily="2" charset="0"/>
              </a:rPr>
              <a:t>Hùng</a:t>
            </a:r>
            <a:r>
              <a:rPr lang="en-US" sz="2200" dirty="0">
                <a:latin typeface="Sitka Subheading" pitchFamily="2" charset="0"/>
              </a:rPr>
              <a:t>, </a:t>
            </a:r>
            <a:r>
              <a:rPr lang="en-US" sz="2200" dirty="0" err="1">
                <a:latin typeface="Sitka Subheading" pitchFamily="2" charset="0"/>
              </a:rPr>
              <a:t>em</a:t>
            </a:r>
            <a:r>
              <a:rPr lang="en-US" sz="2200" dirty="0">
                <a:latin typeface="Sitka Subheading" pitchFamily="2" charset="0"/>
              </a:rPr>
              <a:t> </a:t>
            </a:r>
            <a:r>
              <a:rPr lang="en-US" sz="2200" dirty="0" err="1">
                <a:latin typeface="Sitka Subheading" pitchFamily="2" charset="0"/>
              </a:rPr>
              <a:t>sẽ</a:t>
            </a:r>
            <a:r>
              <a:rPr lang="en-US" sz="2200" dirty="0">
                <a:latin typeface="Sitka Subheading" pitchFamily="2" charset="0"/>
              </a:rPr>
              <a:t> </a:t>
            </a:r>
            <a:r>
              <a:rPr lang="en-US" sz="2200" dirty="0" err="1">
                <a:latin typeface="Sitka Subheading" pitchFamily="2" charset="0"/>
              </a:rPr>
              <a:t>nói</a:t>
            </a:r>
            <a:r>
              <a:rPr lang="en-US" sz="2200" dirty="0">
                <a:latin typeface="Sitka Subheading" pitchFamily="2" charset="0"/>
              </a:rPr>
              <a:t>:</a:t>
            </a:r>
          </a:p>
          <a:p>
            <a:pPr algn="just">
              <a:lnSpc>
                <a:spcPct val="150000"/>
              </a:lnSpc>
            </a:pPr>
            <a:r>
              <a:rPr lang="en-US" sz="2200" dirty="0">
                <a:latin typeface="Sitka Subheading" pitchFamily="2" charset="0"/>
              </a:rPr>
              <a:t>- Mai </a:t>
            </a:r>
            <a:r>
              <a:rPr lang="en-US" sz="2200" dirty="0" err="1">
                <a:latin typeface="Sitka Subheading" pitchFamily="2" charset="0"/>
              </a:rPr>
              <a:t>hát</a:t>
            </a:r>
            <a:r>
              <a:rPr lang="en-US" sz="2200" dirty="0">
                <a:latin typeface="Sitka Subheading" pitchFamily="2" charset="0"/>
              </a:rPr>
              <a:t> </a:t>
            </a:r>
            <a:r>
              <a:rPr lang="en-US" sz="2200" dirty="0" err="1">
                <a:latin typeface="Sitka Subheading" pitchFamily="2" charset="0"/>
              </a:rPr>
              <a:t>cũng</a:t>
            </a:r>
            <a:r>
              <a:rPr lang="en-US" sz="2200" dirty="0">
                <a:latin typeface="Sitka Subheading" pitchFamily="2" charset="0"/>
              </a:rPr>
              <a:t> </a:t>
            </a:r>
            <a:r>
              <a:rPr lang="en-US" sz="2200" dirty="0" err="1">
                <a:latin typeface="Sitka Subheading" pitchFamily="2" charset="0"/>
              </a:rPr>
              <a:t>rất</a:t>
            </a:r>
            <a:r>
              <a:rPr lang="en-US" sz="2200" dirty="0">
                <a:latin typeface="Sitka Subheading" pitchFamily="2" charset="0"/>
              </a:rPr>
              <a:t> hay, </a:t>
            </a:r>
            <a:r>
              <a:rPr lang="en-US" sz="2200" dirty="0" err="1">
                <a:latin typeface="Sitka Subheading" pitchFamily="2" charset="0"/>
              </a:rPr>
              <a:t>cậu</a:t>
            </a:r>
            <a:r>
              <a:rPr lang="en-US" sz="2200" dirty="0">
                <a:latin typeface="Sitka Subheading" pitchFamily="2" charset="0"/>
              </a:rPr>
              <a:t> </a:t>
            </a:r>
            <a:r>
              <a:rPr lang="en-US" sz="2200" dirty="0" err="1">
                <a:latin typeface="Sitka Subheading" pitchFamily="2" charset="0"/>
              </a:rPr>
              <a:t>hãy</a:t>
            </a:r>
            <a:r>
              <a:rPr lang="en-US" sz="2200" dirty="0">
                <a:latin typeface="Sitka Subheading" pitchFamily="2" charset="0"/>
              </a:rPr>
              <a:t> </a:t>
            </a:r>
            <a:r>
              <a:rPr lang="en-US" sz="2200" dirty="0" err="1">
                <a:latin typeface="Sitka Subheading" pitchFamily="2" charset="0"/>
              </a:rPr>
              <a:t>mạnh</a:t>
            </a:r>
            <a:r>
              <a:rPr lang="en-US" sz="2200" dirty="0">
                <a:latin typeface="Sitka Subheading" pitchFamily="2" charset="0"/>
              </a:rPr>
              <a:t> </a:t>
            </a:r>
            <a:r>
              <a:rPr lang="en-US" sz="2200" dirty="0" err="1">
                <a:latin typeface="Sitka Subheading" pitchFamily="2" charset="0"/>
              </a:rPr>
              <a:t>dạn</a:t>
            </a:r>
            <a:r>
              <a:rPr lang="en-US" sz="2200" dirty="0">
                <a:latin typeface="Sitka Subheading" pitchFamily="2" charset="0"/>
              </a:rPr>
              <a:t> </a:t>
            </a:r>
            <a:r>
              <a:rPr lang="en-US" sz="2200" dirty="0" err="1">
                <a:latin typeface="Sitka Subheading" pitchFamily="2" charset="0"/>
              </a:rPr>
              <a:t>thể</a:t>
            </a:r>
            <a:r>
              <a:rPr lang="en-US" sz="2200" dirty="0">
                <a:latin typeface="Sitka Subheading" pitchFamily="2" charset="0"/>
              </a:rPr>
              <a:t> </a:t>
            </a:r>
            <a:r>
              <a:rPr lang="en-US" sz="2200" dirty="0" err="1">
                <a:latin typeface="Sitka Subheading" pitchFamily="2" charset="0"/>
              </a:rPr>
              <a:t>hiện</a:t>
            </a:r>
            <a:r>
              <a:rPr lang="en-US" sz="2200" dirty="0">
                <a:latin typeface="Sitka Subheading" pitchFamily="2" charset="0"/>
              </a:rPr>
              <a:t> </a:t>
            </a:r>
            <a:r>
              <a:rPr lang="en-US" sz="2200" dirty="0" err="1">
                <a:latin typeface="Sitka Subheading" pitchFamily="2" charset="0"/>
              </a:rPr>
              <a:t>tài</a:t>
            </a:r>
            <a:r>
              <a:rPr lang="en-US" sz="2200" dirty="0">
                <a:latin typeface="Sitka Subheading" pitchFamily="2" charset="0"/>
              </a:rPr>
              <a:t> </a:t>
            </a:r>
            <a:r>
              <a:rPr lang="en-US" sz="2200" dirty="0" err="1">
                <a:latin typeface="Sitka Subheading" pitchFamily="2" charset="0"/>
              </a:rPr>
              <a:t>năng</a:t>
            </a:r>
            <a:r>
              <a:rPr lang="en-US" sz="2200" dirty="0">
                <a:latin typeface="Sitka Subheading" pitchFamily="2" charset="0"/>
              </a:rPr>
              <a:t> </a:t>
            </a:r>
            <a:r>
              <a:rPr lang="en-US" sz="2200" dirty="0" err="1">
                <a:latin typeface="Sitka Subheading" pitchFamily="2" charset="0"/>
              </a:rPr>
              <a:t>của</a:t>
            </a:r>
            <a:r>
              <a:rPr lang="en-US" sz="2200" dirty="0">
                <a:latin typeface="Sitka Subheading" pitchFamily="2" charset="0"/>
              </a:rPr>
              <a:t> </a:t>
            </a:r>
            <a:r>
              <a:rPr lang="en-US" sz="2200" dirty="0" err="1">
                <a:latin typeface="Sitka Subheading" pitchFamily="2" charset="0"/>
              </a:rPr>
              <a:t>mình</a:t>
            </a:r>
            <a:r>
              <a:rPr lang="en-US" sz="2200" dirty="0">
                <a:latin typeface="Sitka Subheading" pitchFamily="2" charset="0"/>
              </a:rPr>
              <a:t>.</a:t>
            </a:r>
          </a:p>
          <a:p>
            <a:pPr algn="just">
              <a:lnSpc>
                <a:spcPct val="150000"/>
              </a:lnSpc>
            </a:pPr>
            <a:r>
              <a:rPr lang="en-US" sz="2200" dirty="0">
                <a:latin typeface="Sitka Subheading" pitchFamily="2" charset="0"/>
              </a:rPr>
              <a:t>- </a:t>
            </a:r>
            <a:r>
              <a:rPr lang="en-US" sz="2200" dirty="0" err="1">
                <a:latin typeface="Sitka Subheading" pitchFamily="2" charset="0"/>
              </a:rPr>
              <a:t>Có</a:t>
            </a:r>
            <a:r>
              <a:rPr lang="en-US" sz="2200" dirty="0">
                <a:latin typeface="Sitka Subheading" pitchFamily="2" charset="0"/>
              </a:rPr>
              <a:t> </a:t>
            </a:r>
            <a:r>
              <a:rPr lang="en-US" sz="2200" dirty="0" err="1">
                <a:latin typeface="Sitka Subheading" pitchFamily="2" charset="0"/>
              </a:rPr>
              <a:t>như</a:t>
            </a:r>
            <a:r>
              <a:rPr lang="en-US" sz="2200" dirty="0">
                <a:latin typeface="Sitka Subheading" pitchFamily="2" charset="0"/>
              </a:rPr>
              <a:t> </a:t>
            </a:r>
            <a:r>
              <a:rPr lang="en-US" sz="2200" dirty="0" err="1">
                <a:latin typeface="Sitka Subheading" pitchFamily="2" charset="0"/>
              </a:rPr>
              <a:t>vậy</a:t>
            </a:r>
            <a:r>
              <a:rPr lang="en-US" sz="2200" dirty="0">
                <a:latin typeface="Sitka Subheading" pitchFamily="2" charset="0"/>
              </a:rPr>
              <a:t> </a:t>
            </a:r>
            <a:r>
              <a:rPr lang="en-US" sz="2200" dirty="0" err="1">
                <a:latin typeface="Sitka Subheading" pitchFamily="2" charset="0"/>
              </a:rPr>
              <a:t>mới</a:t>
            </a:r>
            <a:r>
              <a:rPr lang="en-US" sz="2200" dirty="0">
                <a:latin typeface="Sitka Subheading" pitchFamily="2" charset="0"/>
              </a:rPr>
              <a:t> </a:t>
            </a:r>
            <a:r>
              <a:rPr lang="en-US" sz="2200" dirty="0" err="1">
                <a:latin typeface="Sitka Subheading" pitchFamily="2" charset="0"/>
              </a:rPr>
              <a:t>phát</a:t>
            </a:r>
            <a:r>
              <a:rPr lang="en-US" sz="2200" dirty="0">
                <a:latin typeface="Sitka Subheading" pitchFamily="2" charset="0"/>
              </a:rPr>
              <a:t> </a:t>
            </a:r>
            <a:r>
              <a:rPr lang="en-US" sz="2200" dirty="0" err="1">
                <a:latin typeface="Sitka Subheading" pitchFamily="2" charset="0"/>
              </a:rPr>
              <a:t>triển</a:t>
            </a:r>
            <a:r>
              <a:rPr lang="en-US" sz="2200" dirty="0">
                <a:latin typeface="Sitka Subheading" pitchFamily="2" charset="0"/>
              </a:rPr>
              <a:t> </a:t>
            </a:r>
            <a:r>
              <a:rPr lang="en-US" sz="2200" dirty="0" err="1">
                <a:latin typeface="Sitka Subheading" pitchFamily="2" charset="0"/>
              </a:rPr>
              <a:t>được</a:t>
            </a:r>
            <a:r>
              <a:rPr lang="en-US" sz="2200" dirty="0">
                <a:latin typeface="Sitka Subheading" pitchFamily="2" charset="0"/>
              </a:rPr>
              <a:t> </a:t>
            </a:r>
            <a:r>
              <a:rPr lang="en-US" sz="2200" dirty="0" err="1">
                <a:latin typeface="Sitka Subheading" pitchFamily="2" charset="0"/>
              </a:rPr>
              <a:t>bản</a:t>
            </a:r>
            <a:r>
              <a:rPr lang="en-US" sz="2200" dirty="0">
                <a:latin typeface="Sitka Subheading" pitchFamily="2" charset="0"/>
              </a:rPr>
              <a:t> </a:t>
            </a:r>
            <a:r>
              <a:rPr lang="en-US" sz="2200" dirty="0" err="1" smtClean="0">
                <a:latin typeface="Sitka Subheading" pitchFamily="2" charset="0"/>
              </a:rPr>
              <a:t>thân</a:t>
            </a:r>
            <a:endParaRPr lang="en-US" sz="2200" dirty="0">
              <a:latin typeface="Sitka Subheading" pitchFamily="2" charset="0"/>
            </a:endParaRPr>
          </a:p>
        </p:txBody>
      </p:sp>
    </p:spTree>
    <p:extLst>
      <p:ext uri="{BB962C8B-B14F-4D97-AF65-F5344CB8AC3E}">
        <p14:creationId xmlns:p14="http://schemas.microsoft.com/office/powerpoint/2010/main" val="12220491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541"/>
            <a:ext cx="9144000" cy="3847207"/>
          </a:xfrm>
          <a:prstGeom prst="rect">
            <a:avLst/>
          </a:prstGeom>
          <a:solidFill>
            <a:schemeClr val="bg1"/>
          </a:solidFill>
        </p:spPr>
        <p:txBody>
          <a:bodyPr wrap="square" rtlCol="0">
            <a:spAutoFit/>
          </a:bodyPr>
          <a:lstStyle/>
          <a:p>
            <a:pPr algn="ctr"/>
            <a:r>
              <a:rPr lang="en-US" sz="2800" b="1" i="1" dirty="0" smtClean="0">
                <a:solidFill>
                  <a:srgbClr val="FF0000"/>
                </a:solidFill>
                <a:latin typeface="Sitka Subheading" pitchFamily="2" charset="0"/>
              </a:rPr>
              <a:t>LUYỆN TẬP</a:t>
            </a:r>
          </a:p>
          <a:p>
            <a:pPr algn="just">
              <a:lnSpc>
                <a:spcPct val="150000"/>
              </a:lnSpc>
            </a:pPr>
            <a:r>
              <a:rPr lang="en-US" sz="2400" b="1" dirty="0" err="1" smtClean="0">
                <a:latin typeface="Sitka Subheading" pitchFamily="2" charset="0"/>
                <a:cs typeface="Arial" panose="020B0604020202020204" pitchFamily="34" charset="0"/>
              </a:rPr>
              <a:t>Tình</a:t>
            </a:r>
            <a:r>
              <a:rPr lang="en-US" sz="2400" b="1" dirty="0" smtClean="0">
                <a:latin typeface="Sitka Subheading" pitchFamily="2" charset="0"/>
                <a:cs typeface="Arial" panose="020B0604020202020204" pitchFamily="34" charset="0"/>
              </a:rPr>
              <a:t> </a:t>
            </a:r>
            <a:r>
              <a:rPr lang="en-US" sz="2400" b="1" dirty="0" err="1" smtClean="0">
                <a:latin typeface="Sitka Subheading" pitchFamily="2" charset="0"/>
                <a:cs typeface="Arial" panose="020B0604020202020204" pitchFamily="34" charset="0"/>
              </a:rPr>
              <a:t>huống</a:t>
            </a:r>
            <a:r>
              <a:rPr lang="en-US" sz="2400" b="1" dirty="0" smtClean="0">
                <a:latin typeface="Sitka Subheading" pitchFamily="2" charset="0"/>
                <a:cs typeface="Arial" panose="020B0604020202020204" pitchFamily="34" charset="0"/>
              </a:rPr>
              <a:t> 2: </a:t>
            </a:r>
            <a:r>
              <a:rPr lang="en-US" sz="2400" dirty="0" err="1" smtClean="0">
                <a:latin typeface="Sitka Subheading" pitchFamily="2" charset="0"/>
                <a:cs typeface="Arial" panose="020B0604020202020204" pitchFamily="34" charset="0"/>
              </a:rPr>
              <a:t>Tùng</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là</a:t>
            </a:r>
            <a:r>
              <a:rPr lang="en-US" sz="2400" dirty="0" smtClean="0">
                <a:latin typeface="Sitka Subheading" pitchFamily="2" charset="0"/>
                <a:cs typeface="Arial" panose="020B0604020202020204" pitchFamily="34" charset="0"/>
              </a:rPr>
              <a:t> 1 </a:t>
            </a:r>
            <a:r>
              <a:rPr lang="en-US" sz="2400" dirty="0" err="1" smtClean="0">
                <a:latin typeface="Sitka Subheading" pitchFamily="2" charset="0"/>
                <a:cs typeface="Arial" panose="020B0604020202020204" pitchFamily="34" charset="0"/>
              </a:rPr>
              <a:t>trong</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những</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Hs</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giỏi</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của</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lớp</a:t>
            </a:r>
            <a:r>
              <a:rPr lang="en-US" sz="2400" dirty="0" smtClean="0">
                <a:latin typeface="Sitka Subheading" pitchFamily="2" charset="0"/>
                <a:cs typeface="Arial" panose="020B0604020202020204" pitchFamily="34" charset="0"/>
              </a:rPr>
              <a:t> 6A. </a:t>
            </a:r>
            <a:r>
              <a:rPr lang="en-US" sz="2400" dirty="0" err="1" smtClean="0">
                <a:latin typeface="Sitka Subheading" pitchFamily="2" charset="0"/>
                <a:cs typeface="Arial" panose="020B0604020202020204" pitchFamily="34" charset="0"/>
              </a:rPr>
              <a:t>Bạn</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học</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tốt</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nhiều</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môn</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và</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thường</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chuẩn</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bị</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rất</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kĩ</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mỗi</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khi</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được</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giao</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các</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nhiệm</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vụ</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học</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tập</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trong</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nhóm</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Tuy</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nhiên</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Tùng</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lại</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ngại</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nói</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trước</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đám</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đông</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Vì</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mỗi</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lần</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thuyết</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trình</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Tùng</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dễ</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nói</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lắp</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bắp</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tay</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chân</a:t>
            </a:r>
            <a:r>
              <a:rPr lang="en-US" sz="2400" dirty="0" smtClean="0">
                <a:latin typeface="Sitka Subheading" pitchFamily="2" charset="0"/>
                <a:cs typeface="Arial" panose="020B0604020202020204" pitchFamily="34" charset="0"/>
              </a:rPr>
              <a:t> run </a:t>
            </a:r>
            <a:r>
              <a:rPr lang="en-US" sz="2400" dirty="0" err="1" smtClean="0">
                <a:latin typeface="Sitka Subheading" pitchFamily="2" charset="0"/>
                <a:cs typeface="Arial" panose="020B0604020202020204" pitchFamily="34" charset="0"/>
              </a:rPr>
              <a:t>rẩy</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dù</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chuẩn</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bị</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bài</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cẩn</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thận</a:t>
            </a:r>
            <a:r>
              <a:rPr lang="en-US" sz="2400" dirty="0" smtClean="0">
                <a:latin typeface="Sitka Subheading" pitchFamily="2" charset="0"/>
                <a:cs typeface="Arial" panose="020B0604020202020204" pitchFamily="34" charset="0"/>
              </a:rPr>
              <a:t>.</a:t>
            </a:r>
          </a:p>
          <a:p>
            <a:pPr algn="just">
              <a:lnSpc>
                <a:spcPct val="150000"/>
              </a:lnSpc>
            </a:pPr>
            <a:r>
              <a:rPr lang="en-US" sz="2400" i="1" dirty="0" err="1" smtClean="0">
                <a:solidFill>
                  <a:srgbClr val="FF0000"/>
                </a:solidFill>
                <a:latin typeface="Sitka Subheading" pitchFamily="2" charset="0"/>
                <a:cs typeface="Arial" panose="020B0604020202020204" pitchFamily="34" charset="0"/>
              </a:rPr>
              <a:t>Nếu</a:t>
            </a:r>
            <a:r>
              <a:rPr lang="en-US" sz="2400" i="1" dirty="0" smtClean="0">
                <a:solidFill>
                  <a:srgbClr val="FF0000"/>
                </a:solidFill>
                <a:latin typeface="Sitka Subheading" pitchFamily="2" charset="0"/>
                <a:cs typeface="Arial" panose="020B0604020202020204" pitchFamily="34" charset="0"/>
              </a:rPr>
              <a:t> </a:t>
            </a:r>
            <a:r>
              <a:rPr lang="en-US" sz="2400" i="1" dirty="0" err="1" smtClean="0">
                <a:solidFill>
                  <a:srgbClr val="FF0000"/>
                </a:solidFill>
                <a:latin typeface="Sitka Subheading" pitchFamily="2" charset="0"/>
                <a:cs typeface="Arial" panose="020B0604020202020204" pitchFamily="34" charset="0"/>
              </a:rPr>
              <a:t>là</a:t>
            </a:r>
            <a:r>
              <a:rPr lang="en-US" sz="2400" i="1" dirty="0" smtClean="0">
                <a:solidFill>
                  <a:srgbClr val="FF0000"/>
                </a:solidFill>
                <a:latin typeface="Sitka Subheading" pitchFamily="2" charset="0"/>
                <a:cs typeface="Arial" panose="020B0604020202020204" pitchFamily="34" charset="0"/>
              </a:rPr>
              <a:t> </a:t>
            </a:r>
            <a:r>
              <a:rPr lang="en-US" sz="2400" i="1" dirty="0" err="1" smtClean="0">
                <a:solidFill>
                  <a:srgbClr val="FF0000"/>
                </a:solidFill>
                <a:latin typeface="Sitka Subheading" pitchFamily="2" charset="0"/>
                <a:cs typeface="Arial" panose="020B0604020202020204" pitchFamily="34" charset="0"/>
              </a:rPr>
              <a:t>Tùng</a:t>
            </a:r>
            <a:r>
              <a:rPr lang="en-US" sz="2400" i="1" dirty="0" smtClean="0">
                <a:solidFill>
                  <a:srgbClr val="FF0000"/>
                </a:solidFill>
                <a:latin typeface="Sitka Subheading" pitchFamily="2" charset="0"/>
                <a:cs typeface="Arial" panose="020B0604020202020204" pitchFamily="34" charset="0"/>
              </a:rPr>
              <a:t>, </a:t>
            </a:r>
            <a:r>
              <a:rPr lang="en-US" sz="2400" i="1" dirty="0" err="1" smtClean="0">
                <a:solidFill>
                  <a:srgbClr val="FF0000"/>
                </a:solidFill>
                <a:latin typeface="Sitka Subheading" pitchFamily="2" charset="0"/>
                <a:cs typeface="Arial" panose="020B0604020202020204" pitchFamily="34" charset="0"/>
              </a:rPr>
              <a:t>em</a:t>
            </a:r>
            <a:r>
              <a:rPr lang="en-US" sz="2400" i="1" dirty="0" smtClean="0">
                <a:solidFill>
                  <a:srgbClr val="FF0000"/>
                </a:solidFill>
                <a:latin typeface="Sitka Subheading" pitchFamily="2" charset="0"/>
                <a:cs typeface="Arial" panose="020B0604020202020204" pitchFamily="34" charset="0"/>
              </a:rPr>
              <a:t> </a:t>
            </a:r>
            <a:r>
              <a:rPr lang="en-US" sz="2400" i="1" dirty="0" err="1" smtClean="0">
                <a:solidFill>
                  <a:srgbClr val="FF0000"/>
                </a:solidFill>
                <a:latin typeface="Sitka Subheading" pitchFamily="2" charset="0"/>
                <a:cs typeface="Arial" panose="020B0604020202020204" pitchFamily="34" charset="0"/>
              </a:rPr>
              <a:t>sẽ</a:t>
            </a:r>
            <a:r>
              <a:rPr lang="en-US" sz="2400" i="1" dirty="0" smtClean="0">
                <a:solidFill>
                  <a:srgbClr val="FF0000"/>
                </a:solidFill>
                <a:latin typeface="Sitka Subheading" pitchFamily="2" charset="0"/>
                <a:cs typeface="Arial" panose="020B0604020202020204" pitchFamily="34" charset="0"/>
              </a:rPr>
              <a:t> </a:t>
            </a:r>
            <a:r>
              <a:rPr lang="en-US" sz="2400" i="1" dirty="0" err="1" smtClean="0">
                <a:solidFill>
                  <a:srgbClr val="FF0000"/>
                </a:solidFill>
                <a:latin typeface="Sitka Subheading" pitchFamily="2" charset="0"/>
                <a:cs typeface="Arial" panose="020B0604020202020204" pitchFamily="34" charset="0"/>
              </a:rPr>
              <a:t>khắc</a:t>
            </a:r>
            <a:r>
              <a:rPr lang="en-US" sz="2400" i="1" dirty="0" smtClean="0">
                <a:solidFill>
                  <a:srgbClr val="FF0000"/>
                </a:solidFill>
                <a:latin typeface="Sitka Subheading" pitchFamily="2" charset="0"/>
                <a:cs typeface="Arial" panose="020B0604020202020204" pitchFamily="34" charset="0"/>
              </a:rPr>
              <a:t> </a:t>
            </a:r>
            <a:r>
              <a:rPr lang="en-US" sz="2400" i="1" dirty="0" err="1" smtClean="0">
                <a:solidFill>
                  <a:srgbClr val="FF0000"/>
                </a:solidFill>
                <a:latin typeface="Sitka Subheading" pitchFamily="2" charset="0"/>
                <a:cs typeface="Arial" panose="020B0604020202020204" pitchFamily="34" charset="0"/>
              </a:rPr>
              <a:t>phục</a:t>
            </a:r>
            <a:r>
              <a:rPr lang="en-US" sz="2400" i="1" dirty="0" smtClean="0">
                <a:solidFill>
                  <a:srgbClr val="FF0000"/>
                </a:solidFill>
                <a:latin typeface="Sitka Subheading" pitchFamily="2" charset="0"/>
                <a:cs typeface="Arial" panose="020B0604020202020204" pitchFamily="34" charset="0"/>
              </a:rPr>
              <a:t> </a:t>
            </a:r>
            <a:r>
              <a:rPr lang="en-US" sz="2400" i="1" dirty="0" err="1" smtClean="0">
                <a:solidFill>
                  <a:srgbClr val="FF0000"/>
                </a:solidFill>
                <a:latin typeface="Sitka Subheading" pitchFamily="2" charset="0"/>
                <a:cs typeface="Arial" panose="020B0604020202020204" pitchFamily="34" charset="0"/>
              </a:rPr>
              <a:t>hạn</a:t>
            </a:r>
            <a:r>
              <a:rPr lang="en-US" sz="2400" i="1" dirty="0" smtClean="0">
                <a:solidFill>
                  <a:srgbClr val="FF0000"/>
                </a:solidFill>
                <a:latin typeface="Sitka Subheading" pitchFamily="2" charset="0"/>
                <a:cs typeface="Arial" panose="020B0604020202020204" pitchFamily="34" charset="0"/>
              </a:rPr>
              <a:t> </a:t>
            </a:r>
            <a:r>
              <a:rPr lang="en-US" sz="2400" i="1" dirty="0" err="1" smtClean="0">
                <a:solidFill>
                  <a:srgbClr val="FF0000"/>
                </a:solidFill>
                <a:latin typeface="Sitka Subheading" pitchFamily="2" charset="0"/>
                <a:cs typeface="Arial" panose="020B0604020202020204" pitchFamily="34" charset="0"/>
              </a:rPr>
              <a:t>chế</a:t>
            </a:r>
            <a:r>
              <a:rPr lang="en-US" sz="2400" i="1" dirty="0" smtClean="0">
                <a:solidFill>
                  <a:srgbClr val="FF0000"/>
                </a:solidFill>
                <a:latin typeface="Sitka Subheading" pitchFamily="2" charset="0"/>
                <a:cs typeface="Arial" panose="020B0604020202020204" pitchFamily="34" charset="0"/>
              </a:rPr>
              <a:t> </a:t>
            </a:r>
            <a:r>
              <a:rPr lang="en-US" sz="2400" i="1" dirty="0" err="1" smtClean="0">
                <a:solidFill>
                  <a:srgbClr val="FF0000"/>
                </a:solidFill>
                <a:latin typeface="Sitka Subheading" pitchFamily="2" charset="0"/>
                <a:cs typeface="Arial" panose="020B0604020202020204" pitchFamily="34" charset="0"/>
              </a:rPr>
              <a:t>này</a:t>
            </a:r>
            <a:r>
              <a:rPr lang="en-US" sz="2400" i="1" dirty="0" smtClean="0">
                <a:solidFill>
                  <a:srgbClr val="FF0000"/>
                </a:solidFill>
                <a:latin typeface="Sitka Subheading" pitchFamily="2" charset="0"/>
                <a:cs typeface="Arial" panose="020B0604020202020204" pitchFamily="34" charset="0"/>
              </a:rPr>
              <a:t> </a:t>
            </a:r>
            <a:r>
              <a:rPr lang="en-US" sz="2400" i="1" dirty="0" err="1" smtClean="0">
                <a:solidFill>
                  <a:srgbClr val="FF0000"/>
                </a:solidFill>
                <a:latin typeface="Sitka Subheading" pitchFamily="2" charset="0"/>
                <a:cs typeface="Arial" panose="020B0604020202020204" pitchFamily="34" charset="0"/>
              </a:rPr>
              <a:t>như</a:t>
            </a:r>
            <a:r>
              <a:rPr lang="en-US" sz="2400" i="1" dirty="0" smtClean="0">
                <a:solidFill>
                  <a:srgbClr val="FF0000"/>
                </a:solidFill>
                <a:latin typeface="Sitka Subheading" pitchFamily="2" charset="0"/>
                <a:cs typeface="Arial" panose="020B0604020202020204" pitchFamily="34" charset="0"/>
              </a:rPr>
              <a:t> </a:t>
            </a:r>
            <a:r>
              <a:rPr lang="en-US" sz="2400" i="1" dirty="0" err="1" smtClean="0">
                <a:solidFill>
                  <a:srgbClr val="FF0000"/>
                </a:solidFill>
                <a:latin typeface="Sitka Subheading" pitchFamily="2" charset="0"/>
                <a:cs typeface="Arial" panose="020B0604020202020204" pitchFamily="34" charset="0"/>
              </a:rPr>
              <a:t>thế</a:t>
            </a:r>
            <a:r>
              <a:rPr lang="en-US" sz="2400" i="1" dirty="0" smtClean="0">
                <a:solidFill>
                  <a:srgbClr val="FF0000"/>
                </a:solidFill>
                <a:latin typeface="Sitka Subheading" pitchFamily="2" charset="0"/>
                <a:cs typeface="Arial" panose="020B0604020202020204" pitchFamily="34" charset="0"/>
              </a:rPr>
              <a:t> </a:t>
            </a:r>
            <a:r>
              <a:rPr lang="en-US" sz="2400" i="1" dirty="0" err="1" smtClean="0">
                <a:solidFill>
                  <a:srgbClr val="FF0000"/>
                </a:solidFill>
                <a:latin typeface="Sitka Subheading" pitchFamily="2" charset="0"/>
                <a:cs typeface="Arial" panose="020B0604020202020204" pitchFamily="34" charset="0"/>
              </a:rPr>
              <a:t>nào</a:t>
            </a:r>
            <a:r>
              <a:rPr lang="en-US" sz="2400" i="1" dirty="0" smtClean="0">
                <a:solidFill>
                  <a:srgbClr val="FF0000"/>
                </a:solidFill>
                <a:latin typeface="Sitka Subheading" pitchFamily="2" charset="0"/>
                <a:cs typeface="Arial" panose="020B0604020202020204" pitchFamily="34" charset="0"/>
              </a:rPr>
              <a:t>?</a:t>
            </a:r>
            <a:endParaRPr lang="en-US" sz="2400" i="1" dirty="0">
              <a:solidFill>
                <a:srgbClr val="FF0000"/>
              </a:solidFill>
              <a:latin typeface="Sitka Subheading" pitchFamily="2" charset="0"/>
              <a:cs typeface="Arial" panose="020B0604020202020204" pitchFamily="34" charset="0"/>
            </a:endParaRPr>
          </a:p>
        </p:txBody>
      </p:sp>
      <p:sp>
        <p:nvSpPr>
          <p:cNvPr id="3" name="TextBox 2"/>
          <p:cNvSpPr txBox="1"/>
          <p:nvPr/>
        </p:nvSpPr>
        <p:spPr>
          <a:xfrm>
            <a:off x="83490" y="3810000"/>
            <a:ext cx="9067799" cy="1687641"/>
          </a:xfrm>
          <a:prstGeom prst="rect">
            <a:avLst/>
          </a:prstGeom>
          <a:solidFill>
            <a:schemeClr val="bg1"/>
          </a:solidFill>
        </p:spPr>
        <p:txBody>
          <a:bodyPr wrap="square" rtlCol="0">
            <a:spAutoFit/>
          </a:bodyPr>
          <a:lstStyle/>
          <a:p>
            <a:pPr algn="just">
              <a:lnSpc>
                <a:spcPct val="150000"/>
              </a:lnSpc>
            </a:pPr>
            <a:r>
              <a:rPr lang="en-US" sz="2400" b="1" dirty="0" err="1" smtClean="0">
                <a:latin typeface="Sitka Subheading" pitchFamily="2" charset="0"/>
              </a:rPr>
              <a:t>Gợi</a:t>
            </a:r>
            <a:r>
              <a:rPr lang="en-US" sz="2400" b="1" dirty="0" smtClean="0">
                <a:latin typeface="Sitka Subheading" pitchFamily="2" charset="0"/>
              </a:rPr>
              <a:t> </a:t>
            </a:r>
            <a:r>
              <a:rPr lang="en-US" sz="2400" b="1" dirty="0">
                <a:latin typeface="Sitka Subheading" pitchFamily="2" charset="0"/>
              </a:rPr>
              <a:t>ý:</a:t>
            </a:r>
            <a:r>
              <a:rPr lang="en-US" sz="2400" dirty="0">
                <a:latin typeface="Sitka Subheading" pitchFamily="2" charset="0"/>
              </a:rPr>
              <a:t> </a:t>
            </a:r>
            <a:r>
              <a:rPr lang="en-US" sz="2400" dirty="0" err="1">
                <a:latin typeface="Sitka Subheading" pitchFamily="2" charset="0"/>
              </a:rPr>
              <a:t>Nếu</a:t>
            </a:r>
            <a:r>
              <a:rPr lang="en-US" sz="2400" dirty="0">
                <a:latin typeface="Sitka Subheading" pitchFamily="2" charset="0"/>
              </a:rPr>
              <a:t> </a:t>
            </a:r>
            <a:r>
              <a:rPr lang="en-US" sz="2400" dirty="0" err="1">
                <a:latin typeface="Sitka Subheading" pitchFamily="2" charset="0"/>
              </a:rPr>
              <a:t>là</a:t>
            </a:r>
            <a:r>
              <a:rPr lang="en-US" sz="2400" dirty="0">
                <a:latin typeface="Sitka Subheading" pitchFamily="2" charset="0"/>
              </a:rPr>
              <a:t> </a:t>
            </a:r>
            <a:r>
              <a:rPr lang="en-US" sz="2400" dirty="0" err="1">
                <a:latin typeface="Sitka Subheading" pitchFamily="2" charset="0"/>
              </a:rPr>
              <a:t>Tùng</a:t>
            </a:r>
            <a:r>
              <a:rPr lang="en-US" sz="2400" dirty="0">
                <a:latin typeface="Sitka Subheading" pitchFamily="2" charset="0"/>
              </a:rPr>
              <a:t>, </a:t>
            </a:r>
            <a:r>
              <a:rPr lang="en-US" sz="2400" dirty="0" err="1">
                <a:latin typeface="Sitka Subheading" pitchFamily="2" charset="0"/>
              </a:rPr>
              <a:t>em</a:t>
            </a:r>
            <a:r>
              <a:rPr lang="en-US" sz="2400" dirty="0">
                <a:latin typeface="Sitka Subheading" pitchFamily="2" charset="0"/>
              </a:rPr>
              <a:t> </a:t>
            </a:r>
            <a:r>
              <a:rPr lang="en-US" sz="2400" dirty="0" err="1">
                <a:latin typeface="Sitka Subheading" pitchFamily="2" charset="0"/>
              </a:rPr>
              <a:t>nên</a:t>
            </a:r>
            <a:r>
              <a:rPr lang="en-US" sz="2400" dirty="0">
                <a:latin typeface="Sitka Subheading" pitchFamily="2" charset="0"/>
              </a:rPr>
              <a:t> </a:t>
            </a:r>
            <a:r>
              <a:rPr lang="en-US" sz="2400" dirty="0" err="1">
                <a:latin typeface="Sitka Subheading" pitchFamily="2" charset="0"/>
              </a:rPr>
              <a:t>luyện</a:t>
            </a:r>
            <a:r>
              <a:rPr lang="en-US" sz="2400" dirty="0">
                <a:latin typeface="Sitka Subheading" pitchFamily="2" charset="0"/>
              </a:rPr>
              <a:t> </a:t>
            </a:r>
            <a:r>
              <a:rPr lang="en-US" sz="2400" dirty="0" err="1">
                <a:latin typeface="Sitka Subheading" pitchFamily="2" charset="0"/>
              </a:rPr>
              <a:t>tập</a:t>
            </a:r>
            <a:r>
              <a:rPr lang="en-US" sz="2400" dirty="0">
                <a:latin typeface="Sitka Subheading" pitchFamily="2" charset="0"/>
              </a:rPr>
              <a:t> </a:t>
            </a:r>
            <a:r>
              <a:rPr lang="en-US" sz="2400" dirty="0" err="1">
                <a:latin typeface="Sitka Subheading" pitchFamily="2" charset="0"/>
              </a:rPr>
              <a:t>thật</a:t>
            </a:r>
            <a:r>
              <a:rPr lang="en-US" sz="2400" dirty="0">
                <a:latin typeface="Sitka Subheading" pitchFamily="2" charset="0"/>
              </a:rPr>
              <a:t> </a:t>
            </a:r>
            <a:r>
              <a:rPr lang="en-US" sz="2400" dirty="0" err="1">
                <a:latin typeface="Sitka Subheading" pitchFamily="2" charset="0"/>
              </a:rPr>
              <a:t>nhiều</a:t>
            </a:r>
            <a:r>
              <a:rPr lang="en-US" sz="2400" dirty="0">
                <a:latin typeface="Sitka Subheading" pitchFamily="2" charset="0"/>
              </a:rPr>
              <a:t> </a:t>
            </a:r>
            <a:r>
              <a:rPr lang="en-US" sz="2400" dirty="0" err="1">
                <a:latin typeface="Sitka Subheading" pitchFamily="2" charset="0"/>
              </a:rPr>
              <a:t>để</a:t>
            </a:r>
            <a:r>
              <a:rPr lang="en-US" sz="2400" dirty="0">
                <a:latin typeface="Sitka Subheading" pitchFamily="2" charset="0"/>
              </a:rPr>
              <a:t> </a:t>
            </a:r>
            <a:r>
              <a:rPr lang="en-US" sz="2400" dirty="0" err="1">
                <a:latin typeface="Sitka Subheading" pitchFamily="2" charset="0"/>
              </a:rPr>
              <a:t>khắc</a:t>
            </a:r>
            <a:r>
              <a:rPr lang="en-US" sz="2400" dirty="0">
                <a:latin typeface="Sitka Subheading" pitchFamily="2" charset="0"/>
              </a:rPr>
              <a:t> </a:t>
            </a:r>
            <a:r>
              <a:rPr lang="en-US" sz="2400" dirty="0" err="1">
                <a:latin typeface="Sitka Subheading" pitchFamily="2" charset="0"/>
              </a:rPr>
              <a:t>phục</a:t>
            </a:r>
            <a:r>
              <a:rPr lang="en-US" sz="2400" dirty="0">
                <a:latin typeface="Sitka Subheading" pitchFamily="2" charset="0"/>
              </a:rPr>
              <a:t> </a:t>
            </a:r>
            <a:r>
              <a:rPr lang="en-US" sz="2400" dirty="0" err="1">
                <a:latin typeface="Sitka Subheading" pitchFamily="2" charset="0"/>
              </a:rPr>
              <a:t>hạn</a:t>
            </a:r>
            <a:r>
              <a:rPr lang="en-US" sz="2400" dirty="0">
                <a:latin typeface="Sitka Subheading" pitchFamily="2" charset="0"/>
              </a:rPr>
              <a:t> </a:t>
            </a:r>
            <a:r>
              <a:rPr lang="en-US" sz="2400" dirty="0" err="1">
                <a:latin typeface="Sitka Subheading" pitchFamily="2" charset="0"/>
              </a:rPr>
              <a:t>chế</a:t>
            </a:r>
            <a:r>
              <a:rPr lang="en-US" sz="2400" dirty="0">
                <a:latin typeface="Sitka Subheading" pitchFamily="2" charset="0"/>
              </a:rPr>
              <a:t> </a:t>
            </a:r>
            <a:r>
              <a:rPr lang="en-US" sz="2400" dirty="0" err="1">
                <a:latin typeface="Sitka Subheading" pitchFamily="2" charset="0"/>
              </a:rPr>
              <a:t>nói</a:t>
            </a:r>
            <a:r>
              <a:rPr lang="en-US" sz="2400" dirty="0">
                <a:latin typeface="Sitka Subheading" pitchFamily="2" charset="0"/>
              </a:rPr>
              <a:t> </a:t>
            </a:r>
            <a:r>
              <a:rPr lang="en-US" sz="2400" dirty="0" err="1">
                <a:latin typeface="Sitka Subheading" pitchFamily="2" charset="0"/>
              </a:rPr>
              <a:t>trước</a:t>
            </a:r>
            <a:r>
              <a:rPr lang="en-US" sz="2400" dirty="0">
                <a:latin typeface="Sitka Subheading" pitchFamily="2" charset="0"/>
              </a:rPr>
              <a:t> </a:t>
            </a:r>
            <a:r>
              <a:rPr lang="en-US" sz="2400" dirty="0" err="1">
                <a:latin typeface="Sitka Subheading" pitchFamily="2" charset="0"/>
              </a:rPr>
              <a:t>đám</a:t>
            </a:r>
            <a:r>
              <a:rPr lang="en-US" sz="2400" dirty="0">
                <a:latin typeface="Sitka Subheading" pitchFamily="2" charset="0"/>
              </a:rPr>
              <a:t> </a:t>
            </a:r>
            <a:r>
              <a:rPr lang="en-US" sz="2400" dirty="0" err="1">
                <a:latin typeface="Sitka Subheading" pitchFamily="2" charset="0"/>
              </a:rPr>
              <a:t>đông</a:t>
            </a:r>
            <a:r>
              <a:rPr lang="en-US" sz="2400" dirty="0">
                <a:latin typeface="Sitka Subheading" pitchFamily="2" charset="0"/>
              </a:rPr>
              <a:t> </a:t>
            </a:r>
            <a:r>
              <a:rPr lang="en-US" sz="2400" dirty="0" err="1">
                <a:latin typeface="Sitka Subheading" pitchFamily="2" charset="0"/>
              </a:rPr>
              <a:t>của</a:t>
            </a:r>
            <a:r>
              <a:rPr lang="en-US" sz="2400" dirty="0">
                <a:latin typeface="Sitka Subheading" pitchFamily="2" charset="0"/>
              </a:rPr>
              <a:t> </a:t>
            </a:r>
            <a:r>
              <a:rPr lang="en-US" sz="2400" dirty="0" err="1">
                <a:latin typeface="Sitka Subheading" pitchFamily="2" charset="0"/>
              </a:rPr>
              <a:t>mình</a:t>
            </a:r>
            <a:r>
              <a:rPr lang="en-US" sz="2400" dirty="0">
                <a:latin typeface="Sitka Subheading" pitchFamily="2" charset="0"/>
              </a:rPr>
              <a:t>. </a:t>
            </a:r>
            <a:r>
              <a:rPr lang="en-US" sz="2400" dirty="0" err="1">
                <a:latin typeface="Sitka Subheading" pitchFamily="2" charset="0"/>
              </a:rPr>
              <a:t>Có</a:t>
            </a:r>
            <a:r>
              <a:rPr lang="en-US" sz="2400" dirty="0">
                <a:latin typeface="Sitka Subheading" pitchFamily="2" charset="0"/>
              </a:rPr>
              <a:t> </a:t>
            </a:r>
            <a:r>
              <a:rPr lang="en-US" sz="2400" dirty="0" err="1">
                <a:latin typeface="Sitka Subheading" pitchFamily="2" charset="0"/>
              </a:rPr>
              <a:t>thể</a:t>
            </a:r>
            <a:r>
              <a:rPr lang="en-US" sz="2400" dirty="0">
                <a:latin typeface="Sitka Subheading" pitchFamily="2" charset="0"/>
              </a:rPr>
              <a:t> </a:t>
            </a:r>
            <a:r>
              <a:rPr lang="en-US" sz="2400" dirty="0" err="1">
                <a:latin typeface="Sitka Subheading" pitchFamily="2" charset="0"/>
              </a:rPr>
              <a:t>tìm</a:t>
            </a:r>
            <a:r>
              <a:rPr lang="en-US" sz="2400" dirty="0">
                <a:latin typeface="Sitka Subheading" pitchFamily="2" charset="0"/>
              </a:rPr>
              <a:t> </a:t>
            </a:r>
            <a:r>
              <a:rPr lang="en-US" sz="2400" dirty="0" err="1">
                <a:latin typeface="Sitka Subheading" pitchFamily="2" charset="0"/>
              </a:rPr>
              <a:t>hiểu</a:t>
            </a:r>
            <a:r>
              <a:rPr lang="en-US" sz="2400" dirty="0">
                <a:latin typeface="Sitka Subheading" pitchFamily="2" charset="0"/>
              </a:rPr>
              <a:t> </a:t>
            </a:r>
            <a:r>
              <a:rPr lang="en-US" sz="2400" dirty="0" err="1">
                <a:latin typeface="Sitka Subheading" pitchFamily="2" charset="0"/>
              </a:rPr>
              <a:t>kiến</a:t>
            </a:r>
            <a:r>
              <a:rPr lang="en-US" sz="2400" dirty="0">
                <a:latin typeface="Sitka Subheading" pitchFamily="2" charset="0"/>
              </a:rPr>
              <a:t> </a:t>
            </a:r>
            <a:r>
              <a:rPr lang="en-US" sz="2400" dirty="0" err="1">
                <a:latin typeface="Sitka Subheading" pitchFamily="2" charset="0"/>
              </a:rPr>
              <a:t>thức</a:t>
            </a:r>
            <a:r>
              <a:rPr lang="en-US" sz="2400" dirty="0">
                <a:latin typeface="Sitka Subheading" pitchFamily="2" charset="0"/>
              </a:rPr>
              <a:t>, </a:t>
            </a:r>
            <a:r>
              <a:rPr lang="en-US" sz="2400" dirty="0" err="1">
                <a:latin typeface="Sitka Subheading" pitchFamily="2" charset="0"/>
              </a:rPr>
              <a:t>kĩ</a:t>
            </a:r>
            <a:r>
              <a:rPr lang="en-US" sz="2400" dirty="0">
                <a:latin typeface="Sitka Subheading" pitchFamily="2" charset="0"/>
              </a:rPr>
              <a:t> </a:t>
            </a:r>
            <a:r>
              <a:rPr lang="en-US" sz="2400" dirty="0" err="1">
                <a:latin typeface="Sitka Subheading" pitchFamily="2" charset="0"/>
              </a:rPr>
              <a:t>năng</a:t>
            </a:r>
            <a:r>
              <a:rPr lang="en-US" sz="2400" dirty="0">
                <a:latin typeface="Sitka Subheading" pitchFamily="2" charset="0"/>
              </a:rPr>
              <a:t> </a:t>
            </a:r>
            <a:r>
              <a:rPr lang="en-US" sz="2400" dirty="0" err="1">
                <a:latin typeface="Sitka Subheading" pitchFamily="2" charset="0"/>
              </a:rPr>
              <a:t>nói</a:t>
            </a:r>
            <a:r>
              <a:rPr lang="en-US" sz="2400" dirty="0">
                <a:latin typeface="Sitka Subheading" pitchFamily="2" charset="0"/>
              </a:rPr>
              <a:t> </a:t>
            </a:r>
            <a:r>
              <a:rPr lang="en-US" sz="2400" dirty="0" err="1">
                <a:latin typeface="Sitka Subheading" pitchFamily="2" charset="0"/>
              </a:rPr>
              <a:t>trước</a:t>
            </a:r>
            <a:r>
              <a:rPr lang="en-US" sz="2400" dirty="0">
                <a:latin typeface="Sitka Subheading" pitchFamily="2" charset="0"/>
              </a:rPr>
              <a:t> </a:t>
            </a:r>
            <a:r>
              <a:rPr lang="en-US" sz="2400" dirty="0" err="1">
                <a:latin typeface="Sitka Subheading" pitchFamily="2" charset="0"/>
              </a:rPr>
              <a:t>đám</a:t>
            </a:r>
            <a:r>
              <a:rPr lang="en-US" sz="2400" dirty="0">
                <a:latin typeface="Sitka Subheading" pitchFamily="2" charset="0"/>
              </a:rPr>
              <a:t> </a:t>
            </a:r>
            <a:r>
              <a:rPr lang="en-US" sz="2400" dirty="0" err="1">
                <a:latin typeface="Sitka Subheading" pitchFamily="2" charset="0"/>
              </a:rPr>
              <a:t>đông</a:t>
            </a:r>
            <a:r>
              <a:rPr lang="en-US" sz="2400" dirty="0">
                <a:latin typeface="Sitka Subheading" pitchFamily="2" charset="0"/>
              </a:rPr>
              <a:t> </a:t>
            </a:r>
            <a:r>
              <a:rPr lang="en-US" sz="2400" dirty="0" err="1">
                <a:latin typeface="Sitka Subheading" pitchFamily="2" charset="0"/>
              </a:rPr>
              <a:t>từ</a:t>
            </a:r>
            <a:r>
              <a:rPr lang="en-US" sz="2400" dirty="0">
                <a:latin typeface="Sitka Subheading" pitchFamily="2" charset="0"/>
              </a:rPr>
              <a:t> </a:t>
            </a:r>
            <a:r>
              <a:rPr lang="en-US" sz="2400" dirty="0" err="1">
                <a:latin typeface="Sitka Subheading" pitchFamily="2" charset="0"/>
              </a:rPr>
              <a:t>sách</a:t>
            </a:r>
            <a:r>
              <a:rPr lang="en-US" sz="2400" dirty="0">
                <a:latin typeface="Sitka Subheading" pitchFamily="2" charset="0"/>
              </a:rPr>
              <a:t> </a:t>
            </a:r>
            <a:r>
              <a:rPr lang="en-US" sz="2400" dirty="0" err="1">
                <a:latin typeface="Sitka Subheading" pitchFamily="2" charset="0"/>
              </a:rPr>
              <a:t>vở</a:t>
            </a:r>
            <a:r>
              <a:rPr lang="en-US" sz="2400" dirty="0">
                <a:latin typeface="Sitka Subheading" pitchFamily="2" charset="0"/>
              </a:rPr>
              <a:t>, </a:t>
            </a:r>
            <a:r>
              <a:rPr lang="en-US" sz="2400" dirty="0" err="1">
                <a:latin typeface="Sitka Subheading" pitchFamily="2" charset="0"/>
              </a:rPr>
              <a:t>các</a:t>
            </a:r>
            <a:r>
              <a:rPr lang="en-US" sz="2400" dirty="0">
                <a:latin typeface="Sitka Subheading" pitchFamily="2" charset="0"/>
              </a:rPr>
              <a:t> </a:t>
            </a:r>
            <a:r>
              <a:rPr lang="en-US" sz="2400" dirty="0" err="1">
                <a:latin typeface="Sitka Subheading" pitchFamily="2" charset="0"/>
              </a:rPr>
              <a:t>khoá</a:t>
            </a:r>
            <a:r>
              <a:rPr lang="en-US" sz="2400" dirty="0">
                <a:latin typeface="Sitka Subheading" pitchFamily="2" charset="0"/>
              </a:rPr>
              <a:t> </a:t>
            </a:r>
            <a:r>
              <a:rPr lang="en-US" sz="2400" dirty="0" err="1">
                <a:latin typeface="Sitka Subheading" pitchFamily="2" charset="0"/>
              </a:rPr>
              <a:t>học</a:t>
            </a:r>
            <a:r>
              <a:rPr lang="en-US" sz="2400" dirty="0" smtClean="0">
                <a:latin typeface="Sitka Subheading" pitchFamily="2" charset="0"/>
              </a:rPr>
              <a:t>,...</a:t>
            </a:r>
            <a:endParaRPr lang="en-US" sz="2400" dirty="0">
              <a:latin typeface="Sitka Subheading" pitchFamily="2" charset="0"/>
            </a:endParaRPr>
          </a:p>
        </p:txBody>
      </p:sp>
    </p:spTree>
    <p:extLst>
      <p:ext uri="{BB962C8B-B14F-4D97-AF65-F5344CB8AC3E}">
        <p14:creationId xmlns:p14="http://schemas.microsoft.com/office/powerpoint/2010/main" val="23514381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7A63A1E-5EF1-4B23-88F1-3C7790100CF2}"/>
              </a:ext>
            </a:extLst>
          </p:cNvPr>
          <p:cNvPicPr>
            <a:picLocks noChangeAspect="1"/>
          </p:cNvPicPr>
          <p:nvPr/>
        </p:nvPicPr>
        <p:blipFill>
          <a:blip r:embed="rId2"/>
          <a:stretch>
            <a:fillRect/>
          </a:stretch>
        </p:blipFill>
        <p:spPr>
          <a:xfrm>
            <a:off x="-1" y="-11336"/>
            <a:ext cx="9144001" cy="6869336"/>
          </a:xfrm>
          <a:prstGeom prst="rect">
            <a:avLst/>
          </a:prstGeom>
        </p:spPr>
      </p:pic>
      <p:sp>
        <p:nvSpPr>
          <p:cNvPr id="2" name="Rectangle 1"/>
          <p:cNvSpPr/>
          <p:nvPr/>
        </p:nvSpPr>
        <p:spPr>
          <a:xfrm>
            <a:off x="571499" y="1392006"/>
            <a:ext cx="8001000" cy="4062651"/>
          </a:xfrm>
          <a:prstGeom prst="rect">
            <a:avLst/>
          </a:prstGeom>
          <a:solidFill>
            <a:schemeClr val="bg1"/>
          </a:solidFill>
        </p:spPr>
        <p:txBody>
          <a:bodyPr wrap="square">
            <a:spAutoFit/>
          </a:bodyPr>
          <a:lstStyle/>
          <a:p>
            <a:pPr algn="ctr">
              <a:lnSpc>
                <a:spcPct val="150000"/>
              </a:lnSpc>
            </a:pPr>
            <a:r>
              <a:rPr lang="en-US" sz="2800" b="1" i="1" dirty="0" smtClean="0">
                <a:solidFill>
                  <a:srgbClr val="FF0000"/>
                </a:solidFill>
                <a:latin typeface="Sitka Subheading" pitchFamily="2" charset="0"/>
                <a:cs typeface="Arial" panose="020B0604020202020204" pitchFamily="34" charset="0"/>
              </a:rPr>
              <a:t>VẬN DỤNG</a:t>
            </a:r>
          </a:p>
          <a:p>
            <a:pPr algn="just">
              <a:lnSpc>
                <a:spcPct val="150000"/>
              </a:lnSpc>
            </a:pPr>
            <a:r>
              <a:rPr lang="en-US" sz="2400" dirty="0" err="1" smtClean="0">
                <a:latin typeface="Sitka Subheading" pitchFamily="2" charset="0"/>
                <a:cs typeface="Arial" panose="020B0604020202020204" pitchFamily="34" charset="0"/>
              </a:rPr>
              <a:t>Tưởng</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tượng</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em</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có</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giọng</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kể</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chuyện</a:t>
            </a:r>
            <a:r>
              <a:rPr lang="en-US" sz="2400" dirty="0" smtClean="0">
                <a:latin typeface="Sitka Subheading" pitchFamily="2" charset="0"/>
                <a:cs typeface="Arial" panose="020B0604020202020204" pitchFamily="34" charset="0"/>
              </a:rPr>
              <a:t> hay </a:t>
            </a:r>
            <a:r>
              <a:rPr lang="en-US" sz="2400" dirty="0" err="1" smtClean="0">
                <a:latin typeface="Sitka Subheading" pitchFamily="2" charset="0"/>
                <a:cs typeface="Arial" panose="020B0604020202020204" pitchFamily="34" charset="0"/>
              </a:rPr>
              <a:t>và</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được</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cả</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lớp</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đề</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nghị</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tham</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gia</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cuộc</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thi</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kế</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chuyện</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cấp</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trường</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Em</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quyết</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định</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tham</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gia</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để</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thể</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hiện</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bản</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thân</a:t>
            </a:r>
            <a:r>
              <a:rPr lang="en-US" sz="2400" dirty="0" smtClean="0">
                <a:latin typeface="Sitka Subheading" pitchFamily="2" charset="0"/>
                <a:cs typeface="Arial" panose="020B0604020202020204" pitchFamily="34" charset="0"/>
              </a:rPr>
              <a:t>. </a:t>
            </a:r>
          </a:p>
          <a:p>
            <a:pPr algn="just">
              <a:lnSpc>
                <a:spcPct val="150000"/>
              </a:lnSpc>
            </a:pPr>
            <a:r>
              <a:rPr lang="en-US" sz="2400" dirty="0" smtClean="0">
                <a:latin typeface="Sitka Subheading" pitchFamily="2" charset="0"/>
                <a:cs typeface="Arial" panose="020B0604020202020204" pitchFamily="34" charset="0"/>
              </a:rPr>
              <a:t>=&gt; </a:t>
            </a:r>
            <a:r>
              <a:rPr lang="en-US" sz="2400" dirty="0" err="1" smtClean="0">
                <a:latin typeface="Sitka Subheading" pitchFamily="2" charset="0"/>
                <a:cs typeface="Arial" panose="020B0604020202020204" pitchFamily="34" charset="0"/>
              </a:rPr>
              <a:t>Sau</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đó</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suy</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nghĩ</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về</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cách</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thể</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hiện</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hết</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những</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điểm</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mạnh</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của</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em</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trong</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lần</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thi</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này</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Nêu</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ra</a:t>
            </a:r>
            <a:r>
              <a:rPr lang="en-US" sz="2400" dirty="0" smtClean="0">
                <a:latin typeface="Sitka Subheading" pitchFamily="2" charset="0"/>
                <a:cs typeface="Arial" panose="020B0604020202020204" pitchFamily="34" charset="0"/>
              </a:rPr>
              <a:t> 5 </a:t>
            </a:r>
            <a:r>
              <a:rPr lang="en-US" sz="2400" dirty="0" err="1" smtClean="0">
                <a:latin typeface="Sitka Subheading" pitchFamily="2" charset="0"/>
                <a:cs typeface="Arial" panose="020B0604020202020204" pitchFamily="34" charset="0"/>
              </a:rPr>
              <a:t>ưu</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điểm</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cần</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khai</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thác</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để</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thể</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hiện</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phần</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thi</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của</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mình</a:t>
            </a:r>
            <a:r>
              <a:rPr lang="en-US" sz="2400" dirty="0" smtClean="0">
                <a:latin typeface="Sitka Subheading" pitchFamily="2" charset="0"/>
                <a:cs typeface="Arial" panose="020B0604020202020204" pitchFamily="34" charset="0"/>
              </a:rPr>
              <a:t>. </a:t>
            </a:r>
            <a:endParaRPr lang="en-US" sz="2400" dirty="0">
              <a:latin typeface="Sitka Subheading" pitchFamily="2" charset="0"/>
              <a:cs typeface="Arial" panose="020B0604020202020204" pitchFamily="34" charset="0"/>
            </a:endParaRPr>
          </a:p>
        </p:txBody>
      </p:sp>
    </p:spTree>
    <p:extLst>
      <p:ext uri="{BB962C8B-B14F-4D97-AF65-F5344CB8AC3E}">
        <p14:creationId xmlns:p14="http://schemas.microsoft.com/office/powerpoint/2010/main" val="19194675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7A63A1E-5EF1-4B23-88F1-3C7790100CF2}"/>
              </a:ext>
            </a:extLst>
          </p:cNvPr>
          <p:cNvPicPr>
            <a:picLocks noChangeAspect="1"/>
          </p:cNvPicPr>
          <p:nvPr/>
        </p:nvPicPr>
        <p:blipFill>
          <a:blip r:embed="rId2"/>
          <a:stretch>
            <a:fillRect/>
          </a:stretch>
        </p:blipFill>
        <p:spPr>
          <a:xfrm>
            <a:off x="-1" y="-11336"/>
            <a:ext cx="9144001" cy="6869336"/>
          </a:xfrm>
          <a:prstGeom prst="rect">
            <a:avLst/>
          </a:prstGeom>
        </p:spPr>
      </p:pic>
      <p:sp>
        <p:nvSpPr>
          <p:cNvPr id="2" name="Rectangle 1"/>
          <p:cNvSpPr/>
          <p:nvPr/>
        </p:nvSpPr>
        <p:spPr>
          <a:xfrm>
            <a:off x="1219200" y="1066800"/>
            <a:ext cx="6515101" cy="5262979"/>
          </a:xfrm>
          <a:prstGeom prst="rect">
            <a:avLst/>
          </a:prstGeom>
          <a:solidFill>
            <a:schemeClr val="bg1"/>
          </a:solidFill>
        </p:spPr>
        <p:txBody>
          <a:bodyPr wrap="square">
            <a:spAutoFit/>
          </a:bodyPr>
          <a:lstStyle/>
          <a:p>
            <a:pPr algn="ctr">
              <a:lnSpc>
                <a:spcPct val="150000"/>
              </a:lnSpc>
            </a:pPr>
            <a:r>
              <a:rPr lang="en-US" sz="2800" b="1" i="1" dirty="0" err="1" smtClean="0">
                <a:solidFill>
                  <a:srgbClr val="FF0000"/>
                </a:solidFill>
                <a:latin typeface="Sitka Subheading" pitchFamily="2" charset="0"/>
                <a:cs typeface="Arial" panose="020B0604020202020204" pitchFamily="34" charset="0"/>
              </a:rPr>
              <a:t>Hướng</a:t>
            </a:r>
            <a:r>
              <a:rPr lang="en-US" sz="2800" b="1" i="1" dirty="0" smtClean="0">
                <a:solidFill>
                  <a:srgbClr val="FF0000"/>
                </a:solidFill>
                <a:latin typeface="Sitka Subheading" pitchFamily="2" charset="0"/>
                <a:cs typeface="Arial" panose="020B0604020202020204" pitchFamily="34" charset="0"/>
              </a:rPr>
              <a:t> </a:t>
            </a:r>
            <a:r>
              <a:rPr lang="en-US" sz="2800" b="1" i="1" dirty="0" err="1" smtClean="0">
                <a:solidFill>
                  <a:srgbClr val="FF0000"/>
                </a:solidFill>
                <a:latin typeface="Sitka Subheading" pitchFamily="2" charset="0"/>
                <a:cs typeface="Arial" panose="020B0604020202020204" pitchFamily="34" charset="0"/>
              </a:rPr>
              <a:t>dẫn</a:t>
            </a:r>
            <a:r>
              <a:rPr lang="en-US" sz="2800" b="1" i="1" dirty="0" smtClean="0">
                <a:solidFill>
                  <a:srgbClr val="FF0000"/>
                </a:solidFill>
                <a:latin typeface="Sitka Subheading" pitchFamily="2" charset="0"/>
                <a:cs typeface="Arial" panose="020B0604020202020204" pitchFamily="34" charset="0"/>
              </a:rPr>
              <a:t> </a:t>
            </a:r>
            <a:r>
              <a:rPr lang="en-US" sz="2800" b="1" i="1" dirty="0" err="1" smtClean="0">
                <a:solidFill>
                  <a:srgbClr val="FF0000"/>
                </a:solidFill>
                <a:latin typeface="Sitka Subheading" pitchFamily="2" charset="0"/>
                <a:cs typeface="Arial" panose="020B0604020202020204" pitchFamily="34" charset="0"/>
              </a:rPr>
              <a:t>về</a:t>
            </a:r>
            <a:r>
              <a:rPr lang="en-US" sz="2800" b="1" i="1" dirty="0" smtClean="0">
                <a:solidFill>
                  <a:srgbClr val="FF0000"/>
                </a:solidFill>
                <a:latin typeface="Sitka Subheading" pitchFamily="2" charset="0"/>
                <a:cs typeface="Arial" panose="020B0604020202020204" pitchFamily="34" charset="0"/>
              </a:rPr>
              <a:t> </a:t>
            </a:r>
            <a:r>
              <a:rPr lang="en-US" sz="2800" b="1" i="1" dirty="0" err="1" smtClean="0">
                <a:solidFill>
                  <a:srgbClr val="FF0000"/>
                </a:solidFill>
                <a:latin typeface="Sitka Subheading" pitchFamily="2" charset="0"/>
                <a:cs typeface="Arial" panose="020B0604020202020204" pitchFamily="34" charset="0"/>
              </a:rPr>
              <a:t>nhà</a:t>
            </a:r>
            <a:endParaRPr lang="en-US" sz="2800" b="1" i="1" dirty="0" smtClean="0">
              <a:solidFill>
                <a:srgbClr val="FF0000"/>
              </a:solidFill>
              <a:latin typeface="Sitka Subheading" pitchFamily="2" charset="0"/>
              <a:cs typeface="Arial" panose="020B0604020202020204" pitchFamily="34" charset="0"/>
            </a:endParaRPr>
          </a:p>
          <a:p>
            <a:pPr>
              <a:lnSpc>
                <a:spcPct val="150000"/>
              </a:lnSpc>
            </a:pP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Ôn</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kiến</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thức</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những</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bài</a:t>
            </a:r>
            <a:r>
              <a:rPr lang="en-US" sz="2400" dirty="0">
                <a:latin typeface="Sitka Subheading" pitchFamily="2" charset="0"/>
                <a:cs typeface="Arial" panose="020B0604020202020204" pitchFamily="34" charset="0"/>
              </a:rPr>
              <a:t> </a:t>
            </a:r>
            <a:r>
              <a:rPr lang="en-US" sz="2400" dirty="0" err="1">
                <a:latin typeface="Sitka Subheading" pitchFamily="2" charset="0"/>
                <a:cs typeface="Arial" panose="020B0604020202020204" pitchFamily="34" charset="0"/>
              </a:rPr>
              <a:t>sau</a:t>
            </a:r>
            <a:r>
              <a:rPr lang="en-US" sz="2400" dirty="0">
                <a:latin typeface="Sitka Subheading" pitchFamily="2" charset="0"/>
                <a:cs typeface="Arial" panose="020B0604020202020204" pitchFamily="34" charset="0"/>
              </a:rPr>
              <a:t>:</a:t>
            </a:r>
          </a:p>
          <a:p>
            <a:pPr>
              <a:lnSpc>
                <a:spcPct val="150000"/>
              </a:lnSpc>
            </a:pPr>
            <a:r>
              <a:rPr lang="en-US" sz="2400" i="1" dirty="0" smtClean="0">
                <a:latin typeface="Sitka Subheading" pitchFamily="2" charset="0"/>
                <a:cs typeface="Arial" panose="020B0604020202020204" pitchFamily="34" charset="0"/>
              </a:rPr>
              <a:t>+ </a:t>
            </a:r>
            <a:r>
              <a:rPr lang="en-US" sz="2400" i="1" dirty="0" err="1" smtClean="0">
                <a:latin typeface="Sitka Subheading" pitchFamily="2" charset="0"/>
                <a:cs typeface="Arial" panose="020B0604020202020204" pitchFamily="34" charset="0"/>
              </a:rPr>
              <a:t>Tự</a:t>
            </a:r>
            <a:r>
              <a:rPr lang="en-US" sz="2400" i="1" dirty="0" smtClean="0">
                <a:latin typeface="Sitka Subheading" pitchFamily="2" charset="0"/>
                <a:cs typeface="Arial" panose="020B0604020202020204" pitchFamily="34" charset="0"/>
              </a:rPr>
              <a:t> </a:t>
            </a:r>
            <a:r>
              <a:rPr lang="en-US" sz="2400" i="1" dirty="0" err="1" smtClean="0">
                <a:latin typeface="Sitka Subheading" pitchFamily="2" charset="0"/>
                <a:cs typeface="Arial" panose="020B0604020202020204" pitchFamily="34" charset="0"/>
              </a:rPr>
              <a:t>hào</a:t>
            </a:r>
            <a:r>
              <a:rPr lang="en-US" sz="2400" i="1" dirty="0" smtClean="0">
                <a:latin typeface="Sitka Subheading" pitchFamily="2" charset="0"/>
                <a:cs typeface="Arial" panose="020B0604020202020204" pitchFamily="34" charset="0"/>
              </a:rPr>
              <a:t> </a:t>
            </a:r>
            <a:r>
              <a:rPr lang="en-US" sz="2400" i="1" dirty="0" err="1" smtClean="0">
                <a:latin typeface="Sitka Subheading" pitchFamily="2" charset="0"/>
                <a:cs typeface="Arial" panose="020B0604020202020204" pitchFamily="34" charset="0"/>
              </a:rPr>
              <a:t>truyền</a:t>
            </a:r>
            <a:r>
              <a:rPr lang="en-US" sz="2400" i="1" dirty="0" smtClean="0">
                <a:latin typeface="Sitka Subheading" pitchFamily="2" charset="0"/>
                <a:cs typeface="Arial" panose="020B0604020202020204" pitchFamily="34" charset="0"/>
              </a:rPr>
              <a:t> </a:t>
            </a:r>
            <a:r>
              <a:rPr lang="en-US" sz="2400" i="1" dirty="0" err="1" smtClean="0">
                <a:latin typeface="Sitka Subheading" pitchFamily="2" charset="0"/>
                <a:cs typeface="Arial" panose="020B0604020202020204" pitchFamily="34" charset="0"/>
              </a:rPr>
              <a:t>thống</a:t>
            </a:r>
            <a:r>
              <a:rPr lang="en-US" sz="2400" i="1" dirty="0" smtClean="0">
                <a:latin typeface="Sitka Subheading" pitchFamily="2" charset="0"/>
                <a:cs typeface="Arial" panose="020B0604020202020204" pitchFamily="34" charset="0"/>
              </a:rPr>
              <a:t> </a:t>
            </a:r>
            <a:r>
              <a:rPr lang="en-US" sz="2400" i="1" dirty="0" err="1" smtClean="0">
                <a:latin typeface="Sitka Subheading" pitchFamily="2" charset="0"/>
                <a:cs typeface="Arial" panose="020B0604020202020204" pitchFamily="34" charset="0"/>
              </a:rPr>
              <a:t>về</a:t>
            </a:r>
            <a:r>
              <a:rPr lang="en-US" sz="2400" i="1" dirty="0" smtClean="0">
                <a:latin typeface="Sitka Subheading" pitchFamily="2" charset="0"/>
                <a:cs typeface="Arial" panose="020B0604020202020204" pitchFamily="34" charset="0"/>
              </a:rPr>
              <a:t> </a:t>
            </a:r>
            <a:r>
              <a:rPr lang="en-US" sz="2400" i="1" dirty="0" err="1" smtClean="0">
                <a:latin typeface="Sitka Subheading" pitchFamily="2" charset="0"/>
                <a:cs typeface="Arial" panose="020B0604020202020204" pitchFamily="34" charset="0"/>
              </a:rPr>
              <a:t>gia</a:t>
            </a:r>
            <a:r>
              <a:rPr lang="en-US" sz="2400" i="1" dirty="0" smtClean="0">
                <a:latin typeface="Sitka Subheading" pitchFamily="2" charset="0"/>
                <a:cs typeface="Arial" panose="020B0604020202020204" pitchFamily="34" charset="0"/>
              </a:rPr>
              <a:t> </a:t>
            </a:r>
            <a:r>
              <a:rPr lang="en-US" sz="2400" i="1" dirty="0" err="1" smtClean="0">
                <a:latin typeface="Sitka Subheading" pitchFamily="2" charset="0"/>
                <a:cs typeface="Arial" panose="020B0604020202020204" pitchFamily="34" charset="0"/>
              </a:rPr>
              <a:t>đình</a:t>
            </a:r>
            <a:r>
              <a:rPr lang="en-US" sz="2400" i="1" dirty="0" smtClean="0">
                <a:latin typeface="Sitka Subheading" pitchFamily="2" charset="0"/>
                <a:cs typeface="Arial" panose="020B0604020202020204" pitchFamily="34" charset="0"/>
              </a:rPr>
              <a:t>, </a:t>
            </a:r>
            <a:r>
              <a:rPr lang="en-US" sz="2400" i="1" dirty="0" err="1" smtClean="0">
                <a:latin typeface="Sitka Subheading" pitchFamily="2" charset="0"/>
                <a:cs typeface="Arial" panose="020B0604020202020204" pitchFamily="34" charset="0"/>
              </a:rPr>
              <a:t>dòng</a:t>
            </a:r>
            <a:r>
              <a:rPr lang="en-US" sz="2400" i="1" dirty="0" smtClean="0">
                <a:latin typeface="Sitka Subheading" pitchFamily="2" charset="0"/>
                <a:cs typeface="Arial" panose="020B0604020202020204" pitchFamily="34" charset="0"/>
              </a:rPr>
              <a:t> </a:t>
            </a:r>
            <a:r>
              <a:rPr lang="en-US" sz="2400" i="1" dirty="0" err="1" smtClean="0">
                <a:latin typeface="Sitka Subheading" pitchFamily="2" charset="0"/>
                <a:cs typeface="Arial" panose="020B0604020202020204" pitchFamily="34" charset="0"/>
              </a:rPr>
              <a:t>họ</a:t>
            </a:r>
            <a:endParaRPr lang="en-US" sz="2400" i="1" dirty="0" smtClean="0">
              <a:latin typeface="Sitka Subheading" pitchFamily="2" charset="0"/>
              <a:cs typeface="Arial" panose="020B0604020202020204" pitchFamily="34" charset="0"/>
            </a:endParaRPr>
          </a:p>
          <a:p>
            <a:pPr>
              <a:lnSpc>
                <a:spcPct val="150000"/>
              </a:lnSpc>
            </a:pPr>
            <a:r>
              <a:rPr lang="en-US" sz="2400" i="1" dirty="0" smtClean="0">
                <a:latin typeface="Sitka Subheading" pitchFamily="2" charset="0"/>
                <a:cs typeface="Arial" panose="020B0604020202020204" pitchFamily="34" charset="0"/>
              </a:rPr>
              <a:t>+ </a:t>
            </a:r>
            <a:r>
              <a:rPr lang="en-US" sz="2400" i="1" dirty="0" err="1" smtClean="0">
                <a:latin typeface="Sitka Subheading" pitchFamily="2" charset="0"/>
                <a:cs typeface="Arial" panose="020B0604020202020204" pitchFamily="34" charset="0"/>
              </a:rPr>
              <a:t>Yêu</a:t>
            </a:r>
            <a:r>
              <a:rPr lang="en-US" sz="2400" i="1" dirty="0" smtClean="0">
                <a:latin typeface="Sitka Subheading" pitchFamily="2" charset="0"/>
                <a:cs typeface="Arial" panose="020B0604020202020204" pitchFamily="34" charset="0"/>
              </a:rPr>
              <a:t> </a:t>
            </a:r>
            <a:r>
              <a:rPr lang="en-US" sz="2400" i="1" dirty="0" err="1" smtClean="0">
                <a:latin typeface="Sitka Subheading" pitchFamily="2" charset="0"/>
                <a:cs typeface="Arial" panose="020B0604020202020204" pitchFamily="34" charset="0"/>
              </a:rPr>
              <a:t>thương</a:t>
            </a:r>
            <a:r>
              <a:rPr lang="en-US" sz="2400" i="1" dirty="0" smtClean="0">
                <a:latin typeface="Sitka Subheading" pitchFamily="2" charset="0"/>
                <a:cs typeface="Arial" panose="020B0604020202020204" pitchFamily="34" charset="0"/>
              </a:rPr>
              <a:t> con </a:t>
            </a:r>
            <a:r>
              <a:rPr lang="en-US" sz="2400" i="1" dirty="0" err="1" smtClean="0">
                <a:latin typeface="Sitka Subheading" pitchFamily="2" charset="0"/>
                <a:cs typeface="Arial" panose="020B0604020202020204" pitchFamily="34" charset="0"/>
              </a:rPr>
              <a:t>người</a:t>
            </a:r>
            <a:endParaRPr lang="en-US" sz="2400" i="1" dirty="0" smtClean="0">
              <a:latin typeface="Sitka Subheading" pitchFamily="2" charset="0"/>
              <a:cs typeface="Arial" panose="020B0604020202020204" pitchFamily="34" charset="0"/>
            </a:endParaRPr>
          </a:p>
          <a:p>
            <a:pPr>
              <a:lnSpc>
                <a:spcPct val="150000"/>
              </a:lnSpc>
            </a:pPr>
            <a:r>
              <a:rPr lang="en-US" sz="2400" i="1" dirty="0" smtClean="0">
                <a:latin typeface="Sitka Subheading" pitchFamily="2" charset="0"/>
                <a:cs typeface="Arial" panose="020B0604020202020204" pitchFamily="34" charset="0"/>
              </a:rPr>
              <a:t>+ </a:t>
            </a:r>
            <a:r>
              <a:rPr lang="en-US" sz="2400" i="1" dirty="0" err="1" smtClean="0">
                <a:latin typeface="Sitka Subheading" pitchFamily="2" charset="0"/>
                <a:cs typeface="Arial" panose="020B0604020202020204" pitchFamily="34" charset="0"/>
              </a:rPr>
              <a:t>Siêng</a:t>
            </a:r>
            <a:r>
              <a:rPr lang="en-US" sz="2400" i="1" dirty="0" smtClean="0">
                <a:latin typeface="Sitka Subheading" pitchFamily="2" charset="0"/>
                <a:cs typeface="Arial" panose="020B0604020202020204" pitchFamily="34" charset="0"/>
              </a:rPr>
              <a:t> </a:t>
            </a:r>
            <a:r>
              <a:rPr lang="en-US" sz="2400" i="1" dirty="0" err="1" smtClean="0">
                <a:latin typeface="Sitka Subheading" pitchFamily="2" charset="0"/>
                <a:cs typeface="Arial" panose="020B0604020202020204" pitchFamily="34" charset="0"/>
              </a:rPr>
              <a:t>năng</a:t>
            </a:r>
            <a:r>
              <a:rPr lang="en-US" sz="2400" i="1" dirty="0" smtClean="0">
                <a:latin typeface="Sitka Subheading" pitchFamily="2" charset="0"/>
                <a:cs typeface="Arial" panose="020B0604020202020204" pitchFamily="34" charset="0"/>
              </a:rPr>
              <a:t>, </a:t>
            </a:r>
            <a:r>
              <a:rPr lang="en-US" sz="2400" i="1" dirty="0" err="1" smtClean="0">
                <a:latin typeface="Sitka Subheading" pitchFamily="2" charset="0"/>
                <a:cs typeface="Arial" panose="020B0604020202020204" pitchFamily="34" charset="0"/>
              </a:rPr>
              <a:t>kiên</a:t>
            </a:r>
            <a:r>
              <a:rPr lang="en-US" sz="2400" i="1" dirty="0" smtClean="0">
                <a:latin typeface="Sitka Subheading" pitchFamily="2" charset="0"/>
                <a:cs typeface="Arial" panose="020B0604020202020204" pitchFamily="34" charset="0"/>
              </a:rPr>
              <a:t> </a:t>
            </a:r>
            <a:r>
              <a:rPr lang="en-US" sz="2400" i="1" dirty="0" err="1" smtClean="0">
                <a:latin typeface="Sitka Subheading" pitchFamily="2" charset="0"/>
                <a:cs typeface="Arial" panose="020B0604020202020204" pitchFamily="34" charset="0"/>
              </a:rPr>
              <a:t>trì</a:t>
            </a:r>
            <a:endParaRPr lang="en-US" sz="2400" i="1" dirty="0" smtClean="0">
              <a:latin typeface="Sitka Subheading" pitchFamily="2" charset="0"/>
              <a:cs typeface="Arial" panose="020B0604020202020204" pitchFamily="34" charset="0"/>
            </a:endParaRPr>
          </a:p>
          <a:p>
            <a:pPr>
              <a:lnSpc>
                <a:spcPct val="150000"/>
              </a:lnSpc>
            </a:pPr>
            <a:r>
              <a:rPr lang="en-US" sz="2400" i="1" dirty="0" smtClean="0">
                <a:latin typeface="Sitka Subheading" pitchFamily="2" charset="0"/>
                <a:cs typeface="Arial" panose="020B0604020202020204" pitchFamily="34" charset="0"/>
              </a:rPr>
              <a:t>+ </a:t>
            </a:r>
            <a:r>
              <a:rPr lang="en-US" sz="2400" i="1" dirty="0" err="1" smtClean="0">
                <a:latin typeface="Sitka Subheading" pitchFamily="2" charset="0"/>
                <a:cs typeface="Arial" panose="020B0604020202020204" pitchFamily="34" charset="0"/>
              </a:rPr>
              <a:t>Tôn</a:t>
            </a:r>
            <a:r>
              <a:rPr lang="en-US" sz="2400" i="1" dirty="0" smtClean="0">
                <a:latin typeface="Sitka Subheading" pitchFamily="2" charset="0"/>
                <a:cs typeface="Arial" panose="020B0604020202020204" pitchFamily="34" charset="0"/>
              </a:rPr>
              <a:t> </a:t>
            </a:r>
            <a:r>
              <a:rPr lang="en-US" sz="2400" i="1" dirty="0" err="1" smtClean="0">
                <a:latin typeface="Sitka Subheading" pitchFamily="2" charset="0"/>
                <a:cs typeface="Arial" panose="020B0604020202020204" pitchFamily="34" charset="0"/>
              </a:rPr>
              <a:t>trọng</a:t>
            </a:r>
            <a:r>
              <a:rPr lang="en-US" sz="2400" i="1" dirty="0" smtClean="0">
                <a:latin typeface="Sitka Subheading" pitchFamily="2" charset="0"/>
                <a:cs typeface="Arial" panose="020B0604020202020204" pitchFamily="34" charset="0"/>
              </a:rPr>
              <a:t> </a:t>
            </a:r>
            <a:r>
              <a:rPr lang="en-US" sz="2400" i="1" dirty="0" err="1" smtClean="0">
                <a:latin typeface="Sitka Subheading" pitchFamily="2" charset="0"/>
                <a:cs typeface="Arial" panose="020B0604020202020204" pitchFamily="34" charset="0"/>
              </a:rPr>
              <a:t>sự</a:t>
            </a:r>
            <a:r>
              <a:rPr lang="en-US" sz="2400" i="1" dirty="0" smtClean="0">
                <a:latin typeface="Sitka Subheading" pitchFamily="2" charset="0"/>
                <a:cs typeface="Arial" panose="020B0604020202020204" pitchFamily="34" charset="0"/>
              </a:rPr>
              <a:t> </a:t>
            </a:r>
            <a:r>
              <a:rPr lang="en-US" sz="2400" i="1" dirty="0" err="1" smtClean="0">
                <a:latin typeface="Sitka Subheading" pitchFamily="2" charset="0"/>
                <a:cs typeface="Arial" panose="020B0604020202020204" pitchFamily="34" charset="0"/>
              </a:rPr>
              <a:t>thật</a:t>
            </a:r>
            <a:endParaRPr lang="en-US" sz="2400" i="1" dirty="0" smtClean="0">
              <a:latin typeface="Sitka Subheading" pitchFamily="2" charset="0"/>
              <a:cs typeface="Arial" panose="020B0604020202020204" pitchFamily="34" charset="0"/>
            </a:endParaRPr>
          </a:p>
          <a:p>
            <a:pPr>
              <a:lnSpc>
                <a:spcPct val="150000"/>
              </a:lnSpc>
            </a:pPr>
            <a:r>
              <a:rPr lang="en-US" sz="2400" i="1" dirty="0" smtClean="0">
                <a:latin typeface="Sitka Subheading" pitchFamily="2" charset="0"/>
                <a:cs typeface="Arial" panose="020B0604020202020204" pitchFamily="34" charset="0"/>
              </a:rPr>
              <a:t>+ </a:t>
            </a:r>
            <a:r>
              <a:rPr lang="en-US" sz="2400" i="1" dirty="0" err="1" smtClean="0">
                <a:latin typeface="Sitka Subheading" pitchFamily="2" charset="0"/>
                <a:cs typeface="Arial" panose="020B0604020202020204" pitchFamily="34" charset="0"/>
              </a:rPr>
              <a:t>Tự</a:t>
            </a:r>
            <a:r>
              <a:rPr lang="en-US" sz="2400" i="1" dirty="0" smtClean="0">
                <a:latin typeface="Sitka Subheading" pitchFamily="2" charset="0"/>
                <a:cs typeface="Arial" panose="020B0604020202020204" pitchFamily="34" charset="0"/>
              </a:rPr>
              <a:t> </a:t>
            </a:r>
            <a:r>
              <a:rPr lang="en-US" sz="2400" i="1" dirty="0" err="1" smtClean="0">
                <a:latin typeface="Sitka Subheading" pitchFamily="2" charset="0"/>
                <a:cs typeface="Arial" panose="020B0604020202020204" pitchFamily="34" charset="0"/>
              </a:rPr>
              <a:t>lập</a:t>
            </a:r>
            <a:endParaRPr lang="en-US" sz="2400" i="1" dirty="0">
              <a:latin typeface="Sitka Subheading" pitchFamily="2" charset="0"/>
              <a:cs typeface="Arial" panose="020B0604020202020204" pitchFamily="34" charset="0"/>
            </a:endParaRPr>
          </a:p>
          <a:p>
            <a:pPr>
              <a:lnSpc>
                <a:spcPct val="150000"/>
              </a:lnSpc>
            </a:pPr>
            <a:r>
              <a:rPr lang="en-US" sz="2400" i="1" dirty="0" smtClean="0">
                <a:latin typeface="Sitka Subheading" pitchFamily="2" charset="0"/>
                <a:cs typeface="Arial" panose="020B0604020202020204" pitchFamily="34" charset="0"/>
              </a:rPr>
              <a:t>+ </a:t>
            </a:r>
            <a:r>
              <a:rPr lang="en-US" sz="2400" i="1" dirty="0" err="1" smtClean="0">
                <a:latin typeface="Sitka Subheading" pitchFamily="2" charset="0"/>
                <a:cs typeface="Arial" panose="020B0604020202020204" pitchFamily="34" charset="0"/>
              </a:rPr>
              <a:t>Tự</a:t>
            </a:r>
            <a:r>
              <a:rPr lang="en-US" sz="2400" i="1" dirty="0" smtClean="0">
                <a:latin typeface="Sitka Subheading" pitchFamily="2" charset="0"/>
                <a:cs typeface="Arial" panose="020B0604020202020204" pitchFamily="34" charset="0"/>
              </a:rPr>
              <a:t> </a:t>
            </a:r>
            <a:r>
              <a:rPr lang="en-US" sz="2400" i="1" dirty="0" err="1" smtClean="0">
                <a:latin typeface="Sitka Subheading" pitchFamily="2" charset="0"/>
                <a:cs typeface="Arial" panose="020B0604020202020204" pitchFamily="34" charset="0"/>
              </a:rPr>
              <a:t>nhận</a:t>
            </a:r>
            <a:r>
              <a:rPr lang="en-US" sz="2400" i="1" dirty="0" smtClean="0">
                <a:latin typeface="Sitka Subheading" pitchFamily="2" charset="0"/>
                <a:cs typeface="Arial" panose="020B0604020202020204" pitchFamily="34" charset="0"/>
              </a:rPr>
              <a:t> </a:t>
            </a:r>
            <a:r>
              <a:rPr lang="en-US" sz="2400" i="1" dirty="0" err="1" smtClean="0">
                <a:latin typeface="Sitka Subheading" pitchFamily="2" charset="0"/>
                <a:cs typeface="Arial" panose="020B0604020202020204" pitchFamily="34" charset="0"/>
              </a:rPr>
              <a:t>thức</a:t>
            </a:r>
            <a:r>
              <a:rPr lang="en-US" sz="2400" i="1" dirty="0" smtClean="0">
                <a:latin typeface="Sitka Subheading" pitchFamily="2" charset="0"/>
                <a:cs typeface="Arial" panose="020B0604020202020204" pitchFamily="34" charset="0"/>
              </a:rPr>
              <a:t> </a:t>
            </a:r>
            <a:r>
              <a:rPr lang="en-US" sz="2400" i="1" dirty="0" err="1" smtClean="0">
                <a:latin typeface="Sitka Subheading" pitchFamily="2" charset="0"/>
                <a:cs typeface="Arial" panose="020B0604020202020204" pitchFamily="34" charset="0"/>
              </a:rPr>
              <a:t>bản</a:t>
            </a:r>
            <a:r>
              <a:rPr lang="en-US" sz="2400" i="1" dirty="0" smtClean="0">
                <a:latin typeface="Sitka Subheading" pitchFamily="2" charset="0"/>
                <a:cs typeface="Arial" panose="020B0604020202020204" pitchFamily="34" charset="0"/>
              </a:rPr>
              <a:t> </a:t>
            </a:r>
            <a:r>
              <a:rPr lang="en-US" sz="2400" i="1" dirty="0" err="1" smtClean="0">
                <a:latin typeface="Sitka Subheading" pitchFamily="2" charset="0"/>
                <a:cs typeface="Arial" panose="020B0604020202020204" pitchFamily="34" charset="0"/>
              </a:rPr>
              <a:t>thân</a:t>
            </a:r>
            <a:endParaRPr lang="en-US" sz="2400" i="1" dirty="0" smtClean="0">
              <a:latin typeface="Sitka Subheading" pitchFamily="2" charset="0"/>
              <a:cs typeface="Arial" panose="020B0604020202020204" pitchFamily="34" charset="0"/>
            </a:endParaRPr>
          </a:p>
          <a:p>
            <a:pPr>
              <a:lnSpc>
                <a:spcPct val="150000"/>
              </a:lnSpc>
            </a:pP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Hoàn</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thành</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bài</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tập</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vào</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vở</a:t>
            </a:r>
            <a:r>
              <a:rPr lang="en-US" sz="2400" dirty="0" smtClean="0">
                <a:latin typeface="Sitka Subheading" pitchFamily="2" charset="0"/>
                <a:cs typeface="Arial" panose="020B0604020202020204" pitchFamily="34" charset="0"/>
              </a:rPr>
              <a:t> </a:t>
            </a:r>
            <a:r>
              <a:rPr lang="en-US" sz="2400" dirty="0" err="1" smtClean="0">
                <a:latin typeface="Sitka Subheading" pitchFamily="2" charset="0"/>
                <a:cs typeface="Arial" panose="020B0604020202020204" pitchFamily="34" charset="0"/>
              </a:rPr>
              <a:t>ghi</a:t>
            </a:r>
            <a:endParaRPr lang="en-US" sz="2400" dirty="0">
              <a:latin typeface="Sitka Subheading" pitchFamily="2" charset="0"/>
              <a:cs typeface="Arial" panose="020B0604020202020204" pitchFamily="34" charset="0"/>
            </a:endParaRPr>
          </a:p>
        </p:txBody>
      </p:sp>
    </p:spTree>
    <p:extLst>
      <p:ext uri="{BB962C8B-B14F-4D97-AF65-F5344CB8AC3E}">
        <p14:creationId xmlns:p14="http://schemas.microsoft.com/office/powerpoint/2010/main" val="459369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628900" y="381000"/>
            <a:ext cx="4114800" cy="646331"/>
          </a:xfrm>
          <a:prstGeom prst="rect">
            <a:avLst/>
          </a:prstGeom>
          <a:solidFill>
            <a:schemeClr val="bg1"/>
          </a:solidFill>
        </p:spPr>
        <p:txBody>
          <a:bodyPr wrap="square" rtlCol="0">
            <a:spAutoFit/>
          </a:bodyPr>
          <a:lstStyle/>
          <a:p>
            <a:pPr algn="ctr"/>
            <a:r>
              <a:rPr lang="en-US" sz="3600" b="1" i="1" dirty="0" smtClean="0">
                <a:solidFill>
                  <a:srgbClr val="00B050"/>
                </a:solidFill>
                <a:latin typeface="Sitka Subheading" pitchFamily="2" charset="0"/>
              </a:rPr>
              <a:t>I/ KHỞI ĐỘNG</a:t>
            </a:r>
            <a:endParaRPr lang="en-US" sz="3600" b="1" i="1" dirty="0">
              <a:solidFill>
                <a:srgbClr val="00B050"/>
              </a:solidFill>
              <a:latin typeface="Sitka Subheading" pitchFamily="2" charset="0"/>
            </a:endParaRPr>
          </a:p>
        </p:txBody>
      </p:sp>
      <p:sp>
        <p:nvSpPr>
          <p:cNvPr id="3" name="Rectangle 2"/>
          <p:cNvSpPr/>
          <p:nvPr/>
        </p:nvSpPr>
        <p:spPr>
          <a:xfrm>
            <a:off x="228600" y="1447800"/>
            <a:ext cx="8763000" cy="4524315"/>
          </a:xfrm>
          <a:prstGeom prst="rect">
            <a:avLst/>
          </a:prstGeom>
          <a:solidFill>
            <a:schemeClr val="bg1"/>
          </a:solidFill>
        </p:spPr>
        <p:txBody>
          <a:bodyPr wrap="square">
            <a:spAutoFit/>
          </a:bodyPr>
          <a:lstStyle/>
          <a:p>
            <a:pPr algn="ctr" defTabSz="457200" eaLnBrk="1" fontAlgn="auto" hangingPunct="1">
              <a:lnSpc>
                <a:spcPct val="150000"/>
              </a:lnSpc>
              <a:spcBef>
                <a:spcPts val="0"/>
              </a:spcBef>
              <a:spcAft>
                <a:spcPts val="0"/>
              </a:spcAft>
              <a:defRPr/>
            </a:pPr>
            <a:r>
              <a:rPr lang="vi-VN" sz="3200" b="1" i="1" dirty="0">
                <a:solidFill>
                  <a:prstClr val="black"/>
                </a:solidFill>
                <a:latin typeface="Sitka Subheading" pitchFamily="2" charset="0"/>
                <a:cs typeface="Times New Roman" pitchFamily="18" charset="0"/>
              </a:rPr>
              <a:t>Em hãy </a:t>
            </a:r>
            <a:r>
              <a:rPr lang="en-US" sz="3200" b="1" i="1" dirty="0" err="1" smtClean="0">
                <a:solidFill>
                  <a:prstClr val="black"/>
                </a:solidFill>
                <a:latin typeface="Sitka Subheading" pitchFamily="2" charset="0"/>
                <a:cs typeface="Times New Roman" pitchFamily="18" charset="0"/>
              </a:rPr>
              <a:t>trả</a:t>
            </a:r>
            <a:r>
              <a:rPr lang="en-US" sz="3200" b="1" i="1" dirty="0" smtClean="0">
                <a:solidFill>
                  <a:prstClr val="black"/>
                </a:solidFill>
                <a:latin typeface="Sitka Subheading" pitchFamily="2" charset="0"/>
                <a:cs typeface="Times New Roman" pitchFamily="18" charset="0"/>
              </a:rPr>
              <a:t> </a:t>
            </a:r>
            <a:r>
              <a:rPr lang="en-US" sz="3200" b="1" i="1" dirty="0" err="1" smtClean="0">
                <a:solidFill>
                  <a:prstClr val="black"/>
                </a:solidFill>
                <a:latin typeface="Sitka Subheading" pitchFamily="2" charset="0"/>
                <a:cs typeface="Times New Roman" pitchFamily="18" charset="0"/>
              </a:rPr>
              <a:t>lời</a:t>
            </a:r>
            <a:r>
              <a:rPr lang="en-US" sz="3200" b="1" i="1" dirty="0" smtClean="0">
                <a:solidFill>
                  <a:prstClr val="black"/>
                </a:solidFill>
                <a:latin typeface="Sitka Subheading" pitchFamily="2" charset="0"/>
                <a:cs typeface="Times New Roman" pitchFamily="18" charset="0"/>
              </a:rPr>
              <a:t> </a:t>
            </a:r>
            <a:r>
              <a:rPr lang="vi-VN" sz="3200" b="1" i="1" dirty="0" smtClean="0">
                <a:solidFill>
                  <a:prstClr val="black"/>
                </a:solidFill>
                <a:latin typeface="Sitka Subheading" pitchFamily="2" charset="0"/>
                <a:cs typeface="Times New Roman" pitchFamily="18" charset="0"/>
              </a:rPr>
              <a:t>các </a:t>
            </a:r>
            <a:r>
              <a:rPr lang="vi-VN" sz="3200" b="1" i="1" dirty="0">
                <a:solidFill>
                  <a:prstClr val="black"/>
                </a:solidFill>
                <a:latin typeface="Sitka Subheading" pitchFamily="2" charset="0"/>
                <a:cs typeface="Times New Roman" pitchFamily="18" charset="0"/>
              </a:rPr>
              <a:t>thông tin </a:t>
            </a:r>
            <a:endParaRPr lang="en-US" sz="3200" b="1" i="1" dirty="0" smtClean="0">
              <a:solidFill>
                <a:prstClr val="black"/>
              </a:solidFill>
              <a:latin typeface="Sitka Subheading" pitchFamily="2" charset="0"/>
              <a:cs typeface="Times New Roman" pitchFamily="18" charset="0"/>
            </a:endParaRPr>
          </a:p>
          <a:p>
            <a:pPr marL="342900" indent="-342900" algn="just" defTabSz="457200" eaLnBrk="1" fontAlgn="auto" hangingPunct="1">
              <a:lnSpc>
                <a:spcPct val="150000"/>
              </a:lnSpc>
              <a:spcBef>
                <a:spcPts val="0"/>
              </a:spcBef>
              <a:spcAft>
                <a:spcPts val="0"/>
              </a:spcAft>
              <a:buFont typeface="Wingdings" pitchFamily="2" charset="2"/>
              <a:buChar char="§"/>
              <a:defRPr/>
            </a:pPr>
            <a:r>
              <a:rPr lang="en-US" sz="3200" i="1" dirty="0" smtClean="0">
                <a:solidFill>
                  <a:prstClr val="black"/>
                </a:solidFill>
                <a:latin typeface="Sitka Subheading" pitchFamily="2" charset="0"/>
                <a:cs typeface="Times New Roman" pitchFamily="18" charset="0"/>
              </a:rPr>
              <a:t>Ba </a:t>
            </a:r>
            <a:r>
              <a:rPr lang="en-US" sz="3200" i="1" dirty="0">
                <a:solidFill>
                  <a:prstClr val="black"/>
                </a:solidFill>
                <a:latin typeface="Sitka Subheading" pitchFamily="2" charset="0"/>
                <a:cs typeface="Times New Roman" pitchFamily="18" charset="0"/>
              </a:rPr>
              <a:t>điều mà em thích</a:t>
            </a:r>
          </a:p>
          <a:p>
            <a:pPr marL="342900" indent="-342900" algn="just" defTabSz="457200" eaLnBrk="1" fontAlgn="auto" hangingPunct="1">
              <a:lnSpc>
                <a:spcPct val="150000"/>
              </a:lnSpc>
              <a:spcBef>
                <a:spcPts val="0"/>
              </a:spcBef>
              <a:spcAft>
                <a:spcPts val="0"/>
              </a:spcAft>
              <a:buFont typeface="Wingdings" pitchFamily="2" charset="2"/>
              <a:buChar char="§"/>
              <a:defRPr/>
            </a:pPr>
            <a:r>
              <a:rPr lang="en-US" sz="3200" i="1" dirty="0">
                <a:solidFill>
                  <a:prstClr val="black"/>
                </a:solidFill>
                <a:latin typeface="Sitka Subheading" pitchFamily="2" charset="0"/>
                <a:cs typeface="Times New Roman" pitchFamily="18" charset="0"/>
              </a:rPr>
              <a:t>Ba điều mà em không thích</a:t>
            </a:r>
          </a:p>
          <a:p>
            <a:pPr marL="342900" indent="-342900" algn="just" defTabSz="457200" eaLnBrk="1" fontAlgn="auto" hangingPunct="1">
              <a:lnSpc>
                <a:spcPct val="150000"/>
              </a:lnSpc>
              <a:spcBef>
                <a:spcPts val="0"/>
              </a:spcBef>
              <a:spcAft>
                <a:spcPts val="0"/>
              </a:spcAft>
              <a:buFont typeface="Wingdings" pitchFamily="2" charset="2"/>
              <a:buChar char="§"/>
              <a:defRPr/>
            </a:pPr>
            <a:r>
              <a:rPr lang="en-US" sz="3200" i="1" dirty="0">
                <a:solidFill>
                  <a:prstClr val="black"/>
                </a:solidFill>
                <a:latin typeface="Sitka Subheading" pitchFamily="2" charset="0"/>
                <a:cs typeface="Times New Roman" pitchFamily="18" charset="0"/>
              </a:rPr>
              <a:t>Ba điểm mạnh của em</a:t>
            </a:r>
          </a:p>
          <a:p>
            <a:pPr marL="342900" indent="-342900" algn="just" defTabSz="457200" eaLnBrk="1" fontAlgn="auto" hangingPunct="1">
              <a:lnSpc>
                <a:spcPct val="150000"/>
              </a:lnSpc>
              <a:spcBef>
                <a:spcPts val="0"/>
              </a:spcBef>
              <a:spcAft>
                <a:spcPts val="0"/>
              </a:spcAft>
              <a:buFont typeface="Wingdings" pitchFamily="2" charset="2"/>
              <a:buChar char="§"/>
              <a:defRPr/>
            </a:pPr>
            <a:r>
              <a:rPr lang="en-US" sz="3200" i="1" dirty="0">
                <a:solidFill>
                  <a:prstClr val="black"/>
                </a:solidFill>
                <a:latin typeface="Sitka Subheading" pitchFamily="2" charset="0"/>
                <a:cs typeface="Times New Roman" pitchFamily="18" charset="0"/>
              </a:rPr>
              <a:t>Ba điểm cần cố gắng </a:t>
            </a:r>
            <a:r>
              <a:rPr lang="en-US" sz="3200" i="1" dirty="0" err="1">
                <a:solidFill>
                  <a:prstClr val="black"/>
                </a:solidFill>
                <a:latin typeface="Sitka Subheading" pitchFamily="2" charset="0"/>
                <a:cs typeface="Times New Roman" pitchFamily="18" charset="0"/>
              </a:rPr>
              <a:t>của</a:t>
            </a:r>
            <a:r>
              <a:rPr lang="en-US" sz="3200" i="1" dirty="0">
                <a:solidFill>
                  <a:prstClr val="black"/>
                </a:solidFill>
                <a:latin typeface="Sitka Subheading" pitchFamily="2" charset="0"/>
                <a:cs typeface="Times New Roman" pitchFamily="18" charset="0"/>
              </a:rPr>
              <a:t> </a:t>
            </a:r>
            <a:r>
              <a:rPr lang="en-US" sz="3200" i="1" dirty="0" err="1" smtClean="0">
                <a:solidFill>
                  <a:prstClr val="black"/>
                </a:solidFill>
                <a:latin typeface="Sitka Subheading" pitchFamily="2" charset="0"/>
                <a:cs typeface="Times New Roman" pitchFamily="18" charset="0"/>
              </a:rPr>
              <a:t>em</a:t>
            </a:r>
            <a:endParaRPr lang="en-US" sz="3200" i="1" dirty="0">
              <a:solidFill>
                <a:prstClr val="black"/>
              </a:solidFill>
              <a:latin typeface="Sitka Subheading" pitchFamily="2" charset="0"/>
              <a:cs typeface="Times New Roman" pitchFamily="18" charset="0"/>
            </a:endParaRPr>
          </a:p>
          <a:p>
            <a:pPr marL="342900" indent="-342900" algn="just" defTabSz="457200" eaLnBrk="1" fontAlgn="auto" hangingPunct="1">
              <a:lnSpc>
                <a:spcPct val="150000"/>
              </a:lnSpc>
              <a:spcBef>
                <a:spcPts val="0"/>
              </a:spcBef>
              <a:spcAft>
                <a:spcPts val="0"/>
              </a:spcAft>
              <a:buFont typeface="Wingdings" pitchFamily="2" charset="2"/>
              <a:buChar char="§"/>
              <a:defRPr/>
            </a:pPr>
            <a:r>
              <a:rPr lang="vi-VN" sz="3200" i="1" dirty="0">
                <a:solidFill>
                  <a:prstClr val="black"/>
                </a:solidFill>
                <a:latin typeface="Sitka Subheading" pitchFamily="2" charset="0"/>
                <a:cs typeface="Times New Roman" pitchFamily="18" charset="0"/>
              </a:rPr>
              <a:t>Ư</a:t>
            </a:r>
            <a:r>
              <a:rPr lang="en-US" sz="3200" i="1" dirty="0">
                <a:solidFill>
                  <a:prstClr val="black"/>
                </a:solidFill>
                <a:latin typeface="Sitka Subheading" pitchFamily="2" charset="0"/>
                <a:cs typeface="Times New Roman" pitchFamily="18" charset="0"/>
              </a:rPr>
              <a:t>ớc mơ của </a:t>
            </a:r>
            <a:r>
              <a:rPr lang="en-US" sz="3200" i="1" dirty="0" err="1">
                <a:solidFill>
                  <a:prstClr val="black"/>
                </a:solidFill>
                <a:latin typeface="Sitka Subheading" pitchFamily="2" charset="0"/>
                <a:cs typeface="Times New Roman" pitchFamily="18" charset="0"/>
              </a:rPr>
              <a:t>em</a:t>
            </a:r>
            <a:r>
              <a:rPr lang="en-US" sz="3200" i="1" dirty="0" smtClean="0">
                <a:solidFill>
                  <a:prstClr val="black"/>
                </a:solidFill>
                <a:latin typeface="Sitka Subheading" pitchFamily="2" charset="0"/>
                <a:cs typeface="Times New Roman" pitchFamily="18" charset="0"/>
              </a:rPr>
              <a:t>.</a:t>
            </a:r>
            <a:endParaRPr lang="en-US" sz="3200" i="1" dirty="0">
              <a:solidFill>
                <a:prstClr val="black"/>
              </a:solidFill>
              <a:latin typeface="Sitka Subheading" pitchFamily="2" charset="0"/>
              <a:cs typeface="Times New Roman" pitchFamily="18" charset="0"/>
            </a:endParaRPr>
          </a:p>
        </p:txBody>
      </p:sp>
    </p:spTree>
    <p:extLst>
      <p:ext uri="{BB962C8B-B14F-4D97-AF65-F5344CB8AC3E}">
        <p14:creationId xmlns:p14="http://schemas.microsoft.com/office/powerpoint/2010/main" val="1864674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52400" y="1905000"/>
            <a:ext cx="8709176" cy="3277820"/>
          </a:xfrm>
          <a:prstGeom prst="rect">
            <a:avLst/>
          </a:prstGeom>
          <a:solidFill>
            <a:schemeClr val="bg1"/>
          </a:solidFill>
        </p:spPr>
        <p:txBody>
          <a:bodyPr wrap="square">
            <a:spAutoFit/>
          </a:bodyPr>
          <a:lstStyle/>
          <a:p>
            <a:pPr lvl="0" algn="just">
              <a:lnSpc>
                <a:spcPct val="150000"/>
              </a:lnSpc>
            </a:pPr>
            <a:r>
              <a:rPr lang="en-US" sz="2300" dirty="0" err="1" smtClean="0">
                <a:solidFill>
                  <a:srgbClr val="FF0000"/>
                </a:solidFill>
                <a:latin typeface="Sitka Subheading" pitchFamily="2" charset="0"/>
              </a:rPr>
              <a:t>Gợi</a:t>
            </a:r>
            <a:r>
              <a:rPr lang="en-US" sz="2300" dirty="0" smtClean="0">
                <a:solidFill>
                  <a:srgbClr val="FF0000"/>
                </a:solidFill>
                <a:latin typeface="Sitka Subheading" pitchFamily="2" charset="0"/>
              </a:rPr>
              <a:t> ý</a:t>
            </a:r>
          </a:p>
          <a:p>
            <a:pPr lvl="0" algn="just">
              <a:lnSpc>
                <a:spcPct val="150000"/>
              </a:lnSpc>
            </a:pPr>
            <a:r>
              <a:rPr lang="en-US" sz="2300" b="1" dirty="0" smtClean="0">
                <a:latin typeface="Sitka Subheading" pitchFamily="2" charset="0"/>
              </a:rPr>
              <a:t>Ba </a:t>
            </a:r>
            <a:r>
              <a:rPr lang="en-US" sz="2300" b="1" dirty="0" err="1">
                <a:latin typeface="Sitka Subheading" pitchFamily="2" charset="0"/>
              </a:rPr>
              <a:t>điều</a:t>
            </a:r>
            <a:r>
              <a:rPr lang="en-US" sz="2300" b="1" dirty="0">
                <a:latin typeface="Sitka Subheading" pitchFamily="2" charset="0"/>
              </a:rPr>
              <a:t> </a:t>
            </a:r>
            <a:r>
              <a:rPr lang="en-US" sz="2300" b="1" dirty="0" err="1">
                <a:latin typeface="Sitka Subheading" pitchFamily="2" charset="0"/>
              </a:rPr>
              <a:t>mà</a:t>
            </a:r>
            <a:r>
              <a:rPr lang="en-US" sz="2300" b="1" dirty="0">
                <a:latin typeface="Sitka Subheading" pitchFamily="2" charset="0"/>
              </a:rPr>
              <a:t> </a:t>
            </a:r>
            <a:r>
              <a:rPr lang="en-US" sz="2300" b="1" dirty="0" err="1">
                <a:latin typeface="Sitka Subheading" pitchFamily="2" charset="0"/>
              </a:rPr>
              <a:t>em</a:t>
            </a:r>
            <a:r>
              <a:rPr lang="en-US" sz="2300" b="1" dirty="0">
                <a:latin typeface="Sitka Subheading" pitchFamily="2" charset="0"/>
              </a:rPr>
              <a:t> </a:t>
            </a:r>
            <a:r>
              <a:rPr lang="en-US" sz="2300" b="1" dirty="0" err="1">
                <a:latin typeface="Sitka Subheading" pitchFamily="2" charset="0"/>
              </a:rPr>
              <a:t>thích</a:t>
            </a:r>
            <a:r>
              <a:rPr lang="en-US" sz="2300" b="1" dirty="0">
                <a:latin typeface="Sitka Subheading" pitchFamily="2" charset="0"/>
              </a:rPr>
              <a:t>: </a:t>
            </a:r>
            <a:r>
              <a:rPr lang="en-US" sz="2300" dirty="0" err="1">
                <a:latin typeface="Sitka Subheading" pitchFamily="2" charset="0"/>
              </a:rPr>
              <a:t>đọc</a:t>
            </a:r>
            <a:r>
              <a:rPr lang="en-US" sz="2300" dirty="0">
                <a:latin typeface="Sitka Subheading" pitchFamily="2" charset="0"/>
              </a:rPr>
              <a:t> </a:t>
            </a:r>
            <a:r>
              <a:rPr lang="en-US" sz="2300" dirty="0" err="1">
                <a:latin typeface="Sitka Subheading" pitchFamily="2" charset="0"/>
              </a:rPr>
              <a:t>sách</a:t>
            </a:r>
            <a:r>
              <a:rPr lang="en-US" sz="2300" dirty="0">
                <a:latin typeface="Sitka Subheading" pitchFamily="2" charset="0"/>
              </a:rPr>
              <a:t>, </a:t>
            </a:r>
            <a:r>
              <a:rPr lang="en-US" sz="2300" dirty="0" err="1">
                <a:latin typeface="Sitka Subheading" pitchFamily="2" charset="0"/>
              </a:rPr>
              <a:t>nghe</a:t>
            </a:r>
            <a:r>
              <a:rPr lang="en-US" sz="2300" dirty="0">
                <a:latin typeface="Sitka Subheading" pitchFamily="2" charset="0"/>
              </a:rPr>
              <a:t> </a:t>
            </a:r>
            <a:r>
              <a:rPr lang="en-US" sz="2300" dirty="0" err="1">
                <a:latin typeface="Sitka Subheading" pitchFamily="2" charset="0"/>
              </a:rPr>
              <a:t>nhạc</a:t>
            </a:r>
            <a:r>
              <a:rPr lang="en-US" sz="2300" dirty="0">
                <a:latin typeface="Sitka Subheading" pitchFamily="2" charset="0"/>
              </a:rPr>
              <a:t>, </a:t>
            </a:r>
            <a:r>
              <a:rPr lang="en-US" sz="2300" dirty="0" err="1">
                <a:latin typeface="Sitka Subheading" pitchFamily="2" charset="0"/>
              </a:rPr>
              <a:t>đá</a:t>
            </a:r>
            <a:r>
              <a:rPr lang="en-US" sz="2300" dirty="0">
                <a:latin typeface="Sitka Subheading" pitchFamily="2" charset="0"/>
              </a:rPr>
              <a:t> </a:t>
            </a:r>
            <a:r>
              <a:rPr lang="en-US" sz="2300" dirty="0" err="1">
                <a:latin typeface="Sitka Subheading" pitchFamily="2" charset="0"/>
              </a:rPr>
              <a:t>bóng</a:t>
            </a:r>
            <a:r>
              <a:rPr lang="en-US" sz="2300" dirty="0">
                <a:latin typeface="Sitka Subheading" pitchFamily="2" charset="0"/>
              </a:rPr>
              <a:t>...</a:t>
            </a:r>
          </a:p>
          <a:p>
            <a:pPr algn="just">
              <a:lnSpc>
                <a:spcPct val="150000"/>
              </a:lnSpc>
            </a:pPr>
            <a:r>
              <a:rPr lang="en-US" sz="2300" b="1" dirty="0" smtClean="0">
                <a:latin typeface="Sitka Subheading" pitchFamily="2" charset="0"/>
              </a:rPr>
              <a:t>Ba </a:t>
            </a:r>
            <a:r>
              <a:rPr lang="en-US" sz="2300" b="1" dirty="0" err="1">
                <a:latin typeface="Sitka Subheading" pitchFamily="2" charset="0"/>
              </a:rPr>
              <a:t>điều</a:t>
            </a:r>
            <a:r>
              <a:rPr lang="en-US" sz="2300" b="1" dirty="0">
                <a:latin typeface="Sitka Subheading" pitchFamily="2" charset="0"/>
              </a:rPr>
              <a:t> </a:t>
            </a:r>
            <a:r>
              <a:rPr lang="en-US" sz="2300" b="1" dirty="0" err="1">
                <a:latin typeface="Sitka Subheading" pitchFamily="2" charset="0"/>
              </a:rPr>
              <a:t>mà</a:t>
            </a:r>
            <a:r>
              <a:rPr lang="en-US" sz="2300" b="1" dirty="0">
                <a:latin typeface="Sitka Subheading" pitchFamily="2" charset="0"/>
              </a:rPr>
              <a:t> </a:t>
            </a:r>
            <a:r>
              <a:rPr lang="en-US" sz="2300" b="1" dirty="0" err="1">
                <a:latin typeface="Sitka Subheading" pitchFamily="2" charset="0"/>
              </a:rPr>
              <a:t>em</a:t>
            </a:r>
            <a:r>
              <a:rPr lang="en-US" sz="2300" b="1" dirty="0">
                <a:latin typeface="Sitka Subheading" pitchFamily="2" charset="0"/>
              </a:rPr>
              <a:t> </a:t>
            </a:r>
            <a:r>
              <a:rPr lang="en-US" sz="2300" b="1" dirty="0" err="1">
                <a:latin typeface="Sitka Subheading" pitchFamily="2" charset="0"/>
              </a:rPr>
              <a:t>không</a:t>
            </a:r>
            <a:r>
              <a:rPr lang="en-US" sz="2300" b="1" dirty="0">
                <a:latin typeface="Sitka Subheading" pitchFamily="2" charset="0"/>
              </a:rPr>
              <a:t> </a:t>
            </a:r>
            <a:r>
              <a:rPr lang="en-US" sz="2300" b="1" dirty="0" err="1">
                <a:latin typeface="Sitka Subheading" pitchFamily="2" charset="0"/>
              </a:rPr>
              <a:t>thích</a:t>
            </a:r>
            <a:r>
              <a:rPr lang="en-US" sz="2300" b="1" dirty="0">
                <a:latin typeface="Sitka Subheading" pitchFamily="2" charset="0"/>
              </a:rPr>
              <a:t>: </a:t>
            </a:r>
            <a:r>
              <a:rPr lang="en-US" sz="2300" dirty="0" err="1">
                <a:latin typeface="Sitka Subheading" pitchFamily="2" charset="0"/>
              </a:rPr>
              <a:t>Câu</a:t>
            </a:r>
            <a:r>
              <a:rPr lang="en-US" sz="2300" dirty="0">
                <a:latin typeface="Sitka Subheading" pitchFamily="2" charset="0"/>
              </a:rPr>
              <a:t> </a:t>
            </a:r>
            <a:r>
              <a:rPr lang="en-US" sz="2300" dirty="0" err="1">
                <a:latin typeface="Sitka Subheading" pitchFamily="2" charset="0"/>
              </a:rPr>
              <a:t>cá</a:t>
            </a:r>
            <a:r>
              <a:rPr lang="en-US" sz="2300" dirty="0">
                <a:latin typeface="Sitka Subheading" pitchFamily="2" charset="0"/>
              </a:rPr>
              <a:t>, </a:t>
            </a:r>
            <a:r>
              <a:rPr lang="en-US" sz="2300" dirty="0" err="1">
                <a:latin typeface="Sitka Subheading" pitchFamily="2" charset="0"/>
              </a:rPr>
              <a:t>xem</a:t>
            </a:r>
            <a:r>
              <a:rPr lang="en-US" sz="2300" dirty="0">
                <a:latin typeface="Sitka Subheading" pitchFamily="2" charset="0"/>
              </a:rPr>
              <a:t> </a:t>
            </a:r>
            <a:r>
              <a:rPr lang="en-US" sz="2300" dirty="0" err="1">
                <a:latin typeface="Sitka Subheading" pitchFamily="2" charset="0"/>
              </a:rPr>
              <a:t>phim</a:t>
            </a:r>
            <a:r>
              <a:rPr lang="en-US" sz="2300" dirty="0">
                <a:latin typeface="Sitka Subheading" pitchFamily="2" charset="0"/>
              </a:rPr>
              <a:t>, </a:t>
            </a:r>
            <a:r>
              <a:rPr lang="en-US" sz="2300" dirty="0" err="1">
                <a:latin typeface="Sitka Subheading" pitchFamily="2" charset="0"/>
              </a:rPr>
              <a:t>bơi</a:t>
            </a:r>
            <a:r>
              <a:rPr lang="en-US" sz="2300" dirty="0">
                <a:latin typeface="Sitka Subheading" pitchFamily="2" charset="0"/>
              </a:rPr>
              <a:t> </a:t>
            </a:r>
            <a:r>
              <a:rPr lang="en-US" sz="2300" dirty="0" err="1">
                <a:latin typeface="Sitka Subheading" pitchFamily="2" charset="0"/>
              </a:rPr>
              <a:t>lội</a:t>
            </a:r>
            <a:r>
              <a:rPr lang="en-US" sz="2300" dirty="0" smtClean="0">
                <a:latin typeface="Sitka Subheading" pitchFamily="2" charset="0"/>
              </a:rPr>
              <a:t>,….</a:t>
            </a:r>
          </a:p>
          <a:p>
            <a:pPr algn="just">
              <a:lnSpc>
                <a:spcPct val="150000"/>
              </a:lnSpc>
            </a:pPr>
            <a:r>
              <a:rPr lang="en-US" sz="2300" b="1" dirty="0">
                <a:latin typeface="Sitka Subheading" pitchFamily="2" charset="0"/>
              </a:rPr>
              <a:t>Ba </a:t>
            </a:r>
            <a:r>
              <a:rPr lang="en-US" sz="2300" b="1" dirty="0" err="1">
                <a:latin typeface="Sitka Subheading" pitchFamily="2" charset="0"/>
              </a:rPr>
              <a:t>điểm</a:t>
            </a:r>
            <a:r>
              <a:rPr lang="en-US" sz="2300" b="1" dirty="0">
                <a:latin typeface="Sitka Subheading" pitchFamily="2" charset="0"/>
              </a:rPr>
              <a:t> </a:t>
            </a:r>
            <a:r>
              <a:rPr lang="en-US" sz="2300" b="1" dirty="0" err="1">
                <a:latin typeface="Sitka Subheading" pitchFamily="2" charset="0"/>
              </a:rPr>
              <a:t>mạnh</a:t>
            </a:r>
            <a:r>
              <a:rPr lang="en-US" sz="2300" b="1" dirty="0">
                <a:latin typeface="Sitka Subheading" pitchFamily="2" charset="0"/>
              </a:rPr>
              <a:t> </a:t>
            </a:r>
            <a:r>
              <a:rPr lang="en-US" sz="2300" b="1" dirty="0" err="1">
                <a:latin typeface="Sitka Subheading" pitchFamily="2" charset="0"/>
              </a:rPr>
              <a:t>của</a:t>
            </a:r>
            <a:r>
              <a:rPr lang="en-US" sz="2300" b="1" dirty="0">
                <a:latin typeface="Sitka Subheading" pitchFamily="2" charset="0"/>
              </a:rPr>
              <a:t> </a:t>
            </a:r>
            <a:r>
              <a:rPr lang="en-US" sz="2300" b="1" dirty="0" err="1">
                <a:latin typeface="Sitka Subheading" pitchFamily="2" charset="0"/>
              </a:rPr>
              <a:t>em</a:t>
            </a:r>
            <a:r>
              <a:rPr lang="en-US" sz="2300" b="1" dirty="0">
                <a:latin typeface="Sitka Subheading" pitchFamily="2" charset="0"/>
              </a:rPr>
              <a:t>: </a:t>
            </a:r>
            <a:r>
              <a:rPr lang="en-US" sz="2300" dirty="0" err="1">
                <a:latin typeface="Sitka Subheading" pitchFamily="2" charset="0"/>
              </a:rPr>
              <a:t>nghe</a:t>
            </a:r>
            <a:r>
              <a:rPr lang="en-US" sz="2300" dirty="0">
                <a:latin typeface="Sitka Subheading" pitchFamily="2" charset="0"/>
              </a:rPr>
              <a:t> </a:t>
            </a:r>
            <a:r>
              <a:rPr lang="en-US" sz="2300" dirty="0" err="1">
                <a:latin typeface="Sitka Subheading" pitchFamily="2" charset="0"/>
              </a:rPr>
              <a:t>tiếng</a:t>
            </a:r>
            <a:r>
              <a:rPr lang="en-US" sz="2300" dirty="0">
                <a:latin typeface="Sitka Subheading" pitchFamily="2" charset="0"/>
              </a:rPr>
              <a:t> </a:t>
            </a:r>
            <a:r>
              <a:rPr lang="en-US" sz="2300" dirty="0" err="1">
                <a:latin typeface="Sitka Subheading" pitchFamily="2" charset="0"/>
              </a:rPr>
              <a:t>anh</a:t>
            </a:r>
            <a:r>
              <a:rPr lang="en-US" sz="2300" dirty="0">
                <a:latin typeface="Sitka Subheading" pitchFamily="2" charset="0"/>
              </a:rPr>
              <a:t>, </a:t>
            </a:r>
            <a:r>
              <a:rPr lang="en-US" sz="2300" dirty="0" err="1">
                <a:latin typeface="Sitka Subheading" pitchFamily="2" charset="0"/>
              </a:rPr>
              <a:t>giải</a:t>
            </a:r>
            <a:r>
              <a:rPr lang="en-US" sz="2300" dirty="0">
                <a:latin typeface="Sitka Subheading" pitchFamily="2" charset="0"/>
              </a:rPr>
              <a:t> </a:t>
            </a:r>
            <a:r>
              <a:rPr lang="en-US" sz="2300" dirty="0" err="1">
                <a:latin typeface="Sitka Subheading" pitchFamily="2" charset="0"/>
              </a:rPr>
              <a:t>toán</a:t>
            </a:r>
            <a:r>
              <a:rPr lang="en-US" sz="2300" dirty="0">
                <a:latin typeface="Sitka Subheading" pitchFamily="2" charset="0"/>
              </a:rPr>
              <a:t>, </a:t>
            </a:r>
            <a:r>
              <a:rPr lang="en-US" sz="2300" dirty="0" err="1">
                <a:latin typeface="Sitka Subheading" pitchFamily="2" charset="0"/>
              </a:rPr>
              <a:t>hát</a:t>
            </a:r>
            <a:r>
              <a:rPr lang="en-US" sz="2300" dirty="0" smtClean="0">
                <a:latin typeface="Sitka Subheading" pitchFamily="2" charset="0"/>
              </a:rPr>
              <a:t>,….</a:t>
            </a:r>
          </a:p>
          <a:p>
            <a:pPr algn="just">
              <a:lnSpc>
                <a:spcPct val="150000"/>
              </a:lnSpc>
            </a:pPr>
            <a:r>
              <a:rPr lang="en-US" sz="2300" b="1" dirty="0">
                <a:latin typeface="Sitka Subheading" pitchFamily="2" charset="0"/>
              </a:rPr>
              <a:t>Ba </a:t>
            </a:r>
            <a:r>
              <a:rPr lang="en-US" sz="2300" b="1" dirty="0" err="1">
                <a:latin typeface="Sitka Subheading" pitchFamily="2" charset="0"/>
              </a:rPr>
              <a:t>điểm</a:t>
            </a:r>
            <a:r>
              <a:rPr lang="en-US" sz="2300" b="1" dirty="0">
                <a:latin typeface="Sitka Subheading" pitchFamily="2" charset="0"/>
              </a:rPr>
              <a:t> </a:t>
            </a:r>
            <a:r>
              <a:rPr lang="en-US" sz="2300" b="1" dirty="0" err="1">
                <a:latin typeface="Sitka Subheading" pitchFamily="2" charset="0"/>
              </a:rPr>
              <a:t>cần</a:t>
            </a:r>
            <a:r>
              <a:rPr lang="en-US" sz="2300" b="1" dirty="0">
                <a:latin typeface="Sitka Subheading" pitchFamily="2" charset="0"/>
              </a:rPr>
              <a:t> </a:t>
            </a:r>
            <a:r>
              <a:rPr lang="en-US" sz="2300" b="1" dirty="0" err="1">
                <a:latin typeface="Sitka Subheading" pitchFamily="2" charset="0"/>
              </a:rPr>
              <a:t>cố</a:t>
            </a:r>
            <a:r>
              <a:rPr lang="en-US" sz="2300" b="1" dirty="0">
                <a:latin typeface="Sitka Subheading" pitchFamily="2" charset="0"/>
              </a:rPr>
              <a:t> </a:t>
            </a:r>
            <a:r>
              <a:rPr lang="en-US" sz="2300" b="1" dirty="0" err="1">
                <a:latin typeface="Sitka Subheading" pitchFamily="2" charset="0"/>
              </a:rPr>
              <a:t>gắng</a:t>
            </a:r>
            <a:r>
              <a:rPr lang="en-US" sz="2300" b="1" dirty="0">
                <a:latin typeface="Sitka Subheading" pitchFamily="2" charset="0"/>
              </a:rPr>
              <a:t> </a:t>
            </a:r>
            <a:r>
              <a:rPr lang="en-US" sz="2300" b="1" dirty="0" err="1">
                <a:latin typeface="Sitka Subheading" pitchFamily="2" charset="0"/>
              </a:rPr>
              <a:t>của</a:t>
            </a:r>
            <a:r>
              <a:rPr lang="en-US" sz="2300" b="1" dirty="0">
                <a:latin typeface="Sitka Subheading" pitchFamily="2" charset="0"/>
              </a:rPr>
              <a:t> </a:t>
            </a:r>
            <a:r>
              <a:rPr lang="en-US" sz="2300" b="1" dirty="0" err="1">
                <a:latin typeface="Sitka Subheading" pitchFamily="2" charset="0"/>
              </a:rPr>
              <a:t>em</a:t>
            </a:r>
            <a:r>
              <a:rPr lang="en-US" sz="2300" b="1" dirty="0">
                <a:latin typeface="Sitka Subheading" pitchFamily="2" charset="0"/>
              </a:rPr>
              <a:t>: </a:t>
            </a:r>
            <a:r>
              <a:rPr lang="en-US" sz="2300" dirty="0" err="1">
                <a:latin typeface="Sitka Subheading" pitchFamily="2" charset="0"/>
              </a:rPr>
              <a:t>Tập</a:t>
            </a:r>
            <a:r>
              <a:rPr lang="en-US" sz="2300" dirty="0">
                <a:latin typeface="Sitka Subheading" pitchFamily="2" charset="0"/>
              </a:rPr>
              <a:t> </a:t>
            </a:r>
            <a:r>
              <a:rPr lang="en-US" sz="2300" dirty="0" err="1">
                <a:latin typeface="Sitka Subheading" pitchFamily="2" charset="0"/>
              </a:rPr>
              <a:t>trung</a:t>
            </a:r>
            <a:r>
              <a:rPr lang="en-US" sz="2300" dirty="0">
                <a:latin typeface="Sitka Subheading" pitchFamily="2" charset="0"/>
              </a:rPr>
              <a:t>, </a:t>
            </a:r>
            <a:r>
              <a:rPr lang="en-US" sz="2300" dirty="0" err="1">
                <a:latin typeface="Sitka Subheading" pitchFamily="2" charset="0"/>
              </a:rPr>
              <a:t>mạnh</a:t>
            </a:r>
            <a:r>
              <a:rPr lang="en-US" sz="2300" dirty="0">
                <a:latin typeface="Sitka Subheading" pitchFamily="2" charset="0"/>
              </a:rPr>
              <a:t> </a:t>
            </a:r>
            <a:r>
              <a:rPr lang="en-US" sz="2300" dirty="0" err="1">
                <a:latin typeface="Sitka Subheading" pitchFamily="2" charset="0"/>
              </a:rPr>
              <a:t>dạn</a:t>
            </a:r>
            <a:r>
              <a:rPr lang="en-US" sz="2300" dirty="0">
                <a:latin typeface="Sitka Subheading" pitchFamily="2" charset="0"/>
              </a:rPr>
              <a:t>, </a:t>
            </a:r>
            <a:r>
              <a:rPr lang="en-US" sz="2300" dirty="0" err="1">
                <a:latin typeface="Sitka Subheading" pitchFamily="2" charset="0"/>
              </a:rPr>
              <a:t>kiên</a:t>
            </a:r>
            <a:r>
              <a:rPr lang="en-US" sz="2300" dirty="0">
                <a:latin typeface="Sitka Subheading" pitchFamily="2" charset="0"/>
              </a:rPr>
              <a:t> </a:t>
            </a:r>
            <a:r>
              <a:rPr lang="en-US" sz="2300" dirty="0" err="1">
                <a:latin typeface="Sitka Subheading" pitchFamily="2" charset="0"/>
              </a:rPr>
              <a:t>nhẫn</a:t>
            </a:r>
            <a:r>
              <a:rPr lang="en-US" sz="2300" dirty="0" smtClean="0">
                <a:latin typeface="Sitka Subheading" pitchFamily="2" charset="0"/>
              </a:rPr>
              <a:t>,….</a:t>
            </a:r>
            <a:endParaRPr lang="en-US" sz="2300" dirty="0">
              <a:latin typeface="Sitka Subheading" pitchFamily="2" charset="0"/>
            </a:endParaRPr>
          </a:p>
          <a:p>
            <a:pPr lvl="0" algn="just">
              <a:lnSpc>
                <a:spcPct val="150000"/>
              </a:lnSpc>
            </a:pPr>
            <a:r>
              <a:rPr lang="en-US" sz="2300" b="1" dirty="0" err="1">
                <a:latin typeface="Sitka Subheading" pitchFamily="2" charset="0"/>
              </a:rPr>
              <a:t>Ước</a:t>
            </a:r>
            <a:r>
              <a:rPr lang="en-US" sz="2300" b="1" dirty="0">
                <a:latin typeface="Sitka Subheading" pitchFamily="2" charset="0"/>
              </a:rPr>
              <a:t> </a:t>
            </a:r>
            <a:r>
              <a:rPr lang="en-US" sz="2300" b="1" dirty="0" err="1">
                <a:latin typeface="Sitka Subheading" pitchFamily="2" charset="0"/>
              </a:rPr>
              <a:t>mơ</a:t>
            </a:r>
            <a:r>
              <a:rPr lang="en-US" sz="2300" b="1" dirty="0">
                <a:latin typeface="Sitka Subheading" pitchFamily="2" charset="0"/>
              </a:rPr>
              <a:t> </a:t>
            </a:r>
            <a:r>
              <a:rPr lang="en-US" sz="2300" b="1" dirty="0" err="1">
                <a:latin typeface="Sitka Subheading" pitchFamily="2" charset="0"/>
              </a:rPr>
              <a:t>của</a:t>
            </a:r>
            <a:r>
              <a:rPr lang="en-US" sz="2300" b="1" dirty="0">
                <a:latin typeface="Sitka Subheading" pitchFamily="2" charset="0"/>
              </a:rPr>
              <a:t> </a:t>
            </a:r>
            <a:r>
              <a:rPr lang="en-US" sz="2300" b="1" dirty="0" err="1">
                <a:latin typeface="Sitka Subheading" pitchFamily="2" charset="0"/>
              </a:rPr>
              <a:t>em</a:t>
            </a:r>
            <a:r>
              <a:rPr lang="en-US" sz="2300" b="1" dirty="0">
                <a:latin typeface="Sitka Subheading" pitchFamily="2" charset="0"/>
              </a:rPr>
              <a:t>: </a:t>
            </a:r>
            <a:r>
              <a:rPr lang="en-US" sz="2300" dirty="0" err="1">
                <a:latin typeface="Sitka Subheading" pitchFamily="2" charset="0"/>
              </a:rPr>
              <a:t>kỹ</a:t>
            </a:r>
            <a:r>
              <a:rPr lang="en-US" sz="2300" dirty="0">
                <a:latin typeface="Sitka Subheading" pitchFamily="2" charset="0"/>
              </a:rPr>
              <a:t> </a:t>
            </a:r>
            <a:r>
              <a:rPr lang="en-US" sz="2300" dirty="0" err="1">
                <a:latin typeface="Sitka Subheading" pitchFamily="2" charset="0"/>
              </a:rPr>
              <a:t>sư</a:t>
            </a:r>
            <a:r>
              <a:rPr lang="en-US" sz="2300" dirty="0">
                <a:latin typeface="Sitka Subheading" pitchFamily="2" charset="0"/>
              </a:rPr>
              <a:t>, </a:t>
            </a:r>
            <a:r>
              <a:rPr lang="en-US" sz="2300" dirty="0" err="1">
                <a:latin typeface="Sitka Subheading" pitchFamily="2" charset="0"/>
              </a:rPr>
              <a:t>bác</a:t>
            </a:r>
            <a:r>
              <a:rPr lang="en-US" sz="2300" dirty="0">
                <a:latin typeface="Sitka Subheading" pitchFamily="2" charset="0"/>
              </a:rPr>
              <a:t> </a:t>
            </a:r>
            <a:r>
              <a:rPr lang="en-US" sz="2300" dirty="0" err="1">
                <a:latin typeface="Sitka Subheading" pitchFamily="2" charset="0"/>
              </a:rPr>
              <a:t>sĩ</a:t>
            </a:r>
            <a:r>
              <a:rPr lang="en-US" sz="2300" dirty="0">
                <a:latin typeface="Sitka Subheading" pitchFamily="2" charset="0"/>
              </a:rPr>
              <a:t>,….</a:t>
            </a:r>
          </a:p>
        </p:txBody>
      </p:sp>
      <p:pic>
        <p:nvPicPr>
          <p:cNvPr id="3" name="Picture 2"/>
          <p:cNvPicPr>
            <a:picLocks noChangeAspect="1"/>
          </p:cNvPicPr>
          <p:nvPr/>
        </p:nvPicPr>
        <p:blipFill>
          <a:blip r:embed="rId3"/>
          <a:stretch>
            <a:fillRect/>
          </a:stretch>
        </p:blipFill>
        <p:spPr>
          <a:xfrm rot="947262">
            <a:off x="7248700" y="5255286"/>
            <a:ext cx="1450775" cy="1392744"/>
          </a:xfrm>
          <a:prstGeom prst="ellipse">
            <a:avLst/>
          </a:prstGeom>
          <a:ln>
            <a:noFill/>
          </a:ln>
          <a:effectLst>
            <a:softEdge rad="112500"/>
          </a:effectLst>
        </p:spPr>
      </p:pic>
      <p:pic>
        <p:nvPicPr>
          <p:cNvPr id="4" name="Picture 3"/>
          <p:cNvPicPr>
            <a:picLocks noChangeAspect="1"/>
          </p:cNvPicPr>
          <p:nvPr/>
        </p:nvPicPr>
        <p:blipFill>
          <a:blip r:embed="rId4"/>
          <a:stretch>
            <a:fillRect/>
          </a:stretch>
        </p:blipFill>
        <p:spPr>
          <a:xfrm>
            <a:off x="7770666" y="304800"/>
            <a:ext cx="788913" cy="1511953"/>
          </a:xfrm>
          <a:prstGeom prst="ellipse">
            <a:avLst/>
          </a:prstGeom>
          <a:ln>
            <a:noFill/>
          </a:ln>
          <a:effectLst>
            <a:softEdge rad="112500"/>
          </a:effectLst>
        </p:spPr>
      </p:pic>
      <p:sp>
        <p:nvSpPr>
          <p:cNvPr id="5" name="TextBox 4"/>
          <p:cNvSpPr txBox="1"/>
          <p:nvPr/>
        </p:nvSpPr>
        <p:spPr>
          <a:xfrm>
            <a:off x="2628900" y="381000"/>
            <a:ext cx="4114800" cy="646331"/>
          </a:xfrm>
          <a:prstGeom prst="rect">
            <a:avLst/>
          </a:prstGeom>
          <a:solidFill>
            <a:schemeClr val="bg1"/>
          </a:solidFill>
        </p:spPr>
        <p:txBody>
          <a:bodyPr wrap="square" rtlCol="0">
            <a:spAutoFit/>
          </a:bodyPr>
          <a:lstStyle/>
          <a:p>
            <a:pPr algn="ctr"/>
            <a:r>
              <a:rPr lang="en-US" sz="3600" b="1" i="1" dirty="0" smtClean="0">
                <a:solidFill>
                  <a:srgbClr val="00B050"/>
                </a:solidFill>
                <a:latin typeface="Sitka Subheading" pitchFamily="2" charset="0"/>
              </a:rPr>
              <a:t>I/ KHỞI ĐỘNG</a:t>
            </a:r>
            <a:endParaRPr lang="en-US" sz="3600" b="1" i="1" dirty="0">
              <a:solidFill>
                <a:srgbClr val="00B050"/>
              </a:solidFill>
              <a:latin typeface="Sitka Subheading" pitchFamily="2" charset="0"/>
            </a:endParaRPr>
          </a:p>
        </p:txBody>
      </p:sp>
    </p:spTree>
    <p:extLst>
      <p:ext uri="{BB962C8B-B14F-4D97-AF65-F5344CB8AC3E}">
        <p14:creationId xmlns:p14="http://schemas.microsoft.com/office/powerpoint/2010/main" val="298891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587"/>
          <a:stretch/>
        </p:blipFill>
        <p:spPr bwMode="auto">
          <a:xfrm>
            <a:off x="0" y="722532"/>
            <a:ext cx="9144000" cy="6060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72332" y="76200"/>
            <a:ext cx="3766268" cy="646331"/>
          </a:xfrm>
          <a:prstGeom prst="rect">
            <a:avLst/>
          </a:prstGeom>
          <a:solidFill>
            <a:schemeClr val="bg1"/>
          </a:solidFill>
        </p:spPr>
        <p:txBody>
          <a:bodyPr wrap="square" rtlCol="0">
            <a:spAutoFit/>
          </a:bodyPr>
          <a:lstStyle/>
          <a:p>
            <a:pPr algn="ctr"/>
            <a:r>
              <a:rPr lang="en-US" sz="3600" b="1" dirty="0" smtClean="0">
                <a:solidFill>
                  <a:srgbClr val="00B050"/>
                </a:solidFill>
                <a:latin typeface="Sitka Subheading" pitchFamily="2" charset="0"/>
              </a:rPr>
              <a:t>II/ KHÁM PHÁ</a:t>
            </a:r>
            <a:endParaRPr lang="en-US" sz="3600" b="1" dirty="0">
              <a:solidFill>
                <a:srgbClr val="00B050"/>
              </a:solidFill>
              <a:latin typeface="Sitka Subheading" pitchFamily="2" charset="0"/>
            </a:endParaRPr>
          </a:p>
        </p:txBody>
      </p:sp>
    </p:spTree>
    <p:extLst>
      <p:ext uri="{BB962C8B-B14F-4D97-AF65-F5344CB8AC3E}">
        <p14:creationId xmlns:p14="http://schemas.microsoft.com/office/powerpoint/2010/main" val="1173259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extBox 2"/>
          <p:cNvSpPr txBox="1"/>
          <p:nvPr/>
        </p:nvSpPr>
        <p:spPr>
          <a:xfrm>
            <a:off x="76200" y="685800"/>
            <a:ext cx="8991600" cy="4732065"/>
          </a:xfrm>
          <a:prstGeom prst="rect">
            <a:avLst/>
          </a:prstGeom>
          <a:solidFill>
            <a:schemeClr val="bg1"/>
          </a:solidFill>
        </p:spPr>
        <p:txBody>
          <a:bodyPr wrap="square" rtlCol="0">
            <a:spAutoFit/>
          </a:bodyPr>
          <a:lstStyle/>
          <a:p>
            <a:pPr algn="ctr">
              <a:lnSpc>
                <a:spcPct val="150000"/>
              </a:lnSpc>
            </a:pPr>
            <a:r>
              <a:rPr lang="en-US" sz="2800" b="1" i="1" dirty="0" err="1" smtClean="0">
                <a:solidFill>
                  <a:srgbClr val="FF0000"/>
                </a:solidFill>
                <a:latin typeface="Sitka Subheading" pitchFamily="2" charset="0"/>
              </a:rPr>
              <a:t>Em</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hãy</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cho</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biết</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Linh</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đã</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nhận</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ra</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các</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đặc</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điểm</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nào</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của</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bản</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thân</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điểm</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mạnh</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điểm</a:t>
            </a:r>
            <a:r>
              <a:rPr lang="en-US" sz="2800" b="1" i="1" dirty="0" smtClean="0">
                <a:solidFill>
                  <a:srgbClr val="FF0000"/>
                </a:solidFill>
                <a:latin typeface="Sitka Subheading" pitchFamily="2" charset="0"/>
              </a:rPr>
              <a:t> </a:t>
            </a:r>
            <a:r>
              <a:rPr lang="en-US" sz="2800" b="1" i="1" dirty="0" err="1" smtClean="0">
                <a:solidFill>
                  <a:srgbClr val="FF0000"/>
                </a:solidFill>
                <a:latin typeface="Sitka Subheading" pitchFamily="2" charset="0"/>
              </a:rPr>
              <a:t>yếu</a:t>
            </a:r>
            <a:r>
              <a:rPr lang="en-US" sz="2800" b="1" i="1" dirty="0" smtClean="0">
                <a:solidFill>
                  <a:srgbClr val="FF0000"/>
                </a:solidFill>
                <a:latin typeface="Sitka Subheading" pitchFamily="2" charset="0"/>
              </a:rPr>
              <a:t>).</a:t>
            </a:r>
          </a:p>
          <a:p>
            <a:pPr algn="just">
              <a:lnSpc>
                <a:spcPct val="150000"/>
              </a:lnSpc>
            </a:pPr>
            <a:r>
              <a:rPr lang="en-US" sz="2900" dirty="0" err="1" smtClean="0">
                <a:latin typeface="Sitka Subheading" pitchFamily="2" charset="0"/>
              </a:rPr>
              <a:t>Gợi</a:t>
            </a:r>
            <a:r>
              <a:rPr lang="en-US" sz="2900" dirty="0" smtClean="0">
                <a:latin typeface="Sitka Subheading" pitchFamily="2" charset="0"/>
              </a:rPr>
              <a:t> ý: </a:t>
            </a:r>
          </a:p>
          <a:p>
            <a:pPr algn="just">
              <a:lnSpc>
                <a:spcPct val="150000"/>
              </a:lnSpc>
            </a:pPr>
            <a:r>
              <a:rPr lang="en-US" sz="2900" b="1" dirty="0" smtClean="0">
                <a:latin typeface="Sitka Subheading" pitchFamily="2" charset="0"/>
              </a:rPr>
              <a:t>- </a:t>
            </a:r>
            <a:r>
              <a:rPr lang="en-US" sz="2900" b="1" dirty="0" err="1" smtClean="0">
                <a:latin typeface="Sitka Subheading" pitchFamily="2" charset="0"/>
              </a:rPr>
              <a:t>Điểm</a:t>
            </a:r>
            <a:r>
              <a:rPr lang="en-US" sz="2900" b="1" dirty="0" smtClean="0">
                <a:latin typeface="Sitka Subheading" pitchFamily="2" charset="0"/>
              </a:rPr>
              <a:t> </a:t>
            </a:r>
            <a:r>
              <a:rPr lang="en-US" sz="2900" b="1" dirty="0" err="1" smtClean="0">
                <a:latin typeface="Sitka Subheading" pitchFamily="2" charset="0"/>
              </a:rPr>
              <a:t>mạnh</a:t>
            </a:r>
            <a:r>
              <a:rPr lang="en-US" sz="2900" b="1" dirty="0" smtClean="0">
                <a:latin typeface="Sitka Subheading" pitchFamily="2" charset="0"/>
              </a:rPr>
              <a:t>:</a:t>
            </a:r>
            <a:r>
              <a:rPr lang="en-US" sz="2900" b="1" dirty="0" smtClean="0">
                <a:solidFill>
                  <a:schemeClr val="tx1"/>
                </a:solidFill>
                <a:latin typeface="Sitka Subheading" pitchFamily="2" charset="0"/>
              </a:rPr>
              <a:t> </a:t>
            </a:r>
            <a:r>
              <a:rPr lang="en-US" sz="2900" dirty="0" err="1">
                <a:latin typeface="Sitka Subheading" pitchFamily="2" charset="0"/>
              </a:rPr>
              <a:t>H</a:t>
            </a:r>
            <a:r>
              <a:rPr lang="en-US" sz="2900" dirty="0" err="1" smtClean="0">
                <a:solidFill>
                  <a:schemeClr val="tx1"/>
                </a:solidFill>
                <a:latin typeface="Sitka Subheading" pitchFamily="2" charset="0"/>
              </a:rPr>
              <a:t>ọc</a:t>
            </a:r>
            <a:r>
              <a:rPr lang="en-US" sz="2900" dirty="0" smtClean="0">
                <a:solidFill>
                  <a:schemeClr val="tx1"/>
                </a:solidFill>
                <a:latin typeface="Sitka Subheading" pitchFamily="2" charset="0"/>
              </a:rPr>
              <a:t> </a:t>
            </a:r>
            <a:r>
              <a:rPr lang="en-US" sz="2900" dirty="0" err="1" smtClean="0">
                <a:solidFill>
                  <a:schemeClr val="tx1"/>
                </a:solidFill>
                <a:latin typeface="Sitka Subheading" pitchFamily="2" charset="0"/>
              </a:rPr>
              <a:t>lực</a:t>
            </a:r>
            <a:r>
              <a:rPr lang="en-US" sz="2900" dirty="0" smtClean="0">
                <a:solidFill>
                  <a:schemeClr val="tx1"/>
                </a:solidFill>
                <a:latin typeface="Sitka Subheading" pitchFamily="2" charset="0"/>
              </a:rPr>
              <a:t> </a:t>
            </a:r>
            <a:r>
              <a:rPr lang="en-US" sz="2900" dirty="0" err="1" smtClean="0">
                <a:solidFill>
                  <a:schemeClr val="tx1"/>
                </a:solidFill>
                <a:latin typeface="Sitka Subheading" pitchFamily="2" charset="0"/>
              </a:rPr>
              <a:t>khá</a:t>
            </a:r>
            <a:r>
              <a:rPr lang="en-US" sz="2900" dirty="0" smtClean="0">
                <a:latin typeface="Sitka Subheading" pitchFamily="2" charset="0"/>
              </a:rPr>
              <a:t>; </a:t>
            </a:r>
            <a:r>
              <a:rPr lang="en-US" sz="2900" dirty="0" err="1" smtClean="0">
                <a:latin typeface="Sitka Subheading" pitchFamily="2" charset="0"/>
              </a:rPr>
              <a:t>cởi</a:t>
            </a:r>
            <a:r>
              <a:rPr lang="en-US" sz="2900" dirty="0" smtClean="0">
                <a:latin typeface="Sitka Subheading" pitchFamily="2" charset="0"/>
              </a:rPr>
              <a:t> </a:t>
            </a:r>
            <a:r>
              <a:rPr lang="en-US" sz="2900" dirty="0" err="1" smtClean="0">
                <a:solidFill>
                  <a:schemeClr val="tx1"/>
                </a:solidFill>
                <a:latin typeface="Sitka Subheading" pitchFamily="2" charset="0"/>
              </a:rPr>
              <a:t>mở</a:t>
            </a:r>
            <a:r>
              <a:rPr lang="en-US" sz="2900" dirty="0" smtClean="0">
                <a:solidFill>
                  <a:schemeClr val="tx1"/>
                </a:solidFill>
                <a:latin typeface="Sitka Subheading" pitchFamily="2" charset="0"/>
              </a:rPr>
              <a:t>, </a:t>
            </a:r>
            <a:r>
              <a:rPr lang="en-US" sz="2900" dirty="0" err="1" smtClean="0">
                <a:solidFill>
                  <a:schemeClr val="tx1"/>
                </a:solidFill>
                <a:latin typeface="Sitka Subheading" pitchFamily="2" charset="0"/>
              </a:rPr>
              <a:t>hoà</a:t>
            </a:r>
            <a:r>
              <a:rPr lang="en-US" sz="2900" dirty="0" smtClean="0">
                <a:solidFill>
                  <a:schemeClr val="tx1"/>
                </a:solidFill>
                <a:latin typeface="Sitka Subheading" pitchFamily="2" charset="0"/>
              </a:rPr>
              <a:t> </a:t>
            </a:r>
            <a:r>
              <a:rPr lang="en-US" sz="2900" dirty="0" err="1" smtClean="0">
                <a:solidFill>
                  <a:schemeClr val="tx1"/>
                </a:solidFill>
                <a:latin typeface="Sitka Subheading" pitchFamily="2" charset="0"/>
              </a:rPr>
              <a:t>đồng</a:t>
            </a:r>
            <a:r>
              <a:rPr lang="en-US" sz="2900" dirty="0" smtClean="0">
                <a:latin typeface="Sitka Subheading" pitchFamily="2" charset="0"/>
              </a:rPr>
              <a:t>; </a:t>
            </a:r>
            <a:r>
              <a:rPr lang="en-US" sz="2900" dirty="0" err="1" smtClean="0">
                <a:latin typeface="Sitka Subheading" pitchFamily="2" charset="0"/>
              </a:rPr>
              <a:t>k</a:t>
            </a:r>
            <a:r>
              <a:rPr lang="en-US" sz="2900" dirty="0" err="1" smtClean="0">
                <a:solidFill>
                  <a:schemeClr val="tx1"/>
                </a:solidFill>
                <a:latin typeface="Sitka Subheading" pitchFamily="2" charset="0"/>
              </a:rPr>
              <a:t>hông</a:t>
            </a:r>
            <a:r>
              <a:rPr lang="en-US" sz="2900" dirty="0" smtClean="0">
                <a:solidFill>
                  <a:schemeClr val="tx1"/>
                </a:solidFill>
                <a:latin typeface="Sitka Subheading" pitchFamily="2" charset="0"/>
              </a:rPr>
              <a:t> ỉ </a:t>
            </a:r>
            <a:r>
              <a:rPr lang="en-US" sz="2900" dirty="0" err="1" smtClean="0">
                <a:solidFill>
                  <a:schemeClr val="tx1"/>
                </a:solidFill>
                <a:latin typeface="Sitka Subheading" pitchFamily="2" charset="0"/>
              </a:rPr>
              <a:t>lại</a:t>
            </a:r>
            <a:r>
              <a:rPr lang="en-US" sz="2900" dirty="0" smtClean="0">
                <a:solidFill>
                  <a:schemeClr val="tx1"/>
                </a:solidFill>
                <a:latin typeface="Sitka Subheading" pitchFamily="2" charset="0"/>
              </a:rPr>
              <a:t>, </a:t>
            </a:r>
            <a:r>
              <a:rPr lang="en-US" sz="2900" dirty="0" err="1" smtClean="0">
                <a:solidFill>
                  <a:schemeClr val="tx1"/>
                </a:solidFill>
                <a:latin typeface="Sitka Subheading" pitchFamily="2" charset="0"/>
              </a:rPr>
              <a:t>lười</a:t>
            </a:r>
            <a:r>
              <a:rPr lang="en-US" sz="2900" dirty="0" smtClean="0">
                <a:solidFill>
                  <a:schemeClr val="tx1"/>
                </a:solidFill>
                <a:latin typeface="Sitka Subheading" pitchFamily="2" charset="0"/>
              </a:rPr>
              <a:t> </a:t>
            </a:r>
            <a:r>
              <a:rPr lang="en-US" sz="2900" dirty="0" err="1" smtClean="0">
                <a:solidFill>
                  <a:schemeClr val="tx1"/>
                </a:solidFill>
                <a:latin typeface="Sitka Subheading" pitchFamily="2" charset="0"/>
              </a:rPr>
              <a:t>biếng</a:t>
            </a:r>
            <a:r>
              <a:rPr lang="en-US" sz="2900" dirty="0" smtClean="0">
                <a:solidFill>
                  <a:schemeClr val="tx1"/>
                </a:solidFill>
                <a:latin typeface="Sitka Subheading" pitchFamily="2" charset="0"/>
              </a:rPr>
              <a:t>.</a:t>
            </a:r>
            <a:endParaRPr lang="en-US" sz="2900" dirty="0" smtClean="0">
              <a:latin typeface="Sitka Subheading" pitchFamily="2" charset="0"/>
            </a:endParaRPr>
          </a:p>
          <a:p>
            <a:pPr algn="just">
              <a:lnSpc>
                <a:spcPct val="150000"/>
              </a:lnSpc>
            </a:pPr>
            <a:r>
              <a:rPr lang="en-US" sz="2900" b="1" dirty="0" smtClean="0">
                <a:latin typeface="Sitka Subheading" pitchFamily="2" charset="0"/>
              </a:rPr>
              <a:t>- </a:t>
            </a:r>
            <a:r>
              <a:rPr lang="en-US" sz="2900" b="1" dirty="0" err="1" smtClean="0">
                <a:latin typeface="Sitka Subheading" pitchFamily="2" charset="0"/>
              </a:rPr>
              <a:t>Điểm</a:t>
            </a:r>
            <a:r>
              <a:rPr lang="en-US" sz="2900" b="1" dirty="0" smtClean="0">
                <a:latin typeface="Sitka Subheading" pitchFamily="2" charset="0"/>
              </a:rPr>
              <a:t> </a:t>
            </a:r>
            <a:r>
              <a:rPr lang="en-US" sz="2900" b="1" dirty="0" err="1" smtClean="0">
                <a:latin typeface="Sitka Subheading" pitchFamily="2" charset="0"/>
              </a:rPr>
              <a:t>yếu</a:t>
            </a:r>
            <a:r>
              <a:rPr lang="en-US" sz="2900" b="1" dirty="0" smtClean="0">
                <a:latin typeface="Sitka Subheading" pitchFamily="2" charset="0"/>
              </a:rPr>
              <a:t>: </a:t>
            </a:r>
            <a:r>
              <a:rPr lang="en-US" sz="2900" dirty="0" err="1" smtClean="0">
                <a:solidFill>
                  <a:schemeClr val="tx1"/>
                </a:solidFill>
                <a:latin typeface="Sitka Subheading" pitchFamily="2" charset="0"/>
              </a:rPr>
              <a:t>Ngoại</a:t>
            </a:r>
            <a:r>
              <a:rPr lang="en-US" sz="2900" dirty="0" smtClean="0">
                <a:solidFill>
                  <a:schemeClr val="tx1"/>
                </a:solidFill>
                <a:latin typeface="Sitka Subheading" pitchFamily="2" charset="0"/>
              </a:rPr>
              <a:t> </a:t>
            </a:r>
            <a:r>
              <a:rPr lang="en-US" sz="2900" dirty="0" err="1" smtClean="0">
                <a:solidFill>
                  <a:schemeClr val="tx1"/>
                </a:solidFill>
                <a:latin typeface="Sitka Subheading" pitchFamily="2" charset="0"/>
              </a:rPr>
              <a:t>hình</a:t>
            </a:r>
            <a:r>
              <a:rPr lang="en-US" sz="2900" dirty="0" smtClean="0">
                <a:solidFill>
                  <a:schemeClr val="tx1"/>
                </a:solidFill>
                <a:latin typeface="Sitka Subheading" pitchFamily="2" charset="0"/>
              </a:rPr>
              <a:t> </a:t>
            </a:r>
            <a:r>
              <a:rPr lang="en-US" sz="2900" dirty="0" err="1" smtClean="0">
                <a:solidFill>
                  <a:schemeClr val="tx1"/>
                </a:solidFill>
                <a:latin typeface="Sitka Subheading" pitchFamily="2" charset="0"/>
              </a:rPr>
              <a:t>mũm</a:t>
            </a:r>
            <a:r>
              <a:rPr lang="en-US" sz="2900" dirty="0" smtClean="0">
                <a:solidFill>
                  <a:schemeClr val="tx1"/>
                </a:solidFill>
                <a:latin typeface="Sitka Subheading" pitchFamily="2" charset="0"/>
              </a:rPr>
              <a:t> </a:t>
            </a:r>
            <a:r>
              <a:rPr lang="en-US" sz="2900" dirty="0" err="1" smtClean="0">
                <a:solidFill>
                  <a:schemeClr val="tx1"/>
                </a:solidFill>
                <a:latin typeface="Sitka Subheading" pitchFamily="2" charset="0"/>
              </a:rPr>
              <a:t>mĩm</a:t>
            </a:r>
            <a:r>
              <a:rPr lang="en-US" sz="2900" dirty="0" smtClean="0">
                <a:solidFill>
                  <a:schemeClr val="tx1"/>
                </a:solidFill>
                <a:latin typeface="Sitka Subheading" pitchFamily="2" charset="0"/>
              </a:rPr>
              <a:t>, da </a:t>
            </a:r>
            <a:r>
              <a:rPr lang="en-US" sz="2900" dirty="0" err="1" smtClean="0">
                <a:solidFill>
                  <a:schemeClr val="tx1"/>
                </a:solidFill>
                <a:latin typeface="Sitka Subheading" pitchFamily="2" charset="0"/>
              </a:rPr>
              <a:t>ngăm</a:t>
            </a:r>
            <a:r>
              <a:rPr lang="en-US" sz="2900" dirty="0" smtClean="0">
                <a:solidFill>
                  <a:schemeClr val="tx1"/>
                </a:solidFill>
                <a:latin typeface="Sitka Subheading" pitchFamily="2" charset="0"/>
              </a:rPr>
              <a:t> </a:t>
            </a:r>
            <a:r>
              <a:rPr lang="en-US" sz="2900" dirty="0" err="1" smtClean="0">
                <a:solidFill>
                  <a:schemeClr val="tx1"/>
                </a:solidFill>
                <a:latin typeface="Sitka Subheading" pitchFamily="2" charset="0"/>
              </a:rPr>
              <a:t>đen</a:t>
            </a:r>
            <a:r>
              <a:rPr lang="en-US" sz="2900" dirty="0" smtClean="0">
                <a:solidFill>
                  <a:schemeClr val="tx1"/>
                </a:solidFill>
                <a:latin typeface="Sitka Subheading" pitchFamily="2" charset="0"/>
              </a:rPr>
              <a:t>; </a:t>
            </a:r>
            <a:r>
              <a:rPr lang="en-US" sz="2900" dirty="0" err="1" smtClean="0">
                <a:solidFill>
                  <a:schemeClr val="tx1"/>
                </a:solidFill>
                <a:latin typeface="Sitka Subheading" pitchFamily="2" charset="0"/>
              </a:rPr>
              <a:t>dễ</a:t>
            </a:r>
            <a:r>
              <a:rPr lang="en-US" sz="2900" dirty="0" smtClean="0">
                <a:solidFill>
                  <a:schemeClr val="tx1"/>
                </a:solidFill>
                <a:latin typeface="Sitka Subheading" pitchFamily="2" charset="0"/>
              </a:rPr>
              <a:t> </a:t>
            </a:r>
            <a:r>
              <a:rPr lang="en-US" sz="2900" dirty="0" err="1" smtClean="0">
                <a:solidFill>
                  <a:schemeClr val="tx1"/>
                </a:solidFill>
                <a:latin typeface="Sitka Subheading" pitchFamily="2" charset="0"/>
              </a:rPr>
              <a:t>nổi</a:t>
            </a:r>
            <a:r>
              <a:rPr lang="en-US" sz="2900" dirty="0" smtClean="0">
                <a:solidFill>
                  <a:schemeClr val="tx1"/>
                </a:solidFill>
                <a:latin typeface="Sitka Subheading" pitchFamily="2" charset="0"/>
              </a:rPr>
              <a:t> </a:t>
            </a:r>
            <a:r>
              <a:rPr lang="en-US" sz="2900" dirty="0" err="1" smtClean="0">
                <a:solidFill>
                  <a:schemeClr val="tx1"/>
                </a:solidFill>
                <a:latin typeface="Sitka Subheading" pitchFamily="2" charset="0"/>
              </a:rPr>
              <a:t>nóng</a:t>
            </a:r>
            <a:r>
              <a:rPr lang="en-US" sz="2900" dirty="0" smtClean="0">
                <a:solidFill>
                  <a:schemeClr val="tx1"/>
                </a:solidFill>
                <a:latin typeface="Sitka Subheading" pitchFamily="2" charset="0"/>
              </a:rPr>
              <a:t>.</a:t>
            </a:r>
          </a:p>
        </p:txBody>
      </p:sp>
    </p:spTree>
    <p:extLst>
      <p:ext uri="{BB962C8B-B14F-4D97-AF65-F5344CB8AC3E}">
        <p14:creationId xmlns:p14="http://schemas.microsoft.com/office/powerpoint/2010/main" val="18657625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66800" y="1905000"/>
            <a:ext cx="7199242" cy="1567545"/>
          </a:xfrm>
          <a:prstGeom prst="rect">
            <a:avLst/>
          </a:prstGeom>
        </p:spPr>
        <p:txBody>
          <a:bodyPr wrap="square">
            <a:spAutoFit/>
          </a:bodyPr>
          <a:lstStyle/>
          <a:p>
            <a:pPr algn="just">
              <a:lnSpc>
                <a:spcPct val="150000"/>
              </a:lnSpc>
            </a:pPr>
            <a:r>
              <a:rPr lang="en-US" sz="3400" b="1" i="1" dirty="0">
                <a:solidFill>
                  <a:srgbClr val="FF0000"/>
                </a:solidFill>
                <a:latin typeface="Sitka Subheading" pitchFamily="2" charset="0"/>
              </a:rPr>
              <a:t>Qua </a:t>
            </a:r>
            <a:r>
              <a:rPr lang="en-US" sz="3400" b="1" i="1" dirty="0" err="1">
                <a:solidFill>
                  <a:srgbClr val="FF0000"/>
                </a:solidFill>
                <a:latin typeface="Sitka Subheading" pitchFamily="2" charset="0"/>
              </a:rPr>
              <a:t>thông</a:t>
            </a:r>
            <a:r>
              <a:rPr lang="en-US" sz="3400" b="1" i="1" dirty="0">
                <a:solidFill>
                  <a:srgbClr val="FF0000"/>
                </a:solidFill>
                <a:latin typeface="Sitka Subheading" pitchFamily="2" charset="0"/>
              </a:rPr>
              <a:t> tin </a:t>
            </a:r>
            <a:r>
              <a:rPr lang="en-US" sz="3400" b="1" i="1" dirty="0" err="1">
                <a:solidFill>
                  <a:srgbClr val="FF0000"/>
                </a:solidFill>
                <a:latin typeface="Sitka Subheading" pitchFamily="2" charset="0"/>
              </a:rPr>
              <a:t>bạn</a:t>
            </a:r>
            <a:r>
              <a:rPr lang="en-US" sz="3400" b="1" i="1" dirty="0">
                <a:solidFill>
                  <a:srgbClr val="FF0000"/>
                </a:solidFill>
                <a:latin typeface="Sitka Subheading" pitchFamily="2" charset="0"/>
              </a:rPr>
              <a:t> </a:t>
            </a:r>
            <a:r>
              <a:rPr lang="en-US" sz="3400" b="1" i="1" dirty="0" err="1">
                <a:solidFill>
                  <a:srgbClr val="FF0000"/>
                </a:solidFill>
                <a:latin typeface="Sitka Subheading" pitchFamily="2" charset="0"/>
              </a:rPr>
              <a:t>Linh</a:t>
            </a:r>
            <a:r>
              <a:rPr lang="en-US" sz="3400" b="1" i="1" dirty="0">
                <a:solidFill>
                  <a:srgbClr val="FF0000"/>
                </a:solidFill>
                <a:latin typeface="Sitka Subheading" pitchFamily="2" charset="0"/>
              </a:rPr>
              <a:t>, </a:t>
            </a:r>
            <a:r>
              <a:rPr lang="en-US" sz="3400" b="1" i="1" dirty="0" err="1">
                <a:solidFill>
                  <a:srgbClr val="FF0000"/>
                </a:solidFill>
                <a:latin typeface="Sitka Subheading" pitchFamily="2" charset="0"/>
              </a:rPr>
              <a:t>em</a:t>
            </a:r>
            <a:r>
              <a:rPr lang="en-US" sz="3400" b="1" i="1" dirty="0">
                <a:solidFill>
                  <a:srgbClr val="FF0000"/>
                </a:solidFill>
                <a:latin typeface="Sitka Subheading" pitchFamily="2" charset="0"/>
              </a:rPr>
              <a:t> </a:t>
            </a:r>
            <a:r>
              <a:rPr lang="en-US" sz="3400" b="1" i="1" dirty="0" err="1">
                <a:solidFill>
                  <a:srgbClr val="FF0000"/>
                </a:solidFill>
                <a:latin typeface="Sitka Subheading" pitchFamily="2" charset="0"/>
              </a:rPr>
              <a:t>hiểu</a:t>
            </a:r>
            <a:r>
              <a:rPr lang="en-US" sz="3400" b="1" i="1" dirty="0">
                <a:solidFill>
                  <a:srgbClr val="FF0000"/>
                </a:solidFill>
                <a:latin typeface="Sitka Subheading" pitchFamily="2" charset="0"/>
              </a:rPr>
              <a:t> </a:t>
            </a:r>
            <a:r>
              <a:rPr lang="en-US" sz="3400" b="1" i="1" dirty="0" err="1">
                <a:solidFill>
                  <a:srgbClr val="FF0000"/>
                </a:solidFill>
                <a:latin typeface="Sitka Subheading" pitchFamily="2" charset="0"/>
              </a:rPr>
              <a:t>thế</a:t>
            </a:r>
            <a:r>
              <a:rPr lang="en-US" sz="3400" b="1" i="1" dirty="0">
                <a:solidFill>
                  <a:srgbClr val="FF0000"/>
                </a:solidFill>
                <a:latin typeface="Sitka Subheading" pitchFamily="2" charset="0"/>
              </a:rPr>
              <a:t> </a:t>
            </a:r>
            <a:r>
              <a:rPr lang="en-US" sz="3400" b="1" i="1" dirty="0" err="1">
                <a:solidFill>
                  <a:srgbClr val="FF0000"/>
                </a:solidFill>
                <a:latin typeface="Sitka Subheading" pitchFamily="2" charset="0"/>
              </a:rPr>
              <a:t>nào</a:t>
            </a:r>
            <a:r>
              <a:rPr lang="en-US" sz="3400" b="1" i="1" dirty="0">
                <a:solidFill>
                  <a:srgbClr val="FF0000"/>
                </a:solidFill>
                <a:latin typeface="Sitka Subheading" pitchFamily="2" charset="0"/>
              </a:rPr>
              <a:t> </a:t>
            </a:r>
            <a:r>
              <a:rPr lang="en-US" sz="3400" b="1" i="1" dirty="0" err="1">
                <a:solidFill>
                  <a:srgbClr val="FF0000"/>
                </a:solidFill>
                <a:latin typeface="Sitka Subheading" pitchFamily="2" charset="0"/>
              </a:rPr>
              <a:t>là</a:t>
            </a:r>
            <a:r>
              <a:rPr lang="en-US" sz="3400" b="1" i="1" dirty="0">
                <a:solidFill>
                  <a:srgbClr val="FF0000"/>
                </a:solidFill>
                <a:latin typeface="Sitka Subheading" pitchFamily="2" charset="0"/>
              </a:rPr>
              <a:t> </a:t>
            </a:r>
            <a:r>
              <a:rPr lang="en-US" sz="3400" b="1" i="1" dirty="0" err="1">
                <a:solidFill>
                  <a:srgbClr val="FF0000"/>
                </a:solidFill>
                <a:latin typeface="Sitka Subheading" pitchFamily="2" charset="0"/>
              </a:rPr>
              <a:t>tự</a:t>
            </a:r>
            <a:r>
              <a:rPr lang="en-US" sz="3400" b="1" i="1" dirty="0">
                <a:solidFill>
                  <a:srgbClr val="FF0000"/>
                </a:solidFill>
                <a:latin typeface="Sitka Subheading" pitchFamily="2" charset="0"/>
              </a:rPr>
              <a:t> </a:t>
            </a:r>
            <a:r>
              <a:rPr lang="en-US" sz="3400" b="1" i="1" dirty="0" err="1">
                <a:solidFill>
                  <a:srgbClr val="FF0000"/>
                </a:solidFill>
                <a:latin typeface="Sitka Subheading" pitchFamily="2" charset="0"/>
              </a:rPr>
              <a:t>nhận</a:t>
            </a:r>
            <a:r>
              <a:rPr lang="en-US" sz="3400" b="1" i="1" dirty="0">
                <a:solidFill>
                  <a:srgbClr val="FF0000"/>
                </a:solidFill>
                <a:latin typeface="Sitka Subheading" pitchFamily="2" charset="0"/>
              </a:rPr>
              <a:t> </a:t>
            </a:r>
            <a:r>
              <a:rPr lang="en-US" sz="3400" b="1" i="1" dirty="0" err="1">
                <a:solidFill>
                  <a:srgbClr val="FF0000"/>
                </a:solidFill>
                <a:latin typeface="Sitka Subheading" pitchFamily="2" charset="0"/>
              </a:rPr>
              <a:t>thức</a:t>
            </a:r>
            <a:r>
              <a:rPr lang="en-US" sz="3400" b="1" i="1" dirty="0">
                <a:solidFill>
                  <a:srgbClr val="FF0000"/>
                </a:solidFill>
                <a:latin typeface="Sitka Subheading" pitchFamily="2" charset="0"/>
              </a:rPr>
              <a:t> </a:t>
            </a:r>
            <a:r>
              <a:rPr lang="en-US" sz="3400" b="1" i="1" dirty="0" err="1">
                <a:solidFill>
                  <a:srgbClr val="FF0000"/>
                </a:solidFill>
                <a:latin typeface="Sitka Subheading" pitchFamily="2" charset="0"/>
              </a:rPr>
              <a:t>bản</a:t>
            </a:r>
            <a:r>
              <a:rPr lang="en-US" sz="3400" b="1" i="1" dirty="0">
                <a:solidFill>
                  <a:srgbClr val="FF0000"/>
                </a:solidFill>
                <a:latin typeface="Sitka Subheading" pitchFamily="2" charset="0"/>
              </a:rPr>
              <a:t> </a:t>
            </a:r>
            <a:r>
              <a:rPr lang="en-US" sz="3400" b="1" i="1" dirty="0" err="1">
                <a:solidFill>
                  <a:srgbClr val="FF0000"/>
                </a:solidFill>
                <a:latin typeface="Sitka Subheading" pitchFamily="2" charset="0"/>
              </a:rPr>
              <a:t>thân</a:t>
            </a:r>
            <a:r>
              <a:rPr lang="en-US" sz="3400" b="1" i="1" dirty="0">
                <a:solidFill>
                  <a:srgbClr val="FF0000"/>
                </a:solidFill>
                <a:latin typeface="Sitka Subheading" pitchFamily="2" charset="0"/>
              </a:rPr>
              <a:t>?</a:t>
            </a:r>
          </a:p>
        </p:txBody>
      </p:sp>
    </p:spTree>
    <p:extLst>
      <p:ext uri="{BB962C8B-B14F-4D97-AF65-F5344CB8AC3E}">
        <p14:creationId xmlns:p14="http://schemas.microsoft.com/office/powerpoint/2010/main" val="808609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1222</TotalTime>
  <Words>3603</Words>
  <Application>Microsoft Office PowerPoint</Application>
  <PresentationFormat>On-screen Show (4:3)</PresentationFormat>
  <Paragraphs>250</Paragraphs>
  <Slides>45</Slides>
  <Notes>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ANHTHU</dc:creator>
  <cp:lastModifiedBy>ANHTHU</cp:lastModifiedBy>
  <cp:revision>39</cp:revision>
  <dcterms:created xsi:type="dcterms:W3CDTF">2021-12-08T04:15:19Z</dcterms:created>
  <dcterms:modified xsi:type="dcterms:W3CDTF">2022-03-19T06:12:20Z</dcterms:modified>
</cp:coreProperties>
</file>