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4" autoAdjust="0"/>
    <p:restoredTop sz="94660"/>
  </p:normalViewPr>
  <p:slideViewPr>
    <p:cSldViewPr snapToGrid="0">
      <p:cViewPr>
        <p:scale>
          <a:sx n="81" d="100"/>
          <a:sy n="81" d="100"/>
        </p:scale>
        <p:origin x="-2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2D8196-FBC0-4D27-8E17-0CACCAB22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9EF909B-0FC5-4521-A9FE-3E1143EA8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6616CC-5084-42FF-ADF2-AF30EE9E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DD2712-87FC-4FDA-9D1B-0467F48FD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6C2C26-0590-4555-89C6-7DAE2F626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5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603EBC-F227-458B-98E7-1F53BA18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C525A9A-446D-4915-AE63-32C39C982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2176BA-981E-4FFB-BC9C-0348A5AA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DD14C6-D0A1-408A-9B38-E6EC2B95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7A2AFB-B59C-4B6A-9975-3A2C3B01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4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F769CE9-2EC2-4538-97F7-86DFDD3DFA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8DC0933-B807-4839-98BB-798A3D07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DCF855-6675-47E0-A07D-7CD6DA5D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A59361-0C81-4E30-9A5D-AC062B7F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A9235A-BCB8-490F-9CBA-E5988794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0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EA1F48-A351-445B-8ADC-9D3D62A98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D6D3D8-00E1-485C-ACF8-7410A424E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BF8461-6838-4C8F-B4D3-5FCB12DA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CA1C85-4998-429B-A74E-3D5DA16C1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AD51D0-C893-4874-85DC-92DBD33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8261AE-A4DC-439F-A2ED-EF72C5A70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2DD42F-C4AF-434F-A9B5-491DBCB5F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C00983-59DD-454F-B9E6-788306C5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F09ACC-F254-42F8-837C-D4C2BC05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9770D8-993B-4156-BB38-183F45DC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9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7623B-5EFE-4D59-828C-80E2DE63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508F72-4351-4FCB-B76B-04247268C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3FDA85-F671-4D42-8AAB-B5B467F41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27815-4118-4061-9437-BFF7E99C9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7173E57-B265-42BD-B162-53625B937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37A69F-3CFC-4FE3-869E-B711FDD6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1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027E56-F7D4-4686-9C98-471FE8B7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16930C-73BB-44C4-901E-7AAD854B3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B70C2C6-3E12-49B6-B579-965373978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9E93E2F-F2C8-48E7-AFB9-CDA785D8C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072131D-5E76-4370-A06F-EEA2254F7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F888E13-9765-4806-800B-85F50DFE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070A17E-987F-4733-A38B-169BB636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1E5A84F-52EE-47F7-872F-79D964BD1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8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9D34C8-4328-4B36-92F8-62695B5DB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AC52C3D-9FE3-458C-95C7-03884DE10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034A79-A895-42D2-97B7-111B9B21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0EFBAB9-072E-44AE-A7C4-1290D2E90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7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63A971F-79B5-4E66-94CD-45B2B7890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2EE8BCA-56B4-4D39-AE4E-3E85FAAAA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DF6AE3-7151-4180-8D10-75F4D5292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7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094A11-29D3-43E8-9811-5897F7B04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14789C-6098-41DB-B457-E41B123D0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BC258C2-F2F8-4202-9ECF-587D62734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6670911-B9AD-4683-9E73-FA8C8267B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2B8A46-70CB-4F47-B433-BEA9F791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3452A3-D52F-4332-B9C0-A46A729F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8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A041C6-0C0B-4D20-A709-930D49D07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0DBC014-C777-4841-81FA-10AE474E10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6BFC683-0390-4E1E-8002-5AD937566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42FA33-8F8B-4923-8347-9F2E37F6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A654C2-8450-493A-8FAE-851DD51B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853D4D3-2450-4077-B173-08933CA8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0B7EC26-4A76-4064-959B-3279C3261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A6C9D7-1A62-48D1-8EB6-BF1EEC956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D6E254-FC40-44D3-BF4E-629262144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26DE-3CFA-441C-9469-8A663CCD47CF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D51B9E-77C5-477A-A037-780C80146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DCFD4C-521B-406E-8395-58F6CAB95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ED861-2521-443C-B3F1-23D1CC05C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9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8DC085-76C2-4C49-AFBA-CFE23F8B3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871" y="-7139"/>
            <a:ext cx="11843845" cy="74697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vi-VN" sz="2700" b="1" dirty="0">
                <a:solidFill>
                  <a:schemeClr val="accent1">
                    <a:lumMod val="75000"/>
                  </a:schemeClr>
                </a:solidFill>
              </a:rPr>
              <a:t>CHỦ ĐỀ</a:t>
            </a:r>
            <a:r>
              <a:rPr lang="vi-VN" sz="27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2700" b="1" dirty="0" smtClean="0">
                <a:solidFill>
                  <a:schemeClr val="accent1">
                    <a:lumMod val="75000"/>
                  </a:schemeClr>
                </a:solidFill>
              </a:rPr>
              <a:t> VẬN ĐỘNG</a:t>
            </a:r>
            <a:r>
              <a:rPr lang="vi-VN" sz="4800" b="1" dirty="0" smtClean="0">
                <a:solidFill>
                  <a:srgbClr val="FF0000"/>
                </a:solidFill>
              </a:rPr>
              <a:t>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637" y="376134"/>
            <a:ext cx="6713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NHẮC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MỘT SỐ KIẾN THỨC ĐÃ HỌC: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3172" y="427393"/>
            <a:ext cx="11841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311" y="769162"/>
            <a:ext cx="11832968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vi-VN" sz="2000" b="1" baseline="30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9058" y="1333150"/>
            <a:ext cx="12044225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058" y="76271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637" y="1765626"/>
            <a:ext cx="8786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MỘT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HOẠT ĐỘNG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MỚI: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559" y="2014845"/>
            <a:ext cx="69254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en-US" sz="2000" b="1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7311" y="2451136"/>
            <a:ext cx="5771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37" descr="xuongnguoi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61" y="3106082"/>
            <a:ext cx="2438400" cy="352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71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8" grpId="0"/>
      <p:bldP spid="10" grpId="0"/>
      <p:bldP spid="11" grpId="0"/>
      <p:bldP spid="11" grpId="1"/>
      <p:bldP spid="9" grpId="0"/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9600" y="1219201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203200" y="838200"/>
            <a:ext cx="4157133" cy="3684588"/>
            <a:chOff x="144" y="536"/>
            <a:chExt cx="1964" cy="2321"/>
          </a:xfrm>
        </p:grpSpPr>
        <p:pic>
          <p:nvPicPr>
            <p:cNvPr id="17424" name="Picture 8" descr="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536"/>
              <a:ext cx="1964" cy="1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468" name="Text Box 12"/>
            <p:cNvSpPr txBox="1">
              <a:spLocks noChangeArrowheads="1"/>
            </p:cNvSpPr>
            <p:nvPr/>
          </p:nvSpPr>
          <p:spPr bwMode="auto">
            <a:xfrm>
              <a:off x="288" y="2592"/>
              <a:ext cx="1536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3200" b="1" baseline="2000" dirty="0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ĐỘNG</a:t>
              </a:r>
            </a:p>
          </p:txBody>
        </p:sp>
        <p:sp>
          <p:nvSpPr>
            <p:cNvPr id="147471" name="Text Box 15"/>
            <p:cNvSpPr txBox="1">
              <a:spLocks noChangeArrowheads="1"/>
            </p:cNvSpPr>
            <p:nvPr/>
          </p:nvSpPr>
          <p:spPr bwMode="auto">
            <a:xfrm>
              <a:off x="240" y="2328"/>
              <a:ext cx="15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2800" b="1" i="1" baseline="200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đầu gối</a:t>
              </a:r>
            </a:p>
          </p:txBody>
        </p:sp>
      </p:grp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5080000" y="990601"/>
            <a:ext cx="264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4165600" y="838200"/>
            <a:ext cx="4267200" cy="3773488"/>
            <a:chOff x="2017" y="528"/>
            <a:chExt cx="2016" cy="2377"/>
          </a:xfrm>
        </p:grpSpPr>
        <p:pic>
          <p:nvPicPr>
            <p:cNvPr id="17421" name="Picture 9" descr="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528"/>
              <a:ext cx="1807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469" name="Text Box 13"/>
            <p:cNvSpPr txBox="1">
              <a:spLocks noChangeArrowheads="1"/>
            </p:cNvSpPr>
            <p:nvPr/>
          </p:nvSpPr>
          <p:spPr bwMode="auto">
            <a:xfrm>
              <a:off x="2112" y="2640"/>
              <a:ext cx="1872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3200" b="1" baseline="2000" dirty="0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BÁN ĐỘNG</a:t>
              </a:r>
              <a:endParaRPr lang="en-US" altLang="en-US" sz="2800" b="1" baseline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147472" name="Text Box 16"/>
            <p:cNvSpPr txBox="1">
              <a:spLocks noChangeArrowheads="1"/>
            </p:cNvSpPr>
            <p:nvPr/>
          </p:nvSpPr>
          <p:spPr bwMode="auto">
            <a:xfrm>
              <a:off x="2017" y="2352"/>
              <a:ext cx="201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2800" b="1" i="1" baseline="200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xương cột sống</a:t>
              </a:r>
            </a:p>
          </p:txBody>
        </p:sp>
      </p:grpSp>
      <p:sp>
        <p:nvSpPr>
          <p:cNvPr id="17415" name="Text Box 13"/>
          <p:cNvSpPr txBox="1">
            <a:spLocks noChangeArrowheads="1"/>
          </p:cNvSpPr>
          <p:nvPr/>
        </p:nvSpPr>
        <p:spPr bwMode="auto">
          <a:xfrm>
            <a:off x="9042400" y="914401"/>
            <a:ext cx="284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18446" name="Group 14"/>
          <p:cNvGrpSpPr>
            <a:grpSpLocks/>
          </p:cNvGrpSpPr>
          <p:nvPr/>
        </p:nvGrpSpPr>
        <p:grpSpPr bwMode="auto">
          <a:xfrm>
            <a:off x="8449733" y="838200"/>
            <a:ext cx="3742267" cy="3709988"/>
            <a:chOff x="3992" y="528"/>
            <a:chExt cx="1768" cy="2337"/>
          </a:xfrm>
        </p:grpSpPr>
        <p:pic>
          <p:nvPicPr>
            <p:cNvPr id="17418" name="Picture 10" descr="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6" y="528"/>
              <a:ext cx="174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470" name="Text Box 14"/>
            <p:cNvSpPr txBox="1">
              <a:spLocks noChangeArrowheads="1"/>
            </p:cNvSpPr>
            <p:nvPr/>
          </p:nvSpPr>
          <p:spPr bwMode="auto">
            <a:xfrm>
              <a:off x="3992" y="2600"/>
              <a:ext cx="1728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3200" b="1" baseline="2000" dirty="0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BẤT ĐỘNG</a:t>
              </a:r>
              <a:endParaRPr lang="en-US" altLang="en-US" sz="2800" b="1" baseline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147473" name="Text Box 17"/>
            <p:cNvSpPr txBox="1">
              <a:spLocks noChangeArrowheads="1"/>
            </p:cNvSpPr>
            <p:nvPr/>
          </p:nvSpPr>
          <p:spPr bwMode="auto">
            <a:xfrm>
              <a:off x="4128" y="2352"/>
              <a:ext cx="15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2800" b="1" i="1" baseline="200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Khớp hộp sọ</a:t>
              </a:r>
            </a:p>
          </p:txBody>
        </p:sp>
      </p:grpSp>
      <p:sp>
        <p:nvSpPr>
          <p:cNvPr id="17417" name="Text Box 18"/>
          <p:cNvSpPr txBox="1">
            <a:spLocks noChangeArrowheads="1"/>
          </p:cNvSpPr>
          <p:nvPr/>
        </p:nvSpPr>
        <p:spPr bwMode="auto">
          <a:xfrm>
            <a:off x="609600" y="5943601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" name="Rectangle 1"/>
          <p:cNvSpPr/>
          <p:nvPr/>
        </p:nvSpPr>
        <p:spPr>
          <a:xfrm>
            <a:off x="1043353" y="13120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  <a:r>
              <a:rPr lang="en-US" sz="2000" b="1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khớp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1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115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CHỦ ĐỀ: VẬN ĐỘNG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MUỐI_MỐI QUAN HỆ GIỮA CÁC LOẠI HỢP CHẤT VÔ CƠ(phần 1)</dc:title>
  <dc:creator>Windows User</dc:creator>
  <cp:lastModifiedBy>pc</cp:lastModifiedBy>
  <cp:revision>54</cp:revision>
  <dcterms:created xsi:type="dcterms:W3CDTF">2021-08-27T02:11:15Z</dcterms:created>
  <dcterms:modified xsi:type="dcterms:W3CDTF">2021-09-04T02:27:24Z</dcterms:modified>
</cp:coreProperties>
</file>