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6"/>
  </p:notesMasterIdLst>
  <p:sldIdLst>
    <p:sldId id="284" r:id="rId2"/>
    <p:sldId id="340" r:id="rId3"/>
    <p:sldId id="261" r:id="rId4"/>
    <p:sldId id="296" r:id="rId5"/>
    <p:sldId id="291" r:id="rId6"/>
    <p:sldId id="335" r:id="rId7"/>
    <p:sldId id="292" r:id="rId8"/>
    <p:sldId id="294" r:id="rId9"/>
    <p:sldId id="360" r:id="rId10"/>
    <p:sldId id="330" r:id="rId11"/>
    <p:sldId id="320" r:id="rId12"/>
    <p:sldId id="300" r:id="rId13"/>
    <p:sldId id="304" r:id="rId14"/>
    <p:sldId id="266" r:id="rId15"/>
    <p:sldId id="336" r:id="rId16"/>
    <p:sldId id="337" r:id="rId17"/>
    <p:sldId id="344" r:id="rId18"/>
    <p:sldId id="355" r:id="rId19"/>
    <p:sldId id="351" r:id="rId20"/>
    <p:sldId id="352" r:id="rId21"/>
    <p:sldId id="353" r:id="rId22"/>
    <p:sldId id="354" r:id="rId23"/>
    <p:sldId id="356" r:id="rId24"/>
    <p:sldId id="35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0066FF"/>
    <a:srgbClr val="A5F1EF"/>
    <a:srgbClr val="B8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579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0DA24-671C-4120-9BA9-2B6618302F62}" type="datetimeFigureOut">
              <a:rPr lang="en-US" smtClean="0"/>
              <a:pPr/>
              <a:t>16/02/2022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C238-E6AB-4BE8-B9A5-5A60DEE93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3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BC238-E6AB-4BE8-B9A5-5A60DEE933D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1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BC238-E6AB-4BE8-B9A5-5A60DEE933D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1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7168-E882-408F-8F76-65C1D9F4A550}" type="datetimeFigureOut">
              <a:rPr lang="en-US" smtClean="0"/>
              <a:pPr/>
              <a:t>16/02/2022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0520-FCB8-4BC4-BAFD-D94413637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7168-E882-408F-8F76-65C1D9F4A550}" type="datetimeFigureOut">
              <a:rPr lang="en-US" smtClean="0"/>
              <a:pPr/>
              <a:t>16/02/2022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0520-FCB8-4BC4-BAFD-D94413637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7168-E882-408F-8F76-65C1D9F4A550}" type="datetimeFigureOut">
              <a:rPr lang="en-US" smtClean="0"/>
              <a:pPr/>
              <a:t>16/02/2022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0520-FCB8-4BC4-BAFD-D94413637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88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FF720-D30F-47FE-93B6-646BFFC77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8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7168-E882-408F-8F76-65C1D9F4A550}" type="datetimeFigureOut">
              <a:rPr lang="en-US" smtClean="0"/>
              <a:pPr/>
              <a:t>16/02/2022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0520-FCB8-4BC4-BAFD-D94413637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1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7168-E882-408F-8F76-65C1D9F4A550}" type="datetimeFigureOut">
              <a:rPr lang="en-US" smtClean="0"/>
              <a:pPr/>
              <a:t>16/02/2022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0520-FCB8-4BC4-BAFD-D94413637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5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7168-E882-408F-8F76-65C1D9F4A550}" type="datetimeFigureOut">
              <a:rPr lang="en-US" smtClean="0"/>
              <a:pPr/>
              <a:t>16/02/2022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0520-FCB8-4BC4-BAFD-D94413637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2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7168-E882-408F-8F76-65C1D9F4A550}" type="datetimeFigureOut">
              <a:rPr lang="en-US" smtClean="0"/>
              <a:pPr/>
              <a:t>16/02/2022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0520-FCB8-4BC4-BAFD-D94413637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7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7168-E882-408F-8F76-65C1D9F4A550}" type="datetimeFigureOut">
              <a:rPr lang="en-US" smtClean="0"/>
              <a:pPr/>
              <a:t>16/02/2022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0520-FCB8-4BC4-BAFD-D94413637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9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7168-E882-408F-8F76-65C1D9F4A550}" type="datetimeFigureOut">
              <a:rPr lang="en-US" smtClean="0"/>
              <a:pPr/>
              <a:t>16/02/2022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0520-FCB8-4BC4-BAFD-D94413637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7168-E882-408F-8F76-65C1D9F4A550}" type="datetimeFigureOut">
              <a:rPr lang="en-US" smtClean="0"/>
              <a:pPr/>
              <a:t>16/02/2022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0520-FCB8-4BC4-BAFD-D94413637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5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7168-E882-408F-8F76-65C1D9F4A550}" type="datetimeFigureOut">
              <a:rPr lang="en-US" smtClean="0"/>
              <a:pPr/>
              <a:t>16/02/2022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0520-FCB8-4BC4-BAFD-D94413637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7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47168-E882-408F-8F76-65C1D9F4A550}" type="datetimeFigureOut">
              <a:rPr lang="en-US" smtClean="0"/>
              <a:pPr/>
              <a:t>16/02/2022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90520-FCB8-4BC4-BAFD-D94413637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2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30.wav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6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9.png"/><Relationship Id="rId5" Type="http://schemas.openxmlformats.org/officeDocument/2006/relationships/image" Target="../media/image6.jpe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5.jpeg"/><Relationship Id="rId9" Type="http://schemas.openxmlformats.org/officeDocument/2006/relationships/image" Target="../media/image1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0" y="3352800"/>
            <a:ext cx="3346704" cy="2743200"/>
          </a:xfrm>
        </p:spPr>
        <p:txBody>
          <a:bodyPr>
            <a:normAutofit/>
          </a:bodyPr>
          <a:lstStyle/>
          <a:p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158308" y="3015271"/>
            <a:ext cx="3346704" cy="274320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670560" y="2391567"/>
            <a:ext cx="3346704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39046" y="2209800"/>
            <a:ext cx="68773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4414" y="2428868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00364" y="4000504"/>
            <a:ext cx="15716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itebulb"/>
          <p:cNvSpPr>
            <a:spLocks noEditPoints="1" noChangeArrowheads="1"/>
          </p:cNvSpPr>
          <p:nvPr/>
        </p:nvSpPr>
        <p:spPr bwMode="auto">
          <a:xfrm rot="10800000">
            <a:off x="5965724" y="3112624"/>
            <a:ext cx="865936" cy="1159929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0000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tebulb"/>
          <p:cNvSpPr>
            <a:spLocks noEditPoints="1" noChangeArrowheads="1"/>
          </p:cNvSpPr>
          <p:nvPr/>
        </p:nvSpPr>
        <p:spPr bwMode="auto">
          <a:xfrm rot="10800000">
            <a:off x="1285852" y="2928934"/>
            <a:ext cx="865936" cy="1159929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00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4000498" y="3429002"/>
            <a:ext cx="114300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00562" y="2714620"/>
            <a:ext cx="1932351" cy="3763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572000" y="2857496"/>
            <a:ext cx="1785950" cy="1588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2357422" y="3357562"/>
            <a:ext cx="128588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714480" y="2643182"/>
            <a:ext cx="1472032" cy="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785918" y="2714620"/>
            <a:ext cx="12434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2641784" y="3125598"/>
            <a:ext cx="983873" cy="19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H="1">
            <a:off x="2928928" y="3214685"/>
            <a:ext cx="1571633" cy="1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51174" y="2209800"/>
            <a:ext cx="6824" cy="1436644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124200" y="3664276"/>
            <a:ext cx="1353513" cy="1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4013536" y="3201646"/>
            <a:ext cx="9740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6025068" y="3118146"/>
            <a:ext cx="807846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5984587" y="3230065"/>
            <a:ext cx="745932" cy="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>
          <a:xfrm>
            <a:off x="761999" y="1921268"/>
            <a:ext cx="533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3100" b="1" dirty="0" smtClean="0"/>
              <a:t>O</a:t>
            </a:r>
          </a:p>
          <a:p>
            <a:pPr marL="45720" indent="0">
              <a:buFont typeface="Georgia" pitchFamily="18" charset="0"/>
              <a:buNone/>
            </a:pPr>
            <a:r>
              <a:rPr lang="en-US" sz="3400" dirty="0" smtClean="0"/>
              <a:t>A</a:t>
            </a:r>
          </a:p>
          <a:p>
            <a:pPr marL="45720" indent="0">
              <a:buFont typeface="Georgia" pitchFamily="18" charset="0"/>
              <a:buNone/>
            </a:pPr>
            <a:r>
              <a:rPr lang="en-US" sz="2400" dirty="0" smtClean="0"/>
              <a:t>                            </a:t>
            </a:r>
            <a:endParaRPr lang="en-US" sz="2400" dirty="0"/>
          </a:p>
        </p:txBody>
      </p: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4607" y="3132989"/>
            <a:ext cx="2008314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68077" y="3275865"/>
            <a:ext cx="2008314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2643174" y="3143248"/>
            <a:ext cx="2478403" cy="19001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2" descr="Tai_s2_v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445" b="77674" l="20436" r="78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071810"/>
            <a:ext cx="152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2" descr="Tai_s2_v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445" b="77674" l="20436" r="78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7" y="3093656"/>
            <a:ext cx="152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210342" y="41629"/>
            <a:ext cx="8682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u="sng" smtClean="0">
                <a:latin typeface="Times New Roman" pitchFamily="18" charset="0"/>
              </a:rPr>
              <a:t>BÀI 8</a:t>
            </a:r>
          </a:p>
          <a:p>
            <a:pPr algn="ctr"/>
            <a:r>
              <a:rPr lang="en-US" sz="3600" b="1" smtClean="0">
                <a:latin typeface="Times New Roman" pitchFamily="18" charset="0"/>
              </a:rPr>
              <a:t>THỰC HÀNH</a:t>
            </a:r>
          </a:p>
          <a:p>
            <a:pPr algn="ctr"/>
            <a:r>
              <a:rPr lang="en-US" sz="3600" b="1" smtClean="0">
                <a:latin typeface="Times New Roman" pitchFamily="18" charset="0"/>
              </a:rPr>
              <a:t>Hai công tắc hai cực điêu khiển hai đèn</a:t>
            </a:r>
            <a:endParaRPr lang="en-US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685800" y="152400"/>
            <a:ext cx="5888736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vi-VN" dirty="0" smtClean="0"/>
              <a:t>1,b.</a:t>
            </a:r>
            <a:r>
              <a:rPr lang="vi-VN" u="sng" dirty="0" smtClean="0"/>
              <a:t>Vẽ sơ đồ lắp đặt </a:t>
            </a:r>
            <a:r>
              <a:rPr lang="vi-VN" dirty="0" smtClean="0"/>
              <a:t>:</a:t>
            </a:r>
            <a:r>
              <a:rPr lang="en-US" dirty="0"/>
              <a:t>  </a:t>
            </a:r>
            <a:r>
              <a:rPr lang="en-US" dirty="0" smtClean="0">
                <a:solidFill>
                  <a:srgbClr val="0066FF"/>
                </a:solidFill>
              </a:rPr>
              <a:t>( </a:t>
            </a:r>
            <a:r>
              <a:rPr lang="en-US" dirty="0" err="1" smtClean="0">
                <a:solidFill>
                  <a:srgbClr val="0066FF"/>
                </a:solidFill>
              </a:rPr>
              <a:t>cách</a:t>
            </a:r>
            <a:r>
              <a:rPr lang="en-US" dirty="0" smtClean="0">
                <a:solidFill>
                  <a:srgbClr val="0066FF"/>
                </a:solidFill>
              </a:rPr>
              <a:t> 1)</a:t>
            </a:r>
            <a:endParaRPr lang="vi-VN" dirty="0">
              <a:solidFill>
                <a:srgbClr val="0066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47800" y="1676400"/>
            <a:ext cx="6553200" cy="127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28800" y="1155774"/>
            <a:ext cx="6477000" cy="12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23125" y="2276491"/>
            <a:ext cx="1725770" cy="190254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93898" y="3039066"/>
            <a:ext cx="228600" cy="1705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78860" y="3421226"/>
            <a:ext cx="458676" cy="43427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589388" y="3026464"/>
            <a:ext cx="228600" cy="1705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74350" y="3421226"/>
            <a:ext cx="458676" cy="43427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651821" y="3643984"/>
            <a:ext cx="245315" cy="1758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474350" y="3629392"/>
            <a:ext cx="245315" cy="175868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139994" y="1664420"/>
            <a:ext cx="2458" cy="1104658"/>
          </a:xfrm>
          <a:prstGeom prst="line">
            <a:avLst/>
          </a:prstGeom>
          <a:ln w="28575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4524" y="2774672"/>
            <a:ext cx="839092" cy="1"/>
          </a:xfrm>
          <a:prstGeom prst="line">
            <a:avLst/>
          </a:prstGeom>
          <a:ln w="28575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891912" y="2755781"/>
            <a:ext cx="5224" cy="844201"/>
          </a:xfrm>
          <a:prstGeom prst="line">
            <a:avLst/>
          </a:prstGeom>
          <a:ln w="28575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736228" y="2756181"/>
            <a:ext cx="0" cy="863694"/>
          </a:xfrm>
          <a:prstGeom prst="line">
            <a:avLst/>
          </a:prstGeom>
          <a:ln w="28575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902360" y="3805260"/>
            <a:ext cx="5838" cy="919140"/>
          </a:xfrm>
          <a:prstGeom prst="line">
            <a:avLst/>
          </a:prstGeom>
          <a:ln w="28575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752512" y="3805260"/>
            <a:ext cx="0" cy="426295"/>
          </a:xfrm>
          <a:prstGeom prst="line">
            <a:avLst/>
          </a:prstGeom>
          <a:ln w="28575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69392" y="4231555"/>
            <a:ext cx="72640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937367" y="4724400"/>
            <a:ext cx="2512457" cy="45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495800" y="1905000"/>
            <a:ext cx="0" cy="2339534"/>
          </a:xfrm>
          <a:prstGeom prst="line">
            <a:avLst/>
          </a:prstGeom>
          <a:ln w="28575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449824" y="2276491"/>
            <a:ext cx="0" cy="2452458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589630" y="2125014"/>
            <a:ext cx="0" cy="2162326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352338" y="1155774"/>
            <a:ext cx="33672" cy="337300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352338" y="4304706"/>
            <a:ext cx="1199334" cy="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334000" y="2161510"/>
            <a:ext cx="0" cy="238089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352338" y="4528782"/>
            <a:ext cx="1981662" cy="136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lowchart: Summing Junction 90"/>
          <p:cNvSpPr/>
          <p:nvPr/>
        </p:nvSpPr>
        <p:spPr>
          <a:xfrm>
            <a:off x="4283306" y="1818690"/>
            <a:ext cx="612648" cy="612648"/>
          </a:xfrm>
          <a:prstGeom prst="flowChartSummingJunc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>
            <a:off x="5449824" y="2296479"/>
            <a:ext cx="2249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334000" y="2161510"/>
            <a:ext cx="22494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Flowchart: Summing Junction 100"/>
          <p:cNvSpPr/>
          <p:nvPr/>
        </p:nvSpPr>
        <p:spPr>
          <a:xfrm>
            <a:off x="7438212" y="1911183"/>
            <a:ext cx="612648" cy="612648"/>
          </a:xfrm>
          <a:prstGeom prst="flowChartSummingJunc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ontent Placeholder 2"/>
          <p:cNvSpPr>
            <a:spLocks noGrp="1"/>
          </p:cNvSpPr>
          <p:nvPr>
            <p:ph sz="half" idx="2"/>
          </p:nvPr>
        </p:nvSpPr>
        <p:spPr>
          <a:xfrm>
            <a:off x="1447800" y="879640"/>
            <a:ext cx="533400" cy="1066800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en-US" sz="3800" b="1" dirty="0" smtClean="0"/>
              <a:t>O</a:t>
            </a:r>
          </a:p>
          <a:p>
            <a:pPr marL="45720" indent="0">
              <a:buNone/>
            </a:pPr>
            <a:r>
              <a:rPr lang="en-US" sz="3800" b="1" dirty="0"/>
              <a:t>A</a:t>
            </a:r>
            <a:endParaRPr lang="en-US" sz="3800" b="1" dirty="0" smtClean="0"/>
          </a:p>
          <a:p>
            <a:pPr marL="4572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87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8" grpId="0" animBg="1"/>
      <p:bldP spid="30" grpId="0" animBg="1"/>
      <p:bldP spid="31" grpId="0" animBg="1"/>
      <p:bldP spid="32" grpId="0" animBg="1"/>
      <p:bldP spid="33" grpId="0" animBg="1"/>
      <p:bldP spid="91" grpId="0" animBg="1"/>
      <p:bldP spid="101" grpId="0" animBg="1"/>
      <p:bldP spid="4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28600"/>
            <a:ext cx="609600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 smtClean="0"/>
              <a:t>II.</a:t>
            </a:r>
            <a:endParaRPr lang="en-US" sz="3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152400"/>
            <a:ext cx="5562600" cy="639762"/>
          </a:xfrm>
        </p:spPr>
        <p:txBody>
          <a:bodyPr/>
          <a:lstStyle/>
          <a:p>
            <a:pPr algn="l"/>
            <a:r>
              <a:rPr lang="en-US" dirty="0" smtClean="0"/>
              <a:t>1,b.</a:t>
            </a:r>
            <a:r>
              <a:rPr lang="en-US" u="sng" dirty="0" smtClean="0"/>
              <a:t>Vẽ s</a:t>
            </a:r>
            <a:r>
              <a:rPr lang="vi-VN" u="sng" dirty="0" smtClean="0"/>
              <a:t>ơ</a:t>
            </a:r>
            <a:r>
              <a:rPr lang="en-US" u="sng" dirty="0" smtClean="0"/>
              <a:t> </a:t>
            </a:r>
            <a:r>
              <a:rPr lang="vi-VN" u="sng" dirty="0" smtClean="0"/>
              <a:t>đồ</a:t>
            </a:r>
            <a:r>
              <a:rPr lang="en-US" u="sng" dirty="0"/>
              <a:t> </a:t>
            </a:r>
            <a:r>
              <a:rPr lang="en-US" u="sng" dirty="0" err="1" smtClean="0"/>
              <a:t>lắp</a:t>
            </a:r>
            <a:r>
              <a:rPr lang="en-US" u="sng" dirty="0" smtClean="0"/>
              <a:t> </a:t>
            </a:r>
            <a:r>
              <a:rPr lang="vi-VN" u="sng" dirty="0" smtClean="0"/>
              <a:t>đặt</a:t>
            </a:r>
            <a:r>
              <a:rPr lang="en-US" u="sng" dirty="0" smtClean="0"/>
              <a:t> </a:t>
            </a:r>
            <a:r>
              <a:rPr lang="en-US" dirty="0"/>
              <a:t>:  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66FF"/>
                </a:solidFill>
              </a:rPr>
              <a:t>( </a:t>
            </a:r>
            <a:r>
              <a:rPr lang="en-US" dirty="0" err="1" smtClean="0">
                <a:solidFill>
                  <a:srgbClr val="0066FF"/>
                </a:solidFill>
              </a:rPr>
              <a:t>Cách</a:t>
            </a:r>
            <a:r>
              <a:rPr lang="en-US" dirty="0" smtClean="0">
                <a:solidFill>
                  <a:srgbClr val="0066FF"/>
                </a:solidFill>
              </a:rPr>
              <a:t> 2 )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476657" y="927994"/>
            <a:ext cx="533400" cy="106680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sz="3100" b="1" dirty="0" smtClean="0"/>
              <a:t>O</a:t>
            </a:r>
          </a:p>
          <a:p>
            <a:pPr marL="45720" indent="0">
              <a:buNone/>
            </a:pPr>
            <a:r>
              <a:rPr lang="en-US" sz="3400" dirty="0"/>
              <a:t>A</a:t>
            </a:r>
            <a:endParaRPr lang="en-US" sz="3400" dirty="0" smtClean="0"/>
          </a:p>
          <a:p>
            <a:pPr marL="4572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487924" y="5257800"/>
            <a:ext cx="3346704" cy="639762"/>
          </a:xfrm>
        </p:spPr>
        <p:txBody>
          <a:bodyPr/>
          <a:lstStyle/>
          <a:p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724400" y="5181600"/>
            <a:ext cx="3346704" cy="533400"/>
          </a:xfrm>
        </p:spPr>
        <p:txBody>
          <a:bodyPr>
            <a:normAutofit/>
          </a:bodyPr>
          <a:lstStyle/>
          <a:p>
            <a:r>
              <a:rPr lang="en-US" sz="1100" dirty="0"/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47800" y="1676400"/>
            <a:ext cx="4511777" cy="127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5000" y="1219200"/>
            <a:ext cx="4511777" cy="12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Summing Junction 24"/>
          <p:cNvSpPr/>
          <p:nvPr/>
        </p:nvSpPr>
        <p:spPr>
          <a:xfrm>
            <a:off x="1447800" y="1960008"/>
            <a:ext cx="612648" cy="612648"/>
          </a:xfrm>
          <a:prstGeom prst="flowChartSummingJunc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Summing Junction 25"/>
          <p:cNvSpPr/>
          <p:nvPr/>
        </p:nvSpPr>
        <p:spPr>
          <a:xfrm>
            <a:off x="5181600" y="1960008"/>
            <a:ext cx="612648" cy="612648"/>
          </a:xfrm>
          <a:prstGeom prst="flowChartSummingJunc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523125" y="2276491"/>
            <a:ext cx="1725770" cy="190254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93898" y="3039066"/>
            <a:ext cx="228600" cy="1705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589388" y="3026464"/>
            <a:ext cx="228600" cy="1705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474350" y="3493509"/>
            <a:ext cx="458676" cy="43427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691107" y="3500805"/>
            <a:ext cx="458676" cy="43427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2743419" y="3599982"/>
            <a:ext cx="151105" cy="147921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495452" y="3643984"/>
            <a:ext cx="227870" cy="236473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350342" y="1670013"/>
            <a:ext cx="2458" cy="1104658"/>
          </a:xfrm>
          <a:prstGeom prst="line">
            <a:avLst/>
          </a:prstGeom>
          <a:ln w="28575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897136" y="2774671"/>
            <a:ext cx="839092" cy="1"/>
          </a:xfrm>
          <a:prstGeom prst="line">
            <a:avLst/>
          </a:prstGeom>
          <a:ln w="28575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736228" y="2756181"/>
            <a:ext cx="0" cy="863694"/>
          </a:xfrm>
          <a:prstGeom prst="line">
            <a:avLst/>
          </a:prstGeom>
          <a:ln w="28575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891912" y="2755781"/>
            <a:ext cx="5224" cy="844201"/>
          </a:xfrm>
          <a:prstGeom prst="line">
            <a:avLst/>
          </a:prstGeom>
          <a:ln w="28575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02360" y="3805260"/>
            <a:ext cx="5838" cy="363614"/>
          </a:xfrm>
          <a:prstGeom prst="line">
            <a:avLst/>
          </a:prstGeom>
          <a:ln w="28575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752512" y="3805260"/>
            <a:ext cx="16880" cy="363614"/>
          </a:xfrm>
          <a:prstGeom prst="line">
            <a:avLst/>
          </a:prstGeom>
          <a:ln w="28575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416867" y="4168874"/>
            <a:ext cx="491331" cy="2507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69392" y="4168874"/>
            <a:ext cx="802608" cy="2507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416867" y="1828800"/>
            <a:ext cx="0" cy="2576208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572000" y="1925029"/>
            <a:ext cx="0" cy="2479979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5" idx="0"/>
          </p:cNvCxnSpPr>
          <p:nvPr/>
        </p:nvCxnSpPr>
        <p:spPr>
          <a:xfrm>
            <a:off x="1754124" y="1960008"/>
            <a:ext cx="5118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26" idx="0"/>
          </p:cNvCxnSpPr>
          <p:nvPr/>
        </p:nvCxnSpPr>
        <p:spPr>
          <a:xfrm>
            <a:off x="4572000" y="1960008"/>
            <a:ext cx="9159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262599" y="1948839"/>
            <a:ext cx="3392" cy="263332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726858" y="2068303"/>
            <a:ext cx="0" cy="250369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25" idx="0"/>
          </p:cNvCxnSpPr>
          <p:nvPr/>
        </p:nvCxnSpPr>
        <p:spPr>
          <a:xfrm flipV="1">
            <a:off x="1754124" y="1828800"/>
            <a:ext cx="662743" cy="1312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endCxn id="26" idx="0"/>
          </p:cNvCxnSpPr>
          <p:nvPr/>
        </p:nvCxnSpPr>
        <p:spPr>
          <a:xfrm flipV="1">
            <a:off x="4724400" y="1960008"/>
            <a:ext cx="763524" cy="1082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3377537" y="1209041"/>
            <a:ext cx="69008" cy="2959833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endCxn id="45" idx="2"/>
          </p:cNvCxnSpPr>
          <p:nvPr/>
        </p:nvCxnSpPr>
        <p:spPr>
          <a:xfrm flipV="1">
            <a:off x="2262599" y="4179033"/>
            <a:ext cx="1123411" cy="3929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3368908" y="4179033"/>
            <a:ext cx="1381046" cy="4031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38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25" grpId="0" animBg="1"/>
      <p:bldP spid="26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52273" y="1568548"/>
            <a:ext cx="4648200" cy="639762"/>
          </a:xfrm>
        </p:spPr>
        <p:txBody>
          <a:bodyPr/>
          <a:lstStyle/>
          <a:p>
            <a:pPr algn="l"/>
            <a:r>
              <a:rPr lang="en-US" sz="900" dirty="0" smtClean="0"/>
              <a:t>.</a:t>
            </a:r>
            <a:endParaRPr lang="en-US" sz="9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5451039"/>
              </p:ext>
            </p:extLst>
          </p:nvPr>
        </p:nvGraphicFramePr>
        <p:xfrm>
          <a:off x="152400" y="3101154"/>
          <a:ext cx="8682389" cy="3697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9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339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841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Tên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dụng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cụ</a:t>
                      </a:r>
                      <a:r>
                        <a:rPr lang="en-US" sz="2000" dirty="0" smtClean="0"/>
                        <a:t> , </a:t>
                      </a:r>
                      <a:r>
                        <a:rPr lang="en-US" sz="2000" dirty="0" err="1" smtClean="0"/>
                        <a:t>vật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liệu</a:t>
                      </a:r>
                      <a:r>
                        <a:rPr lang="en-US" sz="2000" dirty="0" smtClean="0"/>
                        <a:t> , </a:t>
                      </a:r>
                      <a:r>
                        <a:rPr lang="en-US" sz="2000" dirty="0" err="1" smtClean="0"/>
                        <a:t>thiết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bị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Số</a:t>
                      </a:r>
                      <a:r>
                        <a:rPr lang="en-US" dirty="0" smtClean="0"/>
                        <a:t> l</a:t>
                      </a:r>
                      <a:r>
                        <a:rPr lang="vi-VN" dirty="0" smtClean="0"/>
                        <a:t>ượng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Yêu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cầu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kỹ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thuật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918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</a:p>
                    <a:p>
                      <a:r>
                        <a:rPr lang="en-US" sz="2000" dirty="0" smtClean="0"/>
                        <a:t>2</a:t>
                      </a:r>
                    </a:p>
                    <a:p>
                      <a:r>
                        <a:rPr lang="en-US" sz="2000" dirty="0" smtClean="0"/>
                        <a:t>3</a:t>
                      </a:r>
                    </a:p>
                    <a:p>
                      <a:r>
                        <a:rPr lang="en-US" sz="2000" dirty="0" smtClean="0"/>
                        <a:t>4</a:t>
                      </a:r>
                    </a:p>
                    <a:p>
                      <a:r>
                        <a:rPr lang="en-US" sz="2000" dirty="0" smtClean="0"/>
                        <a:t>5</a:t>
                      </a:r>
                    </a:p>
                    <a:p>
                      <a:r>
                        <a:rPr lang="en-US" sz="2000" dirty="0" smtClean="0"/>
                        <a:t>6</a:t>
                      </a:r>
                    </a:p>
                    <a:p>
                      <a:r>
                        <a:rPr lang="en-US" sz="2000" dirty="0" smtClean="0"/>
                        <a:t>7</a:t>
                      </a:r>
                    </a:p>
                    <a:p>
                      <a:r>
                        <a:rPr lang="en-US" sz="2000" dirty="0" smtClean="0"/>
                        <a:t>8</a:t>
                      </a:r>
                    </a:p>
                    <a:p>
                      <a:r>
                        <a:rPr lang="en-US" sz="2000" dirty="0" smtClean="0"/>
                        <a:t>9</a:t>
                      </a:r>
                    </a:p>
                    <a:p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3" name="Content Placeholder 3"/>
          <p:cNvSpPr>
            <a:spLocks noGrp="1"/>
          </p:cNvSpPr>
          <p:nvPr>
            <p:ph sz="quarter" idx="4"/>
          </p:nvPr>
        </p:nvSpPr>
        <p:spPr>
          <a:xfrm>
            <a:off x="4357686" y="0"/>
            <a:ext cx="704112" cy="82969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400" b="1" dirty="0" smtClean="0"/>
              <a:t>O</a:t>
            </a:r>
          </a:p>
          <a:p>
            <a:pPr marL="45720" indent="0">
              <a:buNone/>
            </a:pPr>
            <a:r>
              <a:rPr lang="en-US" sz="2400" b="1" dirty="0"/>
              <a:t>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368226"/>
            <a:ext cx="4511777" cy="127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6800" y="228600"/>
            <a:ext cx="40545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74258" y="711634"/>
            <a:ext cx="0" cy="1015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142104" y="1783501"/>
            <a:ext cx="465803" cy="44564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89018" y="1726663"/>
            <a:ext cx="458676" cy="43427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7793294" y="707772"/>
            <a:ext cx="285752" cy="1316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64001" y="1875628"/>
            <a:ext cx="118779" cy="191867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72604" y="711634"/>
            <a:ext cx="814662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861768" y="1501771"/>
            <a:ext cx="228600" cy="2580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14288" y="1486696"/>
            <a:ext cx="239424" cy="23996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4988921" y="678820"/>
            <a:ext cx="0" cy="16922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6200000" flipH="1">
            <a:off x="3812373" y="1831173"/>
            <a:ext cx="2109806" cy="1904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Litebulb"/>
          <p:cNvSpPr>
            <a:spLocks noEditPoints="1" noChangeArrowheads="1"/>
          </p:cNvSpPr>
          <p:nvPr/>
        </p:nvSpPr>
        <p:spPr bwMode="auto">
          <a:xfrm rot="10800000">
            <a:off x="3714744" y="1071546"/>
            <a:ext cx="838200" cy="111538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00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8" name="Straight Connector 157"/>
          <p:cNvCxnSpPr/>
          <p:nvPr/>
        </p:nvCxnSpPr>
        <p:spPr>
          <a:xfrm rot="5400000">
            <a:off x="7755889" y="745177"/>
            <a:ext cx="206106" cy="158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16200000" flipH="1">
            <a:off x="5458826" y="1756355"/>
            <a:ext cx="2254513" cy="276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16200000" flipH="1">
            <a:off x="5602969" y="1397899"/>
            <a:ext cx="1804176" cy="8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4286248" y="785794"/>
            <a:ext cx="571504" cy="158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5076358" y="1138974"/>
            <a:ext cx="1324786" cy="16042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7" name="Straight Connector 246"/>
          <p:cNvCxnSpPr/>
          <p:nvPr/>
        </p:nvCxnSpPr>
        <p:spPr>
          <a:xfrm flipH="1">
            <a:off x="5736456" y="212064"/>
            <a:ext cx="18550" cy="2683536"/>
          </a:xfrm>
          <a:prstGeom prst="line">
            <a:avLst/>
          </a:prstGeom>
          <a:ln w="28575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H="1">
            <a:off x="5641514" y="368226"/>
            <a:ext cx="5430" cy="88304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5323356" y="1254853"/>
            <a:ext cx="707663" cy="30373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67805" y="1872970"/>
            <a:ext cx="118779" cy="191867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4876800" y="2897431"/>
            <a:ext cx="172310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Oval 264"/>
          <p:cNvSpPr/>
          <p:nvPr/>
        </p:nvSpPr>
        <p:spPr>
          <a:xfrm>
            <a:off x="5789018" y="1736295"/>
            <a:ext cx="458676" cy="43427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5142104" y="1726832"/>
            <a:ext cx="458676" cy="43427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1" name="Straight Connector 270"/>
          <p:cNvCxnSpPr/>
          <p:nvPr/>
        </p:nvCxnSpPr>
        <p:spPr>
          <a:xfrm>
            <a:off x="6031019" y="1871638"/>
            <a:ext cx="0" cy="183468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6027871" y="2055106"/>
            <a:ext cx="3148" cy="24911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266" idx="4"/>
          </p:cNvCxnSpPr>
          <p:nvPr/>
        </p:nvCxnSpPr>
        <p:spPr>
          <a:xfrm>
            <a:off x="5337292" y="1871638"/>
            <a:ext cx="34150" cy="289472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5371442" y="2075437"/>
            <a:ext cx="3563" cy="29789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5326645" y="1285226"/>
            <a:ext cx="0" cy="57824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flipV="1">
            <a:off x="4987266" y="2371081"/>
            <a:ext cx="387739" cy="225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itebulb"/>
          <p:cNvSpPr>
            <a:spLocks noEditPoints="1" noChangeArrowheads="1"/>
          </p:cNvSpPr>
          <p:nvPr/>
        </p:nvSpPr>
        <p:spPr bwMode="auto">
          <a:xfrm rot="10800000">
            <a:off x="7429520" y="1000108"/>
            <a:ext cx="838200" cy="111538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00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 Placeholder 1"/>
          <p:cNvSpPr txBox="1">
            <a:spLocks/>
          </p:cNvSpPr>
          <p:nvPr/>
        </p:nvSpPr>
        <p:spPr>
          <a:xfrm>
            <a:off x="0" y="0"/>
            <a:ext cx="3924797" cy="21574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u="sng" smtClean="0"/>
              <a:t>2: Lập </a:t>
            </a:r>
            <a:r>
              <a:rPr lang="en-US" sz="3200" u="sng" dirty="0" err="1" smtClean="0"/>
              <a:t>bảng</a:t>
            </a:r>
            <a:r>
              <a:rPr lang="en-US" sz="3200" u="sng" dirty="0"/>
              <a:t> </a:t>
            </a:r>
            <a:r>
              <a:rPr lang="en-US" sz="3200" u="sng" dirty="0" err="1" smtClean="0"/>
              <a:t>dự</a:t>
            </a:r>
            <a:r>
              <a:rPr lang="en-US" sz="3200" u="sng" dirty="0"/>
              <a:t> </a:t>
            </a:r>
            <a:r>
              <a:rPr lang="en-US" sz="3200" u="sng" dirty="0" err="1" smtClean="0"/>
              <a:t>trù</a:t>
            </a:r>
            <a:r>
              <a:rPr lang="en-US" sz="3200" u="sng" dirty="0"/>
              <a:t> </a:t>
            </a:r>
            <a:r>
              <a:rPr lang="en-US" sz="3200" u="sng" dirty="0" err="1" smtClean="0"/>
              <a:t>vật</a:t>
            </a:r>
            <a:r>
              <a:rPr lang="en-US" sz="3200" u="sng" dirty="0"/>
              <a:t> </a:t>
            </a:r>
            <a:r>
              <a:rPr lang="en-US" sz="3200" u="sng" dirty="0" err="1" smtClean="0"/>
              <a:t>liệu</a:t>
            </a:r>
            <a:r>
              <a:rPr lang="en-US" sz="3200" u="sng" dirty="0" smtClean="0"/>
              <a:t> </a:t>
            </a:r>
            <a:r>
              <a:rPr lang="en-US" sz="3200" u="sng" dirty="0"/>
              <a:t>, </a:t>
            </a:r>
            <a:r>
              <a:rPr lang="en-US" sz="3200" u="sng" dirty="0" err="1" smtClean="0"/>
              <a:t>thiết</a:t>
            </a:r>
            <a:r>
              <a:rPr lang="en-US" sz="3200" u="sng" dirty="0"/>
              <a:t> </a:t>
            </a:r>
            <a:r>
              <a:rPr lang="en-US" sz="3200" u="sng" dirty="0" err="1" smtClean="0"/>
              <a:t>bị</a:t>
            </a:r>
            <a:r>
              <a:rPr lang="en-US" sz="3200" u="sng" dirty="0"/>
              <a:t> </a:t>
            </a:r>
            <a:r>
              <a:rPr lang="en-US" sz="3200" u="sng" dirty="0" err="1" smtClean="0"/>
              <a:t>và</a:t>
            </a:r>
            <a:r>
              <a:rPr lang="en-US" sz="3200" u="sng" dirty="0"/>
              <a:t> </a:t>
            </a:r>
            <a:r>
              <a:rPr lang="en-US" sz="3200" u="sng" dirty="0" err="1" smtClean="0"/>
              <a:t>lựa</a:t>
            </a:r>
            <a:r>
              <a:rPr lang="en-US" sz="3200" u="sng" dirty="0"/>
              <a:t> </a:t>
            </a:r>
            <a:r>
              <a:rPr lang="en-US" sz="3200" u="sng" dirty="0" err="1" smtClean="0"/>
              <a:t>chọn</a:t>
            </a:r>
            <a:r>
              <a:rPr lang="en-US" sz="3200" u="sng" dirty="0"/>
              <a:t> </a:t>
            </a:r>
            <a:r>
              <a:rPr lang="en-US" sz="3200" u="sng" dirty="0" err="1" smtClean="0"/>
              <a:t>dụng</a:t>
            </a:r>
            <a:r>
              <a:rPr lang="en-US" sz="3200" u="sng" dirty="0"/>
              <a:t> </a:t>
            </a:r>
            <a:r>
              <a:rPr lang="en-US" sz="3200" u="sng" dirty="0" err="1" smtClean="0"/>
              <a:t>cụ</a:t>
            </a:r>
            <a:r>
              <a:rPr lang="en-US" sz="3200" u="sng" dirty="0" smtClean="0"/>
              <a:t> </a:t>
            </a:r>
            <a:r>
              <a:rPr lang="vi-VN" sz="3200" u="sng" dirty="0" smtClean="0"/>
              <a:t> </a:t>
            </a:r>
            <a:r>
              <a:rPr lang="vi-VN" dirty="0" smtClean="0"/>
              <a:t>:</a:t>
            </a:r>
            <a:endParaRPr lang="en-US" dirty="0" smtClean="0"/>
          </a:p>
          <a:p>
            <a:pPr algn="l"/>
            <a:r>
              <a:rPr lang="en-US" dirty="0" smtClean="0"/>
              <a:t> </a:t>
            </a:r>
            <a:endParaRPr lang="en-US" i="1" dirty="0" smtClean="0">
              <a:solidFill>
                <a:srgbClr val="0066FF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6031019" y="1274725"/>
            <a:ext cx="0" cy="57824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202934" y="1496621"/>
            <a:ext cx="228600" cy="1705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861768" y="1521407"/>
            <a:ext cx="228600" cy="1705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6031019" y="2304218"/>
            <a:ext cx="49204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2556" y="1168444"/>
            <a:ext cx="2008314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Straight Connector 55"/>
          <p:cNvCxnSpPr/>
          <p:nvPr/>
        </p:nvCxnSpPr>
        <p:spPr>
          <a:xfrm>
            <a:off x="6500826" y="541108"/>
            <a:ext cx="1428760" cy="3037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572264" y="642918"/>
            <a:ext cx="1279167" cy="303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4143374" y="928668"/>
            <a:ext cx="285751" cy="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9215" y="1218447"/>
            <a:ext cx="2008314" cy="1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56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ashreg.wav"/>
          </p:stSnd>
        </p:sndAc>
      </p:transition>
    </mc:Choice>
    <mc:Fallback xmlns="">
      <p:transition spd="slow"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1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52273" y="1568548"/>
            <a:ext cx="4648200" cy="639762"/>
          </a:xfrm>
        </p:spPr>
        <p:txBody>
          <a:bodyPr/>
          <a:lstStyle/>
          <a:p>
            <a:pPr algn="l"/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0" y="35212"/>
            <a:ext cx="8892480" cy="659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u="sng" smtClean="0"/>
              <a:t>2: Lập </a:t>
            </a:r>
            <a:r>
              <a:rPr lang="en-US" sz="3000" u="sng" dirty="0" err="1" smtClean="0"/>
              <a:t>bảng</a:t>
            </a:r>
            <a:r>
              <a:rPr lang="en-US" sz="3000" u="sng" dirty="0"/>
              <a:t> </a:t>
            </a:r>
            <a:r>
              <a:rPr lang="en-US" sz="3000" u="sng" dirty="0" err="1" smtClean="0"/>
              <a:t>dự</a:t>
            </a:r>
            <a:r>
              <a:rPr lang="en-US" sz="3000" u="sng" dirty="0"/>
              <a:t> </a:t>
            </a:r>
            <a:r>
              <a:rPr lang="en-US" sz="3000" u="sng" dirty="0" err="1" smtClean="0"/>
              <a:t>trù</a:t>
            </a:r>
            <a:r>
              <a:rPr lang="en-US" sz="3000" u="sng" dirty="0"/>
              <a:t> </a:t>
            </a:r>
            <a:r>
              <a:rPr lang="en-US" sz="3000" u="sng" dirty="0" err="1" smtClean="0"/>
              <a:t>vật</a:t>
            </a:r>
            <a:r>
              <a:rPr lang="en-US" sz="3000" u="sng" dirty="0"/>
              <a:t> </a:t>
            </a:r>
            <a:r>
              <a:rPr lang="en-US" sz="3000" u="sng" dirty="0" err="1" smtClean="0"/>
              <a:t>liệu</a:t>
            </a:r>
            <a:r>
              <a:rPr lang="en-US" sz="3000" u="sng" dirty="0" smtClean="0"/>
              <a:t> </a:t>
            </a:r>
            <a:r>
              <a:rPr lang="en-US" sz="3000" u="sng" dirty="0"/>
              <a:t>, </a:t>
            </a:r>
            <a:r>
              <a:rPr lang="en-US" sz="3000" u="sng" dirty="0" err="1" smtClean="0"/>
              <a:t>thiết</a:t>
            </a:r>
            <a:r>
              <a:rPr lang="en-US" sz="3000" u="sng" dirty="0"/>
              <a:t> </a:t>
            </a:r>
            <a:r>
              <a:rPr lang="en-US" sz="3000" u="sng" dirty="0" err="1" smtClean="0"/>
              <a:t>bị</a:t>
            </a:r>
            <a:r>
              <a:rPr lang="en-US" sz="3000" u="sng" dirty="0"/>
              <a:t> </a:t>
            </a:r>
            <a:r>
              <a:rPr lang="en-US" sz="3000" u="sng" dirty="0" err="1" smtClean="0"/>
              <a:t>và</a:t>
            </a:r>
            <a:r>
              <a:rPr lang="en-US" sz="3000" u="sng" dirty="0"/>
              <a:t> </a:t>
            </a:r>
            <a:r>
              <a:rPr lang="en-US" sz="3000" u="sng" dirty="0" err="1" smtClean="0"/>
              <a:t>lựa</a:t>
            </a:r>
            <a:r>
              <a:rPr lang="en-US" sz="3000" u="sng" dirty="0"/>
              <a:t> </a:t>
            </a:r>
            <a:r>
              <a:rPr lang="en-US" sz="3000" u="sng" dirty="0" err="1" smtClean="0"/>
              <a:t>chọn</a:t>
            </a:r>
            <a:r>
              <a:rPr lang="en-US" sz="3000" u="sng" dirty="0"/>
              <a:t> </a:t>
            </a:r>
            <a:r>
              <a:rPr lang="en-US" sz="3000" u="sng" err="1" smtClean="0"/>
              <a:t>dụng</a:t>
            </a:r>
            <a:r>
              <a:rPr lang="en-US" sz="3000" u="sng"/>
              <a:t> </a:t>
            </a:r>
            <a:r>
              <a:rPr lang="en-US" sz="3000" u="sng" smtClean="0"/>
              <a:t>cụ</a:t>
            </a:r>
            <a:r>
              <a:rPr lang="vi-VN" sz="3000" smtClean="0"/>
              <a:t>:</a:t>
            </a:r>
            <a:r>
              <a:rPr lang="en-US" sz="3000" smtClean="0"/>
              <a:t> </a:t>
            </a:r>
            <a:endParaRPr lang="en-US" sz="3000" i="1" dirty="0" smtClean="0">
              <a:solidFill>
                <a:srgbClr val="0066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644693"/>
              </p:ext>
            </p:extLst>
          </p:nvPr>
        </p:nvGraphicFramePr>
        <p:xfrm>
          <a:off x="467544" y="692696"/>
          <a:ext cx="7687767" cy="5577840"/>
        </p:xfrm>
        <a:graphic>
          <a:graphicData uri="http://schemas.openxmlformats.org/drawingml/2006/table">
            <a:tbl>
              <a:tblPr/>
              <a:tblGrid>
                <a:gridCol w="1036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8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31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dụng cụ, vật liệu và thiết bị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 cầu kĩ thuật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Kìm điện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điện tốt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Kìm tuốt dây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điện tốt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Tua vít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điện tốt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Khoan tay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Cầm chắc chắn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Bóng đèn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220V - 60W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Đui đèn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điện tốt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 chì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220V – 5A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tắc </a:t>
                      </a:r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220V – 6A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 điện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20x15x1.5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 điện 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Lõi 1 sợi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Băng cách điện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điện tốt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 ráp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876743"/>
            <a:ext cx="4042792" cy="609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53368" y="104909"/>
            <a:ext cx="3798311" cy="5668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vi-VN" u="sng" dirty="0" smtClean="0"/>
          </a:p>
          <a:p>
            <a:pPr marL="457200" indent="-457200" algn="l">
              <a:buFont typeface="+mj-lt"/>
              <a:buAutoNum type="arabicPeriod"/>
            </a:pPr>
            <a:endParaRPr lang="vi-VN" u="sng" dirty="0" smtClean="0"/>
          </a:p>
          <a:p>
            <a:pPr marL="457200" indent="-457200" algn="l">
              <a:buFont typeface="+mj-lt"/>
              <a:buAutoNum type="arabicPeriod"/>
            </a:pPr>
            <a:endParaRPr lang="vi-VN" u="sng" dirty="0" smtClean="0"/>
          </a:p>
          <a:p>
            <a:pPr algn="l"/>
            <a:r>
              <a:rPr lang="en-US" u="sng" dirty="0" smtClean="0"/>
              <a:t> </a:t>
            </a:r>
          </a:p>
          <a:p>
            <a:pPr algn="l"/>
            <a:r>
              <a:rPr lang="en-US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74812"/>
              </p:ext>
            </p:extLst>
          </p:nvPr>
        </p:nvGraphicFramePr>
        <p:xfrm>
          <a:off x="4991100" y="228600"/>
          <a:ext cx="38862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66FF"/>
                          </a:solidFill>
                        </a:rPr>
                        <a:t>Em</a:t>
                      </a:r>
                      <a:r>
                        <a:rPr lang="en-US" sz="2400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66FF"/>
                          </a:solidFill>
                        </a:rPr>
                        <a:t>nêu</a:t>
                      </a:r>
                      <a:r>
                        <a:rPr lang="en-US" sz="2400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66FF"/>
                          </a:solidFill>
                        </a:rPr>
                        <a:t>quy</a:t>
                      </a:r>
                      <a:r>
                        <a:rPr lang="en-US" sz="2400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66FF"/>
                          </a:solidFill>
                        </a:rPr>
                        <a:t>trình</a:t>
                      </a:r>
                      <a:r>
                        <a:rPr lang="en-US" sz="2400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66FF"/>
                          </a:solidFill>
                        </a:rPr>
                        <a:t>lắp</a:t>
                      </a:r>
                      <a:r>
                        <a:rPr lang="en-US" sz="2400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vi-VN" sz="2400" dirty="0" smtClean="0">
                          <a:solidFill>
                            <a:srgbClr val="0066FF"/>
                          </a:solidFill>
                        </a:rPr>
                        <a:t>đặt</a:t>
                      </a:r>
                      <a:r>
                        <a:rPr lang="en-US" sz="2400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66FF"/>
                          </a:solidFill>
                        </a:rPr>
                        <a:t>mạch</a:t>
                      </a:r>
                      <a:r>
                        <a:rPr lang="en-US" sz="2400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vi-VN" sz="2400" dirty="0" smtClean="0">
                          <a:solidFill>
                            <a:srgbClr val="0066FF"/>
                          </a:solidFill>
                        </a:rPr>
                        <a:t>đ</a:t>
                      </a:r>
                      <a:r>
                        <a:rPr lang="en-US" sz="2400" dirty="0" err="1" smtClean="0">
                          <a:solidFill>
                            <a:srgbClr val="0066FF"/>
                          </a:solidFill>
                        </a:rPr>
                        <a:t>iện</a:t>
                      </a:r>
                      <a:r>
                        <a:rPr lang="en-US" sz="2400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66FF"/>
                          </a:solidFill>
                        </a:rPr>
                        <a:t>của</a:t>
                      </a:r>
                      <a:r>
                        <a:rPr lang="en-US" sz="2400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66FF"/>
                          </a:solidFill>
                        </a:rPr>
                        <a:t>bài</a:t>
                      </a:r>
                      <a:r>
                        <a:rPr lang="en-US" sz="2400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66FF"/>
                          </a:solidFill>
                        </a:rPr>
                        <a:t>học</a:t>
                      </a:r>
                      <a:r>
                        <a:rPr lang="en-US" sz="2400" dirty="0" smtClean="0">
                          <a:solidFill>
                            <a:srgbClr val="0066FF"/>
                          </a:solidFill>
                        </a:rPr>
                        <a:t> ?</a:t>
                      </a:r>
                      <a:endParaRPr lang="en-US" sz="2400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766835"/>
              </p:ext>
            </p:extLst>
          </p:nvPr>
        </p:nvGraphicFramePr>
        <p:xfrm>
          <a:off x="609600" y="2113100"/>
          <a:ext cx="917575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09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B1</a:t>
                      </a:r>
                    </a:p>
                    <a:p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Vạch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dấu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565871"/>
              </p:ext>
            </p:extLst>
          </p:nvPr>
        </p:nvGraphicFramePr>
        <p:xfrm>
          <a:off x="2053830" y="2042407"/>
          <a:ext cx="1143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B2</a:t>
                      </a:r>
                    </a:p>
                    <a:p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Khoan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lỗ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080642"/>
              </p:ext>
            </p:extLst>
          </p:nvPr>
        </p:nvGraphicFramePr>
        <p:xfrm>
          <a:off x="3810000" y="2042407"/>
          <a:ext cx="1143000" cy="2300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0099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B3</a:t>
                      </a:r>
                    </a:p>
                    <a:p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Lắp</a:t>
                      </a:r>
                      <a:r>
                        <a:rPr lang="en-US" sz="2400" dirty="0" smtClean="0"/>
                        <a:t> TBĐ </a:t>
                      </a:r>
                      <a:r>
                        <a:rPr lang="en-US" sz="2400" dirty="0" err="1" smtClean="0"/>
                        <a:t>của</a:t>
                      </a:r>
                      <a:r>
                        <a:rPr lang="en-US" sz="2400" dirty="0" smtClean="0"/>
                        <a:t> BĐ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915539"/>
              </p:ext>
            </p:extLst>
          </p:nvPr>
        </p:nvGraphicFramePr>
        <p:xfrm>
          <a:off x="5653548" y="2042407"/>
          <a:ext cx="1295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8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B4</a:t>
                      </a:r>
                    </a:p>
                    <a:p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Nối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dây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mạch</a:t>
                      </a:r>
                      <a:r>
                        <a:rPr lang="en-US" sz="2400" dirty="0" smtClean="0"/>
                        <a:t> </a:t>
                      </a:r>
                      <a:r>
                        <a:rPr lang="vi-VN" sz="2400" dirty="0" smtClean="0"/>
                        <a:t>đ</a:t>
                      </a:r>
                      <a:r>
                        <a:rPr lang="en-US" sz="2400" dirty="0" err="1" smtClean="0"/>
                        <a:t>iện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và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bộ</a:t>
                      </a:r>
                      <a:r>
                        <a:rPr lang="en-US" sz="2400" dirty="0" smtClean="0"/>
                        <a:t> </a:t>
                      </a:r>
                      <a:r>
                        <a:rPr lang="vi-VN" sz="2400" dirty="0" smtClean="0"/>
                        <a:t>đèn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213509"/>
              </p:ext>
            </p:extLst>
          </p:nvPr>
        </p:nvGraphicFramePr>
        <p:xfrm>
          <a:off x="7581649" y="2042407"/>
          <a:ext cx="1295400" cy="2300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0099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B5</a:t>
                      </a:r>
                    </a:p>
                    <a:p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Kiểm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tra</a:t>
                      </a:r>
                      <a:r>
                        <a:rPr lang="en-US" sz="2400" dirty="0" smtClean="0"/>
                        <a:t> , </a:t>
                      </a:r>
                      <a:r>
                        <a:rPr lang="en-US" sz="2400" dirty="0" err="1" smtClean="0"/>
                        <a:t>Vận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hành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thử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1505075" y="2943091"/>
            <a:ext cx="647449" cy="484632"/>
          </a:xfrm>
          <a:prstGeom prst="rightArrow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253360" y="2975684"/>
            <a:ext cx="647449" cy="484632"/>
          </a:xfrm>
          <a:prstGeom prst="rightArrow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029198" y="2975684"/>
            <a:ext cx="647449" cy="484632"/>
          </a:xfrm>
          <a:prstGeom prst="rightArrow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934200" y="2975684"/>
            <a:ext cx="647449" cy="484632"/>
          </a:xfrm>
          <a:prstGeom prst="rightArrow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0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/>
          <p:cNvSpPr>
            <a:spLocks noChangeArrowheads="1"/>
          </p:cNvSpPr>
          <p:nvPr/>
        </p:nvSpPr>
        <p:spPr bwMode="auto">
          <a:xfrm>
            <a:off x="4300052" y="446347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4" descr="Oak"/>
          <p:cNvSpPr>
            <a:spLocks noChangeArrowheads="1"/>
          </p:cNvSpPr>
          <p:nvPr/>
        </p:nvSpPr>
        <p:spPr bwMode="auto">
          <a:xfrm rot="5400000">
            <a:off x="4503476" y="2997458"/>
            <a:ext cx="2208748" cy="1643073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04" name="Oval 53"/>
          <p:cNvSpPr>
            <a:spLocks noChangeArrowheads="1"/>
          </p:cNvSpPr>
          <p:nvPr/>
        </p:nvSpPr>
        <p:spPr bwMode="auto">
          <a:xfrm flipH="1">
            <a:off x="4857752" y="3000372"/>
            <a:ext cx="197428" cy="21907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Text Box 63"/>
          <p:cNvSpPr txBox="1">
            <a:spLocks noChangeArrowheads="1"/>
          </p:cNvSpPr>
          <p:nvPr/>
        </p:nvSpPr>
        <p:spPr bwMode="auto">
          <a:xfrm>
            <a:off x="1215406" y="457200"/>
            <a:ext cx="186145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FF0066"/>
                </a:solidFill>
              </a:rPr>
              <a:t>BƯỚC </a:t>
            </a:r>
            <a:r>
              <a:rPr lang="en-US" sz="2400" b="1" u="sng" dirty="0" smtClean="0">
                <a:solidFill>
                  <a:srgbClr val="FF0066"/>
                </a:solidFill>
              </a:rPr>
              <a:t>1</a:t>
            </a:r>
          </a:p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FF0000"/>
                </a:solidFill>
              </a:rPr>
              <a:t>VẠCH </a:t>
            </a:r>
            <a:r>
              <a:rPr lang="en-US" b="1" u="sng" dirty="0" smtClean="0">
                <a:solidFill>
                  <a:srgbClr val="FF0000"/>
                </a:solidFill>
              </a:rPr>
              <a:t>DẤU </a:t>
            </a:r>
            <a:r>
              <a:rPr lang="en-US" sz="2400" b="1" u="sng" dirty="0" smtClean="0">
                <a:solidFill>
                  <a:srgbClr val="FF0000"/>
                </a:solidFill>
              </a:rPr>
              <a:t>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2311" name="Text Box 64"/>
          <p:cNvSpPr txBox="1">
            <a:spLocks noChangeArrowheads="1"/>
          </p:cNvSpPr>
          <p:nvPr/>
        </p:nvSpPr>
        <p:spPr bwMode="auto">
          <a:xfrm>
            <a:off x="3124200" y="436563"/>
            <a:ext cx="548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/>
              <a:t>Nếu</a:t>
            </a:r>
            <a:r>
              <a:rPr lang="en-US" sz="2400" b="1" dirty="0"/>
              <a:t> </a:t>
            </a:r>
            <a:r>
              <a:rPr lang="en-US" sz="2400" b="1" dirty="0" err="1" smtClean="0"/>
              <a:t>là</a:t>
            </a:r>
            <a:r>
              <a:rPr lang="en-US" sz="2400" b="1" dirty="0"/>
              <a:t> </a:t>
            </a:r>
            <a:r>
              <a:rPr lang="en-US" sz="2400" b="1" dirty="0" err="1" smtClean="0"/>
              <a:t>bảng</a:t>
            </a:r>
            <a:r>
              <a:rPr lang="en-US" sz="2400" b="1" dirty="0" smtClean="0"/>
              <a:t> </a:t>
            </a:r>
            <a:r>
              <a:rPr lang="vi-VN" sz="2400" b="1" dirty="0" smtClean="0"/>
              <a:t>đ</a:t>
            </a:r>
            <a:r>
              <a:rPr lang="en-US" sz="2400" b="1" dirty="0" err="1" smtClean="0"/>
              <a:t>iện</a:t>
            </a:r>
            <a:r>
              <a:rPr lang="en-US" sz="2400" b="1" dirty="0"/>
              <a:t> </a:t>
            </a:r>
            <a:r>
              <a:rPr lang="en-US" sz="2400" b="1" dirty="0" err="1" smtClean="0"/>
              <a:t>gỗ</a:t>
            </a:r>
            <a:r>
              <a:rPr lang="en-US" sz="2400" b="1" dirty="0"/>
              <a:t> </a:t>
            </a:r>
            <a:r>
              <a:rPr lang="en-US" sz="2400" b="1" dirty="0" err="1" smtClean="0"/>
              <a:t>thì</a:t>
            </a:r>
            <a:r>
              <a:rPr lang="en-US" sz="2400" b="1" dirty="0"/>
              <a:t> </a:t>
            </a:r>
            <a:r>
              <a:rPr lang="en-US" sz="2400" b="1" dirty="0" err="1" smtClean="0"/>
              <a:t>vạch</a:t>
            </a:r>
            <a:r>
              <a:rPr lang="en-US" sz="2400" b="1" dirty="0"/>
              <a:t> </a:t>
            </a:r>
            <a:r>
              <a:rPr lang="en-US" sz="2400" b="1" dirty="0" err="1" smtClean="0"/>
              <a:t>dấu</a:t>
            </a:r>
            <a:r>
              <a:rPr lang="en-US" sz="2400" b="1" dirty="0" smtClean="0"/>
              <a:t> </a:t>
            </a:r>
            <a:r>
              <a:rPr lang="vi-VN" sz="2400" b="1" dirty="0" smtClean="0"/>
              <a:t>để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khoan</a:t>
            </a:r>
            <a:r>
              <a:rPr lang="en-US" sz="2400" b="1" dirty="0"/>
              <a:t> </a:t>
            </a:r>
            <a:r>
              <a:rPr lang="en-US" sz="2400" b="1" dirty="0" err="1" smtClean="0"/>
              <a:t>lỗ</a:t>
            </a:r>
            <a:r>
              <a:rPr lang="en-US" sz="2400" b="1" dirty="0" smtClean="0"/>
              <a:t> . </a:t>
            </a:r>
            <a:endParaRPr lang="en-US" sz="2400" b="1" dirty="0"/>
          </a:p>
        </p:txBody>
      </p:sp>
      <p:sp>
        <p:nvSpPr>
          <p:cNvPr id="43" name="Oval 58"/>
          <p:cNvSpPr>
            <a:spLocks noChangeArrowheads="1"/>
          </p:cNvSpPr>
          <p:nvPr/>
        </p:nvSpPr>
        <p:spPr bwMode="auto">
          <a:xfrm>
            <a:off x="3686629" y="447674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58"/>
          <p:cNvSpPr>
            <a:spLocks noChangeArrowheads="1"/>
          </p:cNvSpPr>
          <p:nvPr/>
        </p:nvSpPr>
        <p:spPr bwMode="auto">
          <a:xfrm>
            <a:off x="6072198" y="2857496"/>
            <a:ext cx="142876" cy="14287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59"/>
          <p:cNvSpPr>
            <a:spLocks noChangeArrowheads="1"/>
          </p:cNvSpPr>
          <p:nvPr/>
        </p:nvSpPr>
        <p:spPr bwMode="auto">
          <a:xfrm>
            <a:off x="5429256" y="414338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utoShape 6"/>
          <p:cNvSpPr>
            <a:spLocks noChangeArrowheads="1"/>
          </p:cNvSpPr>
          <p:nvPr/>
        </p:nvSpPr>
        <p:spPr bwMode="auto">
          <a:xfrm rot="5400000">
            <a:off x="5243099" y="2686463"/>
            <a:ext cx="266349" cy="75129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58"/>
          <p:cNvSpPr>
            <a:spLocks noChangeArrowheads="1"/>
          </p:cNvSpPr>
          <p:nvPr/>
        </p:nvSpPr>
        <p:spPr bwMode="auto">
          <a:xfrm>
            <a:off x="5715008" y="3000372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" descr="Oak"/>
          <p:cNvSpPr>
            <a:spLocks noChangeArrowheads="1"/>
          </p:cNvSpPr>
          <p:nvPr/>
        </p:nvSpPr>
        <p:spPr bwMode="auto">
          <a:xfrm rot="5400000">
            <a:off x="3153530" y="3076274"/>
            <a:ext cx="2208750" cy="1485445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 rot="5400000">
            <a:off x="3959333" y="2722483"/>
            <a:ext cx="298288" cy="72073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59"/>
          <p:cNvSpPr>
            <a:spLocks noChangeArrowheads="1"/>
          </p:cNvSpPr>
          <p:nvPr/>
        </p:nvSpPr>
        <p:spPr bwMode="auto">
          <a:xfrm>
            <a:off x="4071934" y="3000372"/>
            <a:ext cx="90374" cy="10758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58"/>
          <p:cNvSpPr>
            <a:spLocks noChangeArrowheads="1"/>
          </p:cNvSpPr>
          <p:nvPr/>
        </p:nvSpPr>
        <p:spPr bwMode="auto">
          <a:xfrm>
            <a:off x="4286248" y="414338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58"/>
          <p:cNvSpPr>
            <a:spLocks noChangeArrowheads="1"/>
          </p:cNvSpPr>
          <p:nvPr/>
        </p:nvSpPr>
        <p:spPr bwMode="auto">
          <a:xfrm>
            <a:off x="3786182" y="3857628"/>
            <a:ext cx="142876" cy="14287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58"/>
          <p:cNvSpPr>
            <a:spLocks noChangeArrowheads="1"/>
          </p:cNvSpPr>
          <p:nvPr/>
        </p:nvSpPr>
        <p:spPr bwMode="auto">
          <a:xfrm>
            <a:off x="5429256" y="3500438"/>
            <a:ext cx="214314" cy="21431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58"/>
          <p:cNvSpPr>
            <a:spLocks noChangeArrowheads="1"/>
          </p:cNvSpPr>
          <p:nvPr/>
        </p:nvSpPr>
        <p:spPr bwMode="auto">
          <a:xfrm>
            <a:off x="4357686" y="3000372"/>
            <a:ext cx="214314" cy="14287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58"/>
          <p:cNvSpPr>
            <a:spLocks noChangeArrowheads="1"/>
          </p:cNvSpPr>
          <p:nvPr/>
        </p:nvSpPr>
        <p:spPr bwMode="auto">
          <a:xfrm>
            <a:off x="4429124" y="3857628"/>
            <a:ext cx="142876" cy="14287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58"/>
          <p:cNvSpPr>
            <a:spLocks noChangeArrowheads="1"/>
          </p:cNvSpPr>
          <p:nvPr/>
        </p:nvSpPr>
        <p:spPr bwMode="auto">
          <a:xfrm>
            <a:off x="3857620" y="3429000"/>
            <a:ext cx="229169" cy="1828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7" name="AutoShape 12" descr="Graphic1"/>
          <p:cNvSpPr>
            <a:spLocks noChangeArrowheads="1"/>
          </p:cNvSpPr>
          <p:nvPr/>
        </p:nvSpPr>
        <p:spPr bwMode="auto">
          <a:xfrm>
            <a:off x="4929190" y="3357562"/>
            <a:ext cx="928695" cy="1143007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AutoShape 12" descr="Graphic1"/>
          <p:cNvSpPr>
            <a:spLocks noChangeArrowheads="1"/>
          </p:cNvSpPr>
          <p:nvPr/>
        </p:nvSpPr>
        <p:spPr bwMode="auto">
          <a:xfrm>
            <a:off x="3714744" y="3357562"/>
            <a:ext cx="928695" cy="1143007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58"/>
          <p:cNvSpPr>
            <a:spLocks noChangeArrowheads="1"/>
          </p:cNvSpPr>
          <p:nvPr/>
        </p:nvSpPr>
        <p:spPr bwMode="auto">
          <a:xfrm>
            <a:off x="3714744" y="3000372"/>
            <a:ext cx="204790" cy="20479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58"/>
          <p:cNvSpPr>
            <a:spLocks noChangeArrowheads="1"/>
          </p:cNvSpPr>
          <p:nvPr/>
        </p:nvSpPr>
        <p:spPr bwMode="auto">
          <a:xfrm>
            <a:off x="3571868" y="2857496"/>
            <a:ext cx="142876" cy="14287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3643306" y="4572008"/>
            <a:ext cx="142876" cy="14287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58"/>
          <p:cNvSpPr>
            <a:spLocks noChangeArrowheads="1"/>
          </p:cNvSpPr>
          <p:nvPr/>
        </p:nvSpPr>
        <p:spPr bwMode="auto">
          <a:xfrm>
            <a:off x="4714876" y="4500570"/>
            <a:ext cx="142876" cy="14287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53"/>
          <p:cNvSpPr>
            <a:spLocks noChangeArrowheads="1"/>
          </p:cNvSpPr>
          <p:nvPr/>
        </p:nvSpPr>
        <p:spPr bwMode="auto">
          <a:xfrm flipH="1">
            <a:off x="5286380" y="3000372"/>
            <a:ext cx="133352" cy="13335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58"/>
          <p:cNvSpPr>
            <a:spLocks noChangeArrowheads="1"/>
          </p:cNvSpPr>
          <p:nvPr/>
        </p:nvSpPr>
        <p:spPr bwMode="auto">
          <a:xfrm>
            <a:off x="6072198" y="4500570"/>
            <a:ext cx="142876" cy="14287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58"/>
          <p:cNvSpPr>
            <a:spLocks noChangeArrowheads="1"/>
          </p:cNvSpPr>
          <p:nvPr/>
        </p:nvSpPr>
        <p:spPr bwMode="auto">
          <a:xfrm>
            <a:off x="5429256" y="4500570"/>
            <a:ext cx="142876" cy="14287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58"/>
          <p:cNvSpPr>
            <a:spLocks noChangeArrowheads="1"/>
          </p:cNvSpPr>
          <p:nvPr/>
        </p:nvSpPr>
        <p:spPr bwMode="auto">
          <a:xfrm>
            <a:off x="4857752" y="2928934"/>
            <a:ext cx="214314" cy="21431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" name="Picture 6" descr="b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4" b="100000" l="904" r="984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351">
            <a:off x="4662790" y="2821732"/>
            <a:ext cx="1589496" cy="8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6" descr="b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94" b="100000" l="904" r="984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351">
            <a:off x="3522682" y="2750655"/>
            <a:ext cx="1608252" cy="101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" name="Group 28"/>
          <p:cNvGrpSpPr>
            <a:grpSpLocks/>
          </p:cNvGrpSpPr>
          <p:nvPr/>
        </p:nvGrpSpPr>
        <p:grpSpPr bwMode="auto">
          <a:xfrm>
            <a:off x="1171665" y="-785137"/>
            <a:ext cx="1109663" cy="3136901"/>
            <a:chOff x="606" y="136"/>
            <a:chExt cx="699" cy="1976"/>
          </a:xfrm>
        </p:grpSpPr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 rot="3861824">
              <a:off x="-105" y="847"/>
              <a:ext cx="1682" cy="260"/>
            </a:xfrm>
            <a:prstGeom prst="rect">
              <a:avLst/>
            </a:prstGeom>
            <a:gradFill rotWithShape="1">
              <a:gsLst>
                <a:gs pos="0">
                  <a:srgbClr val="5E2F00"/>
                </a:gs>
                <a:gs pos="50000">
                  <a:srgbClr val="CC6600"/>
                </a:gs>
                <a:gs pos="100000">
                  <a:srgbClr val="5E2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AutoShape 30"/>
            <p:cNvSpPr>
              <a:spLocks noChangeArrowheads="1"/>
            </p:cNvSpPr>
            <p:nvPr/>
          </p:nvSpPr>
          <p:spPr bwMode="auto">
            <a:xfrm rot="9178340">
              <a:off x="1063" y="1719"/>
              <a:ext cx="242" cy="33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AutoShape 31"/>
            <p:cNvSpPr>
              <a:spLocks noChangeArrowheads="1"/>
            </p:cNvSpPr>
            <p:nvPr/>
          </p:nvSpPr>
          <p:spPr bwMode="auto">
            <a:xfrm rot="9178340">
              <a:off x="1219" y="1902"/>
              <a:ext cx="77" cy="210"/>
            </a:xfrm>
            <a:prstGeom prst="triangle">
              <a:avLst>
                <a:gd name="adj" fmla="val 64741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" name="AutoShape 105"/>
          <p:cNvSpPr>
            <a:spLocks noChangeArrowheads="1"/>
          </p:cNvSpPr>
          <p:nvPr/>
        </p:nvSpPr>
        <p:spPr bwMode="auto">
          <a:xfrm>
            <a:off x="6286512" y="1571612"/>
            <a:ext cx="1547813" cy="792163"/>
          </a:xfrm>
          <a:prstGeom prst="wedgeRoundRectCallout">
            <a:avLst>
              <a:gd name="adj1" fmla="val -85156"/>
              <a:gd name="adj2" fmla="val 252128"/>
              <a:gd name="adj3" fmla="val 16667"/>
            </a:avLst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err="1"/>
              <a:t>lỗ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b="1" dirty="0">
                <a:latin typeface=".VnTime" pitchFamily="34" charset="0"/>
              </a:rPr>
              <a:t>B¾t </a:t>
            </a:r>
            <a:r>
              <a:rPr lang="en-US" sz="2400" b="1" dirty="0" err="1" smtClean="0">
                <a:latin typeface=".VnTime" pitchFamily="34" charset="0"/>
              </a:rPr>
              <a:t>vÝt</a:t>
            </a:r>
            <a:r>
              <a:rPr lang="en-US" sz="2400" b="1" dirty="0" smtClean="0">
                <a:latin typeface=".VnTime" pitchFamily="34" charset="0"/>
              </a:rPr>
              <a:t>  </a:t>
            </a:r>
            <a:endParaRPr lang="en-US" sz="2400" b="1" dirty="0">
              <a:latin typeface=".VnTime" pitchFamily="34" charset="0"/>
            </a:endParaRPr>
          </a:p>
        </p:txBody>
      </p:sp>
      <p:sp>
        <p:nvSpPr>
          <p:cNvPr id="61" name="AutoShape 105"/>
          <p:cNvSpPr>
            <a:spLocks noChangeArrowheads="1"/>
          </p:cNvSpPr>
          <p:nvPr/>
        </p:nvSpPr>
        <p:spPr bwMode="auto">
          <a:xfrm>
            <a:off x="571472" y="3429000"/>
            <a:ext cx="1790773" cy="792163"/>
          </a:xfrm>
          <a:prstGeom prst="wedgeRoundRectCallout">
            <a:avLst>
              <a:gd name="adj1" fmla="val 127951"/>
              <a:gd name="adj2" fmla="val -95380"/>
              <a:gd name="adj3" fmla="val 16667"/>
            </a:avLst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err="1"/>
              <a:t>lỗ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Luån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d©y</a:t>
            </a:r>
            <a:r>
              <a:rPr lang="en-US" sz="2400" b="1" dirty="0" smtClean="0">
                <a:latin typeface=".VnTime" pitchFamily="34" charset="0"/>
              </a:rPr>
              <a:t> </a:t>
            </a:r>
            <a:endParaRPr lang="en-US" sz="2400" b="1" dirty="0">
              <a:latin typeface=".VnTime" pitchFamily="34" charset="0"/>
            </a:endParaRPr>
          </a:p>
        </p:txBody>
      </p:sp>
      <p:graphicFrame>
        <p:nvGraphicFramePr>
          <p:cNvPr id="6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405582"/>
              </p:ext>
            </p:extLst>
          </p:nvPr>
        </p:nvGraphicFramePr>
        <p:xfrm>
          <a:off x="3474385" y="5257800"/>
          <a:ext cx="4191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ghi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nhanh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công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vi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ệ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Cụ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thể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từng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b</a:t>
                      </a:r>
                      <a:r>
                        <a:rPr lang="vi-VN" sz="2400" dirty="0" smtClean="0">
                          <a:solidFill>
                            <a:schemeClr val="tx1"/>
                          </a:solidFill>
                        </a:rPr>
                        <a:t>ước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làm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: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444477"/>
      </p:ext>
    </p:extLst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45 0.06042 L 0.21684 0.1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09 0.11296 L 0.3427 0.1129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0.17593 L 0.17743 0.228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26 0.18634 L 0.24826 0.238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649 0.18634 L 0.37447 0.23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34398 L 0.15833 0.343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02 0.14468 C 0.14201 0.13403 0.15607 0.12338 0.16093 0.12338 C 0.19201 0.12338 0.22395 0.29005 0.22395 0.45671 C 0.22395 0.37269 0.23993 0.29005 0.25503 0.29005 C 0.271 0.29005 0.28611 0.37407 0.28611 0.45671 C 0.28611 0.41528 0.29409 0.37269 0.30208 0.37269 C 0.31006 0.37269 0.31805 0.41412 0.31805 0.45671 C 0.31805 0.43542 0.32204 0.41528 0.32604 0.41528 C 0.33003 0.41528 0.33402 0.43657 0.33402 0.45671 C 0.33402 0.44607 0.33611 0.43542 0.33802 0.43542 C 0.33906 0.43542 0.34201 0.44607 0.34201 0.45671 C 0.34201 0.45139 0.34305 0.44607 0.34409 0.44607 C 0.34409 0.44745 0.34618 0.45139 0.34618 0.45671 C 0.34618 0.45394 0.34618 0.45139 0.34722 0.45139 C 0.34722 0.45278 0.34826 0.45417 0.34826 0.45671 C 0.34826 0.45532 0.34826 0.45394 0.34826 0.45278 C 0.3493 0.45278 0.3493 0.45417 0.3493 0.45556 C 0.35034 0.45556 0.35034 0.45417 0.35034 0.45278 C 0.35138 0.45278 0.35138 0.45417 0.35138 0.45556 " pathEditMode="relative" rAng="0" ptsTypes="fffffffffffffffffff">
                                      <p:cBhvr>
                                        <p:cTn id="5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4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73 0.64838 L 0.72673 0.6483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/>
      <p:bldP spid="44" grpId="0" animBg="1"/>
      <p:bldP spid="70" grpId="0" animBg="1"/>
      <p:bldP spid="53" grpId="0" animBg="1"/>
      <p:bldP spid="79" grpId="0" animBg="1"/>
      <p:bldP spid="81" grpId="0" animBg="1"/>
      <p:bldP spid="82" grpId="0" animBg="1"/>
      <p:bldP spid="84" grpId="0" animBg="1"/>
      <p:bldP spid="86" grpId="0" animBg="1"/>
      <p:bldP spid="87" grpId="0" animBg="1"/>
      <p:bldP spid="88" grpId="0" animBg="1"/>
      <p:bldP spid="59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/>
          <p:cNvSpPr>
            <a:spLocks noChangeArrowheads="1"/>
          </p:cNvSpPr>
          <p:nvPr/>
        </p:nvSpPr>
        <p:spPr bwMode="auto">
          <a:xfrm>
            <a:off x="4300052" y="446347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4" descr="Oak"/>
          <p:cNvSpPr>
            <a:spLocks noChangeArrowheads="1"/>
          </p:cNvSpPr>
          <p:nvPr/>
        </p:nvSpPr>
        <p:spPr bwMode="auto">
          <a:xfrm rot="5400000">
            <a:off x="4429126" y="2928937"/>
            <a:ext cx="2214573" cy="1785950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04" name="Oval 53"/>
          <p:cNvSpPr>
            <a:spLocks noChangeArrowheads="1"/>
          </p:cNvSpPr>
          <p:nvPr/>
        </p:nvSpPr>
        <p:spPr bwMode="auto">
          <a:xfrm flipH="1">
            <a:off x="5357818" y="3143248"/>
            <a:ext cx="142876" cy="14287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Text Box 63"/>
          <p:cNvSpPr txBox="1">
            <a:spLocks noChangeArrowheads="1"/>
          </p:cNvSpPr>
          <p:nvPr/>
        </p:nvSpPr>
        <p:spPr bwMode="auto">
          <a:xfrm>
            <a:off x="1215406" y="457200"/>
            <a:ext cx="18614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FF0066"/>
                </a:solidFill>
              </a:rPr>
              <a:t>BƯỚC </a:t>
            </a:r>
            <a:r>
              <a:rPr lang="en-US" sz="2400" b="1" u="sng" dirty="0" smtClean="0">
                <a:solidFill>
                  <a:srgbClr val="FF0066"/>
                </a:solidFill>
              </a:rPr>
              <a:t>2 :</a:t>
            </a:r>
          </a:p>
        </p:txBody>
      </p:sp>
      <p:sp>
        <p:nvSpPr>
          <p:cNvPr id="12311" name="Text Box 64"/>
          <p:cNvSpPr txBox="1">
            <a:spLocks noChangeArrowheads="1"/>
          </p:cNvSpPr>
          <p:nvPr/>
        </p:nvSpPr>
        <p:spPr bwMode="auto">
          <a:xfrm>
            <a:off x="3278139" y="481238"/>
            <a:ext cx="39264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/>
              <a:t>Khoan</a:t>
            </a:r>
            <a:r>
              <a:rPr lang="en-US" sz="2400" b="1" dirty="0"/>
              <a:t> </a:t>
            </a:r>
            <a:r>
              <a:rPr lang="en-US" sz="2400" b="1" dirty="0" err="1" smtClean="0"/>
              <a:t>lỗ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bảng</a:t>
            </a:r>
            <a:r>
              <a:rPr lang="en-US" sz="2400" b="1" dirty="0" smtClean="0"/>
              <a:t> </a:t>
            </a:r>
            <a:r>
              <a:rPr lang="vi-VN" sz="2400" b="1" dirty="0" smtClean="0"/>
              <a:t>đ</a:t>
            </a:r>
            <a:r>
              <a:rPr lang="en-US" sz="2400" b="1" dirty="0" err="1" smtClean="0"/>
              <a:t>iện</a:t>
            </a:r>
            <a:r>
              <a:rPr lang="en-US" sz="2400" b="1" dirty="0"/>
              <a:t> </a:t>
            </a:r>
            <a:r>
              <a:rPr lang="en-US" sz="2400" b="1" dirty="0" err="1" smtClean="0"/>
              <a:t>gỗ</a:t>
            </a:r>
            <a:r>
              <a:rPr lang="en-US" sz="2400" b="1" dirty="0"/>
              <a:t> </a:t>
            </a:r>
            <a:r>
              <a:rPr lang="en-US" sz="2400" b="1" dirty="0" smtClean="0"/>
              <a:t> . </a:t>
            </a:r>
            <a:endParaRPr lang="en-US" sz="2400" b="1" dirty="0"/>
          </a:p>
        </p:txBody>
      </p:sp>
      <p:sp>
        <p:nvSpPr>
          <p:cNvPr id="48" name="Text Placeholder 3"/>
          <p:cNvSpPr txBox="1">
            <a:spLocks/>
          </p:cNvSpPr>
          <p:nvPr/>
        </p:nvSpPr>
        <p:spPr>
          <a:xfrm>
            <a:off x="5691265" y="5486400"/>
            <a:ext cx="979439" cy="381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chemeClr val="tx1"/>
                </a:solidFill>
              </a:rPr>
              <a:t>BĐ 2 </a:t>
            </a:r>
          </a:p>
        </p:txBody>
      </p:sp>
      <p:sp>
        <p:nvSpPr>
          <p:cNvPr id="42" name="Oval 52"/>
          <p:cNvSpPr>
            <a:spLocks noChangeArrowheads="1"/>
          </p:cNvSpPr>
          <p:nvPr/>
        </p:nvSpPr>
        <p:spPr bwMode="auto">
          <a:xfrm>
            <a:off x="5286380" y="3571876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58"/>
          <p:cNvSpPr>
            <a:spLocks noChangeArrowheads="1"/>
          </p:cNvSpPr>
          <p:nvPr/>
        </p:nvSpPr>
        <p:spPr bwMode="auto">
          <a:xfrm>
            <a:off x="3686629" y="447674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59"/>
          <p:cNvSpPr>
            <a:spLocks noChangeArrowheads="1"/>
          </p:cNvSpPr>
          <p:nvPr/>
        </p:nvSpPr>
        <p:spPr bwMode="auto">
          <a:xfrm>
            <a:off x="5715008" y="314324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utoShape 6"/>
          <p:cNvSpPr>
            <a:spLocks noChangeArrowheads="1"/>
          </p:cNvSpPr>
          <p:nvPr/>
        </p:nvSpPr>
        <p:spPr bwMode="auto">
          <a:xfrm rot="5400000">
            <a:off x="5243099" y="2829339"/>
            <a:ext cx="266349" cy="75129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58"/>
          <p:cNvSpPr>
            <a:spLocks noChangeArrowheads="1"/>
          </p:cNvSpPr>
          <p:nvPr/>
        </p:nvSpPr>
        <p:spPr bwMode="auto">
          <a:xfrm>
            <a:off x="4929190" y="3857628"/>
            <a:ext cx="179660" cy="12262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" descr="Oak"/>
          <p:cNvSpPr>
            <a:spLocks noChangeArrowheads="1"/>
          </p:cNvSpPr>
          <p:nvPr/>
        </p:nvSpPr>
        <p:spPr bwMode="auto">
          <a:xfrm rot="5400000">
            <a:off x="2857486" y="3143248"/>
            <a:ext cx="2214579" cy="1357324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 rot="5400000">
            <a:off x="3959333" y="2722483"/>
            <a:ext cx="298288" cy="72073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59"/>
          <p:cNvSpPr>
            <a:spLocks noChangeArrowheads="1"/>
          </p:cNvSpPr>
          <p:nvPr/>
        </p:nvSpPr>
        <p:spPr bwMode="auto">
          <a:xfrm>
            <a:off x="3981561" y="3035663"/>
            <a:ext cx="161812" cy="10758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58"/>
          <p:cNvSpPr>
            <a:spLocks noChangeArrowheads="1"/>
          </p:cNvSpPr>
          <p:nvPr/>
        </p:nvSpPr>
        <p:spPr bwMode="auto">
          <a:xfrm>
            <a:off x="4143372" y="3857628"/>
            <a:ext cx="142876" cy="15716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58"/>
          <p:cNvSpPr>
            <a:spLocks noChangeArrowheads="1"/>
          </p:cNvSpPr>
          <p:nvPr/>
        </p:nvSpPr>
        <p:spPr bwMode="auto">
          <a:xfrm>
            <a:off x="3714744" y="3857628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58"/>
          <p:cNvSpPr>
            <a:spLocks noChangeArrowheads="1"/>
          </p:cNvSpPr>
          <p:nvPr/>
        </p:nvSpPr>
        <p:spPr bwMode="auto">
          <a:xfrm>
            <a:off x="5214942" y="4143380"/>
            <a:ext cx="192899" cy="209384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58"/>
          <p:cNvSpPr>
            <a:spLocks noChangeArrowheads="1"/>
          </p:cNvSpPr>
          <p:nvPr/>
        </p:nvSpPr>
        <p:spPr bwMode="auto">
          <a:xfrm>
            <a:off x="3500430" y="4572008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58"/>
          <p:cNvSpPr>
            <a:spLocks noChangeArrowheads="1"/>
          </p:cNvSpPr>
          <p:nvPr/>
        </p:nvSpPr>
        <p:spPr bwMode="auto">
          <a:xfrm>
            <a:off x="4000496" y="414338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58"/>
          <p:cNvSpPr>
            <a:spLocks noChangeArrowheads="1"/>
          </p:cNvSpPr>
          <p:nvPr/>
        </p:nvSpPr>
        <p:spPr bwMode="auto">
          <a:xfrm>
            <a:off x="3857620" y="3500438"/>
            <a:ext cx="229169" cy="21431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1" name="Oval 58"/>
          <p:cNvSpPr>
            <a:spLocks noChangeArrowheads="1"/>
          </p:cNvSpPr>
          <p:nvPr/>
        </p:nvSpPr>
        <p:spPr bwMode="auto">
          <a:xfrm>
            <a:off x="5357818" y="3143248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4000496" y="3000372"/>
            <a:ext cx="142876" cy="15716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58"/>
          <p:cNvSpPr>
            <a:spLocks noChangeArrowheads="1"/>
          </p:cNvSpPr>
          <p:nvPr/>
        </p:nvSpPr>
        <p:spPr bwMode="auto">
          <a:xfrm>
            <a:off x="4000496" y="4143380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58"/>
          <p:cNvSpPr>
            <a:spLocks noChangeArrowheads="1"/>
          </p:cNvSpPr>
          <p:nvPr/>
        </p:nvSpPr>
        <p:spPr bwMode="auto">
          <a:xfrm>
            <a:off x="3500430" y="4572008"/>
            <a:ext cx="157162" cy="15716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58"/>
          <p:cNvSpPr>
            <a:spLocks noChangeArrowheads="1"/>
          </p:cNvSpPr>
          <p:nvPr/>
        </p:nvSpPr>
        <p:spPr bwMode="auto">
          <a:xfrm>
            <a:off x="5000628" y="3143248"/>
            <a:ext cx="147054" cy="201929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58"/>
          <p:cNvSpPr>
            <a:spLocks noChangeArrowheads="1"/>
          </p:cNvSpPr>
          <p:nvPr/>
        </p:nvSpPr>
        <p:spPr bwMode="auto">
          <a:xfrm>
            <a:off x="5286380" y="3571876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58"/>
          <p:cNvSpPr>
            <a:spLocks noChangeArrowheads="1"/>
          </p:cNvSpPr>
          <p:nvPr/>
        </p:nvSpPr>
        <p:spPr bwMode="auto">
          <a:xfrm>
            <a:off x="4929190" y="3143248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58"/>
          <p:cNvSpPr>
            <a:spLocks noChangeArrowheads="1"/>
          </p:cNvSpPr>
          <p:nvPr/>
        </p:nvSpPr>
        <p:spPr bwMode="auto">
          <a:xfrm>
            <a:off x="4214810" y="3857628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58"/>
          <p:cNvSpPr>
            <a:spLocks noChangeArrowheads="1"/>
          </p:cNvSpPr>
          <p:nvPr/>
        </p:nvSpPr>
        <p:spPr bwMode="auto">
          <a:xfrm>
            <a:off x="3857620" y="3500438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58"/>
          <p:cNvSpPr>
            <a:spLocks noChangeArrowheads="1"/>
          </p:cNvSpPr>
          <p:nvPr/>
        </p:nvSpPr>
        <p:spPr bwMode="auto">
          <a:xfrm>
            <a:off x="3714744" y="3857628"/>
            <a:ext cx="142876" cy="17265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4" name="Oval 58"/>
          <p:cNvSpPr>
            <a:spLocks noChangeArrowheads="1"/>
          </p:cNvSpPr>
          <p:nvPr/>
        </p:nvSpPr>
        <p:spPr bwMode="auto">
          <a:xfrm>
            <a:off x="5214942" y="4143380"/>
            <a:ext cx="277791" cy="21599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02" name="Text Placeholder 3"/>
          <p:cNvSpPr txBox="1">
            <a:spLocks/>
          </p:cNvSpPr>
          <p:nvPr/>
        </p:nvSpPr>
        <p:spPr>
          <a:xfrm>
            <a:off x="3537348" y="5486400"/>
            <a:ext cx="979439" cy="381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chemeClr val="tx1"/>
                </a:solidFill>
              </a:rPr>
              <a:t>BĐ 1  </a:t>
            </a:r>
          </a:p>
        </p:txBody>
      </p:sp>
      <p:sp>
        <p:nvSpPr>
          <p:cNvPr id="37" name="Oval 58"/>
          <p:cNvSpPr>
            <a:spLocks noChangeArrowheads="1"/>
          </p:cNvSpPr>
          <p:nvPr/>
        </p:nvSpPr>
        <p:spPr bwMode="auto">
          <a:xfrm>
            <a:off x="3643306" y="3071810"/>
            <a:ext cx="228600" cy="228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58"/>
          <p:cNvSpPr>
            <a:spLocks noChangeArrowheads="1"/>
          </p:cNvSpPr>
          <p:nvPr/>
        </p:nvSpPr>
        <p:spPr bwMode="auto">
          <a:xfrm>
            <a:off x="4357686" y="3071810"/>
            <a:ext cx="228600" cy="228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" name="Picture 24" descr="IMG_06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82" b="97273" l="11463" r="99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3"/>
          <a:stretch>
            <a:fillRect/>
          </a:stretch>
        </p:blipFill>
        <p:spPr bwMode="auto">
          <a:xfrm rot="13212127">
            <a:off x="3325277" y="1099562"/>
            <a:ext cx="16414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Oval 58"/>
          <p:cNvSpPr>
            <a:spLocks noChangeArrowheads="1"/>
          </p:cNvSpPr>
          <p:nvPr/>
        </p:nvSpPr>
        <p:spPr bwMode="auto">
          <a:xfrm>
            <a:off x="5715008" y="3143248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58"/>
          <p:cNvSpPr>
            <a:spLocks noChangeArrowheads="1"/>
          </p:cNvSpPr>
          <p:nvPr/>
        </p:nvSpPr>
        <p:spPr bwMode="auto">
          <a:xfrm>
            <a:off x="5000628" y="3857628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58"/>
          <p:cNvSpPr>
            <a:spLocks noChangeArrowheads="1"/>
          </p:cNvSpPr>
          <p:nvPr/>
        </p:nvSpPr>
        <p:spPr bwMode="auto">
          <a:xfrm>
            <a:off x="3500430" y="2857496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58"/>
          <p:cNvSpPr>
            <a:spLocks noChangeArrowheads="1"/>
          </p:cNvSpPr>
          <p:nvPr/>
        </p:nvSpPr>
        <p:spPr bwMode="auto">
          <a:xfrm>
            <a:off x="6143636" y="2928934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4357686" y="3071810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58"/>
          <p:cNvSpPr>
            <a:spLocks noChangeArrowheads="1"/>
          </p:cNvSpPr>
          <p:nvPr/>
        </p:nvSpPr>
        <p:spPr bwMode="auto">
          <a:xfrm>
            <a:off x="5572132" y="3857628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58"/>
          <p:cNvSpPr>
            <a:spLocks noChangeArrowheads="1"/>
          </p:cNvSpPr>
          <p:nvPr/>
        </p:nvSpPr>
        <p:spPr bwMode="auto">
          <a:xfrm>
            <a:off x="6143636" y="4500570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58"/>
          <p:cNvSpPr>
            <a:spLocks noChangeArrowheads="1"/>
          </p:cNvSpPr>
          <p:nvPr/>
        </p:nvSpPr>
        <p:spPr bwMode="auto">
          <a:xfrm>
            <a:off x="3500430" y="2857496"/>
            <a:ext cx="142876" cy="14287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58"/>
          <p:cNvSpPr>
            <a:spLocks noChangeArrowheads="1"/>
          </p:cNvSpPr>
          <p:nvPr/>
        </p:nvSpPr>
        <p:spPr bwMode="auto">
          <a:xfrm>
            <a:off x="6143636" y="4500570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58"/>
          <p:cNvSpPr>
            <a:spLocks noChangeArrowheads="1"/>
          </p:cNvSpPr>
          <p:nvPr/>
        </p:nvSpPr>
        <p:spPr bwMode="auto">
          <a:xfrm>
            <a:off x="5572132" y="3857628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58"/>
          <p:cNvSpPr>
            <a:spLocks noChangeArrowheads="1"/>
          </p:cNvSpPr>
          <p:nvPr/>
        </p:nvSpPr>
        <p:spPr bwMode="auto">
          <a:xfrm>
            <a:off x="3643306" y="3071810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58"/>
          <p:cNvSpPr>
            <a:spLocks noChangeArrowheads="1"/>
          </p:cNvSpPr>
          <p:nvPr/>
        </p:nvSpPr>
        <p:spPr bwMode="auto">
          <a:xfrm>
            <a:off x="6143636" y="2928934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utoShape 105"/>
          <p:cNvSpPr>
            <a:spLocks noChangeArrowheads="1"/>
          </p:cNvSpPr>
          <p:nvPr/>
        </p:nvSpPr>
        <p:spPr bwMode="auto">
          <a:xfrm>
            <a:off x="571472" y="3571876"/>
            <a:ext cx="1790773" cy="792163"/>
          </a:xfrm>
          <a:prstGeom prst="wedgeRoundRectCallout">
            <a:avLst>
              <a:gd name="adj1" fmla="val 127951"/>
              <a:gd name="adj2" fmla="val -95380"/>
              <a:gd name="adj3" fmla="val 16667"/>
            </a:avLst>
          </a:prstGeom>
          <a:solidFill>
            <a:srgbClr val="66FFCC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err="1"/>
              <a:t>lỗ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Luån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d©y</a:t>
            </a:r>
            <a:r>
              <a:rPr lang="en-US" sz="2400" b="1" dirty="0" smtClean="0">
                <a:latin typeface=".VnTime" pitchFamily="34" charset="0"/>
              </a:rPr>
              <a:t> </a:t>
            </a:r>
            <a:endParaRPr lang="en-US" sz="2400" b="1" dirty="0">
              <a:latin typeface=".VnTime" pitchFamily="34" charset="0"/>
            </a:endParaRPr>
          </a:p>
        </p:txBody>
      </p:sp>
      <p:sp>
        <p:nvSpPr>
          <p:cNvPr id="66" name="AutoShape 105"/>
          <p:cNvSpPr>
            <a:spLocks noChangeArrowheads="1"/>
          </p:cNvSpPr>
          <p:nvPr/>
        </p:nvSpPr>
        <p:spPr bwMode="auto">
          <a:xfrm>
            <a:off x="6286512" y="1571612"/>
            <a:ext cx="1547813" cy="792163"/>
          </a:xfrm>
          <a:prstGeom prst="wedgeRoundRectCallout">
            <a:avLst>
              <a:gd name="adj1" fmla="val -85156"/>
              <a:gd name="adj2" fmla="val 252128"/>
              <a:gd name="adj3" fmla="val 16667"/>
            </a:avLst>
          </a:prstGeom>
          <a:solidFill>
            <a:srgbClr val="66FFCC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err="1"/>
              <a:t>lỗ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b="1" dirty="0">
                <a:latin typeface=".VnTime" pitchFamily="34" charset="0"/>
              </a:rPr>
              <a:t>B¾t </a:t>
            </a:r>
            <a:r>
              <a:rPr lang="en-US" sz="2400" b="1" dirty="0" err="1" smtClean="0">
                <a:latin typeface=".VnTime" pitchFamily="34" charset="0"/>
              </a:rPr>
              <a:t>vÝt</a:t>
            </a:r>
            <a:r>
              <a:rPr lang="en-US" sz="2400" b="1" dirty="0" smtClean="0">
                <a:latin typeface=".VnTime" pitchFamily="34" charset="0"/>
              </a:rPr>
              <a:t>  </a:t>
            </a:r>
            <a:endParaRPr lang="en-US" sz="2400" b="1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42625"/>
      </p:ext>
    </p:extLst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93 -0.0081 C 0.22691 1.85185E-6 0.23594 0.00787 0.23993 0.01782 C 0.24393 0.02893 0.24601 0.0419 0.24792 0.05486 C 0.25 0.06782 0.24792 0.07893 0.24601 0.09097 C 0.24393 0.10185 0.24097 0.11389 0.23386 0.12384 C 0.22795 0.13379 0.21788 0.1419 0.20695 0.14791 C 0.19688 0.15393 0.1849 0.15787 0.17292 0.15995 C 0.16094 0.1618 0.14896 0.1618 0.13785 0.15995 C 0.12587 0.15787 0.11493 0.15301 0.1059 0.14491 C 0.09688 0.13796 0.08889 0.12893 0.0849 0.11782 C 0.07986 0.10787 0.07795 0.09398 0.07795 0.08287 C 0.07691 0.07199 0.07795 0.05879 0.08299 0.04791 C 0.08785 0.03796 0.09688 0.02986 0.10886 0.02592 C 0.12101 0.02291 0.13299 0.02685 0.14097 0.03379 C 0.14792 0.04097 0.15295 0.05185 0.15399 0.06481 C 0.15399 0.07801 0.15295 0.08981 0.14792 0.1 C 0.14288 0.10995 0.14393 0.1118 0.12396 0.125 C 0.1059 0.13889 0.08785 0.13495 0.07691 0.13588 C 0.06597 0.13588 0.05695 0.13194 0.04601 0.12801 C 0.03386 0.12291 0.02396 0.11389 0.01684 0.10579 C 0.0099 0.09791 0.00695 0.08796 0.00295 0.07199 C -1.66667E-6 0.05579 -1.66667E-6 0.04791 -1.66667E-6 0.03588 C -1.66667E-6 0.02384 -1.66667E-6 0.0118 -1.66667E-6 1.85185E-6 " pathEditMode="relative" rAng="0" ptsTypes="fffffffffffffffffffffff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02 0.42685 L 0.51702 0.4268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/>
      <p:bldP spid="12304" grpId="1" animBg="1"/>
      <p:bldP spid="81" grpId="0" animBg="1"/>
      <p:bldP spid="82" grpId="0" animBg="1"/>
      <p:bldP spid="83" grpId="0" animBg="1"/>
      <p:bldP spid="84" grpId="0" animBg="1"/>
      <p:bldP spid="87" grpId="0" animBg="1"/>
      <p:bldP spid="88" grpId="0" animBg="1"/>
      <p:bldP spid="89" grpId="0" animBg="1"/>
      <p:bldP spid="90" grpId="0" animBg="1"/>
      <p:bldP spid="93" grpId="0" animBg="1"/>
      <p:bldP spid="94" grpId="0" animBg="1"/>
      <p:bldP spid="55" grpId="0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74" grpId="0" animBg="1"/>
      <p:bldP spid="74" grpId="1" animBg="1"/>
      <p:bldP spid="76" grpId="0" animBg="1"/>
      <p:bldP spid="76" grpId="1" animBg="1"/>
      <p:bldP spid="77" grpId="0" animBg="1"/>
      <p:bldP spid="77" grpId="1" animBg="1"/>
      <p:bldP spid="91" grpId="0" animBg="1"/>
      <p:bldP spid="91" grpId="1" animBg="1"/>
      <p:bldP spid="97" grpId="0" animBg="1"/>
      <p:bldP spid="97" grpId="1" animBg="1"/>
      <p:bldP spid="63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/>
          <p:cNvSpPr>
            <a:spLocks noChangeArrowheads="1"/>
          </p:cNvSpPr>
          <p:nvPr/>
        </p:nvSpPr>
        <p:spPr bwMode="auto">
          <a:xfrm>
            <a:off x="4300052" y="446347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4" descr="Oak"/>
          <p:cNvSpPr>
            <a:spLocks noChangeArrowheads="1"/>
          </p:cNvSpPr>
          <p:nvPr/>
        </p:nvSpPr>
        <p:spPr bwMode="auto">
          <a:xfrm rot="5400000">
            <a:off x="4713995" y="2858377"/>
            <a:ext cx="2287777" cy="2000264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04" name="Oval 53"/>
          <p:cNvSpPr>
            <a:spLocks noChangeArrowheads="1"/>
          </p:cNvSpPr>
          <p:nvPr/>
        </p:nvSpPr>
        <p:spPr bwMode="auto">
          <a:xfrm flipH="1">
            <a:off x="5929322" y="3286124"/>
            <a:ext cx="142876" cy="14287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Text Box 63"/>
          <p:cNvSpPr txBox="1">
            <a:spLocks noChangeArrowheads="1"/>
          </p:cNvSpPr>
          <p:nvPr/>
        </p:nvSpPr>
        <p:spPr bwMode="auto">
          <a:xfrm>
            <a:off x="1215406" y="457200"/>
            <a:ext cx="18614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FF0066"/>
                </a:solidFill>
              </a:rPr>
              <a:t>BƯỚC </a:t>
            </a:r>
            <a:r>
              <a:rPr lang="en-US" sz="2400" b="1" u="sng" dirty="0" smtClean="0">
                <a:solidFill>
                  <a:srgbClr val="FF0066"/>
                </a:solidFill>
              </a:rPr>
              <a:t>3 :</a:t>
            </a:r>
          </a:p>
        </p:txBody>
      </p:sp>
      <p:sp>
        <p:nvSpPr>
          <p:cNvPr id="12311" name="Text Box 64"/>
          <p:cNvSpPr txBox="1">
            <a:spLocks noChangeArrowheads="1"/>
          </p:cNvSpPr>
          <p:nvPr/>
        </p:nvSpPr>
        <p:spPr bwMode="auto">
          <a:xfrm>
            <a:off x="3278138" y="481238"/>
            <a:ext cx="45085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/>
              <a:t>Lắp</a:t>
            </a:r>
            <a:r>
              <a:rPr lang="en-US" sz="2400" b="1" dirty="0" smtClean="0"/>
              <a:t> TBĐ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bảng</a:t>
            </a:r>
            <a:r>
              <a:rPr lang="en-US" sz="2400" b="1" dirty="0" smtClean="0"/>
              <a:t> </a:t>
            </a:r>
            <a:r>
              <a:rPr lang="vi-VN" sz="2400" b="1" dirty="0" smtClean="0"/>
              <a:t>đ</a:t>
            </a:r>
            <a:r>
              <a:rPr lang="en-US" sz="2400" b="1" dirty="0" err="1" smtClean="0"/>
              <a:t>iện</a:t>
            </a:r>
            <a:r>
              <a:rPr lang="en-US" sz="2400" b="1" dirty="0"/>
              <a:t> </a:t>
            </a:r>
            <a:r>
              <a:rPr lang="en-US" sz="2400" b="1" dirty="0" err="1" smtClean="0"/>
              <a:t>gỗ</a:t>
            </a:r>
            <a:r>
              <a:rPr lang="en-US" sz="2400" b="1" dirty="0"/>
              <a:t> </a:t>
            </a:r>
            <a:r>
              <a:rPr lang="en-US" sz="2400" b="1" dirty="0" smtClean="0"/>
              <a:t> . </a:t>
            </a:r>
            <a:endParaRPr lang="en-US" sz="2400" b="1" dirty="0"/>
          </a:p>
        </p:txBody>
      </p:sp>
      <p:sp>
        <p:nvSpPr>
          <p:cNvPr id="48" name="Text Placeholder 3"/>
          <p:cNvSpPr txBox="1">
            <a:spLocks/>
          </p:cNvSpPr>
          <p:nvPr/>
        </p:nvSpPr>
        <p:spPr>
          <a:xfrm>
            <a:off x="5691265" y="5486400"/>
            <a:ext cx="979439" cy="381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chemeClr val="tx1"/>
                </a:solidFill>
              </a:rPr>
              <a:t>BĐ 2 </a:t>
            </a:r>
          </a:p>
        </p:txBody>
      </p:sp>
      <p:sp>
        <p:nvSpPr>
          <p:cNvPr id="43" name="Oval 58"/>
          <p:cNvSpPr>
            <a:spLocks noChangeArrowheads="1"/>
          </p:cNvSpPr>
          <p:nvPr/>
        </p:nvSpPr>
        <p:spPr bwMode="auto">
          <a:xfrm>
            <a:off x="3686629" y="447674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utoShape 6"/>
          <p:cNvSpPr>
            <a:spLocks noChangeArrowheads="1"/>
          </p:cNvSpPr>
          <p:nvPr/>
        </p:nvSpPr>
        <p:spPr bwMode="auto">
          <a:xfrm rot="5400000">
            <a:off x="5814603" y="2900777"/>
            <a:ext cx="266349" cy="75129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" descr="Oak"/>
          <p:cNvSpPr>
            <a:spLocks noChangeArrowheads="1"/>
          </p:cNvSpPr>
          <p:nvPr/>
        </p:nvSpPr>
        <p:spPr bwMode="auto">
          <a:xfrm rot="5400000">
            <a:off x="2821768" y="2893215"/>
            <a:ext cx="2286016" cy="1928825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 rot="5400000">
            <a:off x="3925967" y="2789149"/>
            <a:ext cx="298288" cy="72073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59"/>
          <p:cNvSpPr>
            <a:spLocks noChangeArrowheads="1"/>
          </p:cNvSpPr>
          <p:nvPr/>
        </p:nvSpPr>
        <p:spPr bwMode="auto">
          <a:xfrm>
            <a:off x="3981561" y="3035663"/>
            <a:ext cx="161812" cy="10758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58"/>
          <p:cNvSpPr>
            <a:spLocks noChangeArrowheads="1"/>
          </p:cNvSpPr>
          <p:nvPr/>
        </p:nvSpPr>
        <p:spPr bwMode="auto">
          <a:xfrm>
            <a:off x="4143372" y="3857628"/>
            <a:ext cx="142876" cy="15716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58"/>
          <p:cNvSpPr>
            <a:spLocks noChangeArrowheads="1"/>
          </p:cNvSpPr>
          <p:nvPr/>
        </p:nvSpPr>
        <p:spPr bwMode="auto">
          <a:xfrm>
            <a:off x="5929322" y="3286124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4000496" y="3071810"/>
            <a:ext cx="142876" cy="15716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58"/>
          <p:cNvSpPr>
            <a:spLocks noChangeArrowheads="1"/>
          </p:cNvSpPr>
          <p:nvPr/>
        </p:nvSpPr>
        <p:spPr bwMode="auto">
          <a:xfrm>
            <a:off x="4000496" y="4214818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58"/>
          <p:cNvSpPr>
            <a:spLocks noChangeArrowheads="1"/>
          </p:cNvSpPr>
          <p:nvPr/>
        </p:nvSpPr>
        <p:spPr bwMode="auto">
          <a:xfrm>
            <a:off x="3357554" y="4643446"/>
            <a:ext cx="157162" cy="15716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58"/>
          <p:cNvSpPr>
            <a:spLocks noChangeArrowheads="1"/>
          </p:cNvSpPr>
          <p:nvPr/>
        </p:nvSpPr>
        <p:spPr bwMode="auto">
          <a:xfrm>
            <a:off x="5429256" y="3214686"/>
            <a:ext cx="147054" cy="201929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58"/>
          <p:cNvSpPr>
            <a:spLocks noChangeArrowheads="1"/>
          </p:cNvSpPr>
          <p:nvPr/>
        </p:nvSpPr>
        <p:spPr bwMode="auto">
          <a:xfrm>
            <a:off x="5929322" y="3714752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58"/>
          <p:cNvSpPr>
            <a:spLocks noChangeArrowheads="1"/>
          </p:cNvSpPr>
          <p:nvPr/>
        </p:nvSpPr>
        <p:spPr bwMode="auto">
          <a:xfrm>
            <a:off x="5429256" y="3214686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58"/>
          <p:cNvSpPr>
            <a:spLocks noChangeArrowheads="1"/>
          </p:cNvSpPr>
          <p:nvPr/>
        </p:nvSpPr>
        <p:spPr bwMode="auto">
          <a:xfrm>
            <a:off x="4143372" y="3929066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58"/>
          <p:cNvSpPr>
            <a:spLocks noChangeArrowheads="1"/>
          </p:cNvSpPr>
          <p:nvPr/>
        </p:nvSpPr>
        <p:spPr bwMode="auto">
          <a:xfrm>
            <a:off x="3857620" y="3571876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58"/>
          <p:cNvSpPr>
            <a:spLocks noChangeArrowheads="1"/>
          </p:cNvSpPr>
          <p:nvPr/>
        </p:nvSpPr>
        <p:spPr bwMode="auto">
          <a:xfrm>
            <a:off x="3571868" y="3929066"/>
            <a:ext cx="142876" cy="17265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4" name="Oval 58"/>
          <p:cNvSpPr>
            <a:spLocks noChangeArrowheads="1"/>
          </p:cNvSpPr>
          <p:nvPr/>
        </p:nvSpPr>
        <p:spPr bwMode="auto">
          <a:xfrm>
            <a:off x="6000760" y="4214818"/>
            <a:ext cx="277791" cy="21599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Oval 58"/>
          <p:cNvSpPr>
            <a:spLocks noChangeArrowheads="1"/>
          </p:cNvSpPr>
          <p:nvPr/>
        </p:nvSpPr>
        <p:spPr bwMode="auto">
          <a:xfrm>
            <a:off x="3571868" y="3071810"/>
            <a:ext cx="228600" cy="228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58"/>
          <p:cNvSpPr>
            <a:spLocks noChangeArrowheads="1"/>
          </p:cNvSpPr>
          <p:nvPr/>
        </p:nvSpPr>
        <p:spPr bwMode="auto">
          <a:xfrm>
            <a:off x="4357686" y="3071810"/>
            <a:ext cx="228600" cy="228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58"/>
          <p:cNvSpPr>
            <a:spLocks noChangeArrowheads="1"/>
          </p:cNvSpPr>
          <p:nvPr/>
        </p:nvSpPr>
        <p:spPr bwMode="auto">
          <a:xfrm>
            <a:off x="6357950" y="3143248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58"/>
          <p:cNvSpPr>
            <a:spLocks noChangeArrowheads="1"/>
          </p:cNvSpPr>
          <p:nvPr/>
        </p:nvSpPr>
        <p:spPr bwMode="auto">
          <a:xfrm>
            <a:off x="5715008" y="4071942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58"/>
          <p:cNvSpPr>
            <a:spLocks noChangeArrowheads="1"/>
          </p:cNvSpPr>
          <p:nvPr/>
        </p:nvSpPr>
        <p:spPr bwMode="auto">
          <a:xfrm>
            <a:off x="3357554" y="2857496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58"/>
          <p:cNvSpPr>
            <a:spLocks noChangeArrowheads="1"/>
          </p:cNvSpPr>
          <p:nvPr/>
        </p:nvSpPr>
        <p:spPr bwMode="auto">
          <a:xfrm>
            <a:off x="4572000" y="2857496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4357686" y="3071810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58"/>
          <p:cNvSpPr>
            <a:spLocks noChangeArrowheads="1"/>
          </p:cNvSpPr>
          <p:nvPr/>
        </p:nvSpPr>
        <p:spPr bwMode="auto">
          <a:xfrm>
            <a:off x="5429256" y="4643446"/>
            <a:ext cx="142876" cy="142876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58"/>
          <p:cNvSpPr>
            <a:spLocks noChangeArrowheads="1"/>
          </p:cNvSpPr>
          <p:nvPr/>
        </p:nvSpPr>
        <p:spPr bwMode="auto">
          <a:xfrm>
            <a:off x="3357554" y="2857496"/>
            <a:ext cx="142876" cy="14287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58"/>
          <p:cNvSpPr>
            <a:spLocks noChangeArrowheads="1"/>
          </p:cNvSpPr>
          <p:nvPr/>
        </p:nvSpPr>
        <p:spPr bwMode="auto">
          <a:xfrm>
            <a:off x="6715140" y="4572008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58"/>
          <p:cNvSpPr>
            <a:spLocks noChangeArrowheads="1"/>
          </p:cNvSpPr>
          <p:nvPr/>
        </p:nvSpPr>
        <p:spPr bwMode="auto">
          <a:xfrm>
            <a:off x="6286512" y="4071942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58"/>
          <p:cNvSpPr>
            <a:spLocks noChangeArrowheads="1"/>
          </p:cNvSpPr>
          <p:nvPr/>
        </p:nvSpPr>
        <p:spPr bwMode="auto">
          <a:xfrm>
            <a:off x="5429256" y="4643446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58"/>
          <p:cNvSpPr>
            <a:spLocks noChangeArrowheads="1"/>
          </p:cNvSpPr>
          <p:nvPr/>
        </p:nvSpPr>
        <p:spPr bwMode="auto">
          <a:xfrm>
            <a:off x="5357818" y="2928934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58"/>
          <p:cNvSpPr>
            <a:spLocks noChangeArrowheads="1"/>
          </p:cNvSpPr>
          <p:nvPr/>
        </p:nvSpPr>
        <p:spPr bwMode="auto">
          <a:xfrm>
            <a:off x="5429256" y="4643446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58"/>
          <p:cNvSpPr>
            <a:spLocks noChangeArrowheads="1"/>
          </p:cNvSpPr>
          <p:nvPr/>
        </p:nvSpPr>
        <p:spPr bwMode="auto">
          <a:xfrm>
            <a:off x="3571868" y="3071810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58"/>
          <p:cNvSpPr>
            <a:spLocks noChangeArrowheads="1"/>
          </p:cNvSpPr>
          <p:nvPr/>
        </p:nvSpPr>
        <p:spPr bwMode="auto">
          <a:xfrm>
            <a:off x="4500562" y="4643446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58"/>
          <p:cNvSpPr>
            <a:spLocks noChangeArrowheads="1"/>
          </p:cNvSpPr>
          <p:nvPr/>
        </p:nvSpPr>
        <p:spPr bwMode="auto">
          <a:xfrm>
            <a:off x="4572000" y="2857496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58"/>
          <p:cNvSpPr>
            <a:spLocks noChangeArrowheads="1"/>
          </p:cNvSpPr>
          <p:nvPr/>
        </p:nvSpPr>
        <p:spPr bwMode="auto">
          <a:xfrm>
            <a:off x="6715140" y="2857496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" name="Group 34"/>
          <p:cNvGrpSpPr>
            <a:grpSpLocks/>
          </p:cNvGrpSpPr>
          <p:nvPr/>
        </p:nvGrpSpPr>
        <p:grpSpPr bwMode="auto">
          <a:xfrm>
            <a:off x="2643174" y="5072074"/>
            <a:ext cx="1353595" cy="1571636"/>
            <a:chOff x="556" y="2925"/>
            <a:chExt cx="768" cy="769"/>
          </a:xfrm>
        </p:grpSpPr>
        <p:sp>
          <p:nvSpPr>
            <p:cNvPr id="100" name="AutoShape 12" descr="Graphic1"/>
            <p:cNvSpPr>
              <a:spLocks noChangeArrowheads="1"/>
            </p:cNvSpPr>
            <p:nvPr/>
          </p:nvSpPr>
          <p:spPr bwMode="auto">
            <a:xfrm>
              <a:off x="798" y="3184"/>
              <a:ext cx="457" cy="51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Text Box 17"/>
            <p:cNvSpPr txBox="1">
              <a:spLocks noChangeArrowheads="1"/>
            </p:cNvSpPr>
            <p:nvPr/>
          </p:nvSpPr>
          <p:spPr bwMode="auto">
            <a:xfrm>
              <a:off x="556" y="2925"/>
              <a:ext cx="76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600" b="1" dirty="0" err="1"/>
                <a:t>Mặt</a:t>
              </a:r>
              <a:r>
                <a:rPr kumimoji="1" lang="en-US" sz="1600" b="1" dirty="0"/>
                <a:t> </a:t>
              </a:r>
              <a:r>
                <a:rPr kumimoji="1" lang="en-US" sz="1600" b="1" dirty="0" err="1"/>
                <a:t>trước</a:t>
              </a:r>
              <a:endParaRPr kumimoji="1" lang="en-US" sz="1600" b="1" dirty="0"/>
            </a:p>
          </p:txBody>
        </p:sp>
      </p:grpSp>
      <p:sp>
        <p:nvSpPr>
          <p:cNvPr id="103" name="AutoShape 11" descr="Graphic2"/>
          <p:cNvSpPr>
            <a:spLocks noChangeArrowheads="1"/>
          </p:cNvSpPr>
          <p:nvPr/>
        </p:nvSpPr>
        <p:spPr bwMode="auto">
          <a:xfrm>
            <a:off x="4000496" y="5572140"/>
            <a:ext cx="857256" cy="107157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" name="Picture 21" descr="P102077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39" b="53878" l="9761" r="89761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500306"/>
            <a:ext cx="1724228" cy="130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 descr="P102077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5651" b="100000" l="9761" r="89761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554"/>
            <a:ext cx="1753257" cy="183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AutoShape 11" descr="Graphic2"/>
          <p:cNvSpPr>
            <a:spLocks noChangeArrowheads="1"/>
          </p:cNvSpPr>
          <p:nvPr/>
        </p:nvSpPr>
        <p:spPr bwMode="auto">
          <a:xfrm>
            <a:off x="5572132" y="5500702"/>
            <a:ext cx="857256" cy="107157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" name="Picture 6" descr="b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794" b="100000" l="2711" r="96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083">
            <a:off x="3038420" y="2853741"/>
            <a:ext cx="2100186" cy="1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" descr="b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794" b="100000" l="2711" r="96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083">
            <a:off x="4967246" y="2853742"/>
            <a:ext cx="2100186" cy="1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P102077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5651" b="100000" l="9761" r="89761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743" y="2571744"/>
            <a:ext cx="1753257" cy="183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21" descr="P102077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39" b="53878" l="9761" r="89761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72" y="3000372"/>
            <a:ext cx="1724228" cy="130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" name="Straight Connector 111"/>
          <p:cNvCxnSpPr/>
          <p:nvPr/>
        </p:nvCxnSpPr>
        <p:spPr>
          <a:xfrm rot="10800000">
            <a:off x="4071934" y="4143380"/>
            <a:ext cx="785818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0800000">
            <a:off x="3143240" y="3857628"/>
            <a:ext cx="785818" cy="714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0800000">
            <a:off x="5214942" y="3857628"/>
            <a:ext cx="785818" cy="714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6143636" y="4143380"/>
            <a:ext cx="785818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 Box 18"/>
          <p:cNvSpPr txBox="1">
            <a:spLocks noChangeArrowheads="1"/>
          </p:cNvSpPr>
          <p:nvPr/>
        </p:nvSpPr>
        <p:spPr bwMode="auto">
          <a:xfrm>
            <a:off x="4000496" y="5000636"/>
            <a:ext cx="8828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600" b="1" dirty="0" err="1"/>
              <a:t>Mặt</a:t>
            </a:r>
            <a:r>
              <a:rPr kumimoji="1" lang="en-US" sz="1600" b="1" dirty="0"/>
              <a:t> </a:t>
            </a:r>
            <a:r>
              <a:rPr kumimoji="1" lang="en-US" sz="1600" b="1" dirty="0" err="1"/>
              <a:t>sau</a:t>
            </a:r>
            <a:endParaRPr kumimoji="1"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41342625"/>
      </p:ext>
    </p:extLst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065 L -0.03958 -0.2856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13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32726 0.009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1065 L 0.00903 -0.28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3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57 -0.01273 L -0.20382 -0.012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6" grpId="0" animBg="1"/>
      <p:bldP spid="1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/>
          <p:cNvSpPr>
            <a:spLocks noChangeArrowheads="1"/>
          </p:cNvSpPr>
          <p:nvPr/>
        </p:nvSpPr>
        <p:spPr bwMode="auto">
          <a:xfrm>
            <a:off x="4300052" y="446347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4" descr="Oak"/>
          <p:cNvSpPr>
            <a:spLocks noChangeArrowheads="1"/>
          </p:cNvSpPr>
          <p:nvPr/>
        </p:nvSpPr>
        <p:spPr bwMode="auto">
          <a:xfrm rot="5400000">
            <a:off x="4535400" y="3036973"/>
            <a:ext cx="2287777" cy="1643074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10" name="Text Box 63"/>
          <p:cNvSpPr txBox="1">
            <a:spLocks noChangeArrowheads="1"/>
          </p:cNvSpPr>
          <p:nvPr/>
        </p:nvSpPr>
        <p:spPr bwMode="auto">
          <a:xfrm>
            <a:off x="1215406" y="457200"/>
            <a:ext cx="18614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FF0066"/>
                </a:solidFill>
              </a:rPr>
              <a:t>BƯỚC </a:t>
            </a:r>
            <a:r>
              <a:rPr lang="en-US" sz="2400" b="1" u="sng" dirty="0" smtClean="0">
                <a:solidFill>
                  <a:srgbClr val="FF0066"/>
                </a:solidFill>
              </a:rPr>
              <a:t>4 :</a:t>
            </a:r>
          </a:p>
        </p:txBody>
      </p:sp>
      <p:sp>
        <p:nvSpPr>
          <p:cNvPr id="43" name="Oval 58"/>
          <p:cNvSpPr>
            <a:spLocks noChangeArrowheads="1"/>
          </p:cNvSpPr>
          <p:nvPr/>
        </p:nvSpPr>
        <p:spPr bwMode="auto">
          <a:xfrm>
            <a:off x="3686629" y="447674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" descr="Oak"/>
          <p:cNvSpPr>
            <a:spLocks noChangeArrowheads="1"/>
          </p:cNvSpPr>
          <p:nvPr/>
        </p:nvSpPr>
        <p:spPr bwMode="auto">
          <a:xfrm rot="5400000">
            <a:off x="2821768" y="2893215"/>
            <a:ext cx="2286016" cy="1928825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 rot="5400000">
            <a:off x="3925967" y="2789149"/>
            <a:ext cx="298288" cy="72073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59"/>
          <p:cNvSpPr>
            <a:spLocks noChangeArrowheads="1"/>
          </p:cNvSpPr>
          <p:nvPr/>
        </p:nvSpPr>
        <p:spPr bwMode="auto">
          <a:xfrm>
            <a:off x="3981561" y="3035663"/>
            <a:ext cx="161812" cy="10758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58"/>
          <p:cNvSpPr>
            <a:spLocks noChangeArrowheads="1"/>
          </p:cNvSpPr>
          <p:nvPr/>
        </p:nvSpPr>
        <p:spPr bwMode="auto">
          <a:xfrm>
            <a:off x="4143372" y="3857628"/>
            <a:ext cx="142876" cy="15716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4000496" y="3071810"/>
            <a:ext cx="142876" cy="15716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58"/>
          <p:cNvSpPr>
            <a:spLocks noChangeArrowheads="1"/>
          </p:cNvSpPr>
          <p:nvPr/>
        </p:nvSpPr>
        <p:spPr bwMode="auto">
          <a:xfrm>
            <a:off x="4000496" y="4214818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58"/>
          <p:cNvSpPr>
            <a:spLocks noChangeArrowheads="1"/>
          </p:cNvSpPr>
          <p:nvPr/>
        </p:nvSpPr>
        <p:spPr bwMode="auto">
          <a:xfrm>
            <a:off x="3357554" y="4643446"/>
            <a:ext cx="157162" cy="15716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58"/>
          <p:cNvSpPr>
            <a:spLocks noChangeArrowheads="1"/>
          </p:cNvSpPr>
          <p:nvPr/>
        </p:nvSpPr>
        <p:spPr bwMode="auto">
          <a:xfrm>
            <a:off x="5643570" y="3071810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58"/>
          <p:cNvSpPr>
            <a:spLocks noChangeArrowheads="1"/>
          </p:cNvSpPr>
          <p:nvPr/>
        </p:nvSpPr>
        <p:spPr bwMode="auto">
          <a:xfrm>
            <a:off x="4143372" y="3929066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58"/>
          <p:cNvSpPr>
            <a:spLocks noChangeArrowheads="1"/>
          </p:cNvSpPr>
          <p:nvPr/>
        </p:nvSpPr>
        <p:spPr bwMode="auto">
          <a:xfrm>
            <a:off x="3857620" y="3571876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58"/>
          <p:cNvSpPr>
            <a:spLocks noChangeArrowheads="1"/>
          </p:cNvSpPr>
          <p:nvPr/>
        </p:nvSpPr>
        <p:spPr bwMode="auto">
          <a:xfrm>
            <a:off x="3643306" y="3929066"/>
            <a:ext cx="142876" cy="17265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4" name="Oval 58"/>
          <p:cNvSpPr>
            <a:spLocks noChangeArrowheads="1"/>
          </p:cNvSpPr>
          <p:nvPr/>
        </p:nvSpPr>
        <p:spPr bwMode="auto">
          <a:xfrm>
            <a:off x="4786314" y="3071810"/>
            <a:ext cx="214314" cy="21599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Oval 58"/>
          <p:cNvSpPr>
            <a:spLocks noChangeArrowheads="1"/>
          </p:cNvSpPr>
          <p:nvPr/>
        </p:nvSpPr>
        <p:spPr bwMode="auto">
          <a:xfrm>
            <a:off x="3571868" y="3071810"/>
            <a:ext cx="228600" cy="228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58"/>
          <p:cNvSpPr>
            <a:spLocks noChangeArrowheads="1"/>
          </p:cNvSpPr>
          <p:nvPr/>
        </p:nvSpPr>
        <p:spPr bwMode="auto">
          <a:xfrm>
            <a:off x="4286248" y="3071810"/>
            <a:ext cx="228600" cy="228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58"/>
          <p:cNvSpPr>
            <a:spLocks noChangeArrowheads="1"/>
          </p:cNvSpPr>
          <p:nvPr/>
        </p:nvSpPr>
        <p:spPr bwMode="auto">
          <a:xfrm>
            <a:off x="3357554" y="2857496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4357686" y="3071810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58"/>
          <p:cNvSpPr>
            <a:spLocks noChangeArrowheads="1"/>
          </p:cNvSpPr>
          <p:nvPr/>
        </p:nvSpPr>
        <p:spPr bwMode="auto">
          <a:xfrm>
            <a:off x="3357554" y="2857496"/>
            <a:ext cx="142876" cy="14287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58"/>
          <p:cNvSpPr>
            <a:spLocks noChangeArrowheads="1"/>
          </p:cNvSpPr>
          <p:nvPr/>
        </p:nvSpPr>
        <p:spPr bwMode="auto">
          <a:xfrm>
            <a:off x="6143636" y="4572008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58"/>
          <p:cNvSpPr>
            <a:spLocks noChangeArrowheads="1"/>
          </p:cNvSpPr>
          <p:nvPr/>
        </p:nvSpPr>
        <p:spPr bwMode="auto">
          <a:xfrm>
            <a:off x="3571868" y="3071810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58"/>
          <p:cNvSpPr>
            <a:spLocks noChangeArrowheads="1"/>
          </p:cNvSpPr>
          <p:nvPr/>
        </p:nvSpPr>
        <p:spPr bwMode="auto">
          <a:xfrm>
            <a:off x="6072198" y="2928934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2" name="Straight Connector 111"/>
          <p:cNvCxnSpPr/>
          <p:nvPr/>
        </p:nvCxnSpPr>
        <p:spPr>
          <a:xfrm rot="5400000" flipH="1" flipV="1">
            <a:off x="3428992" y="2357430"/>
            <a:ext cx="71438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3499636" y="2285992"/>
            <a:ext cx="858050" cy="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 flipH="1" flipV="1">
            <a:off x="3821901" y="2178835"/>
            <a:ext cx="107157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utoShape 12" descr="Graphic1"/>
          <p:cNvSpPr>
            <a:spLocks noChangeArrowheads="1"/>
          </p:cNvSpPr>
          <p:nvPr/>
        </p:nvSpPr>
        <p:spPr bwMode="auto">
          <a:xfrm>
            <a:off x="3571868" y="3500438"/>
            <a:ext cx="805460" cy="1042307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12" descr="Graphic1"/>
          <p:cNvSpPr>
            <a:spLocks noChangeArrowheads="1"/>
          </p:cNvSpPr>
          <p:nvPr/>
        </p:nvSpPr>
        <p:spPr bwMode="auto">
          <a:xfrm>
            <a:off x="5000628" y="3429000"/>
            <a:ext cx="805460" cy="1042307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Bevel 68"/>
          <p:cNvSpPr/>
          <p:nvPr/>
        </p:nvSpPr>
        <p:spPr>
          <a:xfrm>
            <a:off x="3571868" y="3000372"/>
            <a:ext cx="928694" cy="399474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Bevel 69"/>
          <p:cNvSpPr/>
          <p:nvPr/>
        </p:nvSpPr>
        <p:spPr>
          <a:xfrm>
            <a:off x="4857752" y="2928934"/>
            <a:ext cx="928694" cy="399474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5" name="Straight Connector 74"/>
          <p:cNvCxnSpPr/>
          <p:nvPr/>
        </p:nvCxnSpPr>
        <p:spPr>
          <a:xfrm>
            <a:off x="2428860" y="1428736"/>
            <a:ext cx="471490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571736" y="1643050"/>
            <a:ext cx="471490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 flipH="1" flipV="1">
            <a:off x="3571868" y="2071678"/>
            <a:ext cx="128588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 flipH="1" flipV="1">
            <a:off x="4768458" y="2303852"/>
            <a:ext cx="785817" cy="357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 flipH="1" flipV="1">
            <a:off x="4894265" y="2249479"/>
            <a:ext cx="9286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Picture 150" descr="11"/>
          <p:cNvPicPr>
            <a:picLocks noChangeAspect="1" noChangeArrowheads="1"/>
          </p:cNvPicPr>
          <p:nvPr/>
        </p:nvPicPr>
        <p:blipFill>
          <a:blip r:embed="rId4">
            <a:lum contrast="-4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9924" l="9843" r="89933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0034" y="3571876"/>
            <a:ext cx="2360635" cy="297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151" descr="11"/>
          <p:cNvPicPr>
            <a:picLocks noChangeAspect="1" noChangeArrowheads="1"/>
          </p:cNvPicPr>
          <p:nvPr/>
        </p:nvPicPr>
        <p:blipFill>
          <a:blip r:embed="rId4">
            <a:lum contrast="-4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9924" l="9843" r="89933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15141" y="3357562"/>
            <a:ext cx="2428859" cy="297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ectangle 102"/>
          <p:cNvSpPr/>
          <p:nvPr/>
        </p:nvSpPr>
        <p:spPr>
          <a:xfrm>
            <a:off x="3571868" y="3000372"/>
            <a:ext cx="928694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Rectangle 103"/>
          <p:cNvSpPr/>
          <p:nvPr/>
        </p:nvSpPr>
        <p:spPr>
          <a:xfrm>
            <a:off x="4857752" y="2928934"/>
            <a:ext cx="928694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9" name="Picture 5" descr="b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08" b="89977" l="0" r="87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90303" y="2297669"/>
            <a:ext cx="3657600" cy="206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 descr="b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08" b="89977" l="0" r="87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2373">
            <a:off x="5381926" y="2369107"/>
            <a:ext cx="3657600" cy="206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64"/>
          <p:cNvSpPr txBox="1">
            <a:spLocks noChangeArrowheads="1"/>
          </p:cNvSpPr>
          <p:nvPr/>
        </p:nvSpPr>
        <p:spPr bwMode="auto">
          <a:xfrm>
            <a:off x="3278138" y="481238"/>
            <a:ext cx="45085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/>
              <a:t>Nối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dây</a:t>
            </a:r>
            <a:r>
              <a:rPr lang="en-US" sz="2400" b="1" dirty="0" smtClean="0"/>
              <a:t> BĐ , </a:t>
            </a:r>
            <a:r>
              <a:rPr lang="en-US" sz="2400" b="1" dirty="0" err="1" smtClean="0"/>
              <a:t>Nối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dây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bộ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đèn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41342625"/>
      </p:ext>
    </p:extLst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/>
          <p:cNvSpPr>
            <a:spLocks noChangeArrowheads="1"/>
          </p:cNvSpPr>
          <p:nvPr/>
        </p:nvSpPr>
        <p:spPr bwMode="auto">
          <a:xfrm>
            <a:off x="4300052" y="446347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4" descr="Oak"/>
          <p:cNvSpPr>
            <a:spLocks noChangeArrowheads="1"/>
          </p:cNvSpPr>
          <p:nvPr/>
        </p:nvSpPr>
        <p:spPr bwMode="auto">
          <a:xfrm rot="5400000">
            <a:off x="4535400" y="3036973"/>
            <a:ext cx="2287777" cy="1643074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10" name="Text Box 63"/>
          <p:cNvSpPr txBox="1">
            <a:spLocks noChangeArrowheads="1"/>
          </p:cNvSpPr>
          <p:nvPr/>
        </p:nvSpPr>
        <p:spPr bwMode="auto">
          <a:xfrm>
            <a:off x="1215406" y="457200"/>
            <a:ext cx="18614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FF0066"/>
                </a:solidFill>
              </a:rPr>
              <a:t>BƯỚC </a:t>
            </a:r>
            <a:r>
              <a:rPr lang="en-US" sz="2400" b="1" u="sng" dirty="0" smtClean="0">
                <a:solidFill>
                  <a:srgbClr val="FF0066"/>
                </a:solidFill>
              </a:rPr>
              <a:t>4 :</a:t>
            </a:r>
          </a:p>
        </p:txBody>
      </p:sp>
      <p:sp>
        <p:nvSpPr>
          <p:cNvPr id="43" name="Oval 58"/>
          <p:cNvSpPr>
            <a:spLocks noChangeArrowheads="1"/>
          </p:cNvSpPr>
          <p:nvPr/>
        </p:nvSpPr>
        <p:spPr bwMode="auto">
          <a:xfrm>
            <a:off x="3686629" y="447674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" descr="Oak"/>
          <p:cNvSpPr>
            <a:spLocks noChangeArrowheads="1"/>
          </p:cNvSpPr>
          <p:nvPr/>
        </p:nvSpPr>
        <p:spPr bwMode="auto">
          <a:xfrm rot="5400000">
            <a:off x="2821768" y="2893215"/>
            <a:ext cx="2286016" cy="1928825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 rot="5400000">
            <a:off x="3925967" y="2789149"/>
            <a:ext cx="298288" cy="72073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59"/>
          <p:cNvSpPr>
            <a:spLocks noChangeArrowheads="1"/>
          </p:cNvSpPr>
          <p:nvPr/>
        </p:nvSpPr>
        <p:spPr bwMode="auto">
          <a:xfrm>
            <a:off x="3981561" y="3035663"/>
            <a:ext cx="161812" cy="10758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58"/>
          <p:cNvSpPr>
            <a:spLocks noChangeArrowheads="1"/>
          </p:cNvSpPr>
          <p:nvPr/>
        </p:nvSpPr>
        <p:spPr bwMode="auto">
          <a:xfrm>
            <a:off x="4143372" y="3857628"/>
            <a:ext cx="142876" cy="15716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4000496" y="3071810"/>
            <a:ext cx="142876" cy="15716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58"/>
          <p:cNvSpPr>
            <a:spLocks noChangeArrowheads="1"/>
          </p:cNvSpPr>
          <p:nvPr/>
        </p:nvSpPr>
        <p:spPr bwMode="auto">
          <a:xfrm>
            <a:off x="4000496" y="4214818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58"/>
          <p:cNvSpPr>
            <a:spLocks noChangeArrowheads="1"/>
          </p:cNvSpPr>
          <p:nvPr/>
        </p:nvSpPr>
        <p:spPr bwMode="auto">
          <a:xfrm>
            <a:off x="3357554" y="4643446"/>
            <a:ext cx="157162" cy="15716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58"/>
          <p:cNvSpPr>
            <a:spLocks noChangeArrowheads="1"/>
          </p:cNvSpPr>
          <p:nvPr/>
        </p:nvSpPr>
        <p:spPr bwMode="auto">
          <a:xfrm>
            <a:off x="5643570" y="3071810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58"/>
          <p:cNvSpPr>
            <a:spLocks noChangeArrowheads="1"/>
          </p:cNvSpPr>
          <p:nvPr/>
        </p:nvSpPr>
        <p:spPr bwMode="auto">
          <a:xfrm>
            <a:off x="4143372" y="3929066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58"/>
          <p:cNvSpPr>
            <a:spLocks noChangeArrowheads="1"/>
          </p:cNvSpPr>
          <p:nvPr/>
        </p:nvSpPr>
        <p:spPr bwMode="auto">
          <a:xfrm>
            <a:off x="3857620" y="3571876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58"/>
          <p:cNvSpPr>
            <a:spLocks noChangeArrowheads="1"/>
          </p:cNvSpPr>
          <p:nvPr/>
        </p:nvSpPr>
        <p:spPr bwMode="auto">
          <a:xfrm>
            <a:off x="3643306" y="3929066"/>
            <a:ext cx="142876" cy="17265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4" name="Oval 58"/>
          <p:cNvSpPr>
            <a:spLocks noChangeArrowheads="1"/>
          </p:cNvSpPr>
          <p:nvPr/>
        </p:nvSpPr>
        <p:spPr bwMode="auto">
          <a:xfrm>
            <a:off x="4786314" y="3071810"/>
            <a:ext cx="214314" cy="21599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Oval 58"/>
          <p:cNvSpPr>
            <a:spLocks noChangeArrowheads="1"/>
          </p:cNvSpPr>
          <p:nvPr/>
        </p:nvSpPr>
        <p:spPr bwMode="auto">
          <a:xfrm>
            <a:off x="3571868" y="3071810"/>
            <a:ext cx="228600" cy="228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58"/>
          <p:cNvSpPr>
            <a:spLocks noChangeArrowheads="1"/>
          </p:cNvSpPr>
          <p:nvPr/>
        </p:nvSpPr>
        <p:spPr bwMode="auto">
          <a:xfrm>
            <a:off x="4286248" y="3071810"/>
            <a:ext cx="228600" cy="228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58"/>
          <p:cNvSpPr>
            <a:spLocks noChangeArrowheads="1"/>
          </p:cNvSpPr>
          <p:nvPr/>
        </p:nvSpPr>
        <p:spPr bwMode="auto">
          <a:xfrm>
            <a:off x="3357554" y="2857496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4357686" y="3071810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58"/>
          <p:cNvSpPr>
            <a:spLocks noChangeArrowheads="1"/>
          </p:cNvSpPr>
          <p:nvPr/>
        </p:nvSpPr>
        <p:spPr bwMode="auto">
          <a:xfrm>
            <a:off x="3357554" y="2857496"/>
            <a:ext cx="142876" cy="14287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58"/>
          <p:cNvSpPr>
            <a:spLocks noChangeArrowheads="1"/>
          </p:cNvSpPr>
          <p:nvPr/>
        </p:nvSpPr>
        <p:spPr bwMode="auto">
          <a:xfrm>
            <a:off x="6143636" y="4572008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58"/>
          <p:cNvSpPr>
            <a:spLocks noChangeArrowheads="1"/>
          </p:cNvSpPr>
          <p:nvPr/>
        </p:nvSpPr>
        <p:spPr bwMode="auto">
          <a:xfrm>
            <a:off x="3571868" y="3071810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58"/>
          <p:cNvSpPr>
            <a:spLocks noChangeArrowheads="1"/>
          </p:cNvSpPr>
          <p:nvPr/>
        </p:nvSpPr>
        <p:spPr bwMode="auto">
          <a:xfrm>
            <a:off x="6072198" y="2928934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2" name="Straight Connector 111"/>
          <p:cNvCxnSpPr/>
          <p:nvPr/>
        </p:nvCxnSpPr>
        <p:spPr>
          <a:xfrm flipH="1" flipV="1">
            <a:off x="3777844" y="2071678"/>
            <a:ext cx="7544" cy="6437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3499636" y="2285992"/>
            <a:ext cx="858050" cy="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 flipH="1" flipV="1">
            <a:off x="3749669" y="2107397"/>
            <a:ext cx="1215240" cy="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utoShape 12" descr="Graphic1"/>
          <p:cNvSpPr>
            <a:spLocks noChangeArrowheads="1"/>
          </p:cNvSpPr>
          <p:nvPr/>
        </p:nvSpPr>
        <p:spPr bwMode="auto">
          <a:xfrm>
            <a:off x="3571868" y="3500438"/>
            <a:ext cx="805460" cy="1042307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12" descr="Graphic1"/>
          <p:cNvSpPr>
            <a:spLocks noChangeArrowheads="1"/>
          </p:cNvSpPr>
          <p:nvPr/>
        </p:nvSpPr>
        <p:spPr bwMode="auto">
          <a:xfrm>
            <a:off x="5000628" y="3429000"/>
            <a:ext cx="805460" cy="1042307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Bevel 68"/>
          <p:cNvSpPr/>
          <p:nvPr/>
        </p:nvSpPr>
        <p:spPr>
          <a:xfrm>
            <a:off x="3571868" y="3000372"/>
            <a:ext cx="928694" cy="399474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Bevel 69"/>
          <p:cNvSpPr/>
          <p:nvPr/>
        </p:nvSpPr>
        <p:spPr>
          <a:xfrm>
            <a:off x="4857752" y="2928934"/>
            <a:ext cx="928694" cy="399474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5" name="Straight Connector 74"/>
          <p:cNvCxnSpPr/>
          <p:nvPr/>
        </p:nvCxnSpPr>
        <p:spPr>
          <a:xfrm>
            <a:off x="2500298" y="1285860"/>
            <a:ext cx="471490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643174" y="1500174"/>
            <a:ext cx="471490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 flipH="1" flipV="1">
            <a:off x="3499636" y="2000240"/>
            <a:ext cx="1429554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 flipH="1" flipV="1">
            <a:off x="4768458" y="2303852"/>
            <a:ext cx="785817" cy="357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 flipH="1" flipV="1">
            <a:off x="4894265" y="2249479"/>
            <a:ext cx="9286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>
            <a:off x="5143504" y="1928802"/>
            <a:ext cx="2928958" cy="428628"/>
          </a:xfrm>
          <a:prstGeom prst="bentConnector3">
            <a:avLst>
              <a:gd name="adj1" fmla="val 99346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/>
          <p:nvPr/>
        </p:nvCxnSpPr>
        <p:spPr>
          <a:xfrm flipV="1">
            <a:off x="2071670" y="2057392"/>
            <a:ext cx="1706174" cy="300038"/>
          </a:xfrm>
          <a:prstGeom prst="bentConnector3">
            <a:avLst>
              <a:gd name="adj1" fmla="val -119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/>
          <p:nvPr/>
        </p:nvCxnSpPr>
        <p:spPr>
          <a:xfrm flipV="1">
            <a:off x="1857356" y="1857364"/>
            <a:ext cx="2057408" cy="442922"/>
          </a:xfrm>
          <a:prstGeom prst="bentConnector3">
            <a:avLst>
              <a:gd name="adj1" fmla="val 19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/>
          <p:nvPr/>
        </p:nvCxnSpPr>
        <p:spPr>
          <a:xfrm>
            <a:off x="5357818" y="1785926"/>
            <a:ext cx="2581288" cy="500066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Picture 150" descr="11"/>
          <p:cNvPicPr>
            <a:picLocks noChangeAspect="1" noChangeArrowheads="1"/>
          </p:cNvPicPr>
          <p:nvPr/>
        </p:nvPicPr>
        <p:blipFill>
          <a:blip r:embed="rId4">
            <a:lum contrast="-4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9924" l="9843" r="89933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3573" y="2160239"/>
            <a:ext cx="2360635" cy="297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151" descr="11"/>
          <p:cNvPicPr>
            <a:picLocks noChangeAspect="1" noChangeArrowheads="1"/>
          </p:cNvPicPr>
          <p:nvPr/>
        </p:nvPicPr>
        <p:blipFill>
          <a:blip r:embed="rId4">
            <a:lum contrast="-4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9924" l="9843" r="89933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00854" y="2057392"/>
            <a:ext cx="2428859" cy="297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8804" y="2848726"/>
            <a:ext cx="2859021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9596" y="2848726"/>
            <a:ext cx="2859021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ectangle 102"/>
          <p:cNvSpPr/>
          <p:nvPr/>
        </p:nvSpPr>
        <p:spPr>
          <a:xfrm>
            <a:off x="3571868" y="3000372"/>
            <a:ext cx="928694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Rectangle 103"/>
          <p:cNvSpPr/>
          <p:nvPr/>
        </p:nvSpPr>
        <p:spPr>
          <a:xfrm>
            <a:off x="4857752" y="2928934"/>
            <a:ext cx="928694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5" name="Text Box 64"/>
          <p:cNvSpPr txBox="1">
            <a:spLocks noChangeArrowheads="1"/>
          </p:cNvSpPr>
          <p:nvPr/>
        </p:nvSpPr>
        <p:spPr bwMode="auto">
          <a:xfrm>
            <a:off x="3278138" y="481238"/>
            <a:ext cx="45085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/>
              <a:t>Nối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dây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điện</a:t>
            </a:r>
            <a:r>
              <a:rPr lang="en-US" sz="2400" b="1" dirty="0" smtClean="0"/>
              <a:t> 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41342625"/>
      </p:ext>
    </p:extLst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CBB1898-629D-4C27-ADDF-CBC57F122D63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135207" name="Picture 39" descr="Tai_s2_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83519" y="1889214"/>
            <a:ext cx="175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210" name="Picture 42" descr="Tai_s2_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25" y="2620877"/>
            <a:ext cx="1447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Tai_s2_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53" y="4095203"/>
            <a:ext cx="4038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" descr="Tai_s2_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70" y="4186714"/>
            <a:ext cx="13620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 descr="IMG_06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/>
          <a:stretch>
            <a:fillRect/>
          </a:stretch>
        </p:blipFill>
        <p:spPr bwMode="auto">
          <a:xfrm>
            <a:off x="2548794" y="4497807"/>
            <a:ext cx="16414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210342" y="41629"/>
            <a:ext cx="5439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Times New Roman" pitchFamily="18" charset="0"/>
              </a:rPr>
              <a:t>I/ DỤNG CỤ, VẬT LIỆU VÀ THIẾT BỊ</a:t>
            </a:r>
          </a:p>
        </p:txBody>
      </p:sp>
      <p:pic>
        <p:nvPicPr>
          <p:cNvPr id="18" name="Picture 4" descr="b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199" l="0" r="986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56" y="-52143"/>
            <a:ext cx="36576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7753" y="1465604"/>
            <a:ext cx="2008314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11"/>
          <p:cNvPicPr>
            <a:picLocks noChangeAspect="1" noChangeArrowheads="1"/>
          </p:cNvPicPr>
          <p:nvPr/>
        </p:nvPicPr>
        <p:blipFill>
          <a:blip r:embed="rId11">
            <a:lum contrast="-4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9924" l="9843" r="89933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4812">
            <a:off x="91625" y="109696"/>
            <a:ext cx="2360635" cy="297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1" descr="P1020773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39" b="53878" l="9761" r="89761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310" y="2698678"/>
            <a:ext cx="1724228" cy="130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P1020773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5651" b="100000" l="9761" r="89761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521" y="1448750"/>
            <a:ext cx="1753257" cy="183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6753507" y="377979"/>
            <a:ext cx="1933246" cy="143276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1" descr="P1020773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39" b="53878" l="9761" r="89761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475" y="2028203"/>
            <a:ext cx="1724228" cy="130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P1020773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5651" b="100000" l="9761" r="89761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493" y="883231"/>
            <a:ext cx="1753257" cy="183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b8"/>
          <p:cNvPicPr/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199" l="0" r="463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56" t="24545" r="53676" b="25758"/>
          <a:stretch/>
        </p:blipFill>
        <p:spPr bwMode="auto">
          <a:xfrm>
            <a:off x="4559559" y="549176"/>
            <a:ext cx="98044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155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/>
          <p:cNvSpPr>
            <a:spLocks noChangeArrowheads="1"/>
          </p:cNvSpPr>
          <p:nvPr/>
        </p:nvSpPr>
        <p:spPr bwMode="auto">
          <a:xfrm>
            <a:off x="4300052" y="446347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4" descr="Oak"/>
          <p:cNvSpPr>
            <a:spLocks noChangeArrowheads="1"/>
          </p:cNvSpPr>
          <p:nvPr/>
        </p:nvSpPr>
        <p:spPr bwMode="auto">
          <a:xfrm rot="5400000">
            <a:off x="4535400" y="3036973"/>
            <a:ext cx="2287777" cy="1643074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10" name="Text Box 63"/>
          <p:cNvSpPr txBox="1">
            <a:spLocks noChangeArrowheads="1"/>
          </p:cNvSpPr>
          <p:nvPr/>
        </p:nvSpPr>
        <p:spPr bwMode="auto">
          <a:xfrm>
            <a:off x="1215406" y="457200"/>
            <a:ext cx="18614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FF0066"/>
                </a:solidFill>
              </a:rPr>
              <a:t>BƯỚC </a:t>
            </a:r>
            <a:r>
              <a:rPr lang="en-US" sz="2400" b="1" u="sng" dirty="0" smtClean="0">
                <a:solidFill>
                  <a:srgbClr val="FF0066"/>
                </a:solidFill>
              </a:rPr>
              <a:t>5 :</a:t>
            </a:r>
          </a:p>
        </p:txBody>
      </p:sp>
      <p:sp>
        <p:nvSpPr>
          <p:cNvPr id="12311" name="Text Box 64"/>
          <p:cNvSpPr txBox="1">
            <a:spLocks noChangeArrowheads="1"/>
          </p:cNvSpPr>
          <p:nvPr/>
        </p:nvSpPr>
        <p:spPr bwMode="auto">
          <a:xfrm>
            <a:off x="3286116" y="285728"/>
            <a:ext cx="45085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Kiểm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điện</a:t>
            </a:r>
            <a:r>
              <a:rPr lang="en-US" sz="2400" b="1" dirty="0" smtClean="0"/>
              <a:t> .</a:t>
            </a:r>
          </a:p>
          <a:p>
            <a:pPr>
              <a:spcBef>
                <a:spcPct val="50000"/>
              </a:spcBef>
            </a:pPr>
            <a:r>
              <a:rPr lang="en-US" sz="2400" b="1" smtClean="0"/>
              <a:t> Vận hành </a:t>
            </a:r>
            <a:r>
              <a:rPr lang="en-US" sz="2400" b="1" dirty="0" err="1" smtClean="0"/>
              <a:t>thử</a:t>
            </a:r>
            <a:r>
              <a:rPr lang="en-US" sz="2400" b="1" dirty="0" smtClean="0"/>
              <a:t> .</a:t>
            </a:r>
            <a:endParaRPr lang="en-US" sz="2400" b="1" dirty="0"/>
          </a:p>
        </p:txBody>
      </p:sp>
      <p:sp>
        <p:nvSpPr>
          <p:cNvPr id="43" name="Oval 58"/>
          <p:cNvSpPr>
            <a:spLocks noChangeArrowheads="1"/>
          </p:cNvSpPr>
          <p:nvPr/>
        </p:nvSpPr>
        <p:spPr bwMode="auto">
          <a:xfrm>
            <a:off x="3686629" y="447674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" descr="Oak"/>
          <p:cNvSpPr>
            <a:spLocks noChangeArrowheads="1"/>
          </p:cNvSpPr>
          <p:nvPr/>
        </p:nvSpPr>
        <p:spPr bwMode="auto">
          <a:xfrm rot="5400000">
            <a:off x="2821768" y="2893215"/>
            <a:ext cx="2286016" cy="1928825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 rot="5400000">
            <a:off x="3925967" y="2789149"/>
            <a:ext cx="298288" cy="72073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59"/>
          <p:cNvSpPr>
            <a:spLocks noChangeArrowheads="1"/>
          </p:cNvSpPr>
          <p:nvPr/>
        </p:nvSpPr>
        <p:spPr bwMode="auto">
          <a:xfrm>
            <a:off x="3981561" y="3035663"/>
            <a:ext cx="161812" cy="10758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58"/>
          <p:cNvSpPr>
            <a:spLocks noChangeArrowheads="1"/>
          </p:cNvSpPr>
          <p:nvPr/>
        </p:nvSpPr>
        <p:spPr bwMode="auto">
          <a:xfrm>
            <a:off x="4143372" y="3857628"/>
            <a:ext cx="142876" cy="15716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4000496" y="3071810"/>
            <a:ext cx="142876" cy="15716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58"/>
          <p:cNvSpPr>
            <a:spLocks noChangeArrowheads="1"/>
          </p:cNvSpPr>
          <p:nvPr/>
        </p:nvSpPr>
        <p:spPr bwMode="auto">
          <a:xfrm>
            <a:off x="4000496" y="4214818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58"/>
          <p:cNvSpPr>
            <a:spLocks noChangeArrowheads="1"/>
          </p:cNvSpPr>
          <p:nvPr/>
        </p:nvSpPr>
        <p:spPr bwMode="auto">
          <a:xfrm>
            <a:off x="3357554" y="4643446"/>
            <a:ext cx="157162" cy="15716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58"/>
          <p:cNvSpPr>
            <a:spLocks noChangeArrowheads="1"/>
          </p:cNvSpPr>
          <p:nvPr/>
        </p:nvSpPr>
        <p:spPr bwMode="auto">
          <a:xfrm>
            <a:off x="5643570" y="3071810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58"/>
          <p:cNvSpPr>
            <a:spLocks noChangeArrowheads="1"/>
          </p:cNvSpPr>
          <p:nvPr/>
        </p:nvSpPr>
        <p:spPr bwMode="auto">
          <a:xfrm>
            <a:off x="4143372" y="3929066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58"/>
          <p:cNvSpPr>
            <a:spLocks noChangeArrowheads="1"/>
          </p:cNvSpPr>
          <p:nvPr/>
        </p:nvSpPr>
        <p:spPr bwMode="auto">
          <a:xfrm>
            <a:off x="3857620" y="3571876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58"/>
          <p:cNvSpPr>
            <a:spLocks noChangeArrowheads="1"/>
          </p:cNvSpPr>
          <p:nvPr/>
        </p:nvSpPr>
        <p:spPr bwMode="auto">
          <a:xfrm>
            <a:off x="3643306" y="3929066"/>
            <a:ext cx="142876" cy="17265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4" name="Oval 58"/>
          <p:cNvSpPr>
            <a:spLocks noChangeArrowheads="1"/>
          </p:cNvSpPr>
          <p:nvPr/>
        </p:nvSpPr>
        <p:spPr bwMode="auto">
          <a:xfrm>
            <a:off x="4786314" y="3071810"/>
            <a:ext cx="214314" cy="21599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Oval 58"/>
          <p:cNvSpPr>
            <a:spLocks noChangeArrowheads="1"/>
          </p:cNvSpPr>
          <p:nvPr/>
        </p:nvSpPr>
        <p:spPr bwMode="auto">
          <a:xfrm>
            <a:off x="3571868" y="3071810"/>
            <a:ext cx="228600" cy="228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58"/>
          <p:cNvSpPr>
            <a:spLocks noChangeArrowheads="1"/>
          </p:cNvSpPr>
          <p:nvPr/>
        </p:nvSpPr>
        <p:spPr bwMode="auto">
          <a:xfrm>
            <a:off x="4286248" y="3071810"/>
            <a:ext cx="228600" cy="228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58"/>
          <p:cNvSpPr>
            <a:spLocks noChangeArrowheads="1"/>
          </p:cNvSpPr>
          <p:nvPr/>
        </p:nvSpPr>
        <p:spPr bwMode="auto">
          <a:xfrm>
            <a:off x="3357554" y="2857496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4357686" y="3071810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58"/>
          <p:cNvSpPr>
            <a:spLocks noChangeArrowheads="1"/>
          </p:cNvSpPr>
          <p:nvPr/>
        </p:nvSpPr>
        <p:spPr bwMode="auto">
          <a:xfrm>
            <a:off x="3357554" y="2857496"/>
            <a:ext cx="142876" cy="14287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58"/>
          <p:cNvSpPr>
            <a:spLocks noChangeArrowheads="1"/>
          </p:cNvSpPr>
          <p:nvPr/>
        </p:nvSpPr>
        <p:spPr bwMode="auto">
          <a:xfrm>
            <a:off x="6143636" y="4572008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58"/>
          <p:cNvSpPr>
            <a:spLocks noChangeArrowheads="1"/>
          </p:cNvSpPr>
          <p:nvPr/>
        </p:nvSpPr>
        <p:spPr bwMode="auto">
          <a:xfrm>
            <a:off x="3571868" y="3071810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58"/>
          <p:cNvSpPr>
            <a:spLocks noChangeArrowheads="1"/>
          </p:cNvSpPr>
          <p:nvPr/>
        </p:nvSpPr>
        <p:spPr bwMode="auto">
          <a:xfrm>
            <a:off x="6072198" y="2928934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2" name="Straight Connector 111"/>
          <p:cNvCxnSpPr/>
          <p:nvPr/>
        </p:nvCxnSpPr>
        <p:spPr>
          <a:xfrm rot="5400000" flipH="1" flipV="1">
            <a:off x="3428992" y="2357430"/>
            <a:ext cx="71438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3499636" y="2285992"/>
            <a:ext cx="858050" cy="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 flipH="1" flipV="1">
            <a:off x="3821901" y="2178835"/>
            <a:ext cx="107157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utoShape 12" descr="Graphic1"/>
          <p:cNvSpPr>
            <a:spLocks noChangeArrowheads="1"/>
          </p:cNvSpPr>
          <p:nvPr/>
        </p:nvSpPr>
        <p:spPr bwMode="auto">
          <a:xfrm>
            <a:off x="3571868" y="3500438"/>
            <a:ext cx="805460" cy="1042307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12" descr="Graphic1"/>
          <p:cNvSpPr>
            <a:spLocks noChangeArrowheads="1"/>
          </p:cNvSpPr>
          <p:nvPr/>
        </p:nvSpPr>
        <p:spPr bwMode="auto">
          <a:xfrm>
            <a:off x="5000628" y="3429000"/>
            <a:ext cx="805460" cy="1042307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Bevel 68"/>
          <p:cNvSpPr/>
          <p:nvPr/>
        </p:nvSpPr>
        <p:spPr>
          <a:xfrm>
            <a:off x="3571868" y="3000372"/>
            <a:ext cx="928694" cy="399474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Bevel 69"/>
          <p:cNvSpPr/>
          <p:nvPr/>
        </p:nvSpPr>
        <p:spPr>
          <a:xfrm>
            <a:off x="4857752" y="2928934"/>
            <a:ext cx="928694" cy="399474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5" name="Straight Connector 74"/>
          <p:cNvCxnSpPr/>
          <p:nvPr/>
        </p:nvCxnSpPr>
        <p:spPr>
          <a:xfrm>
            <a:off x="2428860" y="1428736"/>
            <a:ext cx="471490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571736" y="1643050"/>
            <a:ext cx="471490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 flipH="1" flipV="1">
            <a:off x="3571868" y="2071678"/>
            <a:ext cx="128588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 flipH="1" flipV="1">
            <a:off x="4768458" y="2303852"/>
            <a:ext cx="785817" cy="357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 flipH="1" flipV="1">
            <a:off x="4894265" y="2249479"/>
            <a:ext cx="9286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>
            <a:off x="5143504" y="1928802"/>
            <a:ext cx="2928958" cy="428628"/>
          </a:xfrm>
          <a:prstGeom prst="bentConnector3">
            <a:avLst>
              <a:gd name="adj1" fmla="val 99346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/>
          <p:nvPr/>
        </p:nvCxnSpPr>
        <p:spPr>
          <a:xfrm flipV="1">
            <a:off x="2071670" y="2057384"/>
            <a:ext cx="1771656" cy="300046"/>
          </a:xfrm>
          <a:prstGeom prst="bentConnector3">
            <a:avLst>
              <a:gd name="adj1" fmla="val -244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/>
          <p:nvPr/>
        </p:nvCxnSpPr>
        <p:spPr>
          <a:xfrm flipV="1">
            <a:off x="1857356" y="1857364"/>
            <a:ext cx="2057408" cy="442922"/>
          </a:xfrm>
          <a:prstGeom prst="bentConnector3">
            <a:avLst>
              <a:gd name="adj1" fmla="val 19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/>
          <p:nvPr/>
        </p:nvCxnSpPr>
        <p:spPr>
          <a:xfrm>
            <a:off x="5357818" y="1785926"/>
            <a:ext cx="2581288" cy="500066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Picture 150" descr="11"/>
          <p:cNvPicPr>
            <a:picLocks noChangeAspect="1" noChangeArrowheads="1"/>
          </p:cNvPicPr>
          <p:nvPr/>
        </p:nvPicPr>
        <p:blipFill>
          <a:blip r:embed="rId4">
            <a:lum contrast="-4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9924" l="9843" r="89933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5786" y="2071678"/>
            <a:ext cx="2360635" cy="297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151" descr="11"/>
          <p:cNvPicPr>
            <a:picLocks noChangeAspect="1" noChangeArrowheads="1"/>
          </p:cNvPicPr>
          <p:nvPr/>
        </p:nvPicPr>
        <p:blipFill>
          <a:blip r:embed="rId4">
            <a:lum contrast="-4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9924" l="9843" r="89933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15139" y="2000240"/>
            <a:ext cx="2428859" cy="297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8804" y="2848726"/>
            <a:ext cx="2859021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9596" y="2848726"/>
            <a:ext cx="2859021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ectangle 102"/>
          <p:cNvSpPr/>
          <p:nvPr/>
        </p:nvSpPr>
        <p:spPr>
          <a:xfrm>
            <a:off x="3571868" y="3000372"/>
            <a:ext cx="928694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Rectangle 103"/>
          <p:cNvSpPr/>
          <p:nvPr/>
        </p:nvSpPr>
        <p:spPr>
          <a:xfrm>
            <a:off x="4857752" y="2928934"/>
            <a:ext cx="928694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1342625"/>
      </p:ext>
    </p:extLst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/>
          <p:cNvSpPr>
            <a:spLocks noChangeArrowheads="1"/>
          </p:cNvSpPr>
          <p:nvPr/>
        </p:nvSpPr>
        <p:spPr bwMode="auto">
          <a:xfrm>
            <a:off x="4300052" y="446347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4" descr="Oak"/>
          <p:cNvSpPr>
            <a:spLocks noChangeArrowheads="1"/>
          </p:cNvSpPr>
          <p:nvPr/>
        </p:nvSpPr>
        <p:spPr bwMode="auto">
          <a:xfrm rot="5400000">
            <a:off x="4535400" y="3036973"/>
            <a:ext cx="2287777" cy="1643074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10" name="Text Box 63"/>
          <p:cNvSpPr txBox="1">
            <a:spLocks noChangeArrowheads="1"/>
          </p:cNvSpPr>
          <p:nvPr/>
        </p:nvSpPr>
        <p:spPr bwMode="auto">
          <a:xfrm>
            <a:off x="1215406" y="457200"/>
            <a:ext cx="18614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FF0066"/>
                </a:solidFill>
              </a:rPr>
              <a:t>BƯỚC </a:t>
            </a:r>
            <a:r>
              <a:rPr lang="en-US" sz="2400" b="1" u="sng" dirty="0" smtClean="0">
                <a:solidFill>
                  <a:srgbClr val="FF0066"/>
                </a:solidFill>
              </a:rPr>
              <a:t>5 :</a:t>
            </a:r>
          </a:p>
        </p:txBody>
      </p:sp>
      <p:sp>
        <p:nvSpPr>
          <p:cNvPr id="12311" name="Text Box 64"/>
          <p:cNvSpPr txBox="1">
            <a:spLocks noChangeArrowheads="1"/>
          </p:cNvSpPr>
          <p:nvPr/>
        </p:nvSpPr>
        <p:spPr bwMode="auto">
          <a:xfrm>
            <a:off x="3286116" y="285728"/>
            <a:ext cx="45085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Kiểm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điện</a:t>
            </a:r>
            <a:r>
              <a:rPr lang="en-US" sz="2400" b="1" dirty="0" smtClean="0"/>
              <a:t> .</a:t>
            </a:r>
          </a:p>
          <a:p>
            <a:pPr>
              <a:spcBef>
                <a:spcPct val="50000"/>
              </a:spcBef>
            </a:pPr>
            <a:r>
              <a:rPr lang="en-US" sz="2400" b="1" smtClean="0"/>
              <a:t> Vận hành </a:t>
            </a:r>
            <a:r>
              <a:rPr lang="en-US" sz="2400" b="1" dirty="0" err="1" smtClean="0"/>
              <a:t>thử</a:t>
            </a:r>
            <a:r>
              <a:rPr lang="en-US" sz="2400" b="1" dirty="0" smtClean="0"/>
              <a:t> .</a:t>
            </a:r>
            <a:endParaRPr lang="en-US" sz="2400" b="1" dirty="0"/>
          </a:p>
        </p:txBody>
      </p:sp>
      <p:sp>
        <p:nvSpPr>
          <p:cNvPr id="43" name="Oval 58"/>
          <p:cNvSpPr>
            <a:spLocks noChangeArrowheads="1"/>
          </p:cNvSpPr>
          <p:nvPr/>
        </p:nvSpPr>
        <p:spPr bwMode="auto">
          <a:xfrm>
            <a:off x="3686629" y="447674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" descr="Oak"/>
          <p:cNvSpPr>
            <a:spLocks noChangeArrowheads="1"/>
          </p:cNvSpPr>
          <p:nvPr/>
        </p:nvSpPr>
        <p:spPr bwMode="auto">
          <a:xfrm rot="5400000">
            <a:off x="2821768" y="2893215"/>
            <a:ext cx="2286016" cy="1928825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 rot="5400000">
            <a:off x="3925967" y="2789149"/>
            <a:ext cx="298288" cy="72073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59"/>
          <p:cNvSpPr>
            <a:spLocks noChangeArrowheads="1"/>
          </p:cNvSpPr>
          <p:nvPr/>
        </p:nvSpPr>
        <p:spPr bwMode="auto">
          <a:xfrm>
            <a:off x="3981561" y="3035663"/>
            <a:ext cx="161812" cy="10758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58"/>
          <p:cNvSpPr>
            <a:spLocks noChangeArrowheads="1"/>
          </p:cNvSpPr>
          <p:nvPr/>
        </p:nvSpPr>
        <p:spPr bwMode="auto">
          <a:xfrm>
            <a:off x="4143372" y="3857628"/>
            <a:ext cx="142876" cy="15716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4000496" y="3071810"/>
            <a:ext cx="142876" cy="15716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58"/>
          <p:cNvSpPr>
            <a:spLocks noChangeArrowheads="1"/>
          </p:cNvSpPr>
          <p:nvPr/>
        </p:nvSpPr>
        <p:spPr bwMode="auto">
          <a:xfrm>
            <a:off x="4000496" y="4214818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58"/>
          <p:cNvSpPr>
            <a:spLocks noChangeArrowheads="1"/>
          </p:cNvSpPr>
          <p:nvPr/>
        </p:nvSpPr>
        <p:spPr bwMode="auto">
          <a:xfrm>
            <a:off x="3357554" y="4643446"/>
            <a:ext cx="157162" cy="15716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58"/>
          <p:cNvSpPr>
            <a:spLocks noChangeArrowheads="1"/>
          </p:cNvSpPr>
          <p:nvPr/>
        </p:nvSpPr>
        <p:spPr bwMode="auto">
          <a:xfrm>
            <a:off x="5643570" y="3071810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58"/>
          <p:cNvSpPr>
            <a:spLocks noChangeArrowheads="1"/>
          </p:cNvSpPr>
          <p:nvPr/>
        </p:nvSpPr>
        <p:spPr bwMode="auto">
          <a:xfrm>
            <a:off x="4143372" y="3929066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58"/>
          <p:cNvSpPr>
            <a:spLocks noChangeArrowheads="1"/>
          </p:cNvSpPr>
          <p:nvPr/>
        </p:nvSpPr>
        <p:spPr bwMode="auto">
          <a:xfrm>
            <a:off x="3857620" y="3571876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58"/>
          <p:cNvSpPr>
            <a:spLocks noChangeArrowheads="1"/>
          </p:cNvSpPr>
          <p:nvPr/>
        </p:nvSpPr>
        <p:spPr bwMode="auto">
          <a:xfrm>
            <a:off x="3643306" y="3929066"/>
            <a:ext cx="142876" cy="17265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4" name="Oval 58"/>
          <p:cNvSpPr>
            <a:spLocks noChangeArrowheads="1"/>
          </p:cNvSpPr>
          <p:nvPr/>
        </p:nvSpPr>
        <p:spPr bwMode="auto">
          <a:xfrm>
            <a:off x="4786314" y="3071810"/>
            <a:ext cx="214314" cy="21599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Oval 58"/>
          <p:cNvSpPr>
            <a:spLocks noChangeArrowheads="1"/>
          </p:cNvSpPr>
          <p:nvPr/>
        </p:nvSpPr>
        <p:spPr bwMode="auto">
          <a:xfrm>
            <a:off x="3571868" y="3071810"/>
            <a:ext cx="228600" cy="228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58"/>
          <p:cNvSpPr>
            <a:spLocks noChangeArrowheads="1"/>
          </p:cNvSpPr>
          <p:nvPr/>
        </p:nvSpPr>
        <p:spPr bwMode="auto">
          <a:xfrm>
            <a:off x="4286248" y="3071810"/>
            <a:ext cx="228600" cy="228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58"/>
          <p:cNvSpPr>
            <a:spLocks noChangeArrowheads="1"/>
          </p:cNvSpPr>
          <p:nvPr/>
        </p:nvSpPr>
        <p:spPr bwMode="auto">
          <a:xfrm>
            <a:off x="3357554" y="2857496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4357686" y="3071810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58"/>
          <p:cNvSpPr>
            <a:spLocks noChangeArrowheads="1"/>
          </p:cNvSpPr>
          <p:nvPr/>
        </p:nvSpPr>
        <p:spPr bwMode="auto">
          <a:xfrm>
            <a:off x="3357554" y="2857496"/>
            <a:ext cx="142876" cy="14287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58"/>
          <p:cNvSpPr>
            <a:spLocks noChangeArrowheads="1"/>
          </p:cNvSpPr>
          <p:nvPr/>
        </p:nvSpPr>
        <p:spPr bwMode="auto">
          <a:xfrm>
            <a:off x="6143636" y="4572008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58"/>
          <p:cNvSpPr>
            <a:spLocks noChangeArrowheads="1"/>
          </p:cNvSpPr>
          <p:nvPr/>
        </p:nvSpPr>
        <p:spPr bwMode="auto">
          <a:xfrm>
            <a:off x="3571868" y="3071810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58"/>
          <p:cNvSpPr>
            <a:spLocks noChangeArrowheads="1"/>
          </p:cNvSpPr>
          <p:nvPr/>
        </p:nvSpPr>
        <p:spPr bwMode="auto">
          <a:xfrm>
            <a:off x="6072198" y="2928934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2" name="Straight Connector 111"/>
          <p:cNvCxnSpPr/>
          <p:nvPr/>
        </p:nvCxnSpPr>
        <p:spPr>
          <a:xfrm rot="5400000" flipH="1" flipV="1">
            <a:off x="3428992" y="2357430"/>
            <a:ext cx="71438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3499636" y="2285992"/>
            <a:ext cx="858050" cy="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 flipH="1" flipV="1">
            <a:off x="3821901" y="2178835"/>
            <a:ext cx="107157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utoShape 12" descr="Graphic1"/>
          <p:cNvSpPr>
            <a:spLocks noChangeArrowheads="1"/>
          </p:cNvSpPr>
          <p:nvPr/>
        </p:nvSpPr>
        <p:spPr bwMode="auto">
          <a:xfrm>
            <a:off x="3571868" y="3500438"/>
            <a:ext cx="805460" cy="1042307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12" descr="Graphic1"/>
          <p:cNvSpPr>
            <a:spLocks noChangeArrowheads="1"/>
          </p:cNvSpPr>
          <p:nvPr/>
        </p:nvSpPr>
        <p:spPr bwMode="auto">
          <a:xfrm>
            <a:off x="5000628" y="3429000"/>
            <a:ext cx="805460" cy="1042307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Bevel 68"/>
          <p:cNvSpPr/>
          <p:nvPr/>
        </p:nvSpPr>
        <p:spPr>
          <a:xfrm>
            <a:off x="3571868" y="3000372"/>
            <a:ext cx="928694" cy="399474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Bevel 69"/>
          <p:cNvSpPr/>
          <p:nvPr/>
        </p:nvSpPr>
        <p:spPr>
          <a:xfrm>
            <a:off x="4857752" y="2928934"/>
            <a:ext cx="928694" cy="399474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5" name="Straight Connector 74"/>
          <p:cNvCxnSpPr/>
          <p:nvPr/>
        </p:nvCxnSpPr>
        <p:spPr>
          <a:xfrm>
            <a:off x="2428860" y="1428736"/>
            <a:ext cx="471490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571736" y="1643050"/>
            <a:ext cx="471490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 flipH="1" flipV="1">
            <a:off x="3571868" y="2071678"/>
            <a:ext cx="128588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 flipH="1" flipV="1">
            <a:off x="4768458" y="2303852"/>
            <a:ext cx="785817" cy="357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 flipH="1" flipV="1">
            <a:off x="4894265" y="2249479"/>
            <a:ext cx="9286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>
            <a:off x="5143504" y="1928802"/>
            <a:ext cx="2928958" cy="428628"/>
          </a:xfrm>
          <a:prstGeom prst="bentConnector3">
            <a:avLst>
              <a:gd name="adj1" fmla="val 99346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/>
          <p:nvPr/>
        </p:nvCxnSpPr>
        <p:spPr>
          <a:xfrm flipV="1">
            <a:off x="2071670" y="2057384"/>
            <a:ext cx="1771656" cy="300046"/>
          </a:xfrm>
          <a:prstGeom prst="bentConnector3">
            <a:avLst>
              <a:gd name="adj1" fmla="val -244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/>
          <p:nvPr/>
        </p:nvCxnSpPr>
        <p:spPr>
          <a:xfrm flipV="1">
            <a:off x="1857356" y="1857364"/>
            <a:ext cx="2057408" cy="442922"/>
          </a:xfrm>
          <a:prstGeom prst="bentConnector3">
            <a:avLst>
              <a:gd name="adj1" fmla="val 19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/>
          <p:nvPr/>
        </p:nvCxnSpPr>
        <p:spPr>
          <a:xfrm>
            <a:off x="5357818" y="1785926"/>
            <a:ext cx="2581288" cy="500066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Picture 150" descr="1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9924" l="9843" r="89933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5786" y="2071678"/>
            <a:ext cx="2360635" cy="297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151" descr="11"/>
          <p:cNvPicPr>
            <a:picLocks noChangeAspect="1" noChangeArrowheads="1"/>
          </p:cNvPicPr>
          <p:nvPr/>
        </p:nvPicPr>
        <p:blipFill>
          <a:blip r:embed="rId4">
            <a:lum contrast="-4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9924" l="9843" r="89933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15139" y="2000240"/>
            <a:ext cx="2428859" cy="297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8804" y="2848726"/>
            <a:ext cx="2859021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9596" y="2848726"/>
            <a:ext cx="2859021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ectangle 102"/>
          <p:cNvSpPr/>
          <p:nvPr/>
        </p:nvSpPr>
        <p:spPr>
          <a:xfrm>
            <a:off x="3571868" y="3000372"/>
            <a:ext cx="928694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Rectangle 103"/>
          <p:cNvSpPr/>
          <p:nvPr/>
        </p:nvSpPr>
        <p:spPr>
          <a:xfrm>
            <a:off x="4857752" y="2928934"/>
            <a:ext cx="928694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1342625"/>
      </p:ext>
    </p:extLst>
  </p:cSld>
  <p:clrMapOvr>
    <a:masterClrMapping/>
  </p:clrMapOvr>
  <p:transition>
    <p:circle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/>
          <p:cNvSpPr>
            <a:spLocks noChangeArrowheads="1"/>
          </p:cNvSpPr>
          <p:nvPr/>
        </p:nvSpPr>
        <p:spPr bwMode="auto">
          <a:xfrm>
            <a:off x="4300052" y="446347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4" descr="Oak"/>
          <p:cNvSpPr>
            <a:spLocks noChangeArrowheads="1"/>
          </p:cNvSpPr>
          <p:nvPr/>
        </p:nvSpPr>
        <p:spPr bwMode="auto">
          <a:xfrm rot="5400000">
            <a:off x="4535400" y="3036973"/>
            <a:ext cx="2287777" cy="1643074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10" name="Text Box 63"/>
          <p:cNvSpPr txBox="1">
            <a:spLocks noChangeArrowheads="1"/>
          </p:cNvSpPr>
          <p:nvPr/>
        </p:nvSpPr>
        <p:spPr bwMode="auto">
          <a:xfrm>
            <a:off x="1215406" y="457200"/>
            <a:ext cx="18614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FF0066"/>
                </a:solidFill>
              </a:rPr>
              <a:t>BƯỚC </a:t>
            </a:r>
            <a:r>
              <a:rPr lang="en-US" sz="2400" b="1" u="sng" dirty="0" smtClean="0">
                <a:solidFill>
                  <a:srgbClr val="FF0066"/>
                </a:solidFill>
              </a:rPr>
              <a:t>5 :</a:t>
            </a:r>
          </a:p>
        </p:txBody>
      </p:sp>
      <p:sp>
        <p:nvSpPr>
          <p:cNvPr id="12311" name="Text Box 64"/>
          <p:cNvSpPr txBox="1">
            <a:spLocks noChangeArrowheads="1"/>
          </p:cNvSpPr>
          <p:nvPr/>
        </p:nvSpPr>
        <p:spPr bwMode="auto">
          <a:xfrm>
            <a:off x="3286116" y="285728"/>
            <a:ext cx="45085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Kiểm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điện</a:t>
            </a:r>
            <a:r>
              <a:rPr lang="en-US" sz="2400" b="1" dirty="0" smtClean="0"/>
              <a:t> .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Vậhành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thử</a:t>
            </a:r>
            <a:r>
              <a:rPr lang="en-US" sz="2400" b="1" dirty="0" smtClean="0"/>
              <a:t> .</a:t>
            </a:r>
            <a:endParaRPr lang="en-US" sz="2400" b="1" dirty="0"/>
          </a:p>
        </p:txBody>
      </p:sp>
      <p:sp>
        <p:nvSpPr>
          <p:cNvPr id="43" name="Oval 58"/>
          <p:cNvSpPr>
            <a:spLocks noChangeArrowheads="1"/>
          </p:cNvSpPr>
          <p:nvPr/>
        </p:nvSpPr>
        <p:spPr bwMode="auto">
          <a:xfrm>
            <a:off x="3686629" y="447674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" descr="Oak"/>
          <p:cNvSpPr>
            <a:spLocks noChangeArrowheads="1"/>
          </p:cNvSpPr>
          <p:nvPr/>
        </p:nvSpPr>
        <p:spPr bwMode="auto">
          <a:xfrm rot="5400000">
            <a:off x="2821768" y="2893215"/>
            <a:ext cx="2286016" cy="1928825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 rot="5400000">
            <a:off x="3925967" y="2789149"/>
            <a:ext cx="298288" cy="72073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59"/>
          <p:cNvSpPr>
            <a:spLocks noChangeArrowheads="1"/>
          </p:cNvSpPr>
          <p:nvPr/>
        </p:nvSpPr>
        <p:spPr bwMode="auto">
          <a:xfrm>
            <a:off x="3981561" y="3035663"/>
            <a:ext cx="161812" cy="10758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58"/>
          <p:cNvSpPr>
            <a:spLocks noChangeArrowheads="1"/>
          </p:cNvSpPr>
          <p:nvPr/>
        </p:nvSpPr>
        <p:spPr bwMode="auto">
          <a:xfrm>
            <a:off x="4143372" y="3857628"/>
            <a:ext cx="142876" cy="15716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4000496" y="3071810"/>
            <a:ext cx="142876" cy="15716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58"/>
          <p:cNvSpPr>
            <a:spLocks noChangeArrowheads="1"/>
          </p:cNvSpPr>
          <p:nvPr/>
        </p:nvSpPr>
        <p:spPr bwMode="auto">
          <a:xfrm>
            <a:off x="4000496" y="4214818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58"/>
          <p:cNvSpPr>
            <a:spLocks noChangeArrowheads="1"/>
          </p:cNvSpPr>
          <p:nvPr/>
        </p:nvSpPr>
        <p:spPr bwMode="auto">
          <a:xfrm>
            <a:off x="3357554" y="4643446"/>
            <a:ext cx="157162" cy="15716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58"/>
          <p:cNvSpPr>
            <a:spLocks noChangeArrowheads="1"/>
          </p:cNvSpPr>
          <p:nvPr/>
        </p:nvSpPr>
        <p:spPr bwMode="auto">
          <a:xfrm>
            <a:off x="5643570" y="3071810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58"/>
          <p:cNvSpPr>
            <a:spLocks noChangeArrowheads="1"/>
          </p:cNvSpPr>
          <p:nvPr/>
        </p:nvSpPr>
        <p:spPr bwMode="auto">
          <a:xfrm>
            <a:off x="4143372" y="3929066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58"/>
          <p:cNvSpPr>
            <a:spLocks noChangeArrowheads="1"/>
          </p:cNvSpPr>
          <p:nvPr/>
        </p:nvSpPr>
        <p:spPr bwMode="auto">
          <a:xfrm>
            <a:off x="3857620" y="3571876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58"/>
          <p:cNvSpPr>
            <a:spLocks noChangeArrowheads="1"/>
          </p:cNvSpPr>
          <p:nvPr/>
        </p:nvSpPr>
        <p:spPr bwMode="auto">
          <a:xfrm>
            <a:off x="3643306" y="3929066"/>
            <a:ext cx="142876" cy="17265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4" name="Oval 58"/>
          <p:cNvSpPr>
            <a:spLocks noChangeArrowheads="1"/>
          </p:cNvSpPr>
          <p:nvPr/>
        </p:nvSpPr>
        <p:spPr bwMode="auto">
          <a:xfrm>
            <a:off x="4786314" y="3071810"/>
            <a:ext cx="214314" cy="21599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Oval 58"/>
          <p:cNvSpPr>
            <a:spLocks noChangeArrowheads="1"/>
          </p:cNvSpPr>
          <p:nvPr/>
        </p:nvSpPr>
        <p:spPr bwMode="auto">
          <a:xfrm>
            <a:off x="3571868" y="3071810"/>
            <a:ext cx="228600" cy="228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58"/>
          <p:cNvSpPr>
            <a:spLocks noChangeArrowheads="1"/>
          </p:cNvSpPr>
          <p:nvPr/>
        </p:nvSpPr>
        <p:spPr bwMode="auto">
          <a:xfrm>
            <a:off x="4286248" y="3071810"/>
            <a:ext cx="228600" cy="228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58"/>
          <p:cNvSpPr>
            <a:spLocks noChangeArrowheads="1"/>
          </p:cNvSpPr>
          <p:nvPr/>
        </p:nvSpPr>
        <p:spPr bwMode="auto">
          <a:xfrm>
            <a:off x="3357554" y="2857496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4357686" y="3071810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58"/>
          <p:cNvSpPr>
            <a:spLocks noChangeArrowheads="1"/>
          </p:cNvSpPr>
          <p:nvPr/>
        </p:nvSpPr>
        <p:spPr bwMode="auto">
          <a:xfrm>
            <a:off x="3357554" y="2857496"/>
            <a:ext cx="142876" cy="14287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58"/>
          <p:cNvSpPr>
            <a:spLocks noChangeArrowheads="1"/>
          </p:cNvSpPr>
          <p:nvPr/>
        </p:nvSpPr>
        <p:spPr bwMode="auto">
          <a:xfrm>
            <a:off x="6143636" y="4572008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58"/>
          <p:cNvSpPr>
            <a:spLocks noChangeArrowheads="1"/>
          </p:cNvSpPr>
          <p:nvPr/>
        </p:nvSpPr>
        <p:spPr bwMode="auto">
          <a:xfrm>
            <a:off x="3571868" y="3071810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58"/>
          <p:cNvSpPr>
            <a:spLocks noChangeArrowheads="1"/>
          </p:cNvSpPr>
          <p:nvPr/>
        </p:nvSpPr>
        <p:spPr bwMode="auto">
          <a:xfrm>
            <a:off x="6072198" y="2928934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2" name="Straight Connector 111"/>
          <p:cNvCxnSpPr/>
          <p:nvPr/>
        </p:nvCxnSpPr>
        <p:spPr>
          <a:xfrm rot="5400000" flipH="1" flipV="1">
            <a:off x="3428992" y="2357430"/>
            <a:ext cx="71438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3499636" y="2285992"/>
            <a:ext cx="858050" cy="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 flipH="1" flipV="1">
            <a:off x="3821901" y="2178835"/>
            <a:ext cx="107157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utoShape 12" descr="Graphic1"/>
          <p:cNvSpPr>
            <a:spLocks noChangeArrowheads="1"/>
          </p:cNvSpPr>
          <p:nvPr/>
        </p:nvSpPr>
        <p:spPr bwMode="auto">
          <a:xfrm>
            <a:off x="3571868" y="3500438"/>
            <a:ext cx="805460" cy="1042307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12" descr="Graphic1"/>
          <p:cNvSpPr>
            <a:spLocks noChangeArrowheads="1"/>
          </p:cNvSpPr>
          <p:nvPr/>
        </p:nvSpPr>
        <p:spPr bwMode="auto">
          <a:xfrm>
            <a:off x="5000628" y="3429000"/>
            <a:ext cx="805460" cy="1042307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Bevel 68"/>
          <p:cNvSpPr/>
          <p:nvPr/>
        </p:nvSpPr>
        <p:spPr>
          <a:xfrm>
            <a:off x="3571868" y="3000372"/>
            <a:ext cx="928694" cy="399474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Bevel 69"/>
          <p:cNvSpPr/>
          <p:nvPr/>
        </p:nvSpPr>
        <p:spPr>
          <a:xfrm>
            <a:off x="4857752" y="2928934"/>
            <a:ext cx="928694" cy="399474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5" name="Straight Connector 74"/>
          <p:cNvCxnSpPr/>
          <p:nvPr/>
        </p:nvCxnSpPr>
        <p:spPr>
          <a:xfrm>
            <a:off x="2428860" y="1428736"/>
            <a:ext cx="471490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571736" y="1643050"/>
            <a:ext cx="471490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 flipH="1" flipV="1">
            <a:off x="3571868" y="2071678"/>
            <a:ext cx="128588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 flipH="1" flipV="1">
            <a:off x="4768458" y="2303852"/>
            <a:ext cx="785817" cy="357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 flipH="1" flipV="1">
            <a:off x="4894265" y="2249479"/>
            <a:ext cx="9286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>
            <a:off x="5143504" y="1928802"/>
            <a:ext cx="2928958" cy="428628"/>
          </a:xfrm>
          <a:prstGeom prst="bentConnector3">
            <a:avLst>
              <a:gd name="adj1" fmla="val 99346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/>
          <p:nvPr/>
        </p:nvCxnSpPr>
        <p:spPr>
          <a:xfrm flipV="1">
            <a:off x="2071670" y="2057384"/>
            <a:ext cx="1771656" cy="300046"/>
          </a:xfrm>
          <a:prstGeom prst="bentConnector3">
            <a:avLst>
              <a:gd name="adj1" fmla="val -244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/>
          <p:nvPr/>
        </p:nvCxnSpPr>
        <p:spPr>
          <a:xfrm flipV="1">
            <a:off x="1857356" y="1857364"/>
            <a:ext cx="2057408" cy="442922"/>
          </a:xfrm>
          <a:prstGeom prst="bentConnector3">
            <a:avLst>
              <a:gd name="adj1" fmla="val 19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/>
          <p:nvPr/>
        </p:nvCxnSpPr>
        <p:spPr>
          <a:xfrm>
            <a:off x="5357818" y="1785926"/>
            <a:ext cx="2581288" cy="500066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Picture 150" descr="1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9924" l="9843" r="89933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5786" y="2071678"/>
            <a:ext cx="2360635" cy="297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151" descr="1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9924" l="9843" r="89933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15139" y="2000240"/>
            <a:ext cx="2428859" cy="297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8804" y="2848726"/>
            <a:ext cx="2859021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9596" y="2848726"/>
            <a:ext cx="2859021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ectangle 102"/>
          <p:cNvSpPr/>
          <p:nvPr/>
        </p:nvSpPr>
        <p:spPr>
          <a:xfrm>
            <a:off x="3571868" y="3000372"/>
            <a:ext cx="928694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Rectangle 103"/>
          <p:cNvSpPr/>
          <p:nvPr/>
        </p:nvSpPr>
        <p:spPr>
          <a:xfrm>
            <a:off x="4857752" y="2928934"/>
            <a:ext cx="928694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1342625"/>
      </p:ext>
    </p:extLst>
  </p:cSld>
  <p:clrMapOvr>
    <a:masterClrMapping/>
  </p:clrMapOvr>
  <p:transition>
    <p:circle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/>
          <p:cNvSpPr>
            <a:spLocks noChangeArrowheads="1"/>
          </p:cNvSpPr>
          <p:nvPr/>
        </p:nvSpPr>
        <p:spPr bwMode="auto">
          <a:xfrm>
            <a:off x="4300052" y="446347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4" descr="Oak"/>
          <p:cNvSpPr>
            <a:spLocks noChangeArrowheads="1"/>
          </p:cNvSpPr>
          <p:nvPr/>
        </p:nvSpPr>
        <p:spPr bwMode="auto">
          <a:xfrm rot="5400000">
            <a:off x="4535400" y="3036973"/>
            <a:ext cx="2287777" cy="1643074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10" name="Text Box 63"/>
          <p:cNvSpPr txBox="1">
            <a:spLocks noChangeArrowheads="1"/>
          </p:cNvSpPr>
          <p:nvPr/>
        </p:nvSpPr>
        <p:spPr bwMode="auto">
          <a:xfrm>
            <a:off x="1215406" y="457200"/>
            <a:ext cx="18614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FF0066"/>
                </a:solidFill>
              </a:rPr>
              <a:t>BƯỚC </a:t>
            </a:r>
            <a:r>
              <a:rPr lang="en-US" sz="2400" b="1" u="sng" dirty="0" smtClean="0">
                <a:solidFill>
                  <a:srgbClr val="FF0066"/>
                </a:solidFill>
              </a:rPr>
              <a:t>5 :</a:t>
            </a:r>
          </a:p>
        </p:txBody>
      </p:sp>
      <p:sp>
        <p:nvSpPr>
          <p:cNvPr id="12311" name="Text Box 64"/>
          <p:cNvSpPr txBox="1">
            <a:spLocks noChangeArrowheads="1"/>
          </p:cNvSpPr>
          <p:nvPr/>
        </p:nvSpPr>
        <p:spPr bwMode="auto">
          <a:xfrm>
            <a:off x="3286116" y="285728"/>
            <a:ext cx="45085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Kiểm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điện</a:t>
            </a:r>
            <a:r>
              <a:rPr lang="en-US" sz="2400" b="1" dirty="0" smtClean="0"/>
              <a:t> .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Vậhành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thử</a:t>
            </a:r>
            <a:r>
              <a:rPr lang="en-US" sz="2400" b="1" dirty="0" smtClean="0"/>
              <a:t> .</a:t>
            </a:r>
            <a:endParaRPr lang="en-US" sz="2400" b="1" dirty="0"/>
          </a:p>
        </p:txBody>
      </p:sp>
      <p:sp>
        <p:nvSpPr>
          <p:cNvPr id="43" name="Oval 58"/>
          <p:cNvSpPr>
            <a:spLocks noChangeArrowheads="1"/>
          </p:cNvSpPr>
          <p:nvPr/>
        </p:nvSpPr>
        <p:spPr bwMode="auto">
          <a:xfrm>
            <a:off x="3686629" y="447674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" descr="Oak"/>
          <p:cNvSpPr>
            <a:spLocks noChangeArrowheads="1"/>
          </p:cNvSpPr>
          <p:nvPr/>
        </p:nvSpPr>
        <p:spPr bwMode="auto">
          <a:xfrm rot="5400000">
            <a:off x="2821768" y="2893215"/>
            <a:ext cx="2286016" cy="1928825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 rot="5400000">
            <a:off x="3925967" y="2789149"/>
            <a:ext cx="298288" cy="72073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59"/>
          <p:cNvSpPr>
            <a:spLocks noChangeArrowheads="1"/>
          </p:cNvSpPr>
          <p:nvPr/>
        </p:nvSpPr>
        <p:spPr bwMode="auto">
          <a:xfrm>
            <a:off x="3981561" y="3035663"/>
            <a:ext cx="161812" cy="10758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58"/>
          <p:cNvSpPr>
            <a:spLocks noChangeArrowheads="1"/>
          </p:cNvSpPr>
          <p:nvPr/>
        </p:nvSpPr>
        <p:spPr bwMode="auto">
          <a:xfrm>
            <a:off x="4143372" y="3857628"/>
            <a:ext cx="142876" cy="15716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4000496" y="3071810"/>
            <a:ext cx="142876" cy="15716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58"/>
          <p:cNvSpPr>
            <a:spLocks noChangeArrowheads="1"/>
          </p:cNvSpPr>
          <p:nvPr/>
        </p:nvSpPr>
        <p:spPr bwMode="auto">
          <a:xfrm>
            <a:off x="4000496" y="4214818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58"/>
          <p:cNvSpPr>
            <a:spLocks noChangeArrowheads="1"/>
          </p:cNvSpPr>
          <p:nvPr/>
        </p:nvSpPr>
        <p:spPr bwMode="auto">
          <a:xfrm>
            <a:off x="3357554" y="4643446"/>
            <a:ext cx="157162" cy="15716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58"/>
          <p:cNvSpPr>
            <a:spLocks noChangeArrowheads="1"/>
          </p:cNvSpPr>
          <p:nvPr/>
        </p:nvSpPr>
        <p:spPr bwMode="auto">
          <a:xfrm>
            <a:off x="5643570" y="3071810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58"/>
          <p:cNvSpPr>
            <a:spLocks noChangeArrowheads="1"/>
          </p:cNvSpPr>
          <p:nvPr/>
        </p:nvSpPr>
        <p:spPr bwMode="auto">
          <a:xfrm>
            <a:off x="4143372" y="3929066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58"/>
          <p:cNvSpPr>
            <a:spLocks noChangeArrowheads="1"/>
          </p:cNvSpPr>
          <p:nvPr/>
        </p:nvSpPr>
        <p:spPr bwMode="auto">
          <a:xfrm>
            <a:off x="3857620" y="3571876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58"/>
          <p:cNvSpPr>
            <a:spLocks noChangeArrowheads="1"/>
          </p:cNvSpPr>
          <p:nvPr/>
        </p:nvSpPr>
        <p:spPr bwMode="auto">
          <a:xfrm>
            <a:off x="3643306" y="3929066"/>
            <a:ext cx="142876" cy="17265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4" name="Oval 58"/>
          <p:cNvSpPr>
            <a:spLocks noChangeArrowheads="1"/>
          </p:cNvSpPr>
          <p:nvPr/>
        </p:nvSpPr>
        <p:spPr bwMode="auto">
          <a:xfrm>
            <a:off x="4786314" y="3071810"/>
            <a:ext cx="214314" cy="21599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Oval 58"/>
          <p:cNvSpPr>
            <a:spLocks noChangeArrowheads="1"/>
          </p:cNvSpPr>
          <p:nvPr/>
        </p:nvSpPr>
        <p:spPr bwMode="auto">
          <a:xfrm>
            <a:off x="3571868" y="3071810"/>
            <a:ext cx="228600" cy="228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58"/>
          <p:cNvSpPr>
            <a:spLocks noChangeArrowheads="1"/>
          </p:cNvSpPr>
          <p:nvPr/>
        </p:nvSpPr>
        <p:spPr bwMode="auto">
          <a:xfrm>
            <a:off x="4286248" y="3071810"/>
            <a:ext cx="228600" cy="228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58"/>
          <p:cNvSpPr>
            <a:spLocks noChangeArrowheads="1"/>
          </p:cNvSpPr>
          <p:nvPr/>
        </p:nvSpPr>
        <p:spPr bwMode="auto">
          <a:xfrm>
            <a:off x="3357554" y="2857496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4357686" y="3071810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58"/>
          <p:cNvSpPr>
            <a:spLocks noChangeArrowheads="1"/>
          </p:cNvSpPr>
          <p:nvPr/>
        </p:nvSpPr>
        <p:spPr bwMode="auto">
          <a:xfrm>
            <a:off x="3357554" y="2857496"/>
            <a:ext cx="142876" cy="14287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58"/>
          <p:cNvSpPr>
            <a:spLocks noChangeArrowheads="1"/>
          </p:cNvSpPr>
          <p:nvPr/>
        </p:nvSpPr>
        <p:spPr bwMode="auto">
          <a:xfrm>
            <a:off x="6143636" y="4572008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58"/>
          <p:cNvSpPr>
            <a:spLocks noChangeArrowheads="1"/>
          </p:cNvSpPr>
          <p:nvPr/>
        </p:nvSpPr>
        <p:spPr bwMode="auto">
          <a:xfrm>
            <a:off x="3571868" y="3071810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58"/>
          <p:cNvSpPr>
            <a:spLocks noChangeArrowheads="1"/>
          </p:cNvSpPr>
          <p:nvPr/>
        </p:nvSpPr>
        <p:spPr bwMode="auto">
          <a:xfrm>
            <a:off x="6072198" y="2928934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2" name="Straight Connector 111"/>
          <p:cNvCxnSpPr/>
          <p:nvPr/>
        </p:nvCxnSpPr>
        <p:spPr>
          <a:xfrm rot="5400000" flipH="1" flipV="1">
            <a:off x="3428992" y="2357430"/>
            <a:ext cx="71438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3499636" y="2285992"/>
            <a:ext cx="858050" cy="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 flipH="1" flipV="1">
            <a:off x="3821901" y="2178835"/>
            <a:ext cx="107157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utoShape 12" descr="Graphic1"/>
          <p:cNvSpPr>
            <a:spLocks noChangeArrowheads="1"/>
          </p:cNvSpPr>
          <p:nvPr/>
        </p:nvSpPr>
        <p:spPr bwMode="auto">
          <a:xfrm>
            <a:off x="3571868" y="3500438"/>
            <a:ext cx="805460" cy="1042307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12" descr="Graphic1"/>
          <p:cNvSpPr>
            <a:spLocks noChangeArrowheads="1"/>
          </p:cNvSpPr>
          <p:nvPr/>
        </p:nvSpPr>
        <p:spPr bwMode="auto">
          <a:xfrm>
            <a:off x="5000628" y="3429000"/>
            <a:ext cx="805460" cy="1042307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Bevel 68"/>
          <p:cNvSpPr/>
          <p:nvPr/>
        </p:nvSpPr>
        <p:spPr>
          <a:xfrm>
            <a:off x="3571868" y="3000372"/>
            <a:ext cx="928694" cy="399474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Bevel 69"/>
          <p:cNvSpPr/>
          <p:nvPr/>
        </p:nvSpPr>
        <p:spPr>
          <a:xfrm>
            <a:off x="4857752" y="2928934"/>
            <a:ext cx="928694" cy="399474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5" name="Straight Connector 74"/>
          <p:cNvCxnSpPr/>
          <p:nvPr/>
        </p:nvCxnSpPr>
        <p:spPr>
          <a:xfrm>
            <a:off x="2428860" y="1428736"/>
            <a:ext cx="471490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571736" y="1643050"/>
            <a:ext cx="471490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 flipH="1" flipV="1">
            <a:off x="3571868" y="2071678"/>
            <a:ext cx="128588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 flipH="1" flipV="1">
            <a:off x="4768458" y="2303852"/>
            <a:ext cx="785817" cy="357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 flipH="1" flipV="1">
            <a:off x="4894265" y="2249479"/>
            <a:ext cx="9286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>
            <a:off x="5143504" y="1928802"/>
            <a:ext cx="2928958" cy="428628"/>
          </a:xfrm>
          <a:prstGeom prst="bentConnector3">
            <a:avLst>
              <a:gd name="adj1" fmla="val 99346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/>
          <p:nvPr/>
        </p:nvCxnSpPr>
        <p:spPr>
          <a:xfrm flipV="1">
            <a:off x="2071670" y="2057384"/>
            <a:ext cx="1771656" cy="300046"/>
          </a:xfrm>
          <a:prstGeom prst="bentConnector3">
            <a:avLst>
              <a:gd name="adj1" fmla="val -244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/>
          <p:nvPr/>
        </p:nvCxnSpPr>
        <p:spPr>
          <a:xfrm flipV="1">
            <a:off x="1857356" y="1857364"/>
            <a:ext cx="2057408" cy="442922"/>
          </a:xfrm>
          <a:prstGeom prst="bentConnector3">
            <a:avLst>
              <a:gd name="adj1" fmla="val 19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/>
          <p:nvPr/>
        </p:nvCxnSpPr>
        <p:spPr>
          <a:xfrm>
            <a:off x="5357818" y="1785926"/>
            <a:ext cx="2581288" cy="500066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Picture 150" descr="1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9924" l="9843" r="89933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5786" y="2071678"/>
            <a:ext cx="2360635" cy="297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151" descr="11"/>
          <p:cNvPicPr>
            <a:picLocks noChangeAspect="1" noChangeArrowheads="1"/>
          </p:cNvPicPr>
          <p:nvPr/>
        </p:nvPicPr>
        <p:blipFill>
          <a:blip r:embed="rId4">
            <a:lum contrast="-4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9924" l="9843" r="89933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15139" y="2000240"/>
            <a:ext cx="2428859" cy="297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8804" y="2848726"/>
            <a:ext cx="2859021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9596" y="2848726"/>
            <a:ext cx="2859021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ectangle 102"/>
          <p:cNvSpPr/>
          <p:nvPr/>
        </p:nvSpPr>
        <p:spPr>
          <a:xfrm>
            <a:off x="3571868" y="3000372"/>
            <a:ext cx="928694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Rectangle 103"/>
          <p:cNvSpPr/>
          <p:nvPr/>
        </p:nvSpPr>
        <p:spPr>
          <a:xfrm>
            <a:off x="4857752" y="2928934"/>
            <a:ext cx="928694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1342625"/>
      </p:ext>
    </p:extLst>
  </p:cSld>
  <p:clrMapOvr>
    <a:masterClrMapping/>
  </p:clrMapOvr>
  <p:transition>
    <p:circle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/>
          <p:cNvSpPr>
            <a:spLocks noChangeArrowheads="1"/>
          </p:cNvSpPr>
          <p:nvPr/>
        </p:nvSpPr>
        <p:spPr bwMode="auto">
          <a:xfrm>
            <a:off x="4300052" y="446347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4" descr="Oak"/>
          <p:cNvSpPr>
            <a:spLocks noChangeArrowheads="1"/>
          </p:cNvSpPr>
          <p:nvPr/>
        </p:nvSpPr>
        <p:spPr bwMode="auto">
          <a:xfrm rot="5400000">
            <a:off x="4535400" y="3036973"/>
            <a:ext cx="2287777" cy="1643074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10" name="Text Box 63"/>
          <p:cNvSpPr txBox="1">
            <a:spLocks noChangeArrowheads="1"/>
          </p:cNvSpPr>
          <p:nvPr/>
        </p:nvSpPr>
        <p:spPr bwMode="auto">
          <a:xfrm>
            <a:off x="1215406" y="457200"/>
            <a:ext cx="18614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FF0066"/>
                </a:solidFill>
              </a:rPr>
              <a:t>BƯỚC </a:t>
            </a:r>
            <a:r>
              <a:rPr lang="en-US" sz="2400" b="1" u="sng" dirty="0" smtClean="0">
                <a:solidFill>
                  <a:srgbClr val="FF0066"/>
                </a:solidFill>
              </a:rPr>
              <a:t>5 :</a:t>
            </a:r>
          </a:p>
        </p:txBody>
      </p:sp>
      <p:sp>
        <p:nvSpPr>
          <p:cNvPr id="12311" name="Text Box 64"/>
          <p:cNvSpPr txBox="1">
            <a:spLocks noChangeArrowheads="1"/>
          </p:cNvSpPr>
          <p:nvPr/>
        </p:nvSpPr>
        <p:spPr bwMode="auto">
          <a:xfrm>
            <a:off x="3286116" y="285728"/>
            <a:ext cx="45085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Kiểm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điện</a:t>
            </a:r>
            <a:r>
              <a:rPr lang="en-US" sz="2400" b="1" dirty="0" smtClean="0"/>
              <a:t> .</a:t>
            </a:r>
          </a:p>
          <a:p>
            <a:pPr>
              <a:spcBef>
                <a:spcPct val="50000"/>
              </a:spcBef>
            </a:pPr>
            <a:r>
              <a:rPr lang="en-US" sz="2400" b="1" smtClean="0"/>
              <a:t> Vận hành </a:t>
            </a:r>
            <a:r>
              <a:rPr lang="en-US" sz="2400" b="1" dirty="0" err="1" smtClean="0"/>
              <a:t>thử</a:t>
            </a:r>
            <a:r>
              <a:rPr lang="en-US" sz="2400" b="1" dirty="0" smtClean="0"/>
              <a:t> .</a:t>
            </a:r>
            <a:endParaRPr lang="en-US" sz="2400" b="1" dirty="0"/>
          </a:p>
        </p:txBody>
      </p:sp>
      <p:sp>
        <p:nvSpPr>
          <p:cNvPr id="43" name="Oval 58"/>
          <p:cNvSpPr>
            <a:spLocks noChangeArrowheads="1"/>
          </p:cNvSpPr>
          <p:nvPr/>
        </p:nvSpPr>
        <p:spPr bwMode="auto">
          <a:xfrm>
            <a:off x="3686629" y="447674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" descr="Oak"/>
          <p:cNvSpPr>
            <a:spLocks noChangeArrowheads="1"/>
          </p:cNvSpPr>
          <p:nvPr/>
        </p:nvSpPr>
        <p:spPr bwMode="auto">
          <a:xfrm rot="5400000">
            <a:off x="2821768" y="2893215"/>
            <a:ext cx="2286016" cy="1928825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 rot="5400000">
            <a:off x="3925967" y="2789149"/>
            <a:ext cx="298288" cy="72073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59"/>
          <p:cNvSpPr>
            <a:spLocks noChangeArrowheads="1"/>
          </p:cNvSpPr>
          <p:nvPr/>
        </p:nvSpPr>
        <p:spPr bwMode="auto">
          <a:xfrm>
            <a:off x="3981561" y="3035663"/>
            <a:ext cx="161812" cy="10758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58"/>
          <p:cNvSpPr>
            <a:spLocks noChangeArrowheads="1"/>
          </p:cNvSpPr>
          <p:nvPr/>
        </p:nvSpPr>
        <p:spPr bwMode="auto">
          <a:xfrm>
            <a:off x="4143372" y="3857628"/>
            <a:ext cx="142876" cy="15716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4000496" y="3071810"/>
            <a:ext cx="142876" cy="15716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58"/>
          <p:cNvSpPr>
            <a:spLocks noChangeArrowheads="1"/>
          </p:cNvSpPr>
          <p:nvPr/>
        </p:nvSpPr>
        <p:spPr bwMode="auto">
          <a:xfrm>
            <a:off x="4000496" y="4214818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58"/>
          <p:cNvSpPr>
            <a:spLocks noChangeArrowheads="1"/>
          </p:cNvSpPr>
          <p:nvPr/>
        </p:nvSpPr>
        <p:spPr bwMode="auto">
          <a:xfrm>
            <a:off x="3357554" y="4643446"/>
            <a:ext cx="157162" cy="15716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58"/>
          <p:cNvSpPr>
            <a:spLocks noChangeArrowheads="1"/>
          </p:cNvSpPr>
          <p:nvPr/>
        </p:nvSpPr>
        <p:spPr bwMode="auto">
          <a:xfrm>
            <a:off x="5643570" y="3071810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58"/>
          <p:cNvSpPr>
            <a:spLocks noChangeArrowheads="1"/>
          </p:cNvSpPr>
          <p:nvPr/>
        </p:nvSpPr>
        <p:spPr bwMode="auto">
          <a:xfrm>
            <a:off x="4143372" y="3929066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58"/>
          <p:cNvSpPr>
            <a:spLocks noChangeArrowheads="1"/>
          </p:cNvSpPr>
          <p:nvPr/>
        </p:nvSpPr>
        <p:spPr bwMode="auto">
          <a:xfrm>
            <a:off x="3857620" y="3571876"/>
            <a:ext cx="228600" cy="228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58"/>
          <p:cNvSpPr>
            <a:spLocks noChangeArrowheads="1"/>
          </p:cNvSpPr>
          <p:nvPr/>
        </p:nvSpPr>
        <p:spPr bwMode="auto">
          <a:xfrm>
            <a:off x="3643306" y="3929066"/>
            <a:ext cx="142876" cy="17265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4" name="Oval 58"/>
          <p:cNvSpPr>
            <a:spLocks noChangeArrowheads="1"/>
          </p:cNvSpPr>
          <p:nvPr/>
        </p:nvSpPr>
        <p:spPr bwMode="auto">
          <a:xfrm>
            <a:off x="4786314" y="3071810"/>
            <a:ext cx="214314" cy="21599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Oval 58"/>
          <p:cNvSpPr>
            <a:spLocks noChangeArrowheads="1"/>
          </p:cNvSpPr>
          <p:nvPr/>
        </p:nvSpPr>
        <p:spPr bwMode="auto">
          <a:xfrm>
            <a:off x="3571868" y="3071810"/>
            <a:ext cx="228600" cy="228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58"/>
          <p:cNvSpPr>
            <a:spLocks noChangeArrowheads="1"/>
          </p:cNvSpPr>
          <p:nvPr/>
        </p:nvSpPr>
        <p:spPr bwMode="auto">
          <a:xfrm>
            <a:off x="4286248" y="3071810"/>
            <a:ext cx="228600" cy="228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58"/>
          <p:cNvSpPr>
            <a:spLocks noChangeArrowheads="1"/>
          </p:cNvSpPr>
          <p:nvPr/>
        </p:nvSpPr>
        <p:spPr bwMode="auto">
          <a:xfrm>
            <a:off x="3357554" y="2857496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4357686" y="3071810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58"/>
          <p:cNvSpPr>
            <a:spLocks noChangeArrowheads="1"/>
          </p:cNvSpPr>
          <p:nvPr/>
        </p:nvSpPr>
        <p:spPr bwMode="auto">
          <a:xfrm>
            <a:off x="3357554" y="2857496"/>
            <a:ext cx="142876" cy="14287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58"/>
          <p:cNvSpPr>
            <a:spLocks noChangeArrowheads="1"/>
          </p:cNvSpPr>
          <p:nvPr/>
        </p:nvSpPr>
        <p:spPr bwMode="auto">
          <a:xfrm>
            <a:off x="6143636" y="4572008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58"/>
          <p:cNvSpPr>
            <a:spLocks noChangeArrowheads="1"/>
          </p:cNvSpPr>
          <p:nvPr/>
        </p:nvSpPr>
        <p:spPr bwMode="auto">
          <a:xfrm>
            <a:off x="3571868" y="3071810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58"/>
          <p:cNvSpPr>
            <a:spLocks noChangeArrowheads="1"/>
          </p:cNvSpPr>
          <p:nvPr/>
        </p:nvSpPr>
        <p:spPr bwMode="auto">
          <a:xfrm>
            <a:off x="6072198" y="2928934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2" name="Straight Connector 111"/>
          <p:cNvCxnSpPr/>
          <p:nvPr/>
        </p:nvCxnSpPr>
        <p:spPr>
          <a:xfrm rot="5400000" flipH="1" flipV="1">
            <a:off x="3428992" y="2357430"/>
            <a:ext cx="71438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3499636" y="2285992"/>
            <a:ext cx="858050" cy="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 flipH="1" flipV="1">
            <a:off x="3821901" y="2178835"/>
            <a:ext cx="107157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utoShape 12" descr="Graphic1"/>
          <p:cNvSpPr>
            <a:spLocks noChangeArrowheads="1"/>
          </p:cNvSpPr>
          <p:nvPr/>
        </p:nvSpPr>
        <p:spPr bwMode="auto">
          <a:xfrm>
            <a:off x="3571868" y="3500438"/>
            <a:ext cx="805460" cy="1042307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12" descr="Graphic1"/>
          <p:cNvSpPr>
            <a:spLocks noChangeArrowheads="1"/>
          </p:cNvSpPr>
          <p:nvPr/>
        </p:nvSpPr>
        <p:spPr bwMode="auto">
          <a:xfrm>
            <a:off x="5000628" y="3429000"/>
            <a:ext cx="805460" cy="1042307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Bevel 68"/>
          <p:cNvSpPr/>
          <p:nvPr/>
        </p:nvSpPr>
        <p:spPr>
          <a:xfrm>
            <a:off x="3571868" y="3000372"/>
            <a:ext cx="928694" cy="399474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Bevel 69"/>
          <p:cNvSpPr/>
          <p:nvPr/>
        </p:nvSpPr>
        <p:spPr>
          <a:xfrm>
            <a:off x="4857752" y="2928934"/>
            <a:ext cx="928694" cy="399474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5" name="Straight Connector 74"/>
          <p:cNvCxnSpPr/>
          <p:nvPr/>
        </p:nvCxnSpPr>
        <p:spPr>
          <a:xfrm>
            <a:off x="2428860" y="1428736"/>
            <a:ext cx="471490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571736" y="1643050"/>
            <a:ext cx="471490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 flipH="1" flipV="1">
            <a:off x="3571868" y="2071678"/>
            <a:ext cx="128588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 flipH="1" flipV="1">
            <a:off x="4768458" y="2303852"/>
            <a:ext cx="785817" cy="357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 flipH="1" flipV="1">
            <a:off x="4894265" y="2249479"/>
            <a:ext cx="9286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>
            <a:off x="5143504" y="1928802"/>
            <a:ext cx="2928958" cy="428628"/>
          </a:xfrm>
          <a:prstGeom prst="bentConnector3">
            <a:avLst>
              <a:gd name="adj1" fmla="val 99346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/>
          <p:nvPr/>
        </p:nvCxnSpPr>
        <p:spPr>
          <a:xfrm flipV="1">
            <a:off x="2071670" y="2057384"/>
            <a:ext cx="1771656" cy="300046"/>
          </a:xfrm>
          <a:prstGeom prst="bentConnector3">
            <a:avLst>
              <a:gd name="adj1" fmla="val -244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/>
          <p:nvPr/>
        </p:nvCxnSpPr>
        <p:spPr>
          <a:xfrm flipV="1">
            <a:off x="1857356" y="1857364"/>
            <a:ext cx="2057408" cy="442922"/>
          </a:xfrm>
          <a:prstGeom prst="bentConnector3">
            <a:avLst>
              <a:gd name="adj1" fmla="val 19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/>
          <p:nvPr/>
        </p:nvCxnSpPr>
        <p:spPr>
          <a:xfrm>
            <a:off x="5357818" y="1785926"/>
            <a:ext cx="2581288" cy="500066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Picture 150" descr="11"/>
          <p:cNvPicPr>
            <a:picLocks noChangeAspect="1" noChangeArrowheads="1"/>
          </p:cNvPicPr>
          <p:nvPr/>
        </p:nvPicPr>
        <p:blipFill>
          <a:blip r:embed="rId4">
            <a:lum contrast="-4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9924" l="9843" r="89933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5786" y="2071678"/>
            <a:ext cx="2360635" cy="297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151" descr="11"/>
          <p:cNvPicPr>
            <a:picLocks noChangeAspect="1" noChangeArrowheads="1"/>
          </p:cNvPicPr>
          <p:nvPr/>
        </p:nvPicPr>
        <p:blipFill>
          <a:blip r:embed="rId4">
            <a:lum contrast="-4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9924" l="9843" r="89933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15139" y="2000240"/>
            <a:ext cx="2428859" cy="297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8804" y="2848726"/>
            <a:ext cx="2859021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9596" y="2848726"/>
            <a:ext cx="2859021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ectangle 102"/>
          <p:cNvSpPr/>
          <p:nvPr/>
        </p:nvSpPr>
        <p:spPr>
          <a:xfrm>
            <a:off x="3571868" y="3000372"/>
            <a:ext cx="928694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Rectangle 103"/>
          <p:cNvSpPr/>
          <p:nvPr/>
        </p:nvSpPr>
        <p:spPr>
          <a:xfrm>
            <a:off x="4857752" y="2928934"/>
            <a:ext cx="928694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1342625"/>
      </p:ext>
    </p:extLst>
  </p:cSld>
  <p:clrMapOvr>
    <a:masterClrMapping/>
  </p:clrMapOvr>
  <p:transition>
    <p:circle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23528" y="528032"/>
            <a:ext cx="4032448" cy="639762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727638" y="1174851"/>
            <a:ext cx="5500546" cy="639762"/>
          </a:xfrm>
        </p:spPr>
        <p:txBody>
          <a:bodyPr/>
          <a:lstStyle/>
          <a:p>
            <a:pPr algn="l"/>
            <a:r>
              <a:rPr lang="en-US" dirty="0"/>
              <a:t>a,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10342" y="41629"/>
            <a:ext cx="6593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u="sng" smtClean="0">
                <a:latin typeface="Times New Roman" pitchFamily="18" charset="0"/>
              </a:rPr>
              <a:t>II/ TRÌNH TỰ VÀ NỘI DUNG THỰC HÀNH</a:t>
            </a:r>
            <a:endParaRPr lang="en-US" sz="2400" b="1" u="sng" dirty="0">
              <a:latin typeface="Times New Roman" pitchFamily="18" charset="0"/>
            </a:endParaRPr>
          </a:p>
        </p:txBody>
      </p:sp>
      <p:pic>
        <p:nvPicPr>
          <p:cNvPr id="9" name="Picture 8" descr="https://hoc24.vn/images/summary/1%20so%20do%20nguyen%20ly%20mach%20dien%20hai%20cong%20ta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23" y="1864860"/>
            <a:ext cx="4968552" cy="25889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253524" y="5085184"/>
            <a:ext cx="60547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hình rồi trả lời các câu hỏi của sách giáo khoa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3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52273" y="1568548"/>
            <a:ext cx="4648200" cy="639762"/>
          </a:xfrm>
        </p:spPr>
        <p:txBody>
          <a:bodyPr/>
          <a:lstStyle/>
          <a:p>
            <a:pPr algn="l"/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59" name="Content Placeholder 2"/>
          <p:cNvSpPr>
            <a:spLocks noGrp="1"/>
          </p:cNvSpPr>
          <p:nvPr>
            <p:ph sz="half" idx="2"/>
          </p:nvPr>
        </p:nvSpPr>
        <p:spPr>
          <a:xfrm>
            <a:off x="2555776" y="3886200"/>
            <a:ext cx="6048672" cy="718786"/>
          </a:xfrm>
          <a:solidFill>
            <a:srgbClr val="66FFCC"/>
          </a:solidFill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36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6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Content Placeholder 2"/>
          <p:cNvSpPr>
            <a:spLocks noGrp="1"/>
          </p:cNvSpPr>
          <p:nvPr>
            <p:ph sz="quarter" idx="4"/>
          </p:nvPr>
        </p:nvSpPr>
        <p:spPr>
          <a:xfrm>
            <a:off x="4425433" y="10959"/>
            <a:ext cx="533400" cy="106680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sz="3100" b="1" dirty="0" smtClean="0"/>
              <a:t>O</a:t>
            </a:r>
          </a:p>
          <a:p>
            <a:pPr marL="45720" indent="0">
              <a:buNone/>
            </a:pPr>
            <a:r>
              <a:rPr lang="en-US" sz="3400" dirty="0"/>
              <a:t>A</a:t>
            </a:r>
            <a:endParaRPr lang="en-US" sz="3400" dirty="0" smtClean="0"/>
          </a:p>
          <a:p>
            <a:pPr marL="4572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368226"/>
            <a:ext cx="4511777" cy="127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6800" y="228600"/>
            <a:ext cx="40545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74258" y="711634"/>
            <a:ext cx="0" cy="1015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142104" y="1783501"/>
            <a:ext cx="465803" cy="44564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89018" y="1726663"/>
            <a:ext cx="458676" cy="43427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6493470" y="699639"/>
            <a:ext cx="1213843" cy="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64001" y="1875628"/>
            <a:ext cx="118779" cy="191867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72604" y="711634"/>
            <a:ext cx="814662" cy="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861768" y="1501771"/>
            <a:ext cx="228600" cy="2580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14288" y="1486696"/>
            <a:ext cx="239424" cy="23996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4988921" y="678820"/>
            <a:ext cx="0" cy="14588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876800" y="816135"/>
            <a:ext cx="0" cy="1537483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Litebulb"/>
          <p:cNvSpPr>
            <a:spLocks noEditPoints="1" noChangeArrowheads="1"/>
          </p:cNvSpPr>
          <p:nvPr/>
        </p:nvSpPr>
        <p:spPr bwMode="auto">
          <a:xfrm rot="10800000">
            <a:off x="3714744" y="1000108"/>
            <a:ext cx="865936" cy="1159929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00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Litebulb"/>
          <p:cNvSpPr>
            <a:spLocks noEditPoints="1" noChangeArrowheads="1"/>
          </p:cNvSpPr>
          <p:nvPr/>
        </p:nvSpPr>
        <p:spPr bwMode="auto">
          <a:xfrm rot="10800000">
            <a:off x="7358082" y="1000108"/>
            <a:ext cx="838200" cy="111538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8" name="Straight Connector 157"/>
          <p:cNvCxnSpPr/>
          <p:nvPr/>
        </p:nvCxnSpPr>
        <p:spPr>
          <a:xfrm>
            <a:off x="6585142" y="626788"/>
            <a:ext cx="1160964" cy="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6577755" y="632580"/>
            <a:ext cx="0" cy="1671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6477000" y="668116"/>
            <a:ext cx="0" cy="12978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4237819" y="816135"/>
            <a:ext cx="638981" cy="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5067646" y="1123391"/>
            <a:ext cx="1324786" cy="143276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7" name="Straight Connector 246"/>
          <p:cNvCxnSpPr/>
          <p:nvPr/>
        </p:nvCxnSpPr>
        <p:spPr>
          <a:xfrm flipH="1">
            <a:off x="5736456" y="212064"/>
            <a:ext cx="18549" cy="2134723"/>
          </a:xfrm>
          <a:prstGeom prst="line">
            <a:avLst/>
          </a:prstGeom>
          <a:ln w="28575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H="1">
            <a:off x="5641514" y="368226"/>
            <a:ext cx="5430" cy="88304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5323356" y="1254853"/>
            <a:ext cx="642068" cy="4959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961244" y="1254853"/>
            <a:ext cx="0" cy="57824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67805" y="1872970"/>
            <a:ext cx="118779" cy="191867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4876800" y="2346787"/>
            <a:ext cx="1708342" cy="1831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Oval 264"/>
          <p:cNvSpPr/>
          <p:nvPr/>
        </p:nvSpPr>
        <p:spPr>
          <a:xfrm>
            <a:off x="5789017" y="1687714"/>
            <a:ext cx="458676" cy="43427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5142104" y="1726832"/>
            <a:ext cx="458676" cy="43427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1" name="Straight Connector 270"/>
          <p:cNvCxnSpPr>
            <a:endCxn id="265" idx="3"/>
          </p:cNvCxnSpPr>
          <p:nvPr/>
        </p:nvCxnSpPr>
        <p:spPr>
          <a:xfrm flipH="1">
            <a:off x="5856189" y="1863342"/>
            <a:ext cx="102777" cy="195051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5958966" y="1251177"/>
            <a:ext cx="0" cy="57824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>
            <a:stCxn id="265" idx="5"/>
          </p:cNvCxnSpPr>
          <p:nvPr/>
        </p:nvCxnSpPr>
        <p:spPr>
          <a:xfrm flipV="1">
            <a:off x="6180521" y="2006323"/>
            <a:ext cx="296479" cy="5207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 flipH="1">
            <a:off x="5323356" y="1871638"/>
            <a:ext cx="13936" cy="164486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7786710" y="642918"/>
            <a:ext cx="0" cy="578244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flipV="1">
            <a:off x="4987266" y="2047226"/>
            <a:ext cx="336090" cy="90413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4"/>
          <p:cNvSpPr txBox="1">
            <a:spLocks/>
          </p:cNvSpPr>
          <p:nvPr/>
        </p:nvSpPr>
        <p:spPr>
          <a:xfrm>
            <a:off x="3786182" y="1643050"/>
            <a:ext cx="5066014" cy="19618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 smtClean="0"/>
          </a:p>
          <a:p>
            <a:pPr marL="45720" indent="0">
              <a:buNone/>
            </a:pPr>
            <a:r>
              <a:rPr lang="en-US" sz="2600" dirty="0" smtClean="0"/>
              <a:t>Đ1                                    Đ2</a:t>
            </a:r>
          </a:p>
          <a:p>
            <a:pPr marL="4572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</a:t>
            </a:r>
            <a:r>
              <a:rPr lang="en-US" sz="2000" dirty="0" smtClean="0"/>
              <a:t>CT</a:t>
            </a:r>
            <a:r>
              <a:rPr lang="en-US" dirty="0" smtClean="0"/>
              <a:t>1</a:t>
            </a:r>
            <a:r>
              <a:rPr lang="en-US" sz="2600" dirty="0" smtClean="0"/>
              <a:t>               </a:t>
            </a:r>
            <a:r>
              <a:rPr lang="en-US" sz="2000" dirty="0" smtClean="0"/>
              <a:t>CT</a:t>
            </a:r>
            <a:r>
              <a:rPr lang="en-US" dirty="0" smtClean="0"/>
              <a:t>2</a:t>
            </a:r>
            <a:endParaRPr lang="en-US" sz="3500" dirty="0" smtClean="0"/>
          </a:p>
          <a:p>
            <a:r>
              <a:rPr lang="en-US" sz="2400" dirty="0" smtClean="0"/>
              <a:t>      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2" name="Text Placeholder 1"/>
          <p:cNvSpPr txBox="1">
            <a:spLocks/>
          </p:cNvSpPr>
          <p:nvPr/>
        </p:nvSpPr>
        <p:spPr>
          <a:xfrm>
            <a:off x="-22123" y="89820"/>
            <a:ext cx="3798311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vi-VN" u="sng" dirty="0" smtClean="0"/>
          </a:p>
          <a:p>
            <a:pPr marL="457200" indent="-457200" algn="l">
              <a:buFont typeface="+mj-lt"/>
              <a:buAutoNum type="arabicPeriod"/>
            </a:pPr>
            <a:endParaRPr lang="vi-VN" u="sng" dirty="0" smtClean="0"/>
          </a:p>
          <a:p>
            <a:pPr marL="457200" indent="-457200" algn="l">
              <a:buFont typeface="+mj-lt"/>
              <a:buAutoNum type="arabicPeriod"/>
            </a:pPr>
            <a:endParaRPr lang="vi-VN" u="sng" dirty="0" smtClean="0"/>
          </a:p>
          <a:p>
            <a:pPr algn="l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vi-V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 đồ lắp đặt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Placeholder 3"/>
          <p:cNvSpPr txBox="1">
            <a:spLocks/>
          </p:cNvSpPr>
          <p:nvPr/>
        </p:nvSpPr>
        <p:spPr>
          <a:xfrm>
            <a:off x="97849" y="784004"/>
            <a:ext cx="3600426" cy="5619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SĐ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guyên lý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202934" y="1496621"/>
            <a:ext cx="228600" cy="1705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861768" y="1427527"/>
            <a:ext cx="228600" cy="1705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5961244" y="1254853"/>
            <a:ext cx="0" cy="57824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57818" y="1285860"/>
            <a:ext cx="0" cy="57824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53499" y="1204163"/>
            <a:ext cx="2008314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61118" y="1097006"/>
            <a:ext cx="2008314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53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  <p:bldP spid="1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52273" y="1568548"/>
            <a:ext cx="4648200" cy="639762"/>
          </a:xfrm>
        </p:spPr>
        <p:txBody>
          <a:bodyPr/>
          <a:lstStyle/>
          <a:p>
            <a:pPr algn="l"/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287" name="Content Placeholder 2"/>
          <p:cNvSpPr>
            <a:spLocks noGrp="1"/>
          </p:cNvSpPr>
          <p:nvPr>
            <p:ph sz="half" idx="2"/>
          </p:nvPr>
        </p:nvSpPr>
        <p:spPr>
          <a:xfrm>
            <a:off x="2021632" y="3329519"/>
            <a:ext cx="6624736" cy="873842"/>
          </a:xfrm>
          <a:solidFill>
            <a:srgbClr val="66FFCC"/>
          </a:solidFill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36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6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ontent Placeholder 2"/>
          <p:cNvSpPr>
            <a:spLocks noGrp="1"/>
          </p:cNvSpPr>
          <p:nvPr>
            <p:ph sz="quarter" idx="4"/>
          </p:nvPr>
        </p:nvSpPr>
        <p:spPr>
          <a:xfrm>
            <a:off x="4425433" y="10959"/>
            <a:ext cx="533400" cy="106680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sz="3100" b="1" dirty="0" smtClean="0"/>
              <a:t>O</a:t>
            </a:r>
          </a:p>
          <a:p>
            <a:pPr marL="45720" indent="0">
              <a:buNone/>
            </a:pPr>
            <a:r>
              <a:rPr lang="en-US" sz="3400" dirty="0"/>
              <a:t>A</a:t>
            </a:r>
            <a:endParaRPr lang="en-US" sz="3400" dirty="0" smtClean="0"/>
          </a:p>
          <a:p>
            <a:pPr marL="4572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368226"/>
            <a:ext cx="4511777" cy="127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6800" y="228600"/>
            <a:ext cx="40545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74258" y="711634"/>
            <a:ext cx="0" cy="1015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142104" y="1783501"/>
            <a:ext cx="465803" cy="44564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89018" y="1726663"/>
            <a:ext cx="458676" cy="43427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6542555" y="639323"/>
            <a:ext cx="1213843" cy="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64001" y="1875628"/>
            <a:ext cx="118779" cy="191867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72604" y="711634"/>
            <a:ext cx="814662" cy="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861768" y="1501771"/>
            <a:ext cx="228600" cy="2580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14288" y="1486696"/>
            <a:ext cx="239424" cy="23996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4988921" y="678820"/>
            <a:ext cx="0" cy="14588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876800" y="810339"/>
            <a:ext cx="0" cy="1493879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Litebulb"/>
          <p:cNvSpPr>
            <a:spLocks noEditPoints="1" noChangeArrowheads="1"/>
          </p:cNvSpPr>
          <p:nvPr/>
        </p:nvSpPr>
        <p:spPr bwMode="auto">
          <a:xfrm rot="10800000">
            <a:off x="7358082" y="928670"/>
            <a:ext cx="865936" cy="1159929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00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Litebulb"/>
          <p:cNvSpPr>
            <a:spLocks noEditPoints="1" noChangeArrowheads="1"/>
          </p:cNvSpPr>
          <p:nvPr/>
        </p:nvSpPr>
        <p:spPr bwMode="auto">
          <a:xfrm rot="10800000">
            <a:off x="3714744" y="1000108"/>
            <a:ext cx="838200" cy="111538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8" name="Straight Connector 157"/>
          <p:cNvCxnSpPr/>
          <p:nvPr/>
        </p:nvCxnSpPr>
        <p:spPr>
          <a:xfrm>
            <a:off x="6604638" y="701019"/>
            <a:ext cx="1151760" cy="184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6585142" y="676980"/>
            <a:ext cx="0" cy="1671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6509288" y="651198"/>
            <a:ext cx="0" cy="14336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4278248" y="807017"/>
            <a:ext cx="598552" cy="2731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5076358" y="1138974"/>
            <a:ext cx="1324786" cy="143276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7" name="Straight Connector 246"/>
          <p:cNvCxnSpPr/>
          <p:nvPr/>
        </p:nvCxnSpPr>
        <p:spPr>
          <a:xfrm flipH="1">
            <a:off x="5736456" y="212064"/>
            <a:ext cx="18549" cy="2134723"/>
          </a:xfrm>
          <a:prstGeom prst="line">
            <a:avLst/>
          </a:prstGeom>
          <a:ln w="28575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H="1">
            <a:off x="5641514" y="368226"/>
            <a:ext cx="5430" cy="88304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5323356" y="1254853"/>
            <a:ext cx="642068" cy="4959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67805" y="1872970"/>
            <a:ext cx="118779" cy="191867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4876800" y="2346787"/>
            <a:ext cx="1708342" cy="1831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Oval 264"/>
          <p:cNvSpPr/>
          <p:nvPr/>
        </p:nvSpPr>
        <p:spPr>
          <a:xfrm>
            <a:off x="5789017" y="1740534"/>
            <a:ext cx="458676" cy="43427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5142104" y="1726832"/>
            <a:ext cx="458676" cy="43427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1" name="Straight Connector 270"/>
          <p:cNvCxnSpPr/>
          <p:nvPr/>
        </p:nvCxnSpPr>
        <p:spPr>
          <a:xfrm>
            <a:off x="5958966" y="1863342"/>
            <a:ext cx="118779" cy="191867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6100182" y="2055106"/>
            <a:ext cx="406194" cy="28723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266" idx="6"/>
          </p:cNvCxnSpPr>
          <p:nvPr/>
        </p:nvCxnSpPr>
        <p:spPr>
          <a:xfrm>
            <a:off x="5337292" y="1871638"/>
            <a:ext cx="263488" cy="72333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flipV="1">
            <a:off x="4987266" y="2047226"/>
            <a:ext cx="336090" cy="90413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Content Placeholder 4"/>
          <p:cNvSpPr txBox="1">
            <a:spLocks/>
          </p:cNvSpPr>
          <p:nvPr/>
        </p:nvSpPr>
        <p:spPr>
          <a:xfrm>
            <a:off x="3786182" y="1643050"/>
            <a:ext cx="5066014" cy="19618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 smtClean="0"/>
          </a:p>
          <a:p>
            <a:pPr marL="45720" indent="0">
              <a:buNone/>
            </a:pPr>
            <a:r>
              <a:rPr lang="en-US" sz="2600" dirty="0" smtClean="0"/>
              <a:t>Đ1                                    Đ2</a:t>
            </a:r>
          </a:p>
          <a:p>
            <a:pPr marL="4572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</a:t>
            </a:r>
            <a:r>
              <a:rPr lang="en-US" sz="2000" dirty="0" smtClean="0"/>
              <a:t>CT</a:t>
            </a:r>
            <a:r>
              <a:rPr lang="en-US" dirty="0" smtClean="0"/>
              <a:t>1</a:t>
            </a:r>
            <a:r>
              <a:rPr lang="en-US" sz="2600" dirty="0" smtClean="0"/>
              <a:t>               </a:t>
            </a:r>
            <a:r>
              <a:rPr lang="en-US" sz="2000" dirty="0" smtClean="0"/>
              <a:t>CT</a:t>
            </a:r>
            <a:r>
              <a:rPr lang="en-US" dirty="0" smtClean="0"/>
              <a:t>2</a:t>
            </a:r>
            <a:endParaRPr lang="en-US" sz="3500" dirty="0" smtClean="0"/>
          </a:p>
          <a:p>
            <a:r>
              <a:rPr lang="en-US" sz="2400" dirty="0" smtClean="0"/>
              <a:t>      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3" name="Rectangle 52"/>
          <p:cNvSpPr/>
          <p:nvPr/>
        </p:nvSpPr>
        <p:spPr>
          <a:xfrm>
            <a:off x="5202934" y="1496621"/>
            <a:ext cx="228600" cy="1705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861768" y="1521407"/>
            <a:ext cx="228600" cy="1705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9215" y="1147009"/>
            <a:ext cx="2008314" cy="1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61118" y="1097006"/>
            <a:ext cx="2008314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Straight Connector 45"/>
          <p:cNvCxnSpPr/>
          <p:nvPr/>
        </p:nvCxnSpPr>
        <p:spPr>
          <a:xfrm>
            <a:off x="5929322" y="1285860"/>
            <a:ext cx="0" cy="57824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357818" y="1285860"/>
            <a:ext cx="0" cy="57824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1"/>
          <p:cNvSpPr txBox="1">
            <a:spLocks/>
          </p:cNvSpPr>
          <p:nvPr/>
        </p:nvSpPr>
        <p:spPr>
          <a:xfrm>
            <a:off x="-22123" y="89820"/>
            <a:ext cx="3798311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vi-VN" u="sng" dirty="0" smtClean="0"/>
          </a:p>
          <a:p>
            <a:pPr marL="457200" indent="-457200" algn="l">
              <a:buFont typeface="+mj-lt"/>
              <a:buAutoNum type="arabicPeriod"/>
            </a:pPr>
            <a:endParaRPr lang="vi-VN" u="sng" dirty="0" smtClean="0"/>
          </a:p>
          <a:p>
            <a:pPr marL="457200" indent="-457200" algn="l">
              <a:buFont typeface="+mj-lt"/>
              <a:buAutoNum type="arabicPeriod"/>
            </a:pPr>
            <a:endParaRPr lang="vi-VN" u="sng" dirty="0" smtClean="0"/>
          </a:p>
          <a:p>
            <a:pPr algn="l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vi-V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 đồ lắp đặt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Placeholder 3"/>
          <p:cNvSpPr txBox="1">
            <a:spLocks/>
          </p:cNvSpPr>
          <p:nvPr/>
        </p:nvSpPr>
        <p:spPr>
          <a:xfrm>
            <a:off x="97849" y="784004"/>
            <a:ext cx="3330447" cy="5619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guyên lý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  <p:bldP spid="1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52273" y="1568548"/>
            <a:ext cx="4648200" cy="639762"/>
          </a:xfrm>
        </p:spPr>
        <p:txBody>
          <a:bodyPr/>
          <a:lstStyle/>
          <a:p>
            <a:pPr algn="l"/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52" name="Content Placeholder 2"/>
          <p:cNvSpPr>
            <a:spLocks noGrp="1"/>
          </p:cNvSpPr>
          <p:nvPr>
            <p:ph sz="half" idx="2"/>
          </p:nvPr>
        </p:nvSpPr>
        <p:spPr>
          <a:xfrm>
            <a:off x="4425433" y="10959"/>
            <a:ext cx="533400" cy="106680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sz="3100" b="1" dirty="0" smtClean="0"/>
              <a:t>O</a:t>
            </a:r>
          </a:p>
          <a:p>
            <a:pPr marL="45720" indent="0">
              <a:buNone/>
            </a:pPr>
            <a:r>
              <a:rPr lang="en-US" sz="3400" dirty="0"/>
              <a:t>A</a:t>
            </a:r>
            <a:endParaRPr lang="en-US" sz="3400" dirty="0" smtClean="0"/>
          </a:p>
          <a:p>
            <a:pPr marL="4572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368226"/>
            <a:ext cx="4511777" cy="127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6800" y="228600"/>
            <a:ext cx="40545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74258" y="711634"/>
            <a:ext cx="0" cy="1015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142104" y="1783501"/>
            <a:ext cx="465803" cy="44564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89018" y="1726663"/>
            <a:ext cx="458676" cy="43427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6523059" y="636004"/>
            <a:ext cx="1213843" cy="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64001" y="1875628"/>
            <a:ext cx="118779" cy="191867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72604" y="711634"/>
            <a:ext cx="814662" cy="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861768" y="1501771"/>
            <a:ext cx="228600" cy="2580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14288" y="1486696"/>
            <a:ext cx="239424" cy="23996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4"/>
          <p:cNvSpPr txBox="1">
            <a:spLocks/>
          </p:cNvSpPr>
          <p:nvPr/>
        </p:nvSpPr>
        <p:spPr>
          <a:xfrm>
            <a:off x="4077986" y="1857364"/>
            <a:ext cx="5066014" cy="19618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 smtClean="0"/>
          </a:p>
          <a:p>
            <a:pPr marL="45720" indent="0">
              <a:buNone/>
            </a:pPr>
            <a:r>
              <a:rPr lang="en-US" sz="2600" dirty="0" smtClean="0"/>
              <a:t>Đ1                                          Đ2</a:t>
            </a:r>
          </a:p>
          <a:p>
            <a:pPr marL="4572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</a:t>
            </a:r>
          </a:p>
          <a:p>
            <a:pPr marL="45720" indent="0">
              <a:buNone/>
            </a:pPr>
            <a:r>
              <a:rPr lang="en-US" sz="2600" dirty="0"/>
              <a:t> </a:t>
            </a:r>
            <a:endParaRPr lang="en-US" sz="2600" dirty="0" smtClean="0"/>
          </a:p>
          <a:p>
            <a:pPr marL="4572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C</a:t>
            </a:r>
            <a:r>
              <a:rPr lang="en-US" sz="2000" dirty="0" smtClean="0"/>
              <a:t>T</a:t>
            </a:r>
            <a:r>
              <a:rPr lang="en-US" dirty="0" smtClean="0"/>
              <a:t>1</a:t>
            </a:r>
            <a:r>
              <a:rPr lang="en-US" sz="2600" dirty="0" smtClean="0"/>
              <a:t>                          </a:t>
            </a:r>
            <a:r>
              <a:rPr lang="en-US" sz="2000" dirty="0" smtClean="0"/>
              <a:t>CT</a:t>
            </a:r>
            <a:r>
              <a:rPr lang="en-US" dirty="0" smtClean="0"/>
              <a:t>2</a:t>
            </a:r>
            <a:endParaRPr lang="en-US" sz="3500" dirty="0" smtClean="0"/>
          </a:p>
          <a:p>
            <a:r>
              <a:rPr lang="en-US" sz="2400" dirty="0" smtClean="0"/>
              <a:t>      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4987266" y="678820"/>
            <a:ext cx="1655" cy="18106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4899425" y="827408"/>
            <a:ext cx="22627" cy="1913961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Litebulb"/>
          <p:cNvSpPr>
            <a:spLocks noEditPoints="1" noChangeArrowheads="1"/>
          </p:cNvSpPr>
          <p:nvPr/>
        </p:nvSpPr>
        <p:spPr bwMode="auto">
          <a:xfrm rot="10800000">
            <a:off x="3714744" y="1000108"/>
            <a:ext cx="838200" cy="111538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8" name="Straight Connector 157"/>
          <p:cNvCxnSpPr/>
          <p:nvPr/>
        </p:nvCxnSpPr>
        <p:spPr>
          <a:xfrm>
            <a:off x="6585142" y="704308"/>
            <a:ext cx="1151760" cy="184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6585142" y="676980"/>
            <a:ext cx="0" cy="2064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6509288" y="651198"/>
            <a:ext cx="0" cy="18425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4237819" y="816135"/>
            <a:ext cx="684232" cy="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5076358" y="1138974"/>
            <a:ext cx="1324786" cy="143276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7" name="Straight Connector 246"/>
          <p:cNvCxnSpPr/>
          <p:nvPr/>
        </p:nvCxnSpPr>
        <p:spPr>
          <a:xfrm flipH="1">
            <a:off x="5745730" y="212064"/>
            <a:ext cx="9276" cy="2531136"/>
          </a:xfrm>
          <a:prstGeom prst="line">
            <a:avLst/>
          </a:prstGeom>
          <a:ln w="28575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H="1">
            <a:off x="5641514" y="368226"/>
            <a:ext cx="5430" cy="88304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5323356" y="1254853"/>
            <a:ext cx="642068" cy="4959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961244" y="1254853"/>
            <a:ext cx="0" cy="57824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67805" y="1872970"/>
            <a:ext cx="118779" cy="191867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4900834" y="2741369"/>
            <a:ext cx="1708342" cy="1831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Oval 264"/>
          <p:cNvSpPr/>
          <p:nvPr/>
        </p:nvSpPr>
        <p:spPr>
          <a:xfrm>
            <a:off x="5789017" y="1740534"/>
            <a:ext cx="458676" cy="43427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5142104" y="1726832"/>
            <a:ext cx="458676" cy="43427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1" name="Straight Connector 270"/>
          <p:cNvCxnSpPr>
            <a:endCxn id="265" idx="6"/>
          </p:cNvCxnSpPr>
          <p:nvPr/>
        </p:nvCxnSpPr>
        <p:spPr>
          <a:xfrm>
            <a:off x="5958967" y="1863342"/>
            <a:ext cx="288726" cy="94331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5958966" y="1251177"/>
            <a:ext cx="0" cy="57824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6032091" y="2068810"/>
            <a:ext cx="0" cy="42070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266" idx="6"/>
          </p:cNvCxnSpPr>
          <p:nvPr/>
        </p:nvCxnSpPr>
        <p:spPr>
          <a:xfrm>
            <a:off x="5337292" y="1871638"/>
            <a:ext cx="263488" cy="72333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5371442" y="2044711"/>
            <a:ext cx="11664" cy="444799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5326645" y="1285226"/>
            <a:ext cx="0" cy="57824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4988921" y="2489510"/>
            <a:ext cx="394185" cy="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itebulb"/>
          <p:cNvSpPr>
            <a:spLocks noEditPoints="1" noChangeArrowheads="1"/>
          </p:cNvSpPr>
          <p:nvPr/>
        </p:nvSpPr>
        <p:spPr bwMode="auto">
          <a:xfrm rot="10800000">
            <a:off x="7358082" y="928670"/>
            <a:ext cx="838200" cy="111538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2123728" y="3924483"/>
            <a:ext cx="6696744" cy="873842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66FF"/>
                </a:solidFill>
              </a:rPr>
              <a:t>.</a:t>
            </a:r>
            <a:endParaRPr lang="en-US" sz="3200" dirty="0">
              <a:solidFill>
                <a:srgbClr val="0066FF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958966" y="1241237"/>
            <a:ext cx="0" cy="57824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202934" y="1496621"/>
            <a:ext cx="228600" cy="1705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861768" y="1521407"/>
            <a:ext cx="228600" cy="1705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6044597" y="2489510"/>
            <a:ext cx="464691" cy="4192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61118" y="1097006"/>
            <a:ext cx="2008314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9215" y="1147009"/>
            <a:ext cx="2008314" cy="1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Placeholder 1"/>
          <p:cNvSpPr txBox="1">
            <a:spLocks/>
          </p:cNvSpPr>
          <p:nvPr/>
        </p:nvSpPr>
        <p:spPr>
          <a:xfrm>
            <a:off x="-22123" y="188640"/>
            <a:ext cx="3798311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vi-VN" u="sng" dirty="0" smtClean="0"/>
          </a:p>
          <a:p>
            <a:pPr algn="l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vi-V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 đồ lắp đặt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Placeholder 3"/>
          <p:cNvSpPr txBox="1">
            <a:spLocks/>
          </p:cNvSpPr>
          <p:nvPr/>
        </p:nvSpPr>
        <p:spPr>
          <a:xfrm>
            <a:off x="97849" y="882824"/>
            <a:ext cx="3330447" cy="5619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guyên lý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3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71538" y="1500174"/>
            <a:ext cx="4648200" cy="639762"/>
          </a:xfrm>
        </p:spPr>
        <p:txBody>
          <a:bodyPr/>
          <a:lstStyle/>
          <a:p>
            <a:pPr algn="l"/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52" name="Content Placeholder 2"/>
          <p:cNvSpPr>
            <a:spLocks noGrp="1"/>
          </p:cNvSpPr>
          <p:nvPr>
            <p:ph sz="half" idx="2"/>
          </p:nvPr>
        </p:nvSpPr>
        <p:spPr>
          <a:xfrm>
            <a:off x="4425433" y="10959"/>
            <a:ext cx="533400" cy="106680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sz="3100" b="1" dirty="0" smtClean="0"/>
              <a:t>O</a:t>
            </a:r>
          </a:p>
          <a:p>
            <a:pPr marL="45720" indent="0">
              <a:buNone/>
            </a:pPr>
            <a:r>
              <a:rPr lang="en-US" sz="3400" dirty="0"/>
              <a:t>A</a:t>
            </a:r>
            <a:endParaRPr lang="en-US" sz="3400" dirty="0" smtClean="0"/>
          </a:p>
          <a:p>
            <a:pPr marL="4572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368226"/>
            <a:ext cx="4511777" cy="127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6800" y="228600"/>
            <a:ext cx="40545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172604" y="711634"/>
            <a:ext cx="1654" cy="987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142104" y="1783501"/>
            <a:ext cx="465803" cy="44564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89018" y="1726663"/>
            <a:ext cx="458676" cy="43427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110" idx="3"/>
          </p:cNvCxnSpPr>
          <p:nvPr/>
        </p:nvCxnSpPr>
        <p:spPr>
          <a:xfrm>
            <a:off x="6577207" y="928670"/>
            <a:ext cx="1213843" cy="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64001" y="1875628"/>
            <a:ext cx="118779" cy="191867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72604" y="711634"/>
            <a:ext cx="814662" cy="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861768" y="1501771"/>
            <a:ext cx="228600" cy="2580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14288" y="1486696"/>
            <a:ext cx="239424" cy="23996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4988921" y="678820"/>
            <a:ext cx="0" cy="14588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876800" y="810339"/>
            <a:ext cx="0" cy="1493879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Litebulb"/>
          <p:cNvSpPr>
            <a:spLocks noEditPoints="1" noChangeArrowheads="1"/>
          </p:cNvSpPr>
          <p:nvPr/>
        </p:nvSpPr>
        <p:spPr bwMode="auto">
          <a:xfrm rot="10800000">
            <a:off x="7358082" y="928670"/>
            <a:ext cx="865936" cy="1159929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00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8" name="Straight Connector 157"/>
          <p:cNvCxnSpPr/>
          <p:nvPr/>
        </p:nvCxnSpPr>
        <p:spPr>
          <a:xfrm>
            <a:off x="6585142" y="676980"/>
            <a:ext cx="1151760" cy="184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6585142" y="676980"/>
            <a:ext cx="0" cy="1671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6509288" y="651198"/>
            <a:ext cx="0" cy="14336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4237819" y="763436"/>
            <a:ext cx="638981" cy="46312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5076358" y="1138974"/>
            <a:ext cx="1324786" cy="143276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7" name="Straight Connector 246"/>
          <p:cNvCxnSpPr/>
          <p:nvPr/>
        </p:nvCxnSpPr>
        <p:spPr>
          <a:xfrm flipH="1">
            <a:off x="5736456" y="212064"/>
            <a:ext cx="18549" cy="2134723"/>
          </a:xfrm>
          <a:prstGeom prst="line">
            <a:avLst/>
          </a:prstGeom>
          <a:ln w="28575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H="1">
            <a:off x="5641514" y="368226"/>
            <a:ext cx="5430" cy="88304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5323356" y="1254853"/>
            <a:ext cx="642068" cy="4959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961244" y="1254853"/>
            <a:ext cx="0" cy="57824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67805" y="1872970"/>
            <a:ext cx="118779" cy="191867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4876800" y="2346787"/>
            <a:ext cx="1708342" cy="1831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Oval 264"/>
          <p:cNvSpPr/>
          <p:nvPr/>
        </p:nvSpPr>
        <p:spPr>
          <a:xfrm>
            <a:off x="5789017" y="1740534"/>
            <a:ext cx="458676" cy="43427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5142104" y="1726832"/>
            <a:ext cx="458676" cy="43427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1" name="Straight Connector 270"/>
          <p:cNvCxnSpPr/>
          <p:nvPr/>
        </p:nvCxnSpPr>
        <p:spPr>
          <a:xfrm>
            <a:off x="5958966" y="1863342"/>
            <a:ext cx="118779" cy="191867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5958966" y="1251177"/>
            <a:ext cx="0" cy="57824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6100182" y="2055106"/>
            <a:ext cx="406194" cy="28723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 flipH="1">
            <a:off x="5323356" y="1871638"/>
            <a:ext cx="13936" cy="13468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5326645" y="1285226"/>
            <a:ext cx="0" cy="57824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flipV="1">
            <a:off x="4987266" y="2047226"/>
            <a:ext cx="336090" cy="90413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tebulb"/>
          <p:cNvSpPr>
            <a:spLocks noEditPoints="1" noChangeArrowheads="1"/>
          </p:cNvSpPr>
          <p:nvPr/>
        </p:nvSpPr>
        <p:spPr bwMode="auto">
          <a:xfrm rot="10800000">
            <a:off x="3714744" y="1000108"/>
            <a:ext cx="865936" cy="1159929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00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Content Placeholder 4"/>
          <p:cNvSpPr txBox="1">
            <a:spLocks/>
          </p:cNvSpPr>
          <p:nvPr/>
        </p:nvSpPr>
        <p:spPr>
          <a:xfrm>
            <a:off x="3786182" y="1857364"/>
            <a:ext cx="5066014" cy="19618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 smtClean="0"/>
          </a:p>
          <a:p>
            <a:pPr marL="45720" indent="0">
              <a:buNone/>
            </a:pPr>
            <a:r>
              <a:rPr lang="en-US" sz="2600" dirty="0" smtClean="0"/>
              <a:t>Đ1                                    Đ2</a:t>
            </a:r>
          </a:p>
          <a:p>
            <a:pPr marL="4572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</a:t>
            </a:r>
            <a:r>
              <a:rPr lang="en-US" sz="2000" dirty="0" smtClean="0"/>
              <a:t>CT</a:t>
            </a:r>
            <a:r>
              <a:rPr lang="en-US" dirty="0" smtClean="0"/>
              <a:t>1</a:t>
            </a:r>
            <a:r>
              <a:rPr lang="en-US" sz="2600" dirty="0" smtClean="0"/>
              <a:t>               </a:t>
            </a:r>
            <a:r>
              <a:rPr lang="en-US" sz="2000" dirty="0" smtClean="0"/>
              <a:t>CT</a:t>
            </a:r>
            <a:r>
              <a:rPr lang="en-US" dirty="0" smtClean="0"/>
              <a:t>2</a:t>
            </a:r>
            <a:endParaRPr lang="en-US" sz="3500" dirty="0" smtClean="0"/>
          </a:p>
          <a:p>
            <a:r>
              <a:rPr lang="en-US" sz="2400" dirty="0" smtClean="0"/>
              <a:t>      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1475656" y="3500438"/>
            <a:ext cx="7272808" cy="627158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cả hai đèn sáng </a:t>
            </a:r>
            <a:endParaRPr lang="en-US" sz="36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202934" y="1496621"/>
            <a:ext cx="228600" cy="1705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861768" y="1521407"/>
            <a:ext cx="228600" cy="1705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24622" y="4802362"/>
            <a:ext cx="7704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marL="502920" indent="-45720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9215" y="1147009"/>
            <a:ext cx="2008314" cy="1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89623" l="310" r="3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61118" y="1097006"/>
            <a:ext cx="2008314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Placeholder 1"/>
          <p:cNvSpPr txBox="1">
            <a:spLocks/>
          </p:cNvSpPr>
          <p:nvPr/>
        </p:nvSpPr>
        <p:spPr>
          <a:xfrm>
            <a:off x="-22123" y="44624"/>
            <a:ext cx="3798311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vi-VN" u="sng" dirty="0" smtClean="0"/>
          </a:p>
          <a:p>
            <a:pPr algn="l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vi-V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 đồ lắp đặt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Placeholder 3"/>
          <p:cNvSpPr txBox="1">
            <a:spLocks/>
          </p:cNvSpPr>
          <p:nvPr/>
        </p:nvSpPr>
        <p:spPr>
          <a:xfrm>
            <a:off x="97849" y="738808"/>
            <a:ext cx="3330447" cy="5619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guyên lý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  <p:bldP spid="110" grpId="0" animBg="1"/>
      <p:bldP spid="46" grpId="0" animBg="1"/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70155" y="1566905"/>
            <a:ext cx="4648200" cy="639762"/>
          </a:xfrm>
        </p:spPr>
        <p:txBody>
          <a:bodyPr/>
          <a:lstStyle/>
          <a:p>
            <a:pPr algn="l"/>
            <a:r>
              <a:rPr lang="en-US" sz="900" dirty="0" smtClean="0"/>
              <a:t>.</a:t>
            </a:r>
            <a:endParaRPr lang="en-US" sz="9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329253" y="945872"/>
            <a:ext cx="4511777" cy="127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29035" y="231117"/>
            <a:ext cx="40545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H="1">
            <a:off x="8001000" y="231117"/>
            <a:ext cx="18550" cy="2238666"/>
          </a:xfrm>
          <a:prstGeom prst="line">
            <a:avLst/>
          </a:prstGeom>
          <a:ln w="28575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5641514" y="945872"/>
            <a:ext cx="13972" cy="1498687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Oval 264"/>
          <p:cNvSpPr/>
          <p:nvPr/>
        </p:nvSpPr>
        <p:spPr>
          <a:xfrm>
            <a:off x="6585142" y="1521407"/>
            <a:ext cx="458676" cy="43427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6585142" y="2216540"/>
            <a:ext cx="458676" cy="43427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1" name="Straight Connector 270"/>
          <p:cNvCxnSpPr>
            <a:endCxn id="265" idx="4"/>
          </p:cNvCxnSpPr>
          <p:nvPr/>
        </p:nvCxnSpPr>
        <p:spPr>
          <a:xfrm>
            <a:off x="6732436" y="1714050"/>
            <a:ext cx="82044" cy="241635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>
            <a:stCxn id="266" idx="4"/>
          </p:cNvCxnSpPr>
          <p:nvPr/>
        </p:nvCxnSpPr>
        <p:spPr>
          <a:xfrm flipH="1" flipV="1">
            <a:off x="6743612" y="2472443"/>
            <a:ext cx="70868" cy="178375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013424" y="2359288"/>
            <a:ext cx="228600" cy="1705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127724" y="1618646"/>
            <a:ext cx="228600" cy="1705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>
            <a:off x="5655486" y="1701438"/>
            <a:ext cx="1076950" cy="2522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641514" y="2457171"/>
            <a:ext cx="1090922" cy="12612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918731" y="1724822"/>
            <a:ext cx="1082269" cy="184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937281" y="2475431"/>
            <a:ext cx="1082269" cy="184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lowchart: Summing Junction 235"/>
          <p:cNvSpPr/>
          <p:nvPr/>
        </p:nvSpPr>
        <p:spPr>
          <a:xfrm>
            <a:off x="7172091" y="1521407"/>
            <a:ext cx="447909" cy="380685"/>
          </a:xfrm>
          <a:prstGeom prst="flowChartSummingJunc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Summing Junction 89"/>
          <p:cNvSpPr/>
          <p:nvPr/>
        </p:nvSpPr>
        <p:spPr>
          <a:xfrm>
            <a:off x="7254460" y="2231082"/>
            <a:ext cx="447909" cy="419736"/>
          </a:xfrm>
          <a:prstGeom prst="flowChartSummingJunc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34104" y="2287487"/>
            <a:ext cx="2428892" cy="436921"/>
          </a:xfrm>
          <a:prstGeom prst="rect">
            <a:avLst/>
          </a:prstGeom>
          <a:solidFill>
            <a:srgbClr val="66FFCC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dirty="0" smtClean="0">
                <a:solidFill>
                  <a:srgbClr val="0066FF"/>
                </a:solidFill>
              </a:rPr>
              <a:t>( </a:t>
            </a:r>
            <a:r>
              <a:rPr lang="en-US" sz="2400" dirty="0" err="1" smtClean="0">
                <a:solidFill>
                  <a:srgbClr val="0066FF"/>
                </a:solidFill>
              </a:rPr>
              <a:t>Ghi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</a:rPr>
              <a:t>nội</a:t>
            </a:r>
            <a:r>
              <a:rPr lang="en-US" sz="2400" dirty="0" smtClean="0">
                <a:solidFill>
                  <a:srgbClr val="0066FF"/>
                </a:solidFill>
              </a:rPr>
              <a:t> dung )</a:t>
            </a:r>
            <a:endParaRPr lang="en-US" sz="2400" dirty="0">
              <a:solidFill>
                <a:srgbClr val="0066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2979034"/>
            <a:ext cx="78440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vi-VN" sz="3200">
                <a:solidFill>
                  <a:srgbClr val="4A4A4A"/>
                </a:solidFill>
                <a:latin typeface="Muli"/>
              </a:rPr>
              <a:t>Hai mạch điện của hai đèn mắc song song nhau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3200">
                <a:solidFill>
                  <a:srgbClr val="4A4A4A"/>
                </a:solidFill>
                <a:latin typeface="Muli"/>
              </a:rPr>
              <a:t>Hai công tắc độc lập với nhau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3200">
                <a:solidFill>
                  <a:srgbClr val="4A4A4A"/>
                </a:solidFill>
                <a:latin typeface="Muli"/>
              </a:rPr>
              <a:t>Công tắc nào đóng thì đèn của mạch đó sáng; ngược lại, ngắt mạch thì đèn đó tắt</a:t>
            </a:r>
            <a:endParaRPr lang="vi-VN" sz="3200" b="0" i="0">
              <a:solidFill>
                <a:srgbClr val="4A4A4A"/>
              </a:solidFill>
              <a:effectLst/>
              <a:latin typeface="Muli"/>
            </a:endParaRPr>
          </a:p>
        </p:txBody>
      </p:sp>
      <p:sp>
        <p:nvSpPr>
          <p:cNvPr id="27" name="Text Placeholder 1"/>
          <p:cNvSpPr txBox="1">
            <a:spLocks/>
          </p:cNvSpPr>
          <p:nvPr/>
        </p:nvSpPr>
        <p:spPr>
          <a:xfrm>
            <a:off x="-22123" y="44624"/>
            <a:ext cx="3798311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vi-VN" u="sng" dirty="0" smtClean="0"/>
          </a:p>
          <a:p>
            <a:pPr algn="l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vi-V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 đồ lắp đặt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97849" y="738808"/>
            <a:ext cx="3330447" cy="5619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guyên lý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9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mpaud4.wav"/>
          </p:stSnd>
        </p:sndAc>
      </p:transition>
    </mc:Choice>
    <mc:Fallback xmlns="">
      <p:transition spd="slow">
        <p:sndAc>
          <p:stSnd>
            <p:snd r:embed="rId3" name="wmpaud4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37184" y="691821"/>
            <a:ext cx="4648200" cy="639762"/>
          </a:xfrm>
        </p:spPr>
        <p:txBody>
          <a:bodyPr/>
          <a:lstStyle/>
          <a:p>
            <a:r>
              <a:rPr lang="vi-VN" sz="3200" smtClean="0">
                <a:solidFill>
                  <a:schemeClr val="tx1"/>
                </a:solidFill>
              </a:rPr>
              <a:t>1,b.</a:t>
            </a:r>
            <a:r>
              <a:rPr lang="vi-VN" sz="3200" u="sng" smtClean="0">
                <a:solidFill>
                  <a:schemeClr val="tx1"/>
                </a:solidFill>
              </a:rPr>
              <a:t>Vẽ sơ đồ lắp đặt </a:t>
            </a:r>
            <a:r>
              <a:rPr lang="vi-VN" sz="900" smtClean="0">
                <a:solidFill>
                  <a:schemeClr val="tx1"/>
                </a:solidFill>
              </a:rPr>
              <a:t>: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29253" y="945872"/>
            <a:ext cx="4511777" cy="127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29035" y="231117"/>
            <a:ext cx="40545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H="1">
            <a:off x="8001000" y="231117"/>
            <a:ext cx="18550" cy="2238666"/>
          </a:xfrm>
          <a:prstGeom prst="line">
            <a:avLst/>
          </a:prstGeom>
          <a:ln w="28575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5641514" y="945872"/>
            <a:ext cx="13972" cy="1498687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Oval 264"/>
          <p:cNvSpPr/>
          <p:nvPr/>
        </p:nvSpPr>
        <p:spPr>
          <a:xfrm>
            <a:off x="6585142" y="1521407"/>
            <a:ext cx="458676" cy="43427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6585142" y="2216540"/>
            <a:ext cx="458676" cy="43427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1" name="Straight Connector 270"/>
          <p:cNvCxnSpPr>
            <a:endCxn id="265" idx="4"/>
          </p:cNvCxnSpPr>
          <p:nvPr/>
        </p:nvCxnSpPr>
        <p:spPr>
          <a:xfrm>
            <a:off x="6732436" y="1714050"/>
            <a:ext cx="82044" cy="241635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>
            <a:stCxn id="266" idx="4"/>
          </p:cNvCxnSpPr>
          <p:nvPr/>
        </p:nvCxnSpPr>
        <p:spPr>
          <a:xfrm flipH="1" flipV="1">
            <a:off x="6743612" y="2472443"/>
            <a:ext cx="70868" cy="178375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013424" y="2359288"/>
            <a:ext cx="228600" cy="1705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127724" y="1618646"/>
            <a:ext cx="228600" cy="1705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>
            <a:off x="5655486" y="1701438"/>
            <a:ext cx="1076950" cy="2522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641514" y="2457171"/>
            <a:ext cx="1090922" cy="12612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918731" y="1724822"/>
            <a:ext cx="1082269" cy="184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937281" y="2475431"/>
            <a:ext cx="1082269" cy="184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lowchart: Summing Junction 235"/>
          <p:cNvSpPr/>
          <p:nvPr/>
        </p:nvSpPr>
        <p:spPr>
          <a:xfrm>
            <a:off x="7172091" y="1521407"/>
            <a:ext cx="447909" cy="380685"/>
          </a:xfrm>
          <a:prstGeom prst="flowChartSummingJunc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Summing Junction 89"/>
          <p:cNvSpPr/>
          <p:nvPr/>
        </p:nvSpPr>
        <p:spPr>
          <a:xfrm>
            <a:off x="7254460" y="2231082"/>
            <a:ext cx="447909" cy="419736"/>
          </a:xfrm>
          <a:prstGeom prst="flowChartSummingJunc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"/>
          <p:cNvSpPr txBox="1">
            <a:spLocks/>
          </p:cNvSpPr>
          <p:nvPr/>
        </p:nvSpPr>
        <p:spPr>
          <a:xfrm>
            <a:off x="-22123" y="44624"/>
            <a:ext cx="3798311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vi-VN" u="sng" dirty="0" smtClean="0"/>
          </a:p>
          <a:p>
            <a:pPr algn="l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vi-V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 đồ lắp đặt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9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mpaud4.wav"/>
          </p:stSnd>
        </p:sndAc>
      </p:transition>
    </mc:Choice>
    <mc:Fallback xmlns="">
      <p:transition spd="slow">
        <p:sndAc>
          <p:stSnd>
            <p:snd r:embed="rId3" name="wmpaud4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3479</TotalTime>
  <Words>737</Words>
  <Application>Microsoft Office PowerPoint</Application>
  <PresentationFormat>On-screen Show (4:3)</PresentationFormat>
  <Paragraphs>223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.VnTime</vt:lpstr>
      <vt:lpstr>Arial</vt:lpstr>
      <vt:lpstr>Calibri</vt:lpstr>
      <vt:lpstr>Calibri Light</vt:lpstr>
      <vt:lpstr>Georgia</vt:lpstr>
      <vt:lpstr>Muli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</vt:lpstr>
      <vt:lpstr>.</vt:lpstr>
      <vt:lpstr>.</vt:lpstr>
      <vt:lpstr>Quy trình lắp đặt mạch điện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vanmanh</dc:creator>
  <cp:lastModifiedBy>Trang</cp:lastModifiedBy>
  <cp:revision>374</cp:revision>
  <dcterms:created xsi:type="dcterms:W3CDTF">2015-12-22T11:22:21Z</dcterms:created>
  <dcterms:modified xsi:type="dcterms:W3CDTF">2022-02-16T13:56:00Z</dcterms:modified>
</cp:coreProperties>
</file>