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9" r:id="rId2"/>
    <p:sldId id="260" r:id="rId3"/>
    <p:sldId id="261" r:id="rId4"/>
    <p:sldId id="262" r:id="rId5"/>
    <p:sldId id="263" r:id="rId6"/>
    <p:sldId id="264" r:id="rId7"/>
    <p:sldId id="266" r:id="rId8"/>
    <p:sldId id="265" r:id="rId9"/>
    <p:sldId id="268" r:id="rId10"/>
    <p:sldId id="267" r:id="rId11"/>
    <p:sldId id="270" r:id="rId12"/>
    <p:sldId id="269" r:id="rId13"/>
    <p:sldId id="271" r:id="rId14"/>
    <p:sldId id="272" r:id="rId15"/>
    <p:sldId id="275" r:id="rId16"/>
    <p:sldId id="276" r:id="rId17"/>
    <p:sldId id="279" r:id="rId18"/>
    <p:sldId id="300" r:id="rId19"/>
    <p:sldId id="301" r:id="rId20"/>
    <p:sldId id="302" r:id="rId21"/>
    <p:sldId id="303" r:id="rId22"/>
    <p:sldId id="273" r:id="rId23"/>
    <p:sldId id="274" r:id="rId24"/>
    <p:sldId id="280" r:id="rId25"/>
    <p:sldId id="281" r:id="rId26"/>
    <p:sldId id="283" r:id="rId27"/>
    <p:sldId id="304" r:id="rId28"/>
    <p:sldId id="284" r:id="rId29"/>
    <p:sldId id="285" r:id="rId30"/>
    <p:sldId id="286" r:id="rId31"/>
    <p:sldId id="287" r:id="rId32"/>
    <p:sldId id="288" r:id="rId33"/>
    <p:sldId id="289" r:id="rId34"/>
    <p:sldId id="290" r:id="rId35"/>
    <p:sldId id="291" r:id="rId36"/>
    <p:sldId id="292" r:id="rId37"/>
    <p:sldId id="295" r:id="rId38"/>
    <p:sldId id="296" r:id="rId39"/>
    <p:sldId id="297" r:id="rId40"/>
    <p:sldId id="305" r:id="rId41"/>
    <p:sldId id="257" r:id="rId42"/>
    <p:sldId id="306" r:id="rId43"/>
    <p:sldId id="258" r:id="rId44"/>
    <p:sldId id="307" r:id="rId45"/>
    <p:sldId id="308" r:id="rId46"/>
    <p:sldId id="30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876" y="6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10DD85-A30D-4C4B-8D72-5A32705457DE}" type="datetimeFigureOut">
              <a:rPr lang="en-US" smtClean="0"/>
              <a:t>3/19/2022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431519-8321-4CB5-AE3B-18176B03AAF6}" type="slidenum">
              <a:rPr lang="en-US" smtClean="0"/>
              <a:t>‹#›</a:t>
            </a:fld>
            <a:endParaRPr lang="en-US"/>
          </a:p>
        </p:txBody>
      </p:sp>
    </p:spTree>
    <p:extLst>
      <p:ext uri="{BB962C8B-B14F-4D97-AF65-F5344CB8AC3E}">
        <p14:creationId xmlns:p14="http://schemas.microsoft.com/office/powerpoint/2010/main" val="164966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2" tIns="46031" rIns="92062" bIns="46031"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fld id="{F6FA7E7A-EFDE-4D39-953A-E4BA37B20B51}" type="slidenum">
              <a:rPr lang="en-US" altLang="en-US">
                <a:latin typeface="Arial" pitchFamily="34" charset="0"/>
              </a:rPr>
              <a:pPr algn="r" eaLnBrk="1" hangingPunct="1"/>
              <a:t>45</a:t>
            </a:fld>
            <a:endParaRPr lang="en-US" altLang="en-US">
              <a:latin typeface="Arial" pitchFamily="34" charset="0"/>
            </a:endParaRPr>
          </a:p>
        </p:txBody>
      </p:sp>
      <p:sp>
        <p:nvSpPr>
          <p:cNvPr id="116739"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2" tIns="46031" rIns="92062" bIns="46031"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fld id="{04DEF3E9-2A11-440D-AA89-DADD64449DCF}" type="slidenum">
              <a:rPr lang="en-US" altLang="en-US">
                <a:latin typeface="Arial" pitchFamily="34" charset="0"/>
              </a:rPr>
              <a:pPr algn="r" eaLnBrk="1" hangingPunct="1"/>
              <a:t>45</a:t>
            </a:fld>
            <a:endParaRPr lang="en-US" altLang="en-US">
              <a:latin typeface="Arial" pitchFamily="34" charset="0"/>
            </a:endParaRPr>
          </a:p>
        </p:txBody>
      </p:sp>
      <p:sp>
        <p:nvSpPr>
          <p:cNvPr id="11674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1" name="Rectangle 3"/>
          <p:cNvSpPr>
            <a:spLocks noGrp="1" noChangeArrowheads="1"/>
          </p:cNvSpPr>
          <p:nvPr>
            <p:ph type="body" idx="1"/>
          </p:nvPr>
        </p:nvSpPr>
        <p:spPr bwMode="auto">
          <a:xfrm>
            <a:off x="684213" y="4343400"/>
            <a:ext cx="54895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eaLnBrk="1" hangingPunct="1"/>
            <a:endParaRPr lang="vi-VN" alt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7</a:t>
            </a:fld>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8</a:t>
            </a:fld>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15</a:t>
            </a:fld>
            <a:endParaRPr lang="vi-V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2" tIns="46031" rIns="92062" bIns="46031"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fld id="{6DF7B427-6061-4F05-AEDA-2A534252128E}" type="slidenum">
              <a:rPr lang="en-US" altLang="en-US">
                <a:latin typeface="Arial" pitchFamily="34" charset="0"/>
              </a:rPr>
              <a:pPr algn="r" eaLnBrk="1" hangingPunct="1"/>
              <a:t>42</a:t>
            </a:fld>
            <a:endParaRPr lang="en-US" altLang="en-US">
              <a:latin typeface="Arial" pitchFamily="34" charset="0"/>
            </a:endParaRPr>
          </a:p>
        </p:txBody>
      </p:sp>
      <p:sp>
        <p:nvSpPr>
          <p:cNvPr id="98307"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2" tIns="46031" rIns="92062" bIns="46031"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fld id="{B74445F2-FE1C-4D12-ADA1-49E2864832AE}" type="slidenum">
              <a:rPr lang="en-US" altLang="en-US">
                <a:latin typeface="Arial" pitchFamily="34" charset="0"/>
              </a:rPr>
              <a:pPr algn="r" eaLnBrk="1" hangingPunct="1"/>
              <a:t>42</a:t>
            </a:fld>
            <a:endParaRPr lang="en-US" altLang="en-US">
              <a:latin typeface="Arial" pitchFamily="34" charset="0"/>
            </a:endParaRPr>
          </a:p>
        </p:txBody>
      </p:sp>
      <p:sp>
        <p:nvSpPr>
          <p:cNvPr id="983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9" name="Rectangle 3"/>
          <p:cNvSpPr>
            <a:spLocks noGrp="1" noChangeArrowheads="1"/>
          </p:cNvSpPr>
          <p:nvPr>
            <p:ph type="body" idx="1"/>
          </p:nvPr>
        </p:nvSpPr>
        <p:spPr bwMode="auto">
          <a:xfrm>
            <a:off x="684213" y="4343400"/>
            <a:ext cx="54895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eaLnBrk="1" hangingPunct="1"/>
            <a:endParaRPr lang="vi-VN"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0B5E06-03EE-49E7-95D7-B06B6F6933C0}"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DCC44-04A6-4C3C-AAFF-38271EBEC2C0}" type="slidenum">
              <a:rPr lang="en-US" smtClean="0"/>
              <a:t>‹#›</a:t>
            </a:fld>
            <a:endParaRPr lang="en-US"/>
          </a:p>
        </p:txBody>
      </p:sp>
    </p:spTree>
    <p:extLst>
      <p:ext uri="{BB962C8B-B14F-4D97-AF65-F5344CB8AC3E}">
        <p14:creationId xmlns:p14="http://schemas.microsoft.com/office/powerpoint/2010/main" val="1924122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0B5E06-03EE-49E7-95D7-B06B6F6933C0}"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DCC44-04A6-4C3C-AAFF-38271EBEC2C0}" type="slidenum">
              <a:rPr lang="en-US" smtClean="0"/>
              <a:t>‹#›</a:t>
            </a:fld>
            <a:endParaRPr lang="en-US"/>
          </a:p>
        </p:txBody>
      </p:sp>
    </p:spTree>
    <p:extLst>
      <p:ext uri="{BB962C8B-B14F-4D97-AF65-F5344CB8AC3E}">
        <p14:creationId xmlns:p14="http://schemas.microsoft.com/office/powerpoint/2010/main" val="3189506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0B5E06-03EE-49E7-95D7-B06B6F6933C0}"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DCC44-04A6-4C3C-AAFF-38271EBEC2C0}" type="slidenum">
              <a:rPr lang="en-US" smtClean="0"/>
              <a:t>‹#›</a:t>
            </a:fld>
            <a:endParaRPr lang="en-US"/>
          </a:p>
        </p:txBody>
      </p:sp>
    </p:spTree>
    <p:extLst>
      <p:ext uri="{BB962C8B-B14F-4D97-AF65-F5344CB8AC3E}">
        <p14:creationId xmlns:p14="http://schemas.microsoft.com/office/powerpoint/2010/main" val="854223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 name="Google Shape;22;p6"/>
          <p:cNvPicPr preferRelativeResize="0">
            <a:picLocks noChangeAspect="1" noChangeArrowheads="1"/>
          </p:cNvPicPr>
          <p:nvPr/>
        </p:nvPicPr>
        <p:blipFill>
          <a:blip r:embed="rId2"/>
          <a:srcRect t="3044" b="39510"/>
          <a:stretch>
            <a:fillRect/>
          </a:stretch>
        </p:blipFill>
        <p:spPr bwMode="auto">
          <a:xfrm>
            <a:off x="-247650" y="-249238"/>
            <a:ext cx="9736138" cy="7359651"/>
          </a:xfrm>
          <a:prstGeom prst="rect">
            <a:avLst/>
          </a:prstGeom>
          <a:noFill/>
          <a:ln w="9525">
            <a:noFill/>
            <a:miter lim="800000"/>
            <a:headEnd/>
            <a:tailEnd/>
          </a:ln>
        </p:spPr>
      </p:pic>
      <p:pic>
        <p:nvPicPr>
          <p:cNvPr id="3" name="Google Shape;23;p6"/>
          <p:cNvPicPr preferRelativeResize="0">
            <a:picLocks noChangeAspect="1" noChangeArrowheads="1"/>
          </p:cNvPicPr>
          <p:nvPr/>
        </p:nvPicPr>
        <p:blipFill>
          <a:blip r:embed="rId3"/>
          <a:srcRect/>
          <a:stretch>
            <a:fillRect/>
          </a:stretch>
        </p:blipFill>
        <p:spPr bwMode="auto">
          <a:xfrm>
            <a:off x="254001" y="268290"/>
            <a:ext cx="8636000" cy="6321425"/>
          </a:xfrm>
          <a:prstGeom prst="rect">
            <a:avLst/>
          </a:prstGeom>
          <a:noFill/>
          <a:ln w="9525">
            <a:noFill/>
            <a:miter lim="800000"/>
            <a:headEnd/>
            <a:tailEnd/>
          </a:ln>
        </p:spPr>
      </p:pic>
    </p:spTree>
    <p:extLst>
      <p:ext uri="{BB962C8B-B14F-4D97-AF65-F5344CB8AC3E}">
        <p14:creationId xmlns:p14="http://schemas.microsoft.com/office/powerpoint/2010/main" val="179196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0B5E06-03EE-49E7-95D7-B06B6F6933C0}"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DCC44-04A6-4C3C-AAFF-38271EBEC2C0}" type="slidenum">
              <a:rPr lang="en-US" smtClean="0"/>
              <a:t>‹#›</a:t>
            </a:fld>
            <a:endParaRPr lang="en-US"/>
          </a:p>
        </p:txBody>
      </p:sp>
    </p:spTree>
    <p:extLst>
      <p:ext uri="{BB962C8B-B14F-4D97-AF65-F5344CB8AC3E}">
        <p14:creationId xmlns:p14="http://schemas.microsoft.com/office/powerpoint/2010/main" val="311580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0B5E06-03EE-49E7-95D7-B06B6F6933C0}"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DCC44-04A6-4C3C-AAFF-38271EBEC2C0}" type="slidenum">
              <a:rPr lang="en-US" smtClean="0"/>
              <a:t>‹#›</a:t>
            </a:fld>
            <a:endParaRPr lang="en-US"/>
          </a:p>
        </p:txBody>
      </p:sp>
    </p:spTree>
    <p:extLst>
      <p:ext uri="{BB962C8B-B14F-4D97-AF65-F5344CB8AC3E}">
        <p14:creationId xmlns:p14="http://schemas.microsoft.com/office/powerpoint/2010/main" val="102782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0B5E06-03EE-49E7-95D7-B06B6F6933C0}"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DCC44-04A6-4C3C-AAFF-38271EBEC2C0}" type="slidenum">
              <a:rPr lang="en-US" smtClean="0"/>
              <a:t>‹#›</a:t>
            </a:fld>
            <a:endParaRPr lang="en-US"/>
          </a:p>
        </p:txBody>
      </p:sp>
    </p:spTree>
    <p:extLst>
      <p:ext uri="{BB962C8B-B14F-4D97-AF65-F5344CB8AC3E}">
        <p14:creationId xmlns:p14="http://schemas.microsoft.com/office/powerpoint/2010/main" val="75092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0B5E06-03EE-49E7-95D7-B06B6F6933C0}" type="datetimeFigureOut">
              <a:rPr lang="en-US" smtClean="0"/>
              <a:t>3/19/2022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EDCC44-04A6-4C3C-AAFF-38271EBEC2C0}" type="slidenum">
              <a:rPr lang="en-US" smtClean="0"/>
              <a:t>‹#›</a:t>
            </a:fld>
            <a:endParaRPr lang="en-US"/>
          </a:p>
        </p:txBody>
      </p:sp>
    </p:spTree>
    <p:extLst>
      <p:ext uri="{BB962C8B-B14F-4D97-AF65-F5344CB8AC3E}">
        <p14:creationId xmlns:p14="http://schemas.microsoft.com/office/powerpoint/2010/main" val="8630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0B5E06-03EE-49E7-95D7-B06B6F6933C0}" type="datetimeFigureOut">
              <a:rPr lang="en-US" smtClean="0"/>
              <a:t>3/19/2022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EDCC44-04A6-4C3C-AAFF-38271EBEC2C0}" type="slidenum">
              <a:rPr lang="en-US" smtClean="0"/>
              <a:t>‹#›</a:t>
            </a:fld>
            <a:endParaRPr lang="en-US"/>
          </a:p>
        </p:txBody>
      </p:sp>
    </p:spTree>
    <p:extLst>
      <p:ext uri="{BB962C8B-B14F-4D97-AF65-F5344CB8AC3E}">
        <p14:creationId xmlns:p14="http://schemas.microsoft.com/office/powerpoint/2010/main" val="3714970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B5E06-03EE-49E7-95D7-B06B6F6933C0}" type="datetimeFigureOut">
              <a:rPr lang="en-US" smtClean="0"/>
              <a:t>3/19/2022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EDCC44-04A6-4C3C-AAFF-38271EBEC2C0}" type="slidenum">
              <a:rPr lang="en-US" smtClean="0"/>
              <a:t>‹#›</a:t>
            </a:fld>
            <a:endParaRPr lang="en-US"/>
          </a:p>
        </p:txBody>
      </p:sp>
    </p:spTree>
    <p:extLst>
      <p:ext uri="{BB962C8B-B14F-4D97-AF65-F5344CB8AC3E}">
        <p14:creationId xmlns:p14="http://schemas.microsoft.com/office/powerpoint/2010/main" val="1451595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0B5E06-03EE-49E7-95D7-B06B6F6933C0}"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DCC44-04A6-4C3C-AAFF-38271EBEC2C0}" type="slidenum">
              <a:rPr lang="en-US" smtClean="0"/>
              <a:t>‹#›</a:t>
            </a:fld>
            <a:endParaRPr lang="en-US"/>
          </a:p>
        </p:txBody>
      </p:sp>
    </p:spTree>
    <p:extLst>
      <p:ext uri="{BB962C8B-B14F-4D97-AF65-F5344CB8AC3E}">
        <p14:creationId xmlns:p14="http://schemas.microsoft.com/office/powerpoint/2010/main" val="391425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0B5E06-03EE-49E7-95D7-B06B6F6933C0}"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DCC44-04A6-4C3C-AAFF-38271EBEC2C0}" type="slidenum">
              <a:rPr lang="en-US" smtClean="0"/>
              <a:t>‹#›</a:t>
            </a:fld>
            <a:endParaRPr lang="en-US"/>
          </a:p>
        </p:txBody>
      </p:sp>
    </p:spTree>
    <p:extLst>
      <p:ext uri="{BB962C8B-B14F-4D97-AF65-F5344CB8AC3E}">
        <p14:creationId xmlns:p14="http://schemas.microsoft.com/office/powerpoint/2010/main" val="112643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B5E06-03EE-49E7-95D7-B06B6F6933C0}" type="datetimeFigureOut">
              <a:rPr lang="en-US" smtClean="0"/>
              <a:t>3/19/2022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DCC44-04A6-4C3C-AAFF-38271EBEC2C0}" type="slidenum">
              <a:rPr lang="en-US" smtClean="0"/>
              <a:t>‹#›</a:t>
            </a:fld>
            <a:endParaRPr lang="en-US"/>
          </a:p>
        </p:txBody>
      </p:sp>
    </p:spTree>
    <p:extLst>
      <p:ext uri="{BB962C8B-B14F-4D97-AF65-F5344CB8AC3E}">
        <p14:creationId xmlns:p14="http://schemas.microsoft.com/office/powerpoint/2010/main" val="2175255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3"/>
          <p:cNvSpPr>
            <a:spLocks noChangeArrowheads="1"/>
          </p:cNvSpPr>
          <p:nvPr/>
        </p:nvSpPr>
        <p:spPr bwMode="auto">
          <a:xfrm>
            <a:off x="0" y="0"/>
            <a:ext cx="9144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1" name="Shape 261"/>
          <p:cNvPicPr/>
          <p:nvPr/>
        </p:nvPicPr>
        <p:blipFill>
          <a:blip r:embed="rId2"/>
          <a:stretch/>
        </p:blipFill>
        <p:spPr>
          <a:xfrm>
            <a:off x="1159626" y="288183"/>
            <a:ext cx="2606039" cy="2338647"/>
          </a:xfrm>
          <a:prstGeom prst="rect">
            <a:avLst/>
          </a:prstGeom>
        </p:spPr>
      </p:pic>
      <p:pic>
        <p:nvPicPr>
          <p:cNvPr id="22" name="Shape 265"/>
          <p:cNvPicPr/>
          <p:nvPr/>
        </p:nvPicPr>
        <p:blipFill>
          <a:blip r:embed="rId3"/>
          <a:stretch/>
        </p:blipFill>
        <p:spPr>
          <a:xfrm>
            <a:off x="4072976" y="266008"/>
            <a:ext cx="4040505" cy="2327563"/>
          </a:xfrm>
          <a:prstGeom prst="rect">
            <a:avLst/>
          </a:prstGeom>
        </p:spPr>
      </p:pic>
      <p:pic>
        <p:nvPicPr>
          <p:cNvPr id="23" name="Shape 267"/>
          <p:cNvPicPr/>
          <p:nvPr/>
        </p:nvPicPr>
        <p:blipFill>
          <a:blip r:embed="rId4"/>
          <a:stretch/>
        </p:blipFill>
        <p:spPr>
          <a:xfrm>
            <a:off x="379267" y="4172988"/>
            <a:ext cx="2164427" cy="2477191"/>
          </a:xfrm>
          <a:prstGeom prst="rect">
            <a:avLst/>
          </a:prstGeom>
        </p:spPr>
      </p:pic>
      <p:pic>
        <p:nvPicPr>
          <p:cNvPr id="24" name="Shape 269"/>
          <p:cNvPicPr/>
          <p:nvPr/>
        </p:nvPicPr>
        <p:blipFill>
          <a:blip r:embed="rId5"/>
          <a:stretch/>
        </p:blipFill>
        <p:spPr>
          <a:xfrm>
            <a:off x="2793077" y="4056611"/>
            <a:ext cx="2431457" cy="2527068"/>
          </a:xfrm>
          <a:prstGeom prst="rect">
            <a:avLst/>
          </a:prstGeom>
        </p:spPr>
      </p:pic>
      <p:pic>
        <p:nvPicPr>
          <p:cNvPr id="25" name="Picutre 271"/>
          <p:cNvPicPr/>
          <p:nvPr/>
        </p:nvPicPr>
        <p:blipFill>
          <a:blip r:embed="rId6"/>
          <a:stretch/>
        </p:blipFill>
        <p:spPr>
          <a:xfrm>
            <a:off x="5627101" y="4073236"/>
            <a:ext cx="3068003" cy="2502132"/>
          </a:xfrm>
          <a:prstGeom prst="rect">
            <a:avLst/>
          </a:prstGeom>
        </p:spPr>
      </p:pic>
      <p:sp>
        <p:nvSpPr>
          <p:cNvPr id="26" name="Rectangle 25"/>
          <p:cNvSpPr/>
          <p:nvPr/>
        </p:nvSpPr>
        <p:spPr>
          <a:xfrm>
            <a:off x="1720729" y="2924184"/>
            <a:ext cx="5436524" cy="830997"/>
          </a:xfrm>
          <a:prstGeom prst="rect">
            <a:avLst/>
          </a:prstGeom>
        </p:spPr>
        <p:txBody>
          <a:bodyPr wrap="square">
            <a:spAutoFit/>
          </a:bodyPr>
          <a:lstStyle/>
          <a:p>
            <a:pPr algn="ctr" eaLnBrk="0" fontAlgn="base" hangingPunct="0">
              <a:spcBef>
                <a:spcPct val="0"/>
              </a:spcBef>
              <a:spcAft>
                <a:spcPct val="0"/>
              </a:spcAft>
            </a:pPr>
            <a:r>
              <a:rPr lang="en-US" altLang="en-US" sz="4800" b="1" dirty="0" err="1" smtClean="0">
                <a:solidFill>
                  <a:srgbClr val="FF0000"/>
                </a:solidFill>
                <a:latin typeface="Sitka Subheading" pitchFamily="2" charset="0"/>
                <a:ea typeface="Helvetica Neue"/>
                <a:cs typeface="Arial" pitchFamily="34" charset="0"/>
              </a:rPr>
              <a:t>Bài</a:t>
            </a:r>
            <a:r>
              <a:rPr lang="en-US" altLang="en-US" sz="4800" b="1" dirty="0" smtClean="0">
                <a:solidFill>
                  <a:srgbClr val="FF0000"/>
                </a:solidFill>
                <a:latin typeface="Sitka Subheading" pitchFamily="2" charset="0"/>
                <a:ea typeface="Helvetica Neue"/>
                <a:cs typeface="Arial" pitchFamily="34" charset="0"/>
              </a:rPr>
              <a:t>  8: </a:t>
            </a:r>
            <a:r>
              <a:rPr lang="en-US" altLang="en-US" sz="4800" b="1" dirty="0" smtClean="0">
                <a:solidFill>
                  <a:srgbClr val="FF0000"/>
                </a:solidFill>
                <a:latin typeface="Sitka Subheading" pitchFamily="2" charset="0"/>
                <a:ea typeface="Helvetica Neue"/>
                <a:cs typeface="Times New Roman" pitchFamily="18" charset="0"/>
              </a:rPr>
              <a:t>TIẾT KIỆM </a:t>
            </a:r>
          </a:p>
        </p:txBody>
      </p:sp>
    </p:spTree>
    <p:extLst>
      <p:ext uri="{BB962C8B-B14F-4D97-AF65-F5344CB8AC3E}">
        <p14:creationId xmlns:p14="http://schemas.microsoft.com/office/powerpoint/2010/main" val="3830509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8"/>
          <p:cNvSpPr>
            <a:spLocks noChangeArrowheads="1"/>
          </p:cNvSpPr>
          <p:nvPr/>
        </p:nvSpPr>
        <p:spPr bwMode="auto">
          <a:xfrm>
            <a:off x="2528807" y="833439"/>
            <a:ext cx="6155852" cy="523220"/>
          </a:xfrm>
          <a:prstGeom prst="rect">
            <a:avLst/>
          </a:prstGeom>
          <a:solidFill>
            <a:srgbClr val="66FFFF"/>
          </a:solidFill>
          <a:ln w="9525">
            <a:solidFill>
              <a:srgbClr val="FF0000"/>
            </a:solidFill>
            <a:miter lim="800000"/>
            <a:headEnd/>
            <a:tailEnd/>
          </a:ln>
        </p:spPr>
        <p:txBody>
          <a:bodyPr wrap="none">
            <a:spAutoFit/>
          </a:bodyPr>
          <a:lstStyle/>
          <a:p>
            <a:r>
              <a:rPr lang="en-US" sz="2800" b="1" dirty="0">
                <a:solidFill>
                  <a:srgbClr val="FF0000"/>
                </a:solidFill>
                <a:latin typeface="Monotype Corsiva" pitchFamily="66" charset="0"/>
              </a:rPr>
              <a:t>PHIẾU HỌC TẬP – THẢO LUẬN NHÓM</a:t>
            </a:r>
            <a:endParaRPr lang="vi-VN" sz="2800" dirty="0">
              <a:solidFill>
                <a:srgbClr val="FF0000"/>
              </a:solidFill>
            </a:endParaRPr>
          </a:p>
        </p:txBody>
      </p:sp>
      <p:pic>
        <p:nvPicPr>
          <p:cNvPr id="11270" name="Picture 3" descr="k00-8"/>
          <p:cNvPicPr>
            <a:picLocks noChangeAspect="1" noChangeArrowheads="1"/>
          </p:cNvPicPr>
          <p:nvPr/>
        </p:nvPicPr>
        <p:blipFill>
          <a:blip r:embed="rId2"/>
          <a:srcRect/>
          <a:stretch>
            <a:fillRect/>
          </a:stretch>
        </p:blipFill>
        <p:spPr bwMode="auto">
          <a:xfrm>
            <a:off x="1638301" y="168277"/>
            <a:ext cx="6072188" cy="549275"/>
          </a:xfrm>
          <a:prstGeom prst="rect">
            <a:avLst/>
          </a:prstGeom>
          <a:noFill/>
          <a:ln w="9525">
            <a:noFill/>
            <a:miter lim="800000"/>
            <a:headEnd/>
            <a:tailEnd/>
          </a:ln>
        </p:spPr>
      </p:pic>
      <p:pic>
        <p:nvPicPr>
          <p:cNvPr id="11271" name="Picture 3" descr="k00-8"/>
          <p:cNvPicPr>
            <a:picLocks noChangeAspect="1" noChangeArrowheads="1"/>
          </p:cNvPicPr>
          <p:nvPr/>
        </p:nvPicPr>
        <p:blipFill>
          <a:blip r:embed="rId2"/>
          <a:srcRect/>
          <a:stretch>
            <a:fillRect/>
          </a:stretch>
        </p:blipFill>
        <p:spPr bwMode="auto">
          <a:xfrm>
            <a:off x="642939" y="6237290"/>
            <a:ext cx="7929562" cy="549275"/>
          </a:xfrm>
          <a:prstGeom prst="rect">
            <a:avLst/>
          </a:prstGeom>
          <a:noFill/>
          <a:ln w="9525">
            <a:noFill/>
            <a:miter lim="800000"/>
            <a:headEnd/>
            <a:tailEnd/>
          </a:ln>
        </p:spPr>
      </p:pic>
      <p:sp>
        <p:nvSpPr>
          <p:cNvPr id="14" name="Rounded Rectangle 13"/>
          <p:cNvSpPr/>
          <p:nvPr/>
        </p:nvSpPr>
        <p:spPr>
          <a:xfrm>
            <a:off x="142876" y="1857375"/>
            <a:ext cx="3071813" cy="178593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r>
              <a:rPr lang="vi-VN" sz="2300" dirty="0" smtClean="0">
                <a:solidFill>
                  <a:schemeClr val="tx1"/>
                </a:solidFill>
                <a:latin typeface="Sitka Subheading" pitchFamily="2" charset="0"/>
              </a:rPr>
              <a:t>Những </a:t>
            </a:r>
            <a:r>
              <a:rPr lang="en-US" sz="2300" dirty="0" smtClean="0">
                <a:solidFill>
                  <a:schemeClr val="tx1"/>
                </a:solidFill>
                <a:latin typeface="Sitka Subheading" pitchFamily="2" charset="0"/>
              </a:rPr>
              <a:t>chi </a:t>
            </a:r>
            <a:r>
              <a:rPr lang="vi-VN" sz="2300" dirty="0" smtClean="0">
                <a:solidFill>
                  <a:schemeClr val="tx1"/>
                </a:solidFill>
                <a:latin typeface="Sitka Subheading" pitchFamily="2" charset="0"/>
              </a:rPr>
              <a:t>tiết nào trong câu chuyện thể hiện lối sống tiết kiệm của Bác Hồ?</a:t>
            </a:r>
            <a:endParaRPr lang="vi-VN" sz="2300" dirty="0">
              <a:solidFill>
                <a:schemeClr val="tx1"/>
              </a:solidFill>
              <a:latin typeface="Sitka Subheading" pitchFamily="2" charset="0"/>
            </a:endParaRPr>
          </a:p>
        </p:txBody>
      </p:sp>
      <p:sp>
        <p:nvSpPr>
          <p:cNvPr id="17" name="Rounded Rectangle 16"/>
          <p:cNvSpPr/>
          <p:nvPr/>
        </p:nvSpPr>
        <p:spPr>
          <a:xfrm>
            <a:off x="3316288" y="1857375"/>
            <a:ext cx="3071812" cy="178593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r>
              <a:rPr lang="vi-VN" sz="2300" dirty="0" smtClean="0">
                <a:solidFill>
                  <a:schemeClr val="tx1"/>
                </a:solidFill>
                <a:latin typeface="Sitka Subheading" pitchFamily="2" charset="0"/>
              </a:rPr>
              <a:t>Từ câu chuyện về Bác Hồ, em hiểu tiết kiệm là gì? Vì sao chúng ta phải tiết kiệm?</a:t>
            </a:r>
            <a:endParaRPr lang="vi-VN" sz="2300" dirty="0">
              <a:solidFill>
                <a:schemeClr val="tx1"/>
              </a:solidFill>
              <a:latin typeface="Sitka Subheading" pitchFamily="2" charset="0"/>
            </a:endParaRPr>
          </a:p>
        </p:txBody>
      </p:sp>
      <p:sp>
        <p:nvSpPr>
          <p:cNvPr id="18" name="Rounded Rectangle 17"/>
          <p:cNvSpPr/>
          <p:nvPr/>
        </p:nvSpPr>
        <p:spPr>
          <a:xfrm>
            <a:off x="6500814" y="1857375"/>
            <a:ext cx="2500312" cy="17145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r>
              <a:rPr lang="vi-VN" sz="2300" dirty="0" smtClean="0">
                <a:solidFill>
                  <a:schemeClr val="tx1"/>
                </a:solidFill>
                <a:latin typeface="Sitka Subheading" pitchFamily="2" charset="0"/>
              </a:rPr>
              <a:t>Em rút ra được bài học gì cho bản thân từ câu chuyện trên?</a:t>
            </a:r>
            <a:endParaRPr lang="vi-VN" sz="2300" dirty="0">
              <a:solidFill>
                <a:schemeClr val="tx1"/>
              </a:solidFill>
              <a:latin typeface="Sitka Subheading" pitchFamily="2" charset="0"/>
            </a:endParaRPr>
          </a:p>
        </p:txBody>
      </p:sp>
      <p:sp>
        <p:nvSpPr>
          <p:cNvPr id="19" name="Rectangle 18"/>
          <p:cNvSpPr/>
          <p:nvPr/>
        </p:nvSpPr>
        <p:spPr>
          <a:xfrm>
            <a:off x="285751" y="4429127"/>
            <a:ext cx="2714625"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0" name="Rectangle 19"/>
          <p:cNvSpPr/>
          <p:nvPr/>
        </p:nvSpPr>
        <p:spPr>
          <a:xfrm>
            <a:off x="3281363" y="4429127"/>
            <a:ext cx="2714625"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1" name="Rectangle 20"/>
          <p:cNvSpPr/>
          <p:nvPr/>
        </p:nvSpPr>
        <p:spPr>
          <a:xfrm>
            <a:off x="6286501" y="4429127"/>
            <a:ext cx="2714625"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cxnSp>
        <p:nvCxnSpPr>
          <p:cNvPr id="30" name="Straight Arrow Connector 29"/>
          <p:cNvCxnSpPr/>
          <p:nvPr/>
        </p:nvCxnSpPr>
        <p:spPr>
          <a:xfrm rot="10800000" flipV="1">
            <a:off x="1749426" y="1357313"/>
            <a:ext cx="3251200" cy="45561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4751388" y="1606551"/>
            <a:ext cx="500062" cy="158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000626" y="1357313"/>
            <a:ext cx="2643188" cy="50006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4" idx="2"/>
            <a:endCxn id="19" idx="0"/>
          </p:cNvCxnSpPr>
          <p:nvPr/>
        </p:nvCxnSpPr>
        <p:spPr>
          <a:xfrm rot="5400000">
            <a:off x="1267620" y="4018758"/>
            <a:ext cx="785812" cy="3492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20" idx="0"/>
          </p:cNvCxnSpPr>
          <p:nvPr/>
        </p:nvCxnSpPr>
        <p:spPr>
          <a:xfrm rot="5400000">
            <a:off x="4248151" y="4033839"/>
            <a:ext cx="785812" cy="476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8" idx="2"/>
          </p:cNvCxnSpPr>
          <p:nvPr/>
        </p:nvCxnSpPr>
        <p:spPr>
          <a:xfrm rot="16200000" flipH="1">
            <a:off x="7340601" y="3983039"/>
            <a:ext cx="857250" cy="3492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13"/>
          <p:cNvSpPr>
            <a:spLocks noChangeArrowheads="1"/>
          </p:cNvSpPr>
          <p:nvPr/>
        </p:nvSpPr>
        <p:spPr bwMode="auto">
          <a:xfrm>
            <a:off x="0" y="0"/>
            <a:ext cx="9144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p14="http://schemas.microsoft.com/office/powerpoint/2010/main" val="3397384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8"/>
          <p:cNvSpPr>
            <a:spLocks noChangeArrowheads="1"/>
          </p:cNvSpPr>
          <p:nvPr/>
        </p:nvSpPr>
        <p:spPr bwMode="auto">
          <a:xfrm>
            <a:off x="2528807" y="833439"/>
            <a:ext cx="6155852" cy="523220"/>
          </a:xfrm>
          <a:prstGeom prst="rect">
            <a:avLst/>
          </a:prstGeom>
          <a:solidFill>
            <a:srgbClr val="66FFFF"/>
          </a:solidFill>
          <a:ln w="9525">
            <a:solidFill>
              <a:srgbClr val="FF0000"/>
            </a:solidFill>
            <a:miter lim="800000"/>
            <a:headEnd/>
            <a:tailEnd/>
          </a:ln>
        </p:spPr>
        <p:txBody>
          <a:bodyPr wrap="none">
            <a:spAutoFit/>
          </a:bodyPr>
          <a:lstStyle/>
          <a:p>
            <a:r>
              <a:rPr lang="en-US" sz="2800" b="1" dirty="0">
                <a:solidFill>
                  <a:srgbClr val="FF0000"/>
                </a:solidFill>
                <a:latin typeface="Monotype Corsiva" pitchFamily="66" charset="0"/>
              </a:rPr>
              <a:t>PHIẾU HỌC TẬP – THẢO LUẬN NHÓM</a:t>
            </a:r>
            <a:endParaRPr lang="vi-VN" sz="2800" dirty="0">
              <a:solidFill>
                <a:srgbClr val="FF0000"/>
              </a:solidFill>
            </a:endParaRPr>
          </a:p>
        </p:txBody>
      </p:sp>
      <p:pic>
        <p:nvPicPr>
          <p:cNvPr id="11270" name="Picture 3" descr="k00-8"/>
          <p:cNvPicPr>
            <a:picLocks noChangeAspect="1" noChangeArrowheads="1"/>
          </p:cNvPicPr>
          <p:nvPr/>
        </p:nvPicPr>
        <p:blipFill>
          <a:blip r:embed="rId2"/>
          <a:srcRect/>
          <a:stretch>
            <a:fillRect/>
          </a:stretch>
        </p:blipFill>
        <p:spPr bwMode="auto">
          <a:xfrm>
            <a:off x="1638301" y="168277"/>
            <a:ext cx="6072188" cy="549275"/>
          </a:xfrm>
          <a:prstGeom prst="rect">
            <a:avLst/>
          </a:prstGeom>
          <a:noFill/>
          <a:ln w="9525">
            <a:noFill/>
            <a:miter lim="800000"/>
            <a:headEnd/>
            <a:tailEnd/>
          </a:ln>
        </p:spPr>
      </p:pic>
      <p:pic>
        <p:nvPicPr>
          <p:cNvPr id="11271" name="Picture 3" descr="k00-8"/>
          <p:cNvPicPr>
            <a:picLocks noChangeAspect="1" noChangeArrowheads="1"/>
          </p:cNvPicPr>
          <p:nvPr/>
        </p:nvPicPr>
        <p:blipFill>
          <a:blip r:embed="rId2"/>
          <a:srcRect/>
          <a:stretch>
            <a:fillRect/>
          </a:stretch>
        </p:blipFill>
        <p:spPr bwMode="auto">
          <a:xfrm>
            <a:off x="642939" y="6237290"/>
            <a:ext cx="7929562" cy="549275"/>
          </a:xfrm>
          <a:prstGeom prst="rect">
            <a:avLst/>
          </a:prstGeom>
          <a:noFill/>
          <a:ln w="9525">
            <a:noFill/>
            <a:miter lim="800000"/>
            <a:headEnd/>
            <a:tailEnd/>
          </a:ln>
        </p:spPr>
      </p:pic>
      <p:sp>
        <p:nvSpPr>
          <p:cNvPr id="14" name="Rounded Rectangle 13"/>
          <p:cNvSpPr/>
          <p:nvPr/>
        </p:nvSpPr>
        <p:spPr>
          <a:xfrm>
            <a:off x="142876" y="1857375"/>
            <a:ext cx="3071813" cy="178593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r>
              <a:rPr lang="vi-VN" sz="2300" dirty="0" smtClean="0">
                <a:solidFill>
                  <a:schemeClr val="tx1"/>
                </a:solidFill>
                <a:latin typeface="Sitka Subheading" pitchFamily="2" charset="0"/>
              </a:rPr>
              <a:t>Những </a:t>
            </a:r>
            <a:r>
              <a:rPr lang="en-US" sz="2300" dirty="0" smtClean="0">
                <a:solidFill>
                  <a:schemeClr val="tx1"/>
                </a:solidFill>
                <a:latin typeface="Sitka Subheading" pitchFamily="2" charset="0"/>
              </a:rPr>
              <a:t>chi </a:t>
            </a:r>
            <a:r>
              <a:rPr lang="vi-VN" sz="2300" dirty="0" smtClean="0">
                <a:solidFill>
                  <a:schemeClr val="tx1"/>
                </a:solidFill>
                <a:latin typeface="Sitka Subheading" pitchFamily="2" charset="0"/>
              </a:rPr>
              <a:t>tiết nào trong câu chuyện thể hiện lối sống tiết kiệm của Bác Hồ?</a:t>
            </a:r>
            <a:endParaRPr lang="vi-VN" sz="2300" dirty="0">
              <a:solidFill>
                <a:schemeClr val="tx1"/>
              </a:solidFill>
              <a:latin typeface="Sitka Subheading" pitchFamily="2" charset="0"/>
            </a:endParaRPr>
          </a:p>
        </p:txBody>
      </p:sp>
      <p:sp>
        <p:nvSpPr>
          <p:cNvPr id="17" name="Rounded Rectangle 16"/>
          <p:cNvSpPr/>
          <p:nvPr/>
        </p:nvSpPr>
        <p:spPr>
          <a:xfrm>
            <a:off x="3316288" y="1857375"/>
            <a:ext cx="3071812" cy="178593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r>
              <a:rPr lang="vi-VN" sz="2300" dirty="0" smtClean="0">
                <a:solidFill>
                  <a:schemeClr val="tx1"/>
                </a:solidFill>
                <a:latin typeface="Sitka Subheading" pitchFamily="2" charset="0"/>
              </a:rPr>
              <a:t>Từ câu chuyện về Bác Hồ, em hiểu tiết kiệm là gì? Vì sao chúng ta phải tiết kiệm?</a:t>
            </a:r>
            <a:endParaRPr lang="vi-VN" sz="2300" dirty="0">
              <a:solidFill>
                <a:schemeClr val="tx1"/>
              </a:solidFill>
              <a:latin typeface="Sitka Subheading" pitchFamily="2" charset="0"/>
            </a:endParaRPr>
          </a:p>
        </p:txBody>
      </p:sp>
      <p:sp>
        <p:nvSpPr>
          <p:cNvPr id="18" name="Rounded Rectangle 17"/>
          <p:cNvSpPr/>
          <p:nvPr/>
        </p:nvSpPr>
        <p:spPr>
          <a:xfrm>
            <a:off x="6500814" y="1857375"/>
            <a:ext cx="2500312" cy="17145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r>
              <a:rPr lang="vi-VN" sz="2300" dirty="0" smtClean="0">
                <a:solidFill>
                  <a:schemeClr val="tx1"/>
                </a:solidFill>
                <a:latin typeface="Sitka Subheading" pitchFamily="2" charset="0"/>
              </a:rPr>
              <a:t>Em rút ra được bài học gì cho bản thân từ câu chuyện trên?</a:t>
            </a:r>
            <a:endParaRPr lang="vi-VN" sz="2300" dirty="0">
              <a:solidFill>
                <a:schemeClr val="tx1"/>
              </a:solidFill>
              <a:latin typeface="Sitka Subheading" pitchFamily="2" charset="0"/>
            </a:endParaRPr>
          </a:p>
        </p:txBody>
      </p:sp>
      <p:sp>
        <p:nvSpPr>
          <p:cNvPr id="19" name="Rectangle 18"/>
          <p:cNvSpPr/>
          <p:nvPr/>
        </p:nvSpPr>
        <p:spPr>
          <a:xfrm>
            <a:off x="285751" y="4429127"/>
            <a:ext cx="2714625"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0" name="Rectangle 19"/>
          <p:cNvSpPr/>
          <p:nvPr/>
        </p:nvSpPr>
        <p:spPr>
          <a:xfrm>
            <a:off x="3281363" y="4429127"/>
            <a:ext cx="2714625"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1" name="Rectangle 20"/>
          <p:cNvSpPr/>
          <p:nvPr/>
        </p:nvSpPr>
        <p:spPr>
          <a:xfrm>
            <a:off x="6286501" y="4429127"/>
            <a:ext cx="2714625"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cxnSp>
        <p:nvCxnSpPr>
          <p:cNvPr id="30" name="Straight Arrow Connector 29"/>
          <p:cNvCxnSpPr/>
          <p:nvPr/>
        </p:nvCxnSpPr>
        <p:spPr>
          <a:xfrm rot="10800000" flipV="1">
            <a:off x="1749426" y="1357313"/>
            <a:ext cx="3251200" cy="45561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4751388" y="1606551"/>
            <a:ext cx="500062" cy="158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000626" y="1357313"/>
            <a:ext cx="2643188" cy="50006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4" idx="2"/>
            <a:endCxn id="19" idx="0"/>
          </p:cNvCxnSpPr>
          <p:nvPr/>
        </p:nvCxnSpPr>
        <p:spPr>
          <a:xfrm rot="5400000">
            <a:off x="1267620" y="4018758"/>
            <a:ext cx="785812" cy="3492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20" idx="0"/>
          </p:cNvCxnSpPr>
          <p:nvPr/>
        </p:nvCxnSpPr>
        <p:spPr>
          <a:xfrm rot="5400000">
            <a:off x="4248151" y="4033839"/>
            <a:ext cx="785812" cy="476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8" idx="2"/>
          </p:cNvCxnSpPr>
          <p:nvPr/>
        </p:nvCxnSpPr>
        <p:spPr>
          <a:xfrm rot="16200000" flipH="1">
            <a:off x="7340601" y="3983039"/>
            <a:ext cx="857250" cy="3492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13"/>
          <p:cNvSpPr>
            <a:spLocks noChangeArrowheads="1"/>
          </p:cNvSpPr>
          <p:nvPr/>
        </p:nvSpPr>
        <p:spPr bwMode="auto">
          <a:xfrm>
            <a:off x="0" y="0"/>
            <a:ext cx="9144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p14="http://schemas.microsoft.com/office/powerpoint/2010/main" val="3863739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9144000" cy="6831250"/>
          </a:xfrm>
          <a:prstGeom prst="rect">
            <a:avLst/>
          </a:prstGeom>
          <a:noFill/>
        </p:spPr>
      </p:pic>
      <p:sp>
        <p:nvSpPr>
          <p:cNvPr id="61441" name="Rectangle 1"/>
          <p:cNvSpPr>
            <a:spLocks noChangeArrowheads="1"/>
          </p:cNvSpPr>
          <p:nvPr/>
        </p:nvSpPr>
        <p:spPr bwMode="auto">
          <a:xfrm>
            <a:off x="152400" y="1784567"/>
            <a:ext cx="8610599" cy="452431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en-US" sz="2400" dirty="0" err="1" smtClean="0">
                <a:solidFill>
                  <a:srgbClr val="FF0000"/>
                </a:solidFill>
                <a:latin typeface="Sitka Subheading" pitchFamily="2" charset="0"/>
              </a:rPr>
              <a:t>Từ</a:t>
            </a:r>
            <a:r>
              <a:rPr lang="en-US" sz="2400" dirty="0" smtClean="0">
                <a:solidFill>
                  <a:srgbClr val="FF0000"/>
                </a:solidFill>
                <a:latin typeface="Sitka Subheading" pitchFamily="2" charset="0"/>
              </a:rPr>
              <a:t> </a:t>
            </a:r>
            <a:r>
              <a:rPr lang="en-US" sz="2400" dirty="0" err="1" smtClean="0">
                <a:solidFill>
                  <a:srgbClr val="FF0000"/>
                </a:solidFill>
                <a:latin typeface="Sitka Subheading" pitchFamily="2" charset="0"/>
              </a:rPr>
              <a:t>câu</a:t>
            </a:r>
            <a:r>
              <a:rPr lang="en-US" sz="2400" dirty="0" smtClean="0">
                <a:solidFill>
                  <a:srgbClr val="FF0000"/>
                </a:solidFill>
                <a:latin typeface="Sitka Subheading" pitchFamily="2" charset="0"/>
              </a:rPr>
              <a:t> </a:t>
            </a:r>
            <a:r>
              <a:rPr lang="en-US" sz="2400" dirty="0" err="1" smtClean="0">
                <a:solidFill>
                  <a:srgbClr val="FF0000"/>
                </a:solidFill>
                <a:latin typeface="Sitka Subheading" pitchFamily="2" charset="0"/>
              </a:rPr>
              <a:t>chuyện</a:t>
            </a:r>
            <a:r>
              <a:rPr lang="en-US" sz="2400" dirty="0" smtClean="0">
                <a:solidFill>
                  <a:srgbClr val="FF0000"/>
                </a:solidFill>
                <a:latin typeface="Sitka Subheading" pitchFamily="2" charset="0"/>
              </a:rPr>
              <a:t> </a:t>
            </a:r>
            <a:r>
              <a:rPr lang="en-US" sz="2400" dirty="0" err="1" smtClean="0">
                <a:solidFill>
                  <a:srgbClr val="FF0000"/>
                </a:solidFill>
                <a:latin typeface="Sitka Subheading" pitchFamily="2" charset="0"/>
              </a:rPr>
              <a:t>về</a:t>
            </a:r>
            <a:r>
              <a:rPr lang="en-US" sz="2400" dirty="0" smtClean="0">
                <a:solidFill>
                  <a:srgbClr val="FF0000"/>
                </a:solidFill>
                <a:latin typeface="Sitka Subheading" pitchFamily="2" charset="0"/>
              </a:rPr>
              <a:t> </a:t>
            </a:r>
            <a:r>
              <a:rPr lang="en-US" sz="2400" dirty="0" err="1" smtClean="0">
                <a:solidFill>
                  <a:srgbClr val="FF0000"/>
                </a:solidFill>
                <a:latin typeface="Sitka Subheading" pitchFamily="2" charset="0"/>
              </a:rPr>
              <a:t>Bác</a:t>
            </a:r>
            <a:r>
              <a:rPr lang="en-US" sz="2400" dirty="0" smtClean="0">
                <a:solidFill>
                  <a:srgbClr val="FF0000"/>
                </a:solidFill>
                <a:latin typeface="Sitka Subheading" pitchFamily="2" charset="0"/>
              </a:rPr>
              <a:t> </a:t>
            </a:r>
            <a:r>
              <a:rPr lang="en-US" sz="2400" dirty="0" err="1" smtClean="0">
                <a:solidFill>
                  <a:srgbClr val="FF0000"/>
                </a:solidFill>
                <a:latin typeface="Sitka Subheading" pitchFamily="2" charset="0"/>
              </a:rPr>
              <a:t>Hồ</a:t>
            </a:r>
            <a:r>
              <a:rPr lang="en-US" sz="2400" dirty="0" smtClean="0">
                <a:solidFill>
                  <a:srgbClr val="FF0000"/>
                </a:solidFill>
                <a:latin typeface="Sitka Subheading" pitchFamily="2" charset="0"/>
              </a:rPr>
              <a:t>, </a:t>
            </a:r>
            <a:r>
              <a:rPr lang="en-US" sz="2400" dirty="0" err="1" smtClean="0">
                <a:solidFill>
                  <a:srgbClr val="FF0000"/>
                </a:solidFill>
                <a:latin typeface="Sitka Subheading" pitchFamily="2" charset="0"/>
              </a:rPr>
              <a:t>em</a:t>
            </a:r>
            <a:r>
              <a:rPr lang="en-US" sz="2400" dirty="0" smtClean="0">
                <a:solidFill>
                  <a:srgbClr val="FF0000"/>
                </a:solidFill>
                <a:latin typeface="Sitka Subheading" pitchFamily="2" charset="0"/>
              </a:rPr>
              <a:t> </a:t>
            </a:r>
            <a:r>
              <a:rPr lang="en-US" sz="2400" dirty="0" err="1" smtClean="0">
                <a:solidFill>
                  <a:srgbClr val="FF0000"/>
                </a:solidFill>
                <a:latin typeface="Sitka Subheading" pitchFamily="2" charset="0"/>
              </a:rPr>
              <a:t>hiểu</a:t>
            </a:r>
            <a:r>
              <a:rPr lang="en-US" sz="2400" dirty="0" smtClean="0">
                <a:solidFill>
                  <a:srgbClr val="FF0000"/>
                </a:solidFill>
                <a:latin typeface="Sitka Subheading" pitchFamily="2" charset="0"/>
              </a:rPr>
              <a:t> </a:t>
            </a:r>
            <a:r>
              <a:rPr lang="en-US" sz="2400" dirty="0" err="1" smtClean="0">
                <a:solidFill>
                  <a:srgbClr val="FF0000"/>
                </a:solidFill>
                <a:latin typeface="Sitka Subheading" pitchFamily="2" charset="0"/>
              </a:rPr>
              <a:t>tiết</a:t>
            </a:r>
            <a:r>
              <a:rPr lang="en-US" sz="2400" dirty="0" smtClean="0">
                <a:solidFill>
                  <a:srgbClr val="FF0000"/>
                </a:solidFill>
                <a:latin typeface="Sitka Subheading" pitchFamily="2" charset="0"/>
              </a:rPr>
              <a:t> </a:t>
            </a:r>
            <a:r>
              <a:rPr lang="en-US" sz="2400" dirty="0" err="1" smtClean="0">
                <a:solidFill>
                  <a:srgbClr val="FF0000"/>
                </a:solidFill>
                <a:latin typeface="Sitka Subheading" pitchFamily="2" charset="0"/>
              </a:rPr>
              <a:t>kiệm</a:t>
            </a:r>
            <a:r>
              <a:rPr lang="en-US" sz="2400" dirty="0" smtClean="0">
                <a:solidFill>
                  <a:srgbClr val="FF0000"/>
                </a:solidFill>
                <a:latin typeface="Sitka Subheading" pitchFamily="2" charset="0"/>
              </a:rPr>
              <a:t> </a:t>
            </a:r>
            <a:r>
              <a:rPr lang="en-US" sz="2400" dirty="0" err="1" smtClean="0">
                <a:solidFill>
                  <a:srgbClr val="FF0000"/>
                </a:solidFill>
                <a:latin typeface="Sitka Subheading" pitchFamily="2" charset="0"/>
              </a:rPr>
              <a:t>là</a:t>
            </a:r>
            <a:r>
              <a:rPr lang="en-US" sz="2400" dirty="0" smtClean="0">
                <a:solidFill>
                  <a:srgbClr val="FF0000"/>
                </a:solidFill>
                <a:latin typeface="Sitka Subheading" pitchFamily="2" charset="0"/>
              </a:rPr>
              <a:t>: </a:t>
            </a:r>
            <a:r>
              <a:rPr lang="en-US" sz="2400" dirty="0" err="1" smtClean="0">
                <a:latin typeface="Sitka Subheading" pitchFamily="2" charset="0"/>
              </a:rPr>
              <a:t>sử</a:t>
            </a:r>
            <a:r>
              <a:rPr lang="en-US" sz="2400" dirty="0" smtClean="0">
                <a:latin typeface="Sitka Subheading" pitchFamily="2" charset="0"/>
              </a:rPr>
              <a:t> </a:t>
            </a:r>
            <a:r>
              <a:rPr lang="en-US" sz="2400" dirty="0" err="1" smtClean="0">
                <a:latin typeface="Sitka Subheading" pitchFamily="2" charset="0"/>
              </a:rPr>
              <a:t>dụng</a:t>
            </a:r>
            <a:r>
              <a:rPr lang="en-US" sz="2400" dirty="0" smtClean="0">
                <a:latin typeface="Sitka Subheading" pitchFamily="2" charset="0"/>
              </a:rPr>
              <a:t> </a:t>
            </a:r>
            <a:r>
              <a:rPr lang="en-US" sz="2400" dirty="0" err="1" smtClean="0">
                <a:latin typeface="Sitka Subheading" pitchFamily="2" charset="0"/>
              </a:rPr>
              <a:t>một</a:t>
            </a:r>
            <a:r>
              <a:rPr lang="en-US" sz="2400" dirty="0" smtClean="0">
                <a:latin typeface="Sitka Subheading" pitchFamily="2" charset="0"/>
              </a:rPr>
              <a:t> </a:t>
            </a:r>
            <a:r>
              <a:rPr lang="en-US" sz="2400" dirty="0" err="1" smtClean="0">
                <a:latin typeface="Sitka Subheading" pitchFamily="2" charset="0"/>
              </a:rPr>
              <a:t>cách</a:t>
            </a:r>
            <a:r>
              <a:rPr lang="en-US" sz="2400" dirty="0" smtClean="0">
                <a:latin typeface="Sitka Subheading" pitchFamily="2" charset="0"/>
              </a:rPr>
              <a:t> </a:t>
            </a:r>
            <a:r>
              <a:rPr lang="en-US" sz="2400" dirty="0" err="1" smtClean="0">
                <a:latin typeface="Sitka Subheading" pitchFamily="2" charset="0"/>
              </a:rPr>
              <a:t>hợp</a:t>
            </a:r>
            <a:r>
              <a:rPr lang="en-US" sz="2400" dirty="0" smtClean="0">
                <a:latin typeface="Sitka Subheading" pitchFamily="2" charset="0"/>
              </a:rPr>
              <a:t> </a:t>
            </a:r>
            <a:r>
              <a:rPr lang="en-US" sz="2400" dirty="0" err="1" smtClean="0">
                <a:latin typeface="Sitka Subheading" pitchFamily="2" charset="0"/>
              </a:rPr>
              <a:t>lí</a:t>
            </a:r>
            <a:r>
              <a:rPr lang="en-US" sz="2400" dirty="0" smtClean="0">
                <a:latin typeface="Sitka Subheading" pitchFamily="2" charset="0"/>
              </a:rPr>
              <a:t> </a:t>
            </a:r>
            <a:r>
              <a:rPr lang="en-US" sz="2400" dirty="0" err="1" smtClean="0">
                <a:latin typeface="Sitka Subheading" pitchFamily="2" charset="0"/>
              </a:rPr>
              <a:t>tiền</a:t>
            </a:r>
            <a:r>
              <a:rPr lang="en-US" sz="2400" dirty="0" smtClean="0">
                <a:latin typeface="Sitka Subheading" pitchFamily="2" charset="0"/>
              </a:rPr>
              <a:t> </a:t>
            </a:r>
            <a:r>
              <a:rPr lang="en-US" sz="2400" dirty="0" err="1" smtClean="0">
                <a:latin typeface="Sitka Subheading" pitchFamily="2" charset="0"/>
              </a:rPr>
              <a:t>bạc</a:t>
            </a:r>
            <a:r>
              <a:rPr lang="en-US" sz="2400" dirty="0" smtClean="0">
                <a:latin typeface="Sitka Subheading" pitchFamily="2" charset="0"/>
              </a:rPr>
              <a:t>, </a:t>
            </a:r>
            <a:r>
              <a:rPr lang="en-US" sz="2400" dirty="0" err="1" smtClean="0">
                <a:latin typeface="Sitka Subheading" pitchFamily="2" charset="0"/>
              </a:rPr>
              <a:t>của</a:t>
            </a:r>
            <a:r>
              <a:rPr lang="en-US" sz="2400" dirty="0" smtClean="0">
                <a:latin typeface="Sitka Subheading" pitchFamily="2" charset="0"/>
              </a:rPr>
              <a:t> </a:t>
            </a:r>
            <a:r>
              <a:rPr lang="en-US" sz="2400" dirty="0" err="1" smtClean="0">
                <a:latin typeface="Sitka Subheading" pitchFamily="2" charset="0"/>
              </a:rPr>
              <a:t>cải</a:t>
            </a:r>
            <a:r>
              <a:rPr lang="en-US" sz="2400" dirty="0" smtClean="0">
                <a:latin typeface="Sitka Subheading" pitchFamily="2" charset="0"/>
              </a:rPr>
              <a:t>, </a:t>
            </a:r>
            <a:r>
              <a:rPr lang="en-US" sz="2400" dirty="0" err="1" smtClean="0">
                <a:latin typeface="Sitka Subheading" pitchFamily="2" charset="0"/>
              </a:rPr>
              <a:t>thời</a:t>
            </a:r>
            <a:r>
              <a:rPr lang="en-US" sz="2400" dirty="0" smtClean="0">
                <a:latin typeface="Sitka Subheading" pitchFamily="2" charset="0"/>
              </a:rPr>
              <a:t> </a:t>
            </a:r>
            <a:r>
              <a:rPr lang="en-US" sz="2400" dirty="0" err="1" smtClean="0">
                <a:latin typeface="Sitka Subheading" pitchFamily="2" charset="0"/>
              </a:rPr>
              <a:t>gian</a:t>
            </a:r>
            <a:r>
              <a:rPr lang="en-US" sz="2400" dirty="0" smtClean="0">
                <a:latin typeface="Sitka Subheading" pitchFamily="2" charset="0"/>
              </a:rPr>
              <a:t>, </a:t>
            </a:r>
            <a:r>
              <a:rPr lang="en-US" sz="2400" dirty="0" err="1" smtClean="0">
                <a:latin typeface="Sitka Subheading" pitchFamily="2" charset="0"/>
              </a:rPr>
              <a:t>sức</a:t>
            </a:r>
            <a:r>
              <a:rPr lang="en-US" sz="2400" dirty="0" smtClean="0">
                <a:latin typeface="Sitka Subheading" pitchFamily="2" charset="0"/>
              </a:rPr>
              <a:t> </a:t>
            </a:r>
            <a:r>
              <a:rPr lang="en-US" sz="2400" dirty="0" err="1" smtClean="0">
                <a:latin typeface="Sitka Subheading" pitchFamily="2" charset="0"/>
              </a:rPr>
              <a:t>lực</a:t>
            </a:r>
            <a:r>
              <a:rPr lang="en-US" sz="2400" dirty="0" smtClean="0">
                <a:latin typeface="Sitka Subheading" pitchFamily="2" charset="0"/>
              </a:rPr>
              <a:t> </a:t>
            </a:r>
            <a:r>
              <a:rPr lang="en-US" sz="2400" dirty="0" err="1" smtClean="0">
                <a:latin typeface="Sitka Subheading" pitchFamily="2" charset="0"/>
              </a:rPr>
              <a:t>của</a:t>
            </a:r>
            <a:r>
              <a:rPr lang="en-US" sz="2400" dirty="0" smtClean="0">
                <a:latin typeface="Sitka Subheading" pitchFamily="2" charset="0"/>
              </a:rPr>
              <a:t> </a:t>
            </a:r>
            <a:r>
              <a:rPr lang="en-US" sz="2400" dirty="0" err="1" smtClean="0">
                <a:latin typeface="Sitka Subheading" pitchFamily="2" charset="0"/>
              </a:rPr>
              <a:t>người</a:t>
            </a:r>
            <a:r>
              <a:rPr lang="en-US" sz="2400" dirty="0" smtClean="0">
                <a:latin typeface="Sitka Subheading" pitchFamily="2" charset="0"/>
              </a:rPr>
              <a:t> </a:t>
            </a:r>
            <a:r>
              <a:rPr lang="en-US" sz="2400" dirty="0" err="1" smtClean="0">
                <a:latin typeface="Sitka Subheading" pitchFamily="2" charset="0"/>
              </a:rPr>
              <a:t>khác</a:t>
            </a:r>
            <a:r>
              <a:rPr lang="en-US" sz="2400" dirty="0" smtClean="0">
                <a:latin typeface="Sitka Subheading" pitchFamily="2" charset="0"/>
              </a:rPr>
              <a:t>. </a:t>
            </a:r>
          </a:p>
          <a:p>
            <a:pPr algn="just">
              <a:lnSpc>
                <a:spcPct val="150000"/>
              </a:lnSpc>
            </a:pPr>
            <a:r>
              <a:rPr lang="en-US" sz="2400" dirty="0" err="1" smtClean="0">
                <a:solidFill>
                  <a:srgbClr val="FF0000"/>
                </a:solidFill>
                <a:latin typeface="Sitka Subheading" pitchFamily="2" charset="0"/>
              </a:rPr>
              <a:t>Chúng</a:t>
            </a:r>
            <a:r>
              <a:rPr lang="en-US" sz="2400" dirty="0" smtClean="0">
                <a:solidFill>
                  <a:srgbClr val="FF0000"/>
                </a:solidFill>
                <a:latin typeface="Sitka Subheading" pitchFamily="2" charset="0"/>
              </a:rPr>
              <a:t> ta </a:t>
            </a:r>
            <a:r>
              <a:rPr lang="en-US" sz="2400" dirty="0" err="1" smtClean="0">
                <a:solidFill>
                  <a:srgbClr val="FF0000"/>
                </a:solidFill>
                <a:latin typeface="Sitka Subheading" pitchFamily="2" charset="0"/>
              </a:rPr>
              <a:t>phải</a:t>
            </a:r>
            <a:r>
              <a:rPr lang="en-US" sz="2400" dirty="0" smtClean="0">
                <a:solidFill>
                  <a:srgbClr val="FF0000"/>
                </a:solidFill>
                <a:latin typeface="Sitka Subheading" pitchFamily="2" charset="0"/>
              </a:rPr>
              <a:t> </a:t>
            </a:r>
            <a:r>
              <a:rPr lang="en-US" sz="2400" dirty="0" err="1" smtClean="0">
                <a:solidFill>
                  <a:srgbClr val="FF0000"/>
                </a:solidFill>
                <a:latin typeface="Sitka Subheading" pitchFamily="2" charset="0"/>
              </a:rPr>
              <a:t>tiết</a:t>
            </a:r>
            <a:r>
              <a:rPr lang="en-US" sz="2400" dirty="0" smtClean="0">
                <a:solidFill>
                  <a:srgbClr val="FF0000"/>
                </a:solidFill>
                <a:latin typeface="Sitka Subheading" pitchFamily="2" charset="0"/>
              </a:rPr>
              <a:t> </a:t>
            </a:r>
            <a:r>
              <a:rPr lang="en-US" sz="2400" dirty="0" err="1" smtClean="0">
                <a:solidFill>
                  <a:srgbClr val="FF0000"/>
                </a:solidFill>
                <a:latin typeface="Sitka Subheading" pitchFamily="2" charset="0"/>
              </a:rPr>
              <a:t>kiệm</a:t>
            </a:r>
            <a:r>
              <a:rPr lang="en-US" sz="2400" dirty="0" smtClean="0">
                <a:solidFill>
                  <a:srgbClr val="FF0000"/>
                </a:solidFill>
                <a:latin typeface="Sitka Subheading" pitchFamily="2" charset="0"/>
              </a:rPr>
              <a:t> </a:t>
            </a:r>
            <a:r>
              <a:rPr lang="en-US" sz="2400" dirty="0" err="1" smtClean="0">
                <a:solidFill>
                  <a:srgbClr val="FF0000"/>
                </a:solidFill>
                <a:latin typeface="Sitka Subheading" pitchFamily="2" charset="0"/>
              </a:rPr>
              <a:t>vì</a:t>
            </a:r>
            <a:r>
              <a:rPr lang="en-US" sz="2400" dirty="0" smtClean="0">
                <a:solidFill>
                  <a:srgbClr val="FF0000"/>
                </a:solidFill>
                <a:latin typeface="Sitka Subheading" pitchFamily="2" charset="0"/>
              </a:rPr>
              <a:t> </a:t>
            </a:r>
          </a:p>
          <a:p>
            <a:pPr algn="just">
              <a:lnSpc>
                <a:spcPct val="150000"/>
              </a:lnSpc>
            </a:pPr>
            <a:r>
              <a:rPr lang="en-US" sz="2400" dirty="0" smtClean="0">
                <a:latin typeface="Sitka Subheading" pitchFamily="2" charset="0"/>
              </a:rPr>
              <a:t>- </a:t>
            </a:r>
            <a:r>
              <a:rPr lang="en-US" sz="2400" dirty="0" err="1" smtClean="0">
                <a:latin typeface="Sitka Subheading" pitchFamily="2" charset="0"/>
              </a:rPr>
              <a:t>Tiết</a:t>
            </a:r>
            <a:r>
              <a:rPr lang="en-US" sz="2400" dirty="0" smtClean="0">
                <a:latin typeface="Sitka Subheading" pitchFamily="2" charset="0"/>
              </a:rPr>
              <a:t> </a:t>
            </a:r>
            <a:r>
              <a:rPr lang="en-US" sz="2400" dirty="0" err="1" smtClean="0">
                <a:latin typeface="Sitka Subheading" pitchFamily="2" charset="0"/>
              </a:rPr>
              <a:t>kiệm</a:t>
            </a:r>
            <a:r>
              <a:rPr lang="en-US" sz="2400" dirty="0" smtClean="0">
                <a:latin typeface="Sitka Subheading" pitchFamily="2" charset="0"/>
              </a:rPr>
              <a:t> </a:t>
            </a:r>
            <a:r>
              <a:rPr lang="en-US" sz="2400" dirty="0" err="1" smtClean="0">
                <a:latin typeface="Sitka Subheading" pitchFamily="2" charset="0"/>
              </a:rPr>
              <a:t>giúp</a:t>
            </a:r>
            <a:r>
              <a:rPr lang="en-US" sz="2400" dirty="0" smtClean="0">
                <a:latin typeface="Sitka Subheading" pitchFamily="2" charset="0"/>
              </a:rPr>
              <a:t> </a:t>
            </a:r>
            <a:r>
              <a:rPr lang="en-US" sz="2400" dirty="0" err="1" smtClean="0">
                <a:latin typeface="Sitka Subheading" pitchFamily="2" charset="0"/>
              </a:rPr>
              <a:t>chúng</a:t>
            </a:r>
            <a:r>
              <a:rPr lang="en-US" sz="2400" dirty="0" smtClean="0">
                <a:latin typeface="Sitka Subheading" pitchFamily="2" charset="0"/>
              </a:rPr>
              <a:t> ta </a:t>
            </a:r>
            <a:r>
              <a:rPr lang="en-US" sz="2400" dirty="0" err="1" smtClean="0">
                <a:latin typeface="Sitka Subheading" pitchFamily="2" charset="0"/>
              </a:rPr>
              <a:t>quý</a:t>
            </a:r>
            <a:r>
              <a:rPr lang="en-US" sz="2400" dirty="0" smtClean="0">
                <a:latin typeface="Sitka Subheading" pitchFamily="2" charset="0"/>
              </a:rPr>
              <a:t> </a:t>
            </a:r>
            <a:r>
              <a:rPr lang="en-US" sz="2400" dirty="0" err="1" smtClean="0">
                <a:latin typeface="Sitka Subheading" pitchFamily="2" charset="0"/>
              </a:rPr>
              <a:t>trọng</a:t>
            </a:r>
            <a:r>
              <a:rPr lang="en-US" sz="2400" dirty="0" smtClean="0">
                <a:latin typeface="Sitka Subheading" pitchFamily="2" charset="0"/>
              </a:rPr>
              <a:t> </a:t>
            </a:r>
            <a:r>
              <a:rPr lang="en-US" sz="2400" dirty="0" err="1" smtClean="0">
                <a:latin typeface="Sitka Subheading" pitchFamily="2" charset="0"/>
              </a:rPr>
              <a:t>lao</a:t>
            </a:r>
            <a:r>
              <a:rPr lang="en-US" sz="2400" dirty="0" smtClean="0">
                <a:latin typeface="Sitka Subheading" pitchFamily="2" charset="0"/>
              </a:rPr>
              <a:t> </a:t>
            </a:r>
            <a:r>
              <a:rPr lang="en-US" sz="2400" dirty="0" err="1" smtClean="0">
                <a:latin typeface="Sitka Subheading" pitchFamily="2" charset="0"/>
              </a:rPr>
              <a:t>động</a:t>
            </a:r>
            <a:r>
              <a:rPr lang="en-US" sz="2400" dirty="0" smtClean="0">
                <a:latin typeface="Sitka Subheading" pitchFamily="2" charset="0"/>
              </a:rPr>
              <a:t> </a:t>
            </a:r>
            <a:r>
              <a:rPr lang="en-US" sz="2400" dirty="0" err="1" smtClean="0">
                <a:latin typeface="Sitka Subheading" pitchFamily="2" charset="0"/>
              </a:rPr>
              <a:t>của</a:t>
            </a:r>
            <a:r>
              <a:rPr lang="en-US" sz="2400" dirty="0" smtClean="0">
                <a:latin typeface="Sitka Subheading" pitchFamily="2" charset="0"/>
              </a:rPr>
              <a:t> </a:t>
            </a:r>
            <a:r>
              <a:rPr lang="en-US" sz="2400" dirty="0" err="1" smtClean="0">
                <a:latin typeface="Sitka Subheading" pitchFamily="2" charset="0"/>
              </a:rPr>
              <a:t>bản</a:t>
            </a:r>
            <a:r>
              <a:rPr lang="en-US" sz="2400" dirty="0" smtClean="0">
                <a:latin typeface="Sitka Subheading" pitchFamily="2" charset="0"/>
              </a:rPr>
              <a:t> </a:t>
            </a:r>
            <a:r>
              <a:rPr lang="en-US" sz="2400" dirty="0" err="1" smtClean="0">
                <a:latin typeface="Sitka Subheading" pitchFamily="2" charset="0"/>
              </a:rPr>
              <a:t>thân</a:t>
            </a:r>
            <a:r>
              <a:rPr lang="en-US" sz="2400" dirty="0" smtClean="0">
                <a:latin typeface="Sitka Subheading" pitchFamily="2" charset="0"/>
              </a:rPr>
              <a:t>  </a:t>
            </a:r>
            <a:r>
              <a:rPr lang="en-US" sz="2400" dirty="0" err="1" smtClean="0">
                <a:latin typeface="Sitka Subheading" pitchFamily="2" charset="0"/>
              </a:rPr>
              <a:t>mình</a:t>
            </a:r>
            <a:r>
              <a:rPr lang="en-US" sz="2400" dirty="0" smtClean="0">
                <a:latin typeface="Sitka Subheading" pitchFamily="2" charset="0"/>
              </a:rPr>
              <a:t> </a:t>
            </a:r>
            <a:r>
              <a:rPr lang="en-US" sz="2400" dirty="0" err="1" smtClean="0">
                <a:latin typeface="Sitka Subheading" pitchFamily="2" charset="0"/>
              </a:rPr>
              <a:t>và</a:t>
            </a:r>
            <a:r>
              <a:rPr lang="en-US" sz="2400" dirty="0" smtClean="0">
                <a:latin typeface="Sitka Subheading" pitchFamily="2" charset="0"/>
              </a:rPr>
              <a:t> </a:t>
            </a:r>
            <a:r>
              <a:rPr lang="en-US" sz="2400" dirty="0" err="1" smtClean="0">
                <a:latin typeface="Sitka Subheading" pitchFamily="2" charset="0"/>
              </a:rPr>
              <a:t>người</a:t>
            </a:r>
            <a:r>
              <a:rPr lang="en-US" sz="2400" dirty="0" smtClean="0">
                <a:latin typeface="Sitka Subheading" pitchFamily="2" charset="0"/>
              </a:rPr>
              <a:t> </a:t>
            </a:r>
            <a:r>
              <a:rPr lang="en-US" sz="2400" dirty="0" err="1" smtClean="0">
                <a:latin typeface="Sitka Subheading" pitchFamily="2" charset="0"/>
              </a:rPr>
              <a:t>khác</a:t>
            </a:r>
            <a:r>
              <a:rPr lang="en-US" sz="2400" dirty="0" smtClean="0">
                <a:latin typeface="Sitka Subheading" pitchFamily="2" charset="0"/>
              </a:rPr>
              <a:t>.</a:t>
            </a:r>
          </a:p>
          <a:p>
            <a:pPr algn="just">
              <a:lnSpc>
                <a:spcPct val="150000"/>
              </a:lnSpc>
            </a:pPr>
            <a:r>
              <a:rPr lang="en-US" sz="2400" dirty="0" smtClean="0">
                <a:latin typeface="Sitka Subheading" pitchFamily="2" charset="0"/>
              </a:rPr>
              <a:t>- </a:t>
            </a:r>
            <a:r>
              <a:rPr lang="en-US" sz="2400" dirty="0" err="1" smtClean="0">
                <a:latin typeface="Sitka Subheading" pitchFamily="2" charset="0"/>
              </a:rPr>
              <a:t>Khi</a:t>
            </a:r>
            <a:r>
              <a:rPr lang="en-US" sz="2400" dirty="0" smtClean="0">
                <a:latin typeface="Sitka Subheading" pitchFamily="2" charset="0"/>
              </a:rPr>
              <a:t> </a:t>
            </a:r>
            <a:r>
              <a:rPr lang="en-US" sz="2400" dirty="0" err="1" smtClean="0">
                <a:latin typeface="Sitka Subheading" pitchFamily="2" charset="0"/>
              </a:rPr>
              <a:t>tiết</a:t>
            </a:r>
            <a:r>
              <a:rPr lang="en-US" sz="2400" dirty="0" smtClean="0">
                <a:latin typeface="Sitka Subheading" pitchFamily="2" charset="0"/>
              </a:rPr>
              <a:t> </a:t>
            </a:r>
            <a:r>
              <a:rPr lang="en-US" sz="2400" dirty="0" err="1" smtClean="0">
                <a:latin typeface="Sitka Subheading" pitchFamily="2" charset="0"/>
              </a:rPr>
              <a:t>kiệm</a:t>
            </a:r>
            <a:r>
              <a:rPr lang="en-US" sz="2400" dirty="0" smtClean="0">
                <a:latin typeface="Sitka Subheading" pitchFamily="2" charset="0"/>
              </a:rPr>
              <a:t> </a:t>
            </a:r>
            <a:r>
              <a:rPr lang="en-US" sz="2400" dirty="0" err="1" smtClean="0">
                <a:latin typeface="Sitka Subheading" pitchFamily="2" charset="0"/>
              </a:rPr>
              <a:t>không</a:t>
            </a:r>
            <a:r>
              <a:rPr lang="en-US" sz="2400" dirty="0" smtClean="0">
                <a:latin typeface="Sitka Subheading" pitchFamily="2" charset="0"/>
              </a:rPr>
              <a:t> </a:t>
            </a:r>
            <a:r>
              <a:rPr lang="en-US" sz="2400" dirty="0" err="1" smtClean="0">
                <a:latin typeface="Sitka Subheading" pitchFamily="2" charset="0"/>
              </a:rPr>
              <a:t>chỉ</a:t>
            </a:r>
            <a:r>
              <a:rPr lang="en-US" sz="2400" dirty="0" smtClean="0">
                <a:latin typeface="Sitka Subheading" pitchFamily="2" charset="0"/>
              </a:rPr>
              <a:t> </a:t>
            </a:r>
            <a:r>
              <a:rPr lang="en-US" sz="2400" dirty="0" err="1" smtClean="0">
                <a:latin typeface="Sitka Subheading" pitchFamily="2" charset="0"/>
              </a:rPr>
              <a:t>giảm</a:t>
            </a:r>
            <a:r>
              <a:rPr lang="en-US" sz="2400" dirty="0" smtClean="0">
                <a:latin typeface="Sitka Subheading" pitchFamily="2" charset="0"/>
              </a:rPr>
              <a:t> </a:t>
            </a:r>
            <a:r>
              <a:rPr lang="en-US" sz="2400" dirty="0" err="1" smtClean="0">
                <a:latin typeface="Sitka Subheading" pitchFamily="2" charset="0"/>
              </a:rPr>
              <a:t>gánh</a:t>
            </a:r>
            <a:r>
              <a:rPr lang="en-US" sz="2400" dirty="0" smtClean="0">
                <a:latin typeface="Sitka Subheading" pitchFamily="2" charset="0"/>
              </a:rPr>
              <a:t> </a:t>
            </a:r>
            <a:r>
              <a:rPr lang="en-US" sz="2400" dirty="0" err="1" smtClean="0">
                <a:latin typeface="Sitka Subheading" pitchFamily="2" charset="0"/>
              </a:rPr>
              <a:t>nặng</a:t>
            </a:r>
            <a:r>
              <a:rPr lang="en-US" sz="2400" dirty="0" smtClean="0">
                <a:latin typeface="Sitka Subheading" pitchFamily="2" charset="0"/>
              </a:rPr>
              <a:t> </a:t>
            </a:r>
            <a:r>
              <a:rPr lang="en-US" sz="2400" dirty="0" err="1" smtClean="0">
                <a:latin typeface="Sitka Subheading" pitchFamily="2" charset="0"/>
              </a:rPr>
              <a:t>cho</a:t>
            </a:r>
            <a:r>
              <a:rPr lang="en-US" sz="2400" dirty="0" smtClean="0">
                <a:latin typeface="Sitka Subheading" pitchFamily="2" charset="0"/>
              </a:rPr>
              <a:t> </a:t>
            </a:r>
            <a:r>
              <a:rPr lang="en-US" sz="2400" dirty="0" err="1" smtClean="0">
                <a:latin typeface="Sitka Subheading" pitchFamily="2" charset="0"/>
              </a:rPr>
              <a:t>gia</a:t>
            </a:r>
            <a:r>
              <a:rPr lang="en-US" sz="2400" dirty="0" smtClean="0">
                <a:latin typeface="Sitka Subheading" pitchFamily="2" charset="0"/>
              </a:rPr>
              <a:t> </a:t>
            </a:r>
            <a:r>
              <a:rPr lang="en-US" sz="2400" dirty="0" err="1" smtClean="0">
                <a:latin typeface="Sitka Subheading" pitchFamily="2" charset="0"/>
              </a:rPr>
              <a:t>đình</a:t>
            </a:r>
            <a:r>
              <a:rPr lang="en-US" sz="2400" dirty="0" smtClean="0">
                <a:latin typeface="Sitka Subheading" pitchFamily="2" charset="0"/>
              </a:rPr>
              <a:t>, </a:t>
            </a:r>
            <a:r>
              <a:rPr lang="en-US" sz="2400" dirty="0" err="1" smtClean="0">
                <a:latin typeface="Sitka Subheading" pitchFamily="2" charset="0"/>
              </a:rPr>
              <a:t>thể</a:t>
            </a:r>
            <a:r>
              <a:rPr lang="en-US" sz="2400" dirty="0" smtClean="0">
                <a:latin typeface="Sitka Subheading" pitchFamily="2" charset="0"/>
              </a:rPr>
              <a:t> </a:t>
            </a:r>
            <a:r>
              <a:rPr lang="en-US" sz="2400" dirty="0" err="1" smtClean="0">
                <a:latin typeface="Sitka Subheading" pitchFamily="2" charset="0"/>
              </a:rPr>
              <a:t>hiện</a:t>
            </a:r>
            <a:r>
              <a:rPr lang="en-US" sz="2400" dirty="0" smtClean="0">
                <a:latin typeface="Sitka Subheading" pitchFamily="2" charset="0"/>
              </a:rPr>
              <a:t> </a:t>
            </a:r>
            <a:r>
              <a:rPr lang="en-US" sz="2400" dirty="0" err="1" smtClean="0">
                <a:latin typeface="Sitka Subheading" pitchFamily="2" charset="0"/>
              </a:rPr>
              <a:t>lối</a:t>
            </a:r>
            <a:r>
              <a:rPr lang="en-US" sz="2400" dirty="0" smtClean="0">
                <a:latin typeface="Sitka Subheading" pitchFamily="2" charset="0"/>
              </a:rPr>
              <a:t> </a:t>
            </a:r>
            <a:r>
              <a:rPr lang="en-US" sz="2400" dirty="0" err="1" smtClean="0">
                <a:latin typeface="Sitka Subheading" pitchFamily="2" charset="0"/>
              </a:rPr>
              <a:t>sống</a:t>
            </a:r>
            <a:r>
              <a:rPr lang="en-US" sz="2400" dirty="0" smtClean="0">
                <a:latin typeface="Sitka Subheading" pitchFamily="2" charset="0"/>
              </a:rPr>
              <a:t> </a:t>
            </a:r>
            <a:r>
              <a:rPr lang="en-US" sz="2400" dirty="0" err="1" smtClean="0">
                <a:latin typeface="Sitka Subheading" pitchFamily="2" charset="0"/>
              </a:rPr>
              <a:t>văn</a:t>
            </a:r>
            <a:r>
              <a:rPr lang="en-US" sz="2400" dirty="0" smtClean="0">
                <a:latin typeface="Sitka Subheading" pitchFamily="2" charset="0"/>
              </a:rPr>
              <a:t> minh </a:t>
            </a:r>
            <a:r>
              <a:rPr lang="en-US" sz="2400" dirty="0" err="1" smtClean="0">
                <a:latin typeface="Sitka Subheading" pitchFamily="2" charset="0"/>
              </a:rPr>
              <a:t>mà</a:t>
            </a:r>
            <a:r>
              <a:rPr lang="en-US" sz="2400" dirty="0" smtClean="0">
                <a:latin typeface="Sitka Subheading" pitchFamily="2" charset="0"/>
              </a:rPr>
              <a:t> </a:t>
            </a:r>
            <a:r>
              <a:rPr lang="en-US" sz="2400" dirty="0" err="1" smtClean="0">
                <a:latin typeface="Sitka Subheading" pitchFamily="2" charset="0"/>
              </a:rPr>
              <a:t>còn</a:t>
            </a:r>
            <a:r>
              <a:rPr lang="en-US" sz="2400" dirty="0" smtClean="0">
                <a:latin typeface="Sitka Subheading" pitchFamily="2" charset="0"/>
              </a:rPr>
              <a:t> </a:t>
            </a:r>
            <a:r>
              <a:rPr lang="en-US" sz="2400" dirty="0" err="1" smtClean="0">
                <a:latin typeface="Sitka Subheading" pitchFamily="2" charset="0"/>
              </a:rPr>
              <a:t>có</a:t>
            </a:r>
            <a:r>
              <a:rPr lang="en-US" sz="2400" dirty="0" smtClean="0">
                <a:latin typeface="Sitka Subheading" pitchFamily="2" charset="0"/>
              </a:rPr>
              <a:t> </a:t>
            </a:r>
            <a:r>
              <a:rPr lang="en-US" sz="2400" dirty="0" err="1" smtClean="0">
                <a:latin typeface="Sitka Subheading" pitchFamily="2" charset="0"/>
              </a:rPr>
              <a:t>điều</a:t>
            </a:r>
            <a:r>
              <a:rPr lang="en-US" sz="2400" dirty="0" smtClean="0">
                <a:latin typeface="Sitka Subheading" pitchFamily="2" charset="0"/>
              </a:rPr>
              <a:t> </a:t>
            </a:r>
            <a:r>
              <a:rPr lang="en-US" sz="2400" dirty="0" err="1" smtClean="0">
                <a:latin typeface="Sitka Subheading" pitchFamily="2" charset="0"/>
              </a:rPr>
              <a:t>kiện</a:t>
            </a:r>
            <a:r>
              <a:rPr lang="en-US" sz="2400" dirty="0" smtClean="0">
                <a:latin typeface="Sitka Subheading" pitchFamily="2" charset="0"/>
              </a:rPr>
              <a:t> </a:t>
            </a:r>
            <a:r>
              <a:rPr lang="en-US" sz="2400" dirty="0" err="1" smtClean="0">
                <a:latin typeface="Sitka Subheading" pitchFamily="2" charset="0"/>
              </a:rPr>
              <a:t>giúp</a:t>
            </a:r>
            <a:r>
              <a:rPr lang="en-US" sz="2400" dirty="0" smtClean="0">
                <a:latin typeface="Sitka Subheading" pitchFamily="2" charset="0"/>
              </a:rPr>
              <a:t> </a:t>
            </a:r>
            <a:r>
              <a:rPr lang="en-US" sz="2400" dirty="0" err="1" smtClean="0">
                <a:latin typeface="Sitka Subheading" pitchFamily="2" charset="0"/>
              </a:rPr>
              <a:t>đỡ</a:t>
            </a:r>
            <a:r>
              <a:rPr lang="en-US" sz="2400" dirty="0" smtClean="0">
                <a:latin typeface="Sitka Subheading" pitchFamily="2" charset="0"/>
              </a:rPr>
              <a:t> </a:t>
            </a:r>
            <a:r>
              <a:rPr lang="en-US" sz="2400" dirty="0" err="1" smtClean="0">
                <a:latin typeface="Sitka Subheading" pitchFamily="2" charset="0"/>
              </a:rPr>
              <a:t>người</a:t>
            </a:r>
            <a:r>
              <a:rPr lang="en-US" sz="2400" dirty="0" smtClean="0">
                <a:latin typeface="Sitka Subheading" pitchFamily="2" charset="0"/>
              </a:rPr>
              <a:t> </a:t>
            </a:r>
            <a:r>
              <a:rPr lang="en-US" sz="2400" dirty="0" err="1" smtClean="0">
                <a:latin typeface="Sitka Subheading" pitchFamily="2" charset="0"/>
              </a:rPr>
              <a:t>khác</a:t>
            </a:r>
            <a:r>
              <a:rPr lang="en-US" sz="2400" dirty="0" smtClean="0">
                <a:latin typeface="Sitka Subheading" pitchFamily="2" charset="0"/>
              </a:rPr>
              <a:t> , chia </a:t>
            </a:r>
            <a:r>
              <a:rPr lang="en-US" sz="2400" dirty="0" err="1" smtClean="0">
                <a:latin typeface="Sitka Subheading" pitchFamily="2" charset="0"/>
              </a:rPr>
              <a:t>sẻ</a:t>
            </a:r>
            <a:r>
              <a:rPr lang="en-US" sz="2400" dirty="0" smtClean="0">
                <a:latin typeface="Sitka Subheading" pitchFamily="2" charset="0"/>
              </a:rPr>
              <a:t> </a:t>
            </a:r>
            <a:r>
              <a:rPr lang="en-US" sz="2400" dirty="0" err="1" smtClean="0">
                <a:latin typeface="Sitka Subheading" pitchFamily="2" charset="0"/>
              </a:rPr>
              <a:t>với</a:t>
            </a:r>
            <a:r>
              <a:rPr lang="en-US" sz="2400" dirty="0" smtClean="0">
                <a:latin typeface="Sitka Subheading" pitchFamily="2" charset="0"/>
              </a:rPr>
              <a:t> </a:t>
            </a:r>
            <a:r>
              <a:rPr lang="en-US" sz="2400" dirty="0" err="1" smtClean="0">
                <a:latin typeface="Sitka Subheading" pitchFamily="2" charset="0"/>
              </a:rPr>
              <a:t>những</a:t>
            </a:r>
            <a:r>
              <a:rPr lang="en-US" sz="2400" dirty="0" smtClean="0">
                <a:latin typeface="Sitka Subheading" pitchFamily="2" charset="0"/>
              </a:rPr>
              <a:t> </a:t>
            </a:r>
            <a:r>
              <a:rPr lang="en-US" sz="2400" dirty="0" err="1" smtClean="0">
                <a:latin typeface="Sitka Subheading" pitchFamily="2" charset="0"/>
              </a:rPr>
              <a:t>người</a:t>
            </a:r>
            <a:r>
              <a:rPr lang="en-US" sz="2400" dirty="0" smtClean="0">
                <a:latin typeface="Sitka Subheading" pitchFamily="2" charset="0"/>
              </a:rPr>
              <a:t> </a:t>
            </a:r>
            <a:r>
              <a:rPr lang="en-US" sz="2400" dirty="0" err="1" smtClean="0">
                <a:latin typeface="Sitka Subheading" pitchFamily="2" charset="0"/>
              </a:rPr>
              <a:t>có</a:t>
            </a:r>
            <a:r>
              <a:rPr lang="en-US" sz="2400" dirty="0" smtClean="0">
                <a:latin typeface="Sitka Subheading" pitchFamily="2" charset="0"/>
              </a:rPr>
              <a:t> </a:t>
            </a:r>
            <a:r>
              <a:rPr lang="en-US" sz="2400" dirty="0" err="1" smtClean="0">
                <a:latin typeface="Sitka Subheading" pitchFamily="2" charset="0"/>
              </a:rPr>
              <a:t>hoàn</a:t>
            </a:r>
            <a:r>
              <a:rPr lang="en-US" sz="2400" dirty="0" smtClean="0">
                <a:latin typeface="Sitka Subheading" pitchFamily="2" charset="0"/>
              </a:rPr>
              <a:t> </a:t>
            </a:r>
            <a:r>
              <a:rPr lang="en-US" sz="2400" dirty="0" err="1" smtClean="0">
                <a:latin typeface="Sitka Subheading" pitchFamily="2" charset="0"/>
              </a:rPr>
              <a:t>cảnh</a:t>
            </a:r>
            <a:r>
              <a:rPr lang="en-US" sz="2400" dirty="0" smtClean="0">
                <a:latin typeface="Sitka Subheading" pitchFamily="2" charset="0"/>
              </a:rPr>
              <a:t> </a:t>
            </a:r>
            <a:r>
              <a:rPr lang="en-US" sz="2400" dirty="0" err="1" smtClean="0">
                <a:latin typeface="Sitka Subheading" pitchFamily="2" charset="0"/>
              </a:rPr>
              <a:t>khó</a:t>
            </a:r>
            <a:r>
              <a:rPr lang="en-US" sz="2400" dirty="0" smtClean="0">
                <a:latin typeface="Sitka Subheading" pitchFamily="2" charset="0"/>
              </a:rPr>
              <a:t> </a:t>
            </a:r>
            <a:r>
              <a:rPr lang="en-US" sz="2400" dirty="0" err="1" smtClean="0">
                <a:latin typeface="Sitka Subheading" pitchFamily="2" charset="0"/>
              </a:rPr>
              <a:t>khăn</a:t>
            </a:r>
            <a:r>
              <a:rPr lang="en-US" sz="2400" dirty="0" smtClean="0">
                <a:latin typeface="Sitka Subheading" pitchFamily="2" charset="0"/>
              </a:rPr>
              <a:t>. </a:t>
            </a:r>
            <a:endParaRPr lang="vi-VN" sz="2400" dirty="0">
              <a:latin typeface="Sitka Subheading" pitchFamily="2" charset="0"/>
            </a:endParaRPr>
          </a:p>
        </p:txBody>
      </p:sp>
    </p:spTree>
    <p:extLst>
      <p:ext uri="{BB962C8B-B14F-4D97-AF65-F5344CB8AC3E}">
        <p14:creationId xmlns:p14="http://schemas.microsoft.com/office/powerpoint/2010/main" val="117399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41">
                                            <p:txEl>
                                              <p:pRg st="0" end="0"/>
                                            </p:txEl>
                                          </p:spTgt>
                                        </p:tgtEl>
                                        <p:attrNameLst>
                                          <p:attrName>style.visibility</p:attrName>
                                        </p:attrNameLst>
                                      </p:cBhvr>
                                      <p:to>
                                        <p:strVal val="visible"/>
                                      </p:to>
                                    </p:set>
                                    <p:anim calcmode="lin" valueType="num">
                                      <p:cBhvr additive="base">
                                        <p:cTn id="7" dur="500" fill="hold"/>
                                        <p:tgtEl>
                                          <p:spTgt spid="614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41">
                                            <p:txEl>
                                              <p:pRg st="2" end="2"/>
                                            </p:txEl>
                                          </p:spTgt>
                                        </p:tgtEl>
                                        <p:attrNameLst>
                                          <p:attrName>style.visibility</p:attrName>
                                        </p:attrNameLst>
                                      </p:cBhvr>
                                      <p:to>
                                        <p:strVal val="visible"/>
                                      </p:to>
                                    </p:set>
                                    <p:anim calcmode="lin" valueType="num">
                                      <p:cBhvr additive="base">
                                        <p:cTn id="13" dur="500" fill="hold"/>
                                        <p:tgtEl>
                                          <p:spTgt spid="6144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1">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1441">
                                            <p:txEl>
                                              <p:pRg st="3" end="3"/>
                                            </p:txEl>
                                          </p:spTgt>
                                        </p:tgtEl>
                                        <p:attrNameLst>
                                          <p:attrName>style.visibility</p:attrName>
                                        </p:attrNameLst>
                                      </p:cBhvr>
                                      <p:to>
                                        <p:strVal val="visible"/>
                                      </p:to>
                                    </p:set>
                                    <p:anim calcmode="lin" valueType="num">
                                      <p:cBhvr additive="base">
                                        <p:cTn id="17" dur="500" fill="hold"/>
                                        <p:tgtEl>
                                          <p:spTgt spid="6144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4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9144000" cy="6831250"/>
          </a:xfrm>
          <a:prstGeom prst="rect">
            <a:avLst/>
          </a:prstGeom>
          <a:noFill/>
        </p:spPr>
      </p:pic>
      <p:sp>
        <p:nvSpPr>
          <p:cNvPr id="61441" name="Rectangle 1"/>
          <p:cNvSpPr>
            <a:spLocks noChangeArrowheads="1"/>
          </p:cNvSpPr>
          <p:nvPr/>
        </p:nvSpPr>
        <p:spPr bwMode="auto">
          <a:xfrm>
            <a:off x="1524000" y="2010707"/>
            <a:ext cx="6934199" cy="267765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lnSpc>
                <a:spcPct val="150000"/>
              </a:lnSpc>
            </a:pPr>
            <a:r>
              <a:rPr lang="vi-VN" sz="2800" b="1" dirty="0" smtClean="0">
                <a:solidFill>
                  <a:schemeClr val="tx1"/>
                </a:solidFill>
                <a:latin typeface="Sitka Subheading" pitchFamily="2" charset="0"/>
              </a:rPr>
              <a:t>Em rút ra được bài học gì cho bản thân từ câu chuyện trên?</a:t>
            </a:r>
          </a:p>
          <a:p>
            <a:pPr algn="just">
              <a:lnSpc>
                <a:spcPct val="150000"/>
              </a:lnSpc>
            </a:pPr>
            <a:r>
              <a:rPr lang="en-US" sz="2800" dirty="0" smtClean="0">
                <a:solidFill>
                  <a:schemeClr val="tx1"/>
                </a:solidFill>
                <a:latin typeface="Sitka Subheading" pitchFamily="2" charset="0"/>
              </a:rPr>
              <a:t>=&gt; </a:t>
            </a:r>
            <a:r>
              <a:rPr lang="en-US" sz="2800" dirty="0" err="1" smtClean="0">
                <a:solidFill>
                  <a:schemeClr val="tx1"/>
                </a:solidFill>
                <a:latin typeface="Sitka Subheading" pitchFamily="2" charset="0"/>
              </a:rPr>
              <a:t>Chúng</a:t>
            </a:r>
            <a:r>
              <a:rPr lang="en-US" sz="2800" dirty="0" smtClean="0">
                <a:solidFill>
                  <a:schemeClr val="tx1"/>
                </a:solidFill>
                <a:latin typeface="Sitka Subheading" pitchFamily="2" charset="0"/>
              </a:rPr>
              <a:t> ta </a:t>
            </a:r>
            <a:r>
              <a:rPr lang="en-US" sz="2800" dirty="0" err="1" smtClean="0">
                <a:solidFill>
                  <a:schemeClr val="tx1"/>
                </a:solidFill>
                <a:latin typeface="Sitka Subheading" pitchFamily="2" charset="0"/>
              </a:rPr>
              <a:t>phải</a:t>
            </a:r>
            <a:r>
              <a:rPr lang="en-US" sz="2800" dirty="0" smtClean="0">
                <a:solidFill>
                  <a:schemeClr val="tx1"/>
                </a:solidFill>
                <a:latin typeface="Sitka Subheading" pitchFamily="2" charset="0"/>
              </a:rPr>
              <a:t> </a:t>
            </a:r>
            <a:r>
              <a:rPr lang="en-US" sz="2800" dirty="0" err="1" smtClean="0">
                <a:solidFill>
                  <a:schemeClr val="tx1"/>
                </a:solidFill>
                <a:latin typeface="Sitka Subheading" pitchFamily="2" charset="0"/>
              </a:rPr>
              <a:t>biết</a:t>
            </a:r>
            <a:r>
              <a:rPr lang="en-US" sz="2800" dirty="0" smtClean="0">
                <a:solidFill>
                  <a:schemeClr val="tx1"/>
                </a:solidFill>
                <a:latin typeface="Sitka Subheading" pitchFamily="2" charset="0"/>
              </a:rPr>
              <a:t> </a:t>
            </a:r>
            <a:r>
              <a:rPr lang="en-US" sz="2800" dirty="0" err="1" smtClean="0">
                <a:solidFill>
                  <a:schemeClr val="tx1"/>
                </a:solidFill>
                <a:latin typeface="Sitka Subheading" pitchFamily="2" charset="0"/>
              </a:rPr>
              <a:t>tiết</a:t>
            </a:r>
            <a:r>
              <a:rPr lang="en-US" sz="2800" dirty="0" smtClean="0">
                <a:solidFill>
                  <a:schemeClr val="tx1"/>
                </a:solidFill>
                <a:latin typeface="Sitka Subheading" pitchFamily="2" charset="0"/>
              </a:rPr>
              <a:t> </a:t>
            </a:r>
            <a:r>
              <a:rPr lang="en-US" sz="2800" dirty="0" err="1" smtClean="0">
                <a:solidFill>
                  <a:schemeClr val="tx1"/>
                </a:solidFill>
                <a:latin typeface="Sitka Subheading" pitchFamily="2" charset="0"/>
              </a:rPr>
              <a:t>kiệm</a:t>
            </a:r>
            <a:r>
              <a:rPr lang="en-US" sz="2800" dirty="0" smtClean="0">
                <a:solidFill>
                  <a:schemeClr val="tx1"/>
                </a:solidFill>
                <a:latin typeface="Sitka Subheading" pitchFamily="2" charset="0"/>
              </a:rPr>
              <a:t> </a:t>
            </a:r>
            <a:r>
              <a:rPr lang="en-US" sz="2800" dirty="0" err="1" smtClean="0">
                <a:solidFill>
                  <a:schemeClr val="tx1"/>
                </a:solidFill>
                <a:latin typeface="Sitka Subheading" pitchFamily="2" charset="0"/>
              </a:rPr>
              <a:t>từ</a:t>
            </a:r>
            <a:r>
              <a:rPr lang="en-US" sz="2800" dirty="0" smtClean="0">
                <a:solidFill>
                  <a:schemeClr val="tx1"/>
                </a:solidFill>
                <a:latin typeface="Sitka Subheading" pitchFamily="2" charset="0"/>
              </a:rPr>
              <a:t> </a:t>
            </a:r>
            <a:r>
              <a:rPr lang="en-US" sz="2800" dirty="0" err="1" smtClean="0">
                <a:solidFill>
                  <a:schemeClr val="tx1"/>
                </a:solidFill>
                <a:latin typeface="Sitka Subheading" pitchFamily="2" charset="0"/>
              </a:rPr>
              <a:t>những</a:t>
            </a:r>
            <a:r>
              <a:rPr lang="en-US" sz="2800" dirty="0" smtClean="0">
                <a:solidFill>
                  <a:schemeClr val="tx1"/>
                </a:solidFill>
                <a:latin typeface="Sitka Subheading" pitchFamily="2" charset="0"/>
              </a:rPr>
              <a:t> </a:t>
            </a:r>
            <a:r>
              <a:rPr lang="en-US" sz="2800" dirty="0" err="1" smtClean="0">
                <a:solidFill>
                  <a:schemeClr val="tx1"/>
                </a:solidFill>
                <a:latin typeface="Sitka Subheading" pitchFamily="2" charset="0"/>
              </a:rPr>
              <a:t>việc</a:t>
            </a:r>
            <a:r>
              <a:rPr lang="en-US" sz="2800" dirty="0" smtClean="0">
                <a:solidFill>
                  <a:schemeClr val="tx1"/>
                </a:solidFill>
                <a:latin typeface="Sitka Subheading" pitchFamily="2" charset="0"/>
              </a:rPr>
              <a:t> </a:t>
            </a:r>
            <a:r>
              <a:rPr lang="en-US" sz="2800" dirty="0" err="1" smtClean="0">
                <a:solidFill>
                  <a:schemeClr val="tx1"/>
                </a:solidFill>
                <a:latin typeface="Sitka Subheading" pitchFamily="2" charset="0"/>
              </a:rPr>
              <a:t>làm</a:t>
            </a:r>
            <a:r>
              <a:rPr lang="en-US" sz="2800" dirty="0" smtClean="0">
                <a:solidFill>
                  <a:schemeClr val="tx1"/>
                </a:solidFill>
                <a:latin typeface="Sitka Subheading" pitchFamily="2" charset="0"/>
              </a:rPr>
              <a:t> </a:t>
            </a:r>
            <a:r>
              <a:rPr lang="en-US" sz="2800" dirty="0" err="1" smtClean="0">
                <a:solidFill>
                  <a:schemeClr val="tx1"/>
                </a:solidFill>
                <a:latin typeface="Sitka Subheading" pitchFamily="2" charset="0"/>
              </a:rPr>
              <a:t>nhỏ</a:t>
            </a:r>
            <a:r>
              <a:rPr lang="en-US" sz="2800" dirty="0" smtClean="0">
                <a:solidFill>
                  <a:schemeClr val="tx1"/>
                </a:solidFill>
                <a:latin typeface="Sitka Subheading" pitchFamily="2" charset="0"/>
              </a:rPr>
              <a:t> </a:t>
            </a:r>
            <a:r>
              <a:rPr lang="en-US" sz="2800" dirty="0" err="1" smtClean="0">
                <a:solidFill>
                  <a:schemeClr val="tx1"/>
                </a:solidFill>
                <a:latin typeface="Sitka Subheading" pitchFamily="2" charset="0"/>
              </a:rPr>
              <a:t>nhặt</a:t>
            </a:r>
            <a:r>
              <a:rPr lang="en-US" sz="2800" dirty="0" smtClean="0">
                <a:solidFill>
                  <a:schemeClr val="tx1"/>
                </a:solidFill>
                <a:latin typeface="Sitka Subheading" pitchFamily="2" charset="0"/>
              </a:rPr>
              <a:t> </a:t>
            </a:r>
            <a:r>
              <a:rPr lang="en-US" sz="2800" dirty="0" err="1" smtClean="0">
                <a:solidFill>
                  <a:schemeClr val="tx1"/>
                </a:solidFill>
                <a:latin typeface="Sitka Subheading" pitchFamily="2" charset="0"/>
              </a:rPr>
              <a:t>nhất</a:t>
            </a:r>
            <a:r>
              <a:rPr lang="en-US" sz="2800" dirty="0" smtClean="0">
                <a:solidFill>
                  <a:schemeClr val="tx1"/>
                </a:solidFill>
                <a:latin typeface="Sitka Subheading" pitchFamily="2" charset="0"/>
              </a:rPr>
              <a:t> </a:t>
            </a:r>
            <a:r>
              <a:rPr lang="en-US" sz="2800" dirty="0" err="1" smtClean="0">
                <a:solidFill>
                  <a:schemeClr val="tx1"/>
                </a:solidFill>
                <a:latin typeface="Sitka Subheading" pitchFamily="2" charset="0"/>
              </a:rPr>
              <a:t>có</a:t>
            </a:r>
            <a:r>
              <a:rPr lang="en-US" sz="2800" dirty="0" smtClean="0">
                <a:solidFill>
                  <a:schemeClr val="tx1"/>
                </a:solidFill>
                <a:latin typeface="Sitka Subheading" pitchFamily="2" charset="0"/>
              </a:rPr>
              <a:t> </a:t>
            </a:r>
            <a:r>
              <a:rPr lang="en-US" sz="2800" dirty="0" err="1" smtClean="0">
                <a:solidFill>
                  <a:schemeClr val="tx1"/>
                </a:solidFill>
                <a:latin typeface="Sitka Subheading" pitchFamily="2" charset="0"/>
              </a:rPr>
              <a:t>thể</a:t>
            </a:r>
            <a:r>
              <a:rPr lang="en-US" sz="2800" dirty="0" smtClean="0">
                <a:solidFill>
                  <a:schemeClr val="tx1"/>
                </a:solidFill>
                <a:latin typeface="Sitka Subheading" pitchFamily="2" charset="0"/>
              </a:rPr>
              <a:t>.</a:t>
            </a:r>
            <a:endParaRPr lang="vi-VN" sz="2800" dirty="0">
              <a:solidFill>
                <a:schemeClr val="tx1"/>
              </a:solidFill>
              <a:latin typeface="Sitka Subheading" pitchFamily="2" charset="0"/>
            </a:endParaRPr>
          </a:p>
        </p:txBody>
      </p:sp>
    </p:spTree>
    <p:extLst>
      <p:ext uri="{BB962C8B-B14F-4D97-AF65-F5344CB8AC3E}">
        <p14:creationId xmlns:p14="http://schemas.microsoft.com/office/powerpoint/2010/main" val="4221645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676400" y="685800"/>
            <a:ext cx="5481554" cy="823302"/>
          </a:xfrm>
          <a:prstGeom prst="rect">
            <a:avLst/>
          </a:prstGeom>
          <a:solidFill>
            <a:schemeClr val="bg1"/>
          </a:solidFill>
          <a:ln w="9525">
            <a:noFill/>
            <a:miter lim="800000"/>
            <a:headEnd/>
            <a:tailEnd/>
          </a:ln>
        </p:spPr>
        <p:txBody>
          <a:bodyPr wrap="square" anchor="ctr">
            <a:spAutoFit/>
          </a:bodyPr>
          <a:lstStyle/>
          <a:p>
            <a:pPr algn="ctr">
              <a:lnSpc>
                <a:spcPct val="150000"/>
              </a:lnSpc>
            </a:pPr>
            <a:r>
              <a:rPr lang="en-US" sz="3600" b="1" dirty="0" smtClean="0">
                <a:solidFill>
                  <a:srgbClr val="FF0000"/>
                </a:solidFill>
                <a:latin typeface="Sitka Subheading" pitchFamily="2" charset="0"/>
              </a:rPr>
              <a:t>BÀI 8: TIẾT  KIỆM</a:t>
            </a:r>
            <a:endParaRPr lang="vi-VN" sz="3600" b="1" dirty="0">
              <a:solidFill>
                <a:srgbClr val="FF0000"/>
              </a:solidFill>
              <a:latin typeface="Sitka Subheading" pitchFamily="2" charset="0"/>
            </a:endParaRPr>
          </a:p>
        </p:txBody>
      </p:sp>
      <p:sp>
        <p:nvSpPr>
          <p:cNvPr id="21" name="文本框 15"/>
          <p:cNvSpPr txBox="1">
            <a:spLocks noChangeArrowheads="1"/>
          </p:cNvSpPr>
          <p:nvPr/>
        </p:nvSpPr>
        <p:spPr bwMode="auto">
          <a:xfrm>
            <a:off x="609600" y="1295400"/>
            <a:ext cx="8077200" cy="5078313"/>
          </a:xfrm>
          <a:prstGeom prst="rect">
            <a:avLst/>
          </a:prstGeom>
          <a:noFill/>
          <a:ln w="9525">
            <a:noFill/>
            <a:miter lim="800000"/>
            <a:headEnd/>
            <a:tailEnd/>
          </a:ln>
        </p:spPr>
        <p:txBody>
          <a:bodyPr wrap="square">
            <a:spAutoFit/>
          </a:bodyPr>
          <a:lstStyle/>
          <a:p>
            <a:pPr algn="just" defTabSz="457200">
              <a:lnSpc>
                <a:spcPct val="150000"/>
              </a:lnSpc>
            </a:pPr>
            <a:r>
              <a:rPr lang="en-US" altLang="zh-CN" sz="3600" b="1" dirty="0" smtClean="0">
                <a:latin typeface="Sitka Subheading" pitchFamily="2" charset="0"/>
                <a:ea typeface="华康海报体W12"/>
                <a:cs typeface="Times New Roman" pitchFamily="18" charset="0"/>
              </a:rPr>
              <a:t>I. </a:t>
            </a:r>
            <a:r>
              <a:rPr lang="en-US" altLang="zh-CN" sz="3600" b="1" dirty="0" err="1" smtClean="0">
                <a:latin typeface="Sitka Subheading" pitchFamily="2" charset="0"/>
                <a:ea typeface="华康海报体W12"/>
                <a:cs typeface="Times New Roman" pitchFamily="18" charset="0"/>
              </a:rPr>
              <a:t>Khởi</a:t>
            </a:r>
            <a:r>
              <a:rPr lang="en-US" altLang="zh-CN" sz="3600" b="1" dirty="0" smtClean="0">
                <a:latin typeface="Sitka Subheading" pitchFamily="2" charset="0"/>
                <a:ea typeface="华康海报体W12"/>
                <a:cs typeface="Times New Roman" pitchFamily="18" charset="0"/>
              </a:rPr>
              <a:t> </a:t>
            </a:r>
            <a:r>
              <a:rPr lang="en-US" altLang="zh-CN" sz="3600" b="1" dirty="0" err="1" smtClean="0">
                <a:latin typeface="Sitka Subheading" pitchFamily="2" charset="0"/>
                <a:ea typeface="华康海报体W12"/>
                <a:cs typeface="Times New Roman" pitchFamily="18" charset="0"/>
              </a:rPr>
              <a:t>động</a:t>
            </a:r>
            <a:endParaRPr lang="en-US" altLang="zh-CN" sz="3600" b="1" dirty="0" smtClean="0">
              <a:latin typeface="Sitka Subheading" pitchFamily="2" charset="0"/>
              <a:ea typeface="华康海报体W12"/>
              <a:cs typeface="Times New Roman" pitchFamily="18" charset="0"/>
            </a:endParaRPr>
          </a:p>
          <a:p>
            <a:pPr algn="just" defTabSz="457200">
              <a:lnSpc>
                <a:spcPct val="150000"/>
              </a:lnSpc>
            </a:pPr>
            <a:r>
              <a:rPr lang="en-US" altLang="zh-CN" sz="3600" b="1" dirty="0" smtClean="0">
                <a:latin typeface="Times New Roman" pitchFamily="18" charset="0"/>
                <a:ea typeface="华康海报体W12"/>
                <a:cs typeface="Times New Roman" pitchFamily="18" charset="0"/>
              </a:rPr>
              <a:t>II. </a:t>
            </a:r>
            <a:r>
              <a:rPr lang="en-US" altLang="zh-CN" sz="3600" b="1" dirty="0" err="1" smtClean="0">
                <a:latin typeface="Times New Roman" pitchFamily="18" charset="0"/>
                <a:ea typeface="华康海报体W12"/>
                <a:cs typeface="Times New Roman" pitchFamily="18" charset="0"/>
              </a:rPr>
              <a:t>Khám</a:t>
            </a:r>
            <a:r>
              <a:rPr lang="en-US" altLang="zh-CN" sz="3600" b="1" dirty="0" smtClean="0">
                <a:latin typeface="Times New Roman" pitchFamily="18" charset="0"/>
                <a:ea typeface="华康海报体W12"/>
                <a:cs typeface="Times New Roman" pitchFamily="18" charset="0"/>
              </a:rPr>
              <a:t> </a:t>
            </a:r>
            <a:r>
              <a:rPr lang="en-US" altLang="zh-CN" sz="3600" b="1" dirty="0" err="1" smtClean="0">
                <a:latin typeface="Times New Roman" pitchFamily="18" charset="0"/>
                <a:ea typeface="华康海报体W12"/>
                <a:cs typeface="Times New Roman" pitchFamily="18" charset="0"/>
              </a:rPr>
              <a:t>phá</a:t>
            </a:r>
            <a:endParaRPr lang="zh-CN" altLang="en-US" sz="3600" b="1" dirty="0" smtClean="0">
              <a:latin typeface="Times New Roman" pitchFamily="18" charset="0"/>
              <a:ea typeface="华康海报体W12"/>
              <a:cs typeface="Times New Roman" pitchFamily="18" charset="0"/>
            </a:endParaRPr>
          </a:p>
          <a:p>
            <a:pPr algn="just" defTabSz="457200">
              <a:lnSpc>
                <a:spcPct val="150000"/>
              </a:lnSpc>
            </a:pPr>
            <a:r>
              <a:rPr lang="en-US" altLang="zh-CN" sz="3600" b="1" dirty="0" smtClean="0">
                <a:latin typeface="Sitka Subheading" pitchFamily="2" charset="0"/>
                <a:ea typeface="华康海报体W12"/>
                <a:cs typeface="Times New Roman" pitchFamily="18" charset="0"/>
              </a:rPr>
              <a:t>1/ </a:t>
            </a:r>
            <a:r>
              <a:rPr lang="en-US" altLang="zh-CN" sz="3600" b="1" dirty="0" err="1" smtClean="0">
                <a:latin typeface="Sitka Subheading" pitchFamily="2" charset="0"/>
                <a:ea typeface="华康海报体W12"/>
                <a:cs typeface="Times New Roman" pitchFamily="18" charset="0"/>
              </a:rPr>
              <a:t>Khái</a:t>
            </a:r>
            <a:r>
              <a:rPr lang="en-US" altLang="zh-CN" sz="3600" b="1" dirty="0" smtClean="0">
                <a:latin typeface="Sitka Subheading" pitchFamily="2" charset="0"/>
                <a:ea typeface="华康海报体W12"/>
                <a:cs typeface="Times New Roman" pitchFamily="18" charset="0"/>
              </a:rPr>
              <a:t> </a:t>
            </a:r>
            <a:r>
              <a:rPr lang="en-US" altLang="zh-CN" sz="3600" b="1" dirty="0" err="1" smtClean="0">
                <a:latin typeface="Sitka Subheading" pitchFamily="2" charset="0"/>
                <a:ea typeface="华康海报体W12"/>
                <a:cs typeface="Times New Roman" pitchFamily="18" charset="0"/>
              </a:rPr>
              <a:t>niệm</a:t>
            </a:r>
            <a:endParaRPr lang="en-US" altLang="zh-CN" sz="3600" b="1" dirty="0" smtClean="0">
              <a:latin typeface="Sitka Subheading" pitchFamily="2" charset="0"/>
              <a:ea typeface="华康海报体W12"/>
              <a:cs typeface="Times New Roman" pitchFamily="18" charset="0"/>
            </a:endParaRPr>
          </a:p>
          <a:p>
            <a:pPr algn="just" defTabSz="457200">
              <a:lnSpc>
                <a:spcPct val="150000"/>
              </a:lnSpc>
            </a:pPr>
            <a:r>
              <a:rPr lang="vi-VN" sz="3600" dirty="0" smtClean="0">
                <a:latin typeface="Sitka Subheading" pitchFamily="2" charset="0"/>
              </a:rPr>
              <a:t>Tiết kiệm là biết sử dụng một cách hợp lí, tiền bạc của cải, thời gian, sức lực của mình và của người khác.</a:t>
            </a:r>
            <a:endParaRPr lang="zh-CN" altLang="en-US" sz="3600" b="1" dirty="0" smtClean="0">
              <a:solidFill>
                <a:srgbClr val="0070C0"/>
              </a:solidFill>
              <a:latin typeface="Sitka Subheading" pitchFamily="2" charset="0"/>
              <a:ea typeface="华康海报体W12"/>
              <a:cs typeface="Times New Roman" pitchFamily="18" charset="0"/>
            </a:endParaRPr>
          </a:p>
        </p:txBody>
      </p:sp>
      <p:sp>
        <p:nvSpPr>
          <p:cNvPr id="10" name="Rectangle 13"/>
          <p:cNvSpPr>
            <a:spLocks noChangeArrowheads="1"/>
          </p:cNvSpPr>
          <p:nvPr/>
        </p:nvSpPr>
        <p:spPr bwMode="auto">
          <a:xfrm>
            <a:off x="0" y="0"/>
            <a:ext cx="9144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p14="http://schemas.microsoft.com/office/powerpoint/2010/main" val="218385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anim calcmode="lin" valueType="num">
                                      <p:cBhvr additive="base">
                                        <p:cTn id="7"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0" y="26750"/>
            <a:ext cx="9144000" cy="6831250"/>
          </a:xfrm>
          <a:prstGeom prst="rect">
            <a:avLst/>
          </a:prstGeom>
          <a:noFill/>
        </p:spPr>
      </p:pic>
      <p:sp>
        <p:nvSpPr>
          <p:cNvPr id="9" name="Rectangle 8"/>
          <p:cNvSpPr/>
          <p:nvPr/>
        </p:nvSpPr>
        <p:spPr>
          <a:xfrm>
            <a:off x="6134729" y="1306255"/>
            <a:ext cx="2747346" cy="579198"/>
          </a:xfrm>
          <a:prstGeom prst="rect">
            <a:avLst/>
          </a:prstGeom>
        </p:spPr>
        <p:txBody>
          <a:bodyPr wrap="square">
            <a:spAutoFit/>
          </a:bodyPr>
          <a:lstStyle/>
          <a:p>
            <a:pPr eaLnBrk="0" fontAlgn="base" hangingPunct="0">
              <a:lnSpc>
                <a:spcPct val="125000"/>
              </a:lnSpc>
              <a:spcBef>
                <a:spcPct val="0"/>
              </a:spcBef>
              <a:spcAft>
                <a:spcPct val="0"/>
              </a:spcAft>
              <a:defRPr/>
            </a:pPr>
            <a:endParaRPr lang="en-US" sz="2531" dirty="0">
              <a:solidFill>
                <a:srgbClr val="FF0000"/>
              </a:solidFill>
              <a:latin typeface="Arial" pitchFamily="34" charset="0"/>
              <a:ea typeface="Arial Unicode MS"/>
              <a:cs typeface="Arial" pitchFamily="34" charset="0"/>
            </a:endParaRPr>
          </a:p>
        </p:txBody>
      </p:sp>
      <p:sp>
        <p:nvSpPr>
          <p:cNvPr id="10" name="Rectangle 9"/>
          <p:cNvSpPr/>
          <p:nvPr/>
        </p:nvSpPr>
        <p:spPr>
          <a:xfrm>
            <a:off x="-1117278" y="6858001"/>
            <a:ext cx="2593691" cy="481799"/>
          </a:xfrm>
          <a:prstGeom prst="rect">
            <a:avLst/>
          </a:prstGeom>
        </p:spPr>
        <p:txBody>
          <a:bodyPr wrap="square">
            <a:spAutoFit/>
          </a:bodyPr>
          <a:lstStyle/>
          <a:p>
            <a:pPr eaLnBrk="0" fontAlgn="base" hangingPunct="0">
              <a:spcBef>
                <a:spcPct val="0"/>
              </a:spcBef>
              <a:spcAft>
                <a:spcPct val="0"/>
              </a:spcAft>
              <a:defRPr/>
            </a:pPr>
            <a:endParaRPr lang="en-SG" sz="2531" dirty="0">
              <a:solidFill>
                <a:srgbClr val="FF0000"/>
              </a:solidFill>
              <a:latin typeface="Arial" pitchFamily="34" charset="0"/>
              <a:ea typeface="微软雅黑"/>
              <a:cs typeface="Arial" pitchFamily="34" charset="0"/>
            </a:endParaRPr>
          </a:p>
        </p:txBody>
      </p:sp>
      <p:pic>
        <p:nvPicPr>
          <p:cNvPr id="11" name="图片 1"/>
          <p:cNvPicPr>
            <a:picLocks noChangeAspect="1"/>
          </p:cNvPicPr>
          <p:nvPr/>
        </p:nvPicPr>
        <p:blipFill>
          <a:blip r:embed="rId4">
            <a:extLst>
              <a:ext uri="{28A0092B-C50C-407E-A947-70E740481C1C}">
                <a14:useLocalDpi xmlns:a14="http://schemas.microsoft.com/office/drawing/2010/main" val="0"/>
              </a:ext>
            </a:extLst>
          </a:blip>
          <a:srcRect l="8347" r="32761"/>
          <a:stretch>
            <a:fillRect/>
          </a:stretch>
        </p:blipFill>
        <p:spPr bwMode="auto">
          <a:xfrm>
            <a:off x="8006196" y="5120348"/>
            <a:ext cx="1137805"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914401" y="152400"/>
            <a:ext cx="7924800" cy="646331"/>
          </a:xfrm>
          <a:prstGeom prst="rect">
            <a:avLst/>
          </a:prstGeom>
          <a:solidFill>
            <a:schemeClr val="bg1"/>
          </a:solidFill>
          <a:ln w="28575">
            <a:solidFill>
              <a:srgbClr val="00B050"/>
            </a:solidFill>
          </a:ln>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a:solidFill>
                  <a:srgbClr val="FF0000"/>
                </a:solidFill>
                <a:latin typeface="Sitka Subheading" pitchFamily="2" charset="0"/>
                <a:ea typeface="Helvetica Neue"/>
                <a:cs typeface="Arial" pitchFamily="34" charset="0"/>
              </a:rPr>
              <a:t>TRÒ CHƠI </a:t>
            </a:r>
            <a:r>
              <a:rPr lang="en-US" altLang="en-US" sz="3600" b="1" dirty="0" smtClean="0">
                <a:solidFill>
                  <a:srgbClr val="FF0000"/>
                </a:solidFill>
                <a:latin typeface="Sitka Subheading" pitchFamily="2" charset="0"/>
                <a:ea typeface="Helvetica Neue"/>
                <a:cs typeface="Arial" pitchFamily="34" charset="0"/>
              </a:rPr>
              <a:t>: “TIẾP SỨC ĐỒNG ĐỘI”</a:t>
            </a:r>
            <a:endParaRPr lang="en-SG" altLang="en-US" sz="3600" b="1" dirty="0">
              <a:solidFill>
                <a:srgbClr val="FF0000"/>
              </a:solidFill>
              <a:latin typeface="Sitka Subheading" pitchFamily="2" charset="0"/>
              <a:cs typeface="Arial" pitchFamily="34" charset="0"/>
            </a:endParaRPr>
          </a:p>
        </p:txBody>
      </p:sp>
      <p:sp>
        <p:nvSpPr>
          <p:cNvPr id="18" name="Rectangle 13"/>
          <p:cNvSpPr>
            <a:spLocks noChangeArrowheads="1"/>
          </p:cNvSpPr>
          <p:nvPr/>
        </p:nvSpPr>
        <p:spPr bwMode="auto">
          <a:xfrm>
            <a:off x="0" y="0"/>
            <a:ext cx="9144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19" name="Rounded Rectangle 18"/>
          <p:cNvSpPr/>
          <p:nvPr/>
        </p:nvSpPr>
        <p:spPr>
          <a:xfrm>
            <a:off x="1293321" y="1524000"/>
            <a:ext cx="6557357" cy="25492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lnSpc>
                <a:spcPct val="150000"/>
              </a:lnSpc>
              <a:spcBef>
                <a:spcPct val="0"/>
              </a:spcBef>
              <a:spcAft>
                <a:spcPct val="0"/>
              </a:spcAft>
              <a:defRPr/>
            </a:pPr>
            <a:r>
              <a:rPr lang="en-US" sz="2800" b="1" kern="0" dirty="0" smtClean="0">
                <a:solidFill>
                  <a:srgbClr val="0070C0"/>
                </a:solidFill>
                <a:latin typeface="Sitka Subheading" pitchFamily="2" charset="0"/>
                <a:ea typeface="Arial Unicode MS"/>
                <a:cs typeface="Arial" pitchFamily="34" charset="0"/>
              </a:rPr>
              <a:t>Chia </a:t>
            </a:r>
            <a:r>
              <a:rPr lang="en-US" sz="2800" b="1" kern="0" dirty="0" err="1" smtClean="0">
                <a:solidFill>
                  <a:srgbClr val="0070C0"/>
                </a:solidFill>
                <a:latin typeface="Sitka Subheading" pitchFamily="2" charset="0"/>
                <a:ea typeface="Arial Unicode MS"/>
                <a:cs typeface="Arial" pitchFamily="34" charset="0"/>
              </a:rPr>
              <a:t>lớp</a:t>
            </a:r>
            <a:r>
              <a:rPr lang="en-US" sz="2800" b="1" kern="0" dirty="0" smtClean="0">
                <a:solidFill>
                  <a:srgbClr val="0070C0"/>
                </a:solidFill>
                <a:latin typeface="Sitka Subheading" pitchFamily="2" charset="0"/>
                <a:ea typeface="Arial Unicode MS"/>
                <a:cs typeface="Arial" pitchFamily="34" charset="0"/>
              </a:rPr>
              <a:t> </a:t>
            </a:r>
            <a:r>
              <a:rPr lang="en-US" sz="2800" b="1" kern="0" dirty="0" err="1" smtClean="0">
                <a:solidFill>
                  <a:srgbClr val="0070C0"/>
                </a:solidFill>
                <a:latin typeface="Sitka Subheading" pitchFamily="2" charset="0"/>
                <a:ea typeface="Arial Unicode MS"/>
                <a:cs typeface="Arial" pitchFamily="34" charset="0"/>
              </a:rPr>
              <a:t>ra</a:t>
            </a:r>
            <a:r>
              <a:rPr lang="en-US" sz="2800" b="1" kern="0" dirty="0" smtClean="0">
                <a:solidFill>
                  <a:srgbClr val="0070C0"/>
                </a:solidFill>
                <a:latin typeface="Sitka Subheading" pitchFamily="2" charset="0"/>
                <a:ea typeface="Arial Unicode MS"/>
                <a:cs typeface="Arial" pitchFamily="34" charset="0"/>
              </a:rPr>
              <a:t> </a:t>
            </a:r>
            <a:r>
              <a:rPr lang="en-US" sz="2800" b="1" kern="0" dirty="0" err="1" smtClean="0">
                <a:solidFill>
                  <a:srgbClr val="0070C0"/>
                </a:solidFill>
                <a:latin typeface="Sitka Subheading" pitchFamily="2" charset="0"/>
                <a:ea typeface="Arial Unicode MS"/>
                <a:cs typeface="Arial" pitchFamily="34" charset="0"/>
              </a:rPr>
              <a:t>thành</a:t>
            </a:r>
            <a:r>
              <a:rPr lang="en-US" sz="2800" b="1" kern="0" dirty="0" smtClean="0">
                <a:solidFill>
                  <a:srgbClr val="0070C0"/>
                </a:solidFill>
                <a:latin typeface="Sitka Subheading" pitchFamily="2" charset="0"/>
                <a:ea typeface="Arial Unicode MS"/>
                <a:cs typeface="Arial" pitchFamily="34" charset="0"/>
              </a:rPr>
              <a:t> </a:t>
            </a:r>
            <a:r>
              <a:rPr lang="en-US" sz="2800" b="1" kern="0" dirty="0" err="1" smtClean="0">
                <a:solidFill>
                  <a:srgbClr val="0070C0"/>
                </a:solidFill>
                <a:latin typeface="Sitka Subheading" pitchFamily="2" charset="0"/>
                <a:ea typeface="Arial Unicode MS"/>
                <a:cs typeface="Arial" pitchFamily="34" charset="0"/>
              </a:rPr>
              <a:t>hai</a:t>
            </a:r>
            <a:r>
              <a:rPr lang="en-US" sz="2800" b="1" kern="0" dirty="0" smtClean="0">
                <a:solidFill>
                  <a:srgbClr val="0070C0"/>
                </a:solidFill>
                <a:latin typeface="Sitka Subheading" pitchFamily="2" charset="0"/>
                <a:ea typeface="Arial Unicode MS"/>
                <a:cs typeface="Arial" pitchFamily="34" charset="0"/>
              </a:rPr>
              <a:t> </a:t>
            </a:r>
            <a:r>
              <a:rPr lang="en-US" sz="2800" b="1" kern="0" dirty="0" err="1" smtClean="0">
                <a:solidFill>
                  <a:srgbClr val="0070C0"/>
                </a:solidFill>
                <a:latin typeface="Sitka Subheading" pitchFamily="2" charset="0"/>
                <a:ea typeface="Arial Unicode MS"/>
                <a:cs typeface="Arial" pitchFamily="34" charset="0"/>
              </a:rPr>
              <a:t>đội</a:t>
            </a:r>
            <a:endParaRPr lang="en-US" sz="2800" b="1" kern="0" dirty="0" smtClean="0">
              <a:solidFill>
                <a:srgbClr val="0070C0"/>
              </a:solidFill>
              <a:latin typeface="Sitka Subheading" pitchFamily="2" charset="0"/>
              <a:ea typeface="Arial Unicode MS"/>
              <a:cs typeface="Arial" pitchFamily="34" charset="0"/>
            </a:endParaRPr>
          </a:p>
          <a:p>
            <a:pPr lvl="0" algn="just" eaLnBrk="0" fontAlgn="base" hangingPunct="0">
              <a:lnSpc>
                <a:spcPct val="150000"/>
              </a:lnSpc>
              <a:spcBef>
                <a:spcPct val="0"/>
              </a:spcBef>
              <a:spcAft>
                <a:spcPct val="0"/>
              </a:spcAft>
              <a:defRPr/>
            </a:pPr>
            <a:r>
              <a:rPr lang="en-US" altLang="zh-CN" sz="2800" kern="0" dirty="0" err="1" smtClean="0">
                <a:solidFill>
                  <a:srgbClr val="0070C0"/>
                </a:solidFill>
                <a:latin typeface="Sitka Subheading" pitchFamily="2" charset="0"/>
                <a:ea typeface="Arial Unicode MS"/>
                <a:cs typeface="Arial" pitchFamily="34" charset="0"/>
                <a:sym typeface="微软雅黑" panose="020B0503020204020204" pitchFamily="34" charset="-122"/>
              </a:rPr>
              <a:t>Đội</a:t>
            </a:r>
            <a:r>
              <a:rPr lang="en-US" altLang="zh-CN" sz="2800" kern="0" dirty="0" smtClean="0">
                <a:solidFill>
                  <a:srgbClr val="0070C0"/>
                </a:solidFill>
                <a:latin typeface="Sitka Subheading" pitchFamily="2" charset="0"/>
                <a:ea typeface="Arial Unicode MS"/>
                <a:cs typeface="Arial" pitchFamily="34" charset="0"/>
                <a:sym typeface="微软雅黑" panose="020B0503020204020204" pitchFamily="34" charset="-122"/>
              </a:rPr>
              <a:t> 1: </a:t>
            </a:r>
            <a:r>
              <a:rPr lang="en-US" altLang="zh-CN" sz="2800" kern="0" dirty="0" err="1" smtClean="0">
                <a:solidFill>
                  <a:srgbClr val="0070C0"/>
                </a:solidFill>
                <a:latin typeface="Sitka Subheading" pitchFamily="2" charset="0"/>
                <a:ea typeface="Arial Unicode MS"/>
                <a:cs typeface="Arial" pitchFamily="34" charset="0"/>
                <a:sym typeface="微软雅黑" panose="020B0503020204020204" pitchFamily="34" charset="-122"/>
              </a:rPr>
              <a:t>Nêu</a:t>
            </a:r>
            <a:r>
              <a:rPr lang="en-US" altLang="zh-CN" sz="2800" kern="0" dirty="0" smtClean="0">
                <a:solidFill>
                  <a:srgbClr val="0070C0"/>
                </a:solidFill>
                <a:latin typeface="Sitka Subheading" pitchFamily="2" charset="0"/>
                <a:ea typeface="Arial Unicode MS"/>
                <a:cs typeface="Arial" pitchFamily="34" charset="0"/>
                <a:sym typeface="微软雅黑" panose="020B0503020204020204" pitchFamily="34" charset="-122"/>
              </a:rPr>
              <a:t> </a:t>
            </a:r>
            <a:r>
              <a:rPr lang="en-US" altLang="zh-CN" sz="2800" kern="0" dirty="0" err="1" smtClean="0">
                <a:solidFill>
                  <a:srgbClr val="0070C0"/>
                </a:solidFill>
                <a:latin typeface="Sitka Subheading" pitchFamily="2" charset="0"/>
                <a:ea typeface="Arial Unicode MS"/>
                <a:cs typeface="Arial" pitchFamily="34" charset="0"/>
                <a:sym typeface="微软雅黑" panose="020B0503020204020204" pitchFamily="34" charset="-122"/>
              </a:rPr>
              <a:t>biểu</a:t>
            </a:r>
            <a:r>
              <a:rPr lang="en-US" altLang="zh-CN" sz="2800" kern="0" dirty="0" smtClean="0">
                <a:solidFill>
                  <a:srgbClr val="0070C0"/>
                </a:solidFill>
                <a:latin typeface="Sitka Subheading" pitchFamily="2" charset="0"/>
                <a:ea typeface="Arial Unicode MS"/>
                <a:cs typeface="Arial" pitchFamily="34" charset="0"/>
                <a:sym typeface="微软雅黑" panose="020B0503020204020204" pitchFamily="34" charset="-122"/>
              </a:rPr>
              <a:t> </a:t>
            </a:r>
            <a:r>
              <a:rPr lang="en-US" altLang="zh-CN" sz="2800" kern="0" dirty="0" err="1" smtClean="0">
                <a:solidFill>
                  <a:srgbClr val="0070C0"/>
                </a:solidFill>
                <a:latin typeface="Sitka Subheading" pitchFamily="2" charset="0"/>
                <a:ea typeface="Arial Unicode MS"/>
                <a:cs typeface="Arial" pitchFamily="34" charset="0"/>
                <a:sym typeface="微软雅黑" panose="020B0503020204020204" pitchFamily="34" charset="-122"/>
              </a:rPr>
              <a:t>hiện</a:t>
            </a:r>
            <a:r>
              <a:rPr lang="en-US" altLang="zh-CN" sz="2800" kern="0" dirty="0" smtClean="0">
                <a:solidFill>
                  <a:srgbClr val="0070C0"/>
                </a:solidFill>
                <a:latin typeface="Sitka Subheading" pitchFamily="2" charset="0"/>
                <a:ea typeface="Arial Unicode MS"/>
                <a:cs typeface="Arial" pitchFamily="34" charset="0"/>
                <a:sym typeface="微软雅黑" panose="020B0503020204020204" pitchFamily="34" charset="-122"/>
              </a:rPr>
              <a:t> </a:t>
            </a:r>
            <a:r>
              <a:rPr lang="en-US" altLang="zh-CN" sz="2800" kern="0" dirty="0" err="1" smtClean="0">
                <a:solidFill>
                  <a:srgbClr val="0070C0"/>
                </a:solidFill>
                <a:latin typeface="Sitka Subheading" pitchFamily="2" charset="0"/>
                <a:ea typeface="Arial Unicode MS"/>
                <a:cs typeface="Arial" pitchFamily="34" charset="0"/>
                <a:sym typeface="微软雅黑" panose="020B0503020204020204" pitchFamily="34" charset="-122"/>
              </a:rPr>
              <a:t>của</a:t>
            </a:r>
            <a:r>
              <a:rPr lang="en-US" altLang="zh-CN" sz="2800" kern="0" dirty="0" smtClean="0">
                <a:solidFill>
                  <a:srgbClr val="0070C0"/>
                </a:solidFill>
                <a:latin typeface="Sitka Subheading" pitchFamily="2" charset="0"/>
                <a:ea typeface="Arial Unicode MS"/>
                <a:cs typeface="Arial" pitchFamily="34" charset="0"/>
                <a:sym typeface="微软雅黑" panose="020B0503020204020204" pitchFamily="34" charset="-122"/>
              </a:rPr>
              <a:t> </a:t>
            </a:r>
            <a:r>
              <a:rPr lang="en-US" altLang="zh-CN" sz="2800" kern="0" dirty="0" err="1" smtClean="0">
                <a:solidFill>
                  <a:srgbClr val="0070C0"/>
                </a:solidFill>
                <a:latin typeface="Sitka Subheading" pitchFamily="2" charset="0"/>
                <a:ea typeface="Arial Unicode MS"/>
                <a:cs typeface="Arial" pitchFamily="34" charset="0"/>
                <a:sym typeface="微软雅黑" panose="020B0503020204020204" pitchFamily="34" charset="-122"/>
              </a:rPr>
              <a:t>tiết</a:t>
            </a:r>
            <a:r>
              <a:rPr lang="en-US" altLang="zh-CN" sz="2800" kern="0" dirty="0" smtClean="0">
                <a:solidFill>
                  <a:srgbClr val="0070C0"/>
                </a:solidFill>
                <a:latin typeface="Sitka Subheading" pitchFamily="2" charset="0"/>
                <a:ea typeface="Arial Unicode MS"/>
                <a:cs typeface="Arial" pitchFamily="34" charset="0"/>
                <a:sym typeface="微软雅黑" panose="020B0503020204020204" pitchFamily="34" charset="-122"/>
              </a:rPr>
              <a:t> </a:t>
            </a:r>
            <a:r>
              <a:rPr lang="en-US" altLang="zh-CN" sz="2800" kern="0" dirty="0" err="1" smtClean="0">
                <a:solidFill>
                  <a:srgbClr val="0070C0"/>
                </a:solidFill>
                <a:latin typeface="Sitka Subheading" pitchFamily="2" charset="0"/>
                <a:ea typeface="Arial Unicode MS"/>
                <a:cs typeface="Arial" pitchFamily="34" charset="0"/>
                <a:sym typeface="微软雅黑" panose="020B0503020204020204" pitchFamily="34" charset="-122"/>
              </a:rPr>
              <a:t>kiệm</a:t>
            </a:r>
            <a:endParaRPr lang="en-US" altLang="zh-CN" sz="2800" kern="0" dirty="0" smtClean="0">
              <a:solidFill>
                <a:srgbClr val="0070C0"/>
              </a:solidFill>
              <a:latin typeface="Sitka Subheading" pitchFamily="2" charset="0"/>
              <a:ea typeface="Arial Unicode MS"/>
              <a:cs typeface="Arial" pitchFamily="34" charset="0"/>
              <a:sym typeface="微软雅黑" panose="020B0503020204020204" pitchFamily="34" charset="-122"/>
            </a:endParaRPr>
          </a:p>
          <a:p>
            <a:pPr lvl="0" algn="just" eaLnBrk="0" fontAlgn="base" hangingPunct="0">
              <a:lnSpc>
                <a:spcPct val="150000"/>
              </a:lnSpc>
              <a:spcBef>
                <a:spcPct val="0"/>
              </a:spcBef>
              <a:spcAft>
                <a:spcPct val="0"/>
              </a:spcAft>
              <a:defRPr/>
            </a:pPr>
            <a:r>
              <a:rPr lang="en-US" altLang="zh-CN" sz="2800" kern="0" dirty="0" err="1" smtClean="0">
                <a:solidFill>
                  <a:srgbClr val="0070C0"/>
                </a:solidFill>
                <a:latin typeface="Sitka Subheading" pitchFamily="2" charset="0"/>
                <a:ea typeface="Arial Unicode MS"/>
                <a:cs typeface="Arial" pitchFamily="34" charset="0"/>
                <a:sym typeface="微软雅黑" panose="020B0503020204020204" pitchFamily="34" charset="-122"/>
              </a:rPr>
              <a:t>Đội</a:t>
            </a:r>
            <a:r>
              <a:rPr lang="en-US" altLang="zh-CN" sz="2800" kern="0" dirty="0" smtClean="0">
                <a:solidFill>
                  <a:srgbClr val="0070C0"/>
                </a:solidFill>
                <a:latin typeface="Sitka Subheading" pitchFamily="2" charset="0"/>
                <a:ea typeface="Arial Unicode MS"/>
                <a:cs typeface="Arial" pitchFamily="34" charset="0"/>
                <a:sym typeface="微软雅黑" panose="020B0503020204020204" pitchFamily="34" charset="-122"/>
              </a:rPr>
              <a:t> 2: </a:t>
            </a:r>
            <a:r>
              <a:rPr lang="en-US" altLang="zh-CN" sz="2800" kern="0" dirty="0" err="1" smtClean="0">
                <a:solidFill>
                  <a:srgbClr val="0070C0"/>
                </a:solidFill>
                <a:latin typeface="Sitka Subheading" pitchFamily="2" charset="0"/>
                <a:ea typeface="Arial Unicode MS"/>
                <a:cs typeface="Arial" pitchFamily="34" charset="0"/>
                <a:sym typeface="微软雅黑" panose="020B0503020204020204" pitchFamily="34" charset="-122"/>
              </a:rPr>
              <a:t>Nêu</a:t>
            </a:r>
            <a:r>
              <a:rPr lang="en-US" altLang="zh-CN" sz="2800" kern="0" dirty="0" smtClean="0">
                <a:solidFill>
                  <a:srgbClr val="0070C0"/>
                </a:solidFill>
                <a:latin typeface="Sitka Subheading" pitchFamily="2" charset="0"/>
                <a:ea typeface="Arial Unicode MS"/>
                <a:cs typeface="Arial" pitchFamily="34" charset="0"/>
                <a:sym typeface="微软雅黑" panose="020B0503020204020204" pitchFamily="34" charset="-122"/>
              </a:rPr>
              <a:t> </a:t>
            </a:r>
            <a:r>
              <a:rPr lang="en-US" altLang="zh-CN" sz="2800" kern="0" dirty="0" err="1" smtClean="0">
                <a:solidFill>
                  <a:srgbClr val="0070C0"/>
                </a:solidFill>
                <a:latin typeface="Sitka Subheading" pitchFamily="2" charset="0"/>
                <a:ea typeface="Arial Unicode MS"/>
                <a:cs typeface="Arial" pitchFamily="34" charset="0"/>
                <a:sym typeface="微软雅黑" panose="020B0503020204020204" pitchFamily="34" charset="-122"/>
              </a:rPr>
              <a:t>biểu</a:t>
            </a:r>
            <a:r>
              <a:rPr lang="en-US" altLang="zh-CN" sz="2800" kern="0" dirty="0" smtClean="0">
                <a:solidFill>
                  <a:srgbClr val="0070C0"/>
                </a:solidFill>
                <a:latin typeface="Sitka Subheading" pitchFamily="2" charset="0"/>
                <a:ea typeface="Arial Unicode MS"/>
                <a:cs typeface="Arial" pitchFamily="34" charset="0"/>
                <a:sym typeface="微软雅黑" panose="020B0503020204020204" pitchFamily="34" charset="-122"/>
              </a:rPr>
              <a:t> </a:t>
            </a:r>
            <a:r>
              <a:rPr lang="en-US" altLang="zh-CN" sz="2800" kern="0" dirty="0" err="1" smtClean="0">
                <a:solidFill>
                  <a:srgbClr val="0070C0"/>
                </a:solidFill>
                <a:latin typeface="Sitka Subheading" pitchFamily="2" charset="0"/>
                <a:ea typeface="Arial Unicode MS"/>
                <a:cs typeface="Arial" pitchFamily="34" charset="0"/>
                <a:sym typeface="微软雅黑" panose="020B0503020204020204" pitchFamily="34" charset="-122"/>
              </a:rPr>
              <a:t>hiện</a:t>
            </a:r>
            <a:r>
              <a:rPr lang="en-US" altLang="zh-CN" sz="2800" kern="0" dirty="0" smtClean="0">
                <a:solidFill>
                  <a:srgbClr val="0070C0"/>
                </a:solidFill>
                <a:latin typeface="Sitka Subheading" pitchFamily="2" charset="0"/>
                <a:ea typeface="Arial Unicode MS"/>
                <a:cs typeface="Arial" pitchFamily="34" charset="0"/>
                <a:sym typeface="微软雅黑" panose="020B0503020204020204" pitchFamily="34" charset="-122"/>
              </a:rPr>
              <a:t> </a:t>
            </a:r>
            <a:r>
              <a:rPr lang="en-US" altLang="zh-CN" sz="2800" kern="0" dirty="0" err="1" smtClean="0">
                <a:solidFill>
                  <a:srgbClr val="0070C0"/>
                </a:solidFill>
                <a:latin typeface="Sitka Subheading" pitchFamily="2" charset="0"/>
                <a:ea typeface="Arial Unicode MS"/>
                <a:cs typeface="Arial" pitchFamily="34" charset="0"/>
                <a:sym typeface="微软雅黑" panose="020B0503020204020204" pitchFamily="34" charset="-122"/>
              </a:rPr>
              <a:t>của</a:t>
            </a:r>
            <a:r>
              <a:rPr lang="en-US" altLang="zh-CN" sz="2800" kern="0" dirty="0" smtClean="0">
                <a:solidFill>
                  <a:srgbClr val="0070C0"/>
                </a:solidFill>
                <a:latin typeface="Sitka Subheading" pitchFamily="2" charset="0"/>
                <a:ea typeface="Arial Unicode MS"/>
                <a:cs typeface="Arial" pitchFamily="34" charset="0"/>
                <a:sym typeface="微软雅黑" panose="020B0503020204020204" pitchFamily="34" charset="-122"/>
              </a:rPr>
              <a:t> </a:t>
            </a:r>
            <a:r>
              <a:rPr lang="en-US" altLang="zh-CN" sz="2800" kern="0" dirty="0" err="1" smtClean="0">
                <a:solidFill>
                  <a:srgbClr val="0070C0"/>
                </a:solidFill>
                <a:latin typeface="Sitka Subheading" pitchFamily="2" charset="0"/>
                <a:ea typeface="Arial Unicode MS"/>
                <a:cs typeface="Arial" pitchFamily="34" charset="0"/>
                <a:sym typeface="微软雅黑" panose="020B0503020204020204" pitchFamily="34" charset="-122"/>
              </a:rPr>
              <a:t>lãng</a:t>
            </a:r>
            <a:r>
              <a:rPr lang="en-US" altLang="zh-CN" sz="2800" kern="0" dirty="0" smtClean="0">
                <a:solidFill>
                  <a:srgbClr val="0070C0"/>
                </a:solidFill>
                <a:latin typeface="Sitka Subheading" pitchFamily="2" charset="0"/>
                <a:ea typeface="Arial Unicode MS"/>
                <a:cs typeface="Arial" pitchFamily="34" charset="0"/>
                <a:sym typeface="微软雅黑" panose="020B0503020204020204" pitchFamily="34" charset="-122"/>
              </a:rPr>
              <a:t> </a:t>
            </a:r>
            <a:r>
              <a:rPr lang="en-US" altLang="zh-CN" sz="2800" kern="0" dirty="0" err="1" smtClean="0">
                <a:solidFill>
                  <a:srgbClr val="0070C0"/>
                </a:solidFill>
                <a:latin typeface="Sitka Subheading" pitchFamily="2" charset="0"/>
                <a:ea typeface="Arial Unicode MS"/>
                <a:cs typeface="Arial" pitchFamily="34" charset="0"/>
                <a:sym typeface="微软雅黑" panose="020B0503020204020204" pitchFamily="34" charset="-122"/>
              </a:rPr>
              <a:t>phí</a:t>
            </a:r>
            <a:endParaRPr lang="zh-CN" altLang="en-US" sz="2800" kern="0" dirty="0">
              <a:solidFill>
                <a:srgbClr val="0070C0"/>
              </a:solidFill>
              <a:latin typeface="Sitka Subheading" pitchFamily="2" charset="0"/>
              <a:ea typeface="微软雅黑"/>
              <a:cs typeface="Arial" pitchFamily="34" charset="0"/>
              <a:sym typeface="微软雅黑" panose="020B0503020204020204" pitchFamily="34" charset="-122"/>
            </a:endParaRPr>
          </a:p>
        </p:txBody>
      </p:sp>
    </p:spTree>
    <p:extLst>
      <p:ext uri="{BB962C8B-B14F-4D97-AF65-F5344CB8AC3E}">
        <p14:creationId xmlns:p14="http://schemas.microsoft.com/office/powerpoint/2010/main" val="131000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p:cNvSpPr>
            <a:spLocks noChangeArrowheads="1"/>
          </p:cNvSpPr>
          <p:nvPr/>
        </p:nvSpPr>
        <p:spPr bwMode="auto">
          <a:xfrm>
            <a:off x="0" y="0"/>
            <a:ext cx="9144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12" name="Rectangle 11"/>
          <p:cNvSpPr>
            <a:spLocks noChangeArrowheads="1"/>
          </p:cNvSpPr>
          <p:nvPr/>
        </p:nvSpPr>
        <p:spPr bwMode="auto">
          <a:xfrm>
            <a:off x="990601" y="66501"/>
            <a:ext cx="7696200" cy="646331"/>
          </a:xfrm>
          <a:prstGeom prst="rect">
            <a:avLst/>
          </a:prstGeom>
          <a:solidFill>
            <a:schemeClr val="bg1"/>
          </a:solidFill>
          <a:ln w="28575">
            <a:solidFill>
              <a:srgbClr val="00B050"/>
            </a:solidFill>
          </a:ln>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a:solidFill>
                  <a:srgbClr val="FF0000"/>
                </a:solidFill>
                <a:latin typeface="Sitka Subheading" pitchFamily="2" charset="0"/>
                <a:ea typeface="Helvetica Neue"/>
                <a:cs typeface="Arial" pitchFamily="34" charset="0"/>
              </a:rPr>
              <a:t>TRÒ CHƠI </a:t>
            </a:r>
            <a:r>
              <a:rPr lang="en-US" altLang="en-US" sz="3600" b="1" dirty="0" smtClean="0">
                <a:solidFill>
                  <a:srgbClr val="FF0000"/>
                </a:solidFill>
                <a:latin typeface="Sitka Subheading" pitchFamily="2" charset="0"/>
                <a:ea typeface="Helvetica Neue"/>
                <a:cs typeface="Arial" pitchFamily="34" charset="0"/>
              </a:rPr>
              <a:t>: “TIẾP SỨC ĐỒNG ĐỘI”</a:t>
            </a:r>
            <a:endParaRPr lang="en-SG" altLang="en-US" sz="3600" b="1" dirty="0">
              <a:solidFill>
                <a:srgbClr val="FF0000"/>
              </a:solidFill>
              <a:latin typeface="Sitka Subheading" pitchFamily="2" charset="0"/>
              <a:cs typeface="Arial" pitchFamily="34" charset="0"/>
            </a:endParaRPr>
          </a:p>
        </p:txBody>
      </p:sp>
      <p:sp>
        <p:nvSpPr>
          <p:cNvPr id="2" name="TextBox 1"/>
          <p:cNvSpPr txBox="1"/>
          <p:nvPr/>
        </p:nvSpPr>
        <p:spPr>
          <a:xfrm>
            <a:off x="76200" y="990600"/>
            <a:ext cx="8991600" cy="3416320"/>
          </a:xfrm>
          <a:prstGeom prst="rect">
            <a:avLst/>
          </a:prstGeom>
          <a:noFill/>
        </p:spPr>
        <p:txBody>
          <a:bodyPr wrap="square" rtlCol="0">
            <a:spAutoFit/>
          </a:bodyPr>
          <a:lstStyle/>
          <a:p>
            <a:pPr algn="ctr">
              <a:lnSpc>
                <a:spcPct val="150000"/>
              </a:lnSpc>
            </a:pPr>
            <a:r>
              <a:rPr lang="en-US" sz="2400" b="1" dirty="0" err="1" smtClean="0">
                <a:solidFill>
                  <a:srgbClr val="FF0000"/>
                </a:solidFill>
                <a:latin typeface="Sitka Heading" pitchFamily="2" charset="0"/>
              </a:rPr>
              <a:t>Biểu</a:t>
            </a:r>
            <a:r>
              <a:rPr lang="en-US" sz="2400" b="1" dirty="0" smtClean="0">
                <a:solidFill>
                  <a:srgbClr val="FF0000"/>
                </a:solidFill>
                <a:latin typeface="Sitka Heading" pitchFamily="2" charset="0"/>
              </a:rPr>
              <a:t> </a:t>
            </a:r>
            <a:r>
              <a:rPr lang="en-US" sz="2400" b="1" dirty="0" err="1" smtClean="0">
                <a:solidFill>
                  <a:srgbClr val="FF0000"/>
                </a:solidFill>
                <a:latin typeface="Sitka Heading" pitchFamily="2" charset="0"/>
              </a:rPr>
              <a:t>hiện</a:t>
            </a:r>
            <a:r>
              <a:rPr lang="en-US" sz="2400" b="1" dirty="0" smtClean="0">
                <a:solidFill>
                  <a:srgbClr val="FF0000"/>
                </a:solidFill>
                <a:latin typeface="Sitka Heading" pitchFamily="2" charset="0"/>
              </a:rPr>
              <a:t> </a:t>
            </a:r>
            <a:r>
              <a:rPr lang="en-US" sz="2400" b="1" dirty="0" err="1" smtClean="0">
                <a:solidFill>
                  <a:srgbClr val="FF0000"/>
                </a:solidFill>
                <a:latin typeface="Sitka Heading" pitchFamily="2" charset="0"/>
              </a:rPr>
              <a:t>tiết</a:t>
            </a:r>
            <a:r>
              <a:rPr lang="en-US" sz="2400" b="1" dirty="0" smtClean="0">
                <a:solidFill>
                  <a:srgbClr val="FF0000"/>
                </a:solidFill>
                <a:latin typeface="Sitka Heading" pitchFamily="2" charset="0"/>
              </a:rPr>
              <a:t> </a:t>
            </a:r>
            <a:r>
              <a:rPr lang="en-US" sz="2400" b="1" dirty="0" err="1" smtClean="0">
                <a:solidFill>
                  <a:srgbClr val="FF0000"/>
                </a:solidFill>
                <a:latin typeface="Sitka Heading" pitchFamily="2" charset="0"/>
              </a:rPr>
              <a:t>kiệm</a:t>
            </a:r>
            <a:endParaRPr lang="en-US" sz="2400" b="1" dirty="0" smtClean="0">
              <a:solidFill>
                <a:srgbClr val="FF0000"/>
              </a:solidFill>
              <a:latin typeface="Sitka Heading" pitchFamily="2" charset="0"/>
            </a:endParaRPr>
          </a:p>
          <a:p>
            <a:pPr algn="just">
              <a:lnSpc>
                <a:spcPct val="150000"/>
              </a:lnSpc>
            </a:pPr>
            <a:r>
              <a:rPr lang="en-US" sz="2400" dirty="0" smtClean="0">
                <a:latin typeface="Sitka Heading" pitchFamily="2" charset="0"/>
              </a:rPr>
              <a:t>- </a:t>
            </a:r>
            <a:r>
              <a:rPr lang="en-US" sz="2400" dirty="0" err="1" smtClean="0">
                <a:latin typeface="Sitka Heading" pitchFamily="2" charset="0"/>
              </a:rPr>
              <a:t>Ăn</a:t>
            </a:r>
            <a:r>
              <a:rPr lang="en-US" sz="2400" dirty="0" smtClean="0">
                <a:latin typeface="Sitka Heading" pitchFamily="2" charset="0"/>
              </a:rPr>
              <a:t> </a:t>
            </a:r>
            <a:r>
              <a:rPr lang="en-US" sz="2400" dirty="0" err="1" smtClean="0">
                <a:latin typeface="Sitka Heading" pitchFamily="2" charset="0"/>
              </a:rPr>
              <a:t>mặc</a:t>
            </a:r>
            <a:r>
              <a:rPr lang="en-US" sz="2400" dirty="0" smtClean="0">
                <a:latin typeface="Sitka Heading" pitchFamily="2" charset="0"/>
              </a:rPr>
              <a:t> </a:t>
            </a:r>
            <a:r>
              <a:rPr lang="en-US" sz="2400" dirty="0" err="1" smtClean="0">
                <a:latin typeface="Sitka Heading" pitchFamily="2" charset="0"/>
              </a:rPr>
              <a:t>giản</a:t>
            </a:r>
            <a:r>
              <a:rPr lang="en-US" sz="2400" dirty="0" smtClean="0">
                <a:latin typeface="Sitka Heading" pitchFamily="2" charset="0"/>
              </a:rPr>
              <a:t> </a:t>
            </a:r>
            <a:r>
              <a:rPr lang="en-US" sz="2400" dirty="0" err="1" smtClean="0">
                <a:latin typeface="Sitka Heading" pitchFamily="2" charset="0"/>
              </a:rPr>
              <a:t>dị</a:t>
            </a:r>
            <a:r>
              <a:rPr lang="en-US" sz="2400" dirty="0" smtClean="0">
                <a:latin typeface="Sitka Heading" pitchFamily="2" charset="0"/>
              </a:rPr>
              <a:t>, </a:t>
            </a:r>
            <a:r>
              <a:rPr lang="en-US" sz="2400" dirty="0" err="1" smtClean="0">
                <a:latin typeface="Sitka Heading" pitchFamily="2" charset="0"/>
              </a:rPr>
              <a:t>không</a:t>
            </a:r>
            <a:r>
              <a:rPr lang="en-US" sz="2400" dirty="0" smtClean="0">
                <a:latin typeface="Sitka Heading" pitchFamily="2" charset="0"/>
              </a:rPr>
              <a:t> </a:t>
            </a:r>
            <a:r>
              <a:rPr lang="en-US" sz="2400" dirty="0" err="1" smtClean="0">
                <a:latin typeface="Sitka Heading" pitchFamily="2" charset="0"/>
              </a:rPr>
              <a:t>lãng</a:t>
            </a:r>
            <a:r>
              <a:rPr lang="en-US" sz="2400" dirty="0" smtClean="0">
                <a:latin typeface="Sitka Heading" pitchFamily="2" charset="0"/>
              </a:rPr>
              <a:t> </a:t>
            </a:r>
            <a:r>
              <a:rPr lang="en-US" sz="2400" dirty="0" err="1" smtClean="0">
                <a:latin typeface="Sitka Heading" pitchFamily="2" charset="0"/>
              </a:rPr>
              <a:t>phí</a:t>
            </a:r>
            <a:r>
              <a:rPr lang="en-US" sz="2400" dirty="0" smtClean="0">
                <a:latin typeface="Sitka Heading" pitchFamily="2" charset="0"/>
              </a:rPr>
              <a:t>, </a:t>
            </a:r>
            <a:r>
              <a:rPr lang="en-US" sz="2400" dirty="0" err="1" smtClean="0">
                <a:latin typeface="Sitka Heading" pitchFamily="2" charset="0"/>
              </a:rPr>
              <a:t>phô</a:t>
            </a:r>
            <a:r>
              <a:rPr lang="en-US" sz="2400" dirty="0" smtClean="0">
                <a:latin typeface="Sitka Heading" pitchFamily="2" charset="0"/>
              </a:rPr>
              <a:t> </a:t>
            </a:r>
            <a:r>
              <a:rPr lang="en-US" sz="2400" dirty="0" err="1" smtClean="0">
                <a:latin typeface="Sitka Heading" pitchFamily="2" charset="0"/>
              </a:rPr>
              <a:t>trương</a:t>
            </a:r>
            <a:r>
              <a:rPr lang="en-US" sz="2400" dirty="0" smtClean="0">
                <a:latin typeface="Sitka Heading" pitchFamily="2" charset="0"/>
              </a:rPr>
              <a:t>;</a:t>
            </a:r>
          </a:p>
          <a:p>
            <a:pPr algn="just">
              <a:lnSpc>
                <a:spcPct val="150000"/>
              </a:lnSpc>
            </a:pPr>
            <a:r>
              <a:rPr lang="en-US" sz="2400" dirty="0" smtClean="0">
                <a:latin typeface="Sitka Heading" pitchFamily="2" charset="0"/>
              </a:rPr>
              <a:t>- </a:t>
            </a:r>
            <a:r>
              <a:rPr lang="en-US" sz="2400" dirty="0" err="1" smtClean="0">
                <a:latin typeface="Sitka Heading" pitchFamily="2" charset="0"/>
              </a:rPr>
              <a:t>Tắt</a:t>
            </a:r>
            <a:r>
              <a:rPr lang="en-US" sz="2400" dirty="0" smtClean="0">
                <a:latin typeface="Sitka Heading" pitchFamily="2" charset="0"/>
              </a:rPr>
              <a:t> </a:t>
            </a:r>
            <a:r>
              <a:rPr lang="en-US" sz="2400" dirty="0" err="1" smtClean="0">
                <a:latin typeface="Sitka Heading" pitchFamily="2" charset="0"/>
              </a:rPr>
              <a:t>các</a:t>
            </a:r>
            <a:r>
              <a:rPr lang="en-US" sz="2400" dirty="0" smtClean="0">
                <a:latin typeface="Sitka Heading" pitchFamily="2" charset="0"/>
              </a:rPr>
              <a:t> </a:t>
            </a:r>
            <a:r>
              <a:rPr lang="en-US" sz="2400" dirty="0" err="1" smtClean="0">
                <a:latin typeface="Sitka Heading" pitchFamily="2" charset="0"/>
              </a:rPr>
              <a:t>thiết</a:t>
            </a:r>
            <a:r>
              <a:rPr lang="en-US" sz="2400" dirty="0" smtClean="0">
                <a:latin typeface="Sitka Heading" pitchFamily="2" charset="0"/>
              </a:rPr>
              <a:t> </a:t>
            </a:r>
            <a:r>
              <a:rPr lang="en-US" sz="2400" dirty="0" err="1" smtClean="0">
                <a:latin typeface="Sitka Heading" pitchFamily="2" charset="0"/>
              </a:rPr>
              <a:t>bị</a:t>
            </a:r>
            <a:r>
              <a:rPr lang="en-US" sz="2400" dirty="0" smtClean="0">
                <a:latin typeface="Sitka Heading" pitchFamily="2" charset="0"/>
              </a:rPr>
              <a:t> </a:t>
            </a:r>
            <a:r>
              <a:rPr lang="en-US" sz="2400" dirty="0" err="1" smtClean="0">
                <a:latin typeface="Sitka Heading" pitchFamily="2" charset="0"/>
              </a:rPr>
              <a:t>điện</a:t>
            </a:r>
            <a:r>
              <a:rPr lang="en-US" sz="2400" dirty="0" smtClean="0">
                <a:latin typeface="Sitka Heading" pitchFamily="2" charset="0"/>
              </a:rPr>
              <a:t> </a:t>
            </a:r>
            <a:r>
              <a:rPr lang="en-US" sz="2400" dirty="0" err="1" smtClean="0">
                <a:latin typeface="Sitka Heading" pitchFamily="2" charset="0"/>
              </a:rPr>
              <a:t>và</a:t>
            </a:r>
            <a:r>
              <a:rPr lang="en-US" sz="2400" dirty="0" smtClean="0">
                <a:latin typeface="Sitka Heading" pitchFamily="2" charset="0"/>
              </a:rPr>
              <a:t> </a:t>
            </a:r>
            <a:r>
              <a:rPr lang="en-US" sz="2400" dirty="0" err="1" smtClean="0">
                <a:latin typeface="Sitka Heading" pitchFamily="2" charset="0"/>
              </a:rPr>
              <a:t>khóa</a:t>
            </a:r>
            <a:r>
              <a:rPr lang="en-US" sz="2400" dirty="0" smtClean="0">
                <a:latin typeface="Sitka Heading" pitchFamily="2" charset="0"/>
              </a:rPr>
              <a:t> van </a:t>
            </a:r>
            <a:r>
              <a:rPr lang="en-US" sz="2400" dirty="0" err="1" smtClean="0">
                <a:latin typeface="Sitka Heading" pitchFamily="2" charset="0"/>
              </a:rPr>
              <a:t>nước</a:t>
            </a:r>
            <a:r>
              <a:rPr lang="en-US" sz="2400" dirty="0" smtClean="0">
                <a:latin typeface="Sitka Heading" pitchFamily="2" charset="0"/>
              </a:rPr>
              <a:t> </a:t>
            </a:r>
            <a:r>
              <a:rPr lang="en-US" sz="2400" dirty="0" err="1" smtClean="0">
                <a:latin typeface="Sitka Heading" pitchFamily="2" charset="0"/>
              </a:rPr>
              <a:t>khi</a:t>
            </a:r>
            <a:r>
              <a:rPr lang="en-US" sz="2400" dirty="0" smtClean="0">
                <a:latin typeface="Sitka Heading" pitchFamily="2" charset="0"/>
              </a:rPr>
              <a:t> </a:t>
            </a:r>
            <a:r>
              <a:rPr lang="en-US" sz="2400" dirty="0" err="1" smtClean="0">
                <a:latin typeface="Sitka Heading" pitchFamily="2" charset="0"/>
              </a:rPr>
              <a:t>không</a:t>
            </a:r>
            <a:r>
              <a:rPr lang="en-US" sz="2400" dirty="0" smtClean="0">
                <a:latin typeface="Sitka Heading" pitchFamily="2" charset="0"/>
              </a:rPr>
              <a:t> </a:t>
            </a:r>
            <a:r>
              <a:rPr lang="en-US" sz="2400" dirty="0" err="1" smtClean="0">
                <a:latin typeface="Sitka Heading" pitchFamily="2" charset="0"/>
              </a:rPr>
              <a:t>sử</a:t>
            </a:r>
            <a:r>
              <a:rPr lang="en-US" sz="2400" dirty="0" smtClean="0">
                <a:latin typeface="Sitka Heading" pitchFamily="2" charset="0"/>
              </a:rPr>
              <a:t> </a:t>
            </a:r>
            <a:r>
              <a:rPr lang="en-US" sz="2400" dirty="0" err="1" smtClean="0">
                <a:latin typeface="Sitka Heading" pitchFamily="2" charset="0"/>
              </a:rPr>
              <a:t>dụng</a:t>
            </a:r>
            <a:endParaRPr lang="en-US" sz="2400" dirty="0" smtClean="0">
              <a:latin typeface="Sitka Heading" pitchFamily="2" charset="0"/>
            </a:endParaRPr>
          </a:p>
          <a:p>
            <a:pPr algn="just">
              <a:lnSpc>
                <a:spcPct val="150000"/>
              </a:lnSpc>
            </a:pPr>
            <a:r>
              <a:rPr lang="en-US" sz="2400" dirty="0" smtClean="0">
                <a:latin typeface="Sitka Heading" pitchFamily="2" charset="0"/>
              </a:rPr>
              <a:t>- </a:t>
            </a:r>
            <a:r>
              <a:rPr lang="en-US" sz="2400" dirty="0" err="1" smtClean="0">
                <a:latin typeface="Sitka Heading" pitchFamily="2" charset="0"/>
              </a:rPr>
              <a:t>Sắp</a:t>
            </a:r>
            <a:r>
              <a:rPr lang="en-US" sz="2400" dirty="0" smtClean="0">
                <a:latin typeface="Sitka Heading" pitchFamily="2" charset="0"/>
              </a:rPr>
              <a:t> </a:t>
            </a:r>
            <a:r>
              <a:rPr lang="en-US" sz="2400" dirty="0" err="1" smtClean="0">
                <a:latin typeface="Sitka Heading" pitchFamily="2" charset="0"/>
              </a:rPr>
              <a:t>xếp</a:t>
            </a:r>
            <a:r>
              <a:rPr lang="en-US" sz="2400" dirty="0" smtClean="0">
                <a:latin typeface="Sitka Heading" pitchFamily="2" charset="0"/>
              </a:rPr>
              <a:t> </a:t>
            </a:r>
            <a:r>
              <a:rPr lang="en-US" sz="2400" dirty="0" err="1" smtClean="0">
                <a:latin typeface="Sitka Heading" pitchFamily="2" charset="0"/>
              </a:rPr>
              <a:t>thời</a:t>
            </a:r>
            <a:r>
              <a:rPr lang="en-US" sz="2400" dirty="0" smtClean="0">
                <a:latin typeface="Sitka Heading" pitchFamily="2" charset="0"/>
              </a:rPr>
              <a:t> </a:t>
            </a:r>
            <a:r>
              <a:rPr lang="en-US" sz="2400" dirty="0" err="1" smtClean="0">
                <a:latin typeface="Sitka Heading" pitchFamily="2" charset="0"/>
              </a:rPr>
              <a:t>gian</a:t>
            </a:r>
            <a:r>
              <a:rPr lang="en-US" sz="2400" dirty="0" smtClean="0">
                <a:latin typeface="Sitka Heading" pitchFamily="2" charset="0"/>
              </a:rPr>
              <a:t> </a:t>
            </a:r>
            <a:r>
              <a:rPr lang="en-US" sz="2400" dirty="0" err="1" smtClean="0">
                <a:latin typeface="Sitka Heading" pitchFamily="2" charset="0"/>
              </a:rPr>
              <a:t>làm</a:t>
            </a:r>
            <a:r>
              <a:rPr lang="en-US" sz="2400" dirty="0" smtClean="0">
                <a:latin typeface="Sitka Heading" pitchFamily="2" charset="0"/>
              </a:rPr>
              <a:t> </a:t>
            </a:r>
            <a:r>
              <a:rPr lang="en-US" sz="2400" dirty="0" err="1" smtClean="0">
                <a:latin typeface="Sitka Heading" pitchFamily="2" charset="0"/>
              </a:rPr>
              <a:t>việc</a:t>
            </a:r>
            <a:r>
              <a:rPr lang="en-US" sz="2400" dirty="0" smtClean="0">
                <a:latin typeface="Sitka Heading" pitchFamily="2" charset="0"/>
              </a:rPr>
              <a:t> </a:t>
            </a:r>
            <a:r>
              <a:rPr lang="en-US" sz="2400" dirty="0" err="1" smtClean="0">
                <a:latin typeface="Sitka Heading" pitchFamily="2" charset="0"/>
              </a:rPr>
              <a:t>khoa</a:t>
            </a:r>
            <a:r>
              <a:rPr lang="en-US" sz="2400" dirty="0" smtClean="0">
                <a:latin typeface="Sitka Heading" pitchFamily="2" charset="0"/>
              </a:rPr>
              <a:t> </a:t>
            </a:r>
            <a:r>
              <a:rPr lang="en-US" sz="2400" dirty="0" err="1" smtClean="0">
                <a:latin typeface="Sitka Heading" pitchFamily="2" charset="0"/>
              </a:rPr>
              <a:t>học</a:t>
            </a:r>
            <a:endParaRPr lang="en-US" sz="2400" dirty="0">
              <a:latin typeface="Sitka Heading" pitchFamily="2" charset="0"/>
            </a:endParaRPr>
          </a:p>
          <a:p>
            <a:pPr algn="just">
              <a:lnSpc>
                <a:spcPct val="150000"/>
              </a:lnSpc>
            </a:pPr>
            <a:r>
              <a:rPr lang="en-US" sz="2400" dirty="0" smtClean="0">
                <a:latin typeface="Sitka Heading" pitchFamily="2" charset="0"/>
              </a:rPr>
              <a:t>-  </a:t>
            </a:r>
            <a:r>
              <a:rPr lang="en-US" sz="2400" dirty="0" err="1" smtClean="0">
                <a:latin typeface="Sitka Heading" pitchFamily="2" charset="0"/>
              </a:rPr>
              <a:t>Tái</a:t>
            </a:r>
            <a:r>
              <a:rPr lang="en-US" sz="2400" dirty="0" smtClean="0">
                <a:latin typeface="Sitka Heading" pitchFamily="2" charset="0"/>
              </a:rPr>
              <a:t> </a:t>
            </a:r>
            <a:r>
              <a:rPr lang="en-US" sz="2400" dirty="0" err="1" smtClean="0">
                <a:latin typeface="Sitka Heading" pitchFamily="2" charset="0"/>
              </a:rPr>
              <a:t>sử</a:t>
            </a:r>
            <a:r>
              <a:rPr lang="en-US" sz="2400" dirty="0" smtClean="0">
                <a:latin typeface="Sitka Heading" pitchFamily="2" charset="0"/>
              </a:rPr>
              <a:t> </a:t>
            </a:r>
            <a:r>
              <a:rPr lang="en-US" sz="2400" dirty="0" err="1" smtClean="0">
                <a:latin typeface="Sitka Heading" pitchFamily="2" charset="0"/>
              </a:rPr>
              <a:t>dụng</a:t>
            </a:r>
            <a:r>
              <a:rPr lang="en-US" sz="2400" dirty="0" smtClean="0">
                <a:latin typeface="Sitka Heading" pitchFamily="2" charset="0"/>
              </a:rPr>
              <a:t> </a:t>
            </a:r>
            <a:r>
              <a:rPr lang="en-US" sz="2400" dirty="0" err="1" smtClean="0">
                <a:latin typeface="Sitka Heading" pitchFamily="2" charset="0"/>
              </a:rPr>
              <a:t>những</a:t>
            </a:r>
            <a:r>
              <a:rPr lang="en-US" sz="2400" dirty="0" smtClean="0">
                <a:latin typeface="Sitka Heading" pitchFamily="2" charset="0"/>
              </a:rPr>
              <a:t> </a:t>
            </a:r>
            <a:r>
              <a:rPr lang="en-US" sz="2400" dirty="0" err="1" smtClean="0">
                <a:latin typeface="Sitka Heading" pitchFamily="2" charset="0"/>
              </a:rPr>
              <a:t>vật</a:t>
            </a:r>
            <a:r>
              <a:rPr lang="en-US" sz="2400" dirty="0" smtClean="0">
                <a:latin typeface="Sitka Heading" pitchFamily="2" charset="0"/>
              </a:rPr>
              <a:t> </a:t>
            </a:r>
            <a:r>
              <a:rPr lang="en-US" sz="2400" dirty="0" err="1" smtClean="0">
                <a:latin typeface="Sitka Heading" pitchFamily="2" charset="0"/>
              </a:rPr>
              <a:t>đã</a:t>
            </a:r>
            <a:r>
              <a:rPr lang="en-US" sz="2400" dirty="0" smtClean="0">
                <a:latin typeface="Sitka Heading" pitchFamily="2" charset="0"/>
              </a:rPr>
              <a:t> </a:t>
            </a:r>
            <a:r>
              <a:rPr lang="en-US" sz="2400" dirty="0" err="1" smtClean="0">
                <a:latin typeface="Sitka Heading" pitchFamily="2" charset="0"/>
              </a:rPr>
              <a:t>dùng</a:t>
            </a:r>
            <a:r>
              <a:rPr lang="en-US" sz="2400" dirty="0" smtClean="0">
                <a:latin typeface="Sitka Heading" pitchFamily="2" charset="0"/>
              </a:rPr>
              <a:t>.</a:t>
            </a:r>
          </a:p>
          <a:p>
            <a:pPr marL="285750" indent="-285750" algn="just">
              <a:lnSpc>
                <a:spcPct val="150000"/>
              </a:lnSpc>
              <a:buFontTx/>
              <a:buChar char="-"/>
            </a:pPr>
            <a:r>
              <a:rPr lang="en-US" sz="2400" dirty="0" err="1" smtClean="0">
                <a:latin typeface="Sitka Heading" pitchFamily="2" charset="0"/>
              </a:rPr>
              <a:t>Có</a:t>
            </a:r>
            <a:r>
              <a:rPr lang="en-US" sz="2400" dirty="0" smtClean="0">
                <a:latin typeface="Sitka Heading" pitchFamily="2" charset="0"/>
              </a:rPr>
              <a:t> ý </a:t>
            </a:r>
            <a:r>
              <a:rPr lang="en-US" sz="2400" dirty="0" err="1" smtClean="0">
                <a:latin typeface="Sitka Heading" pitchFamily="2" charset="0"/>
              </a:rPr>
              <a:t>thức</a:t>
            </a:r>
            <a:r>
              <a:rPr lang="en-US" sz="2400" dirty="0" smtClean="0">
                <a:latin typeface="Sitka Heading" pitchFamily="2" charset="0"/>
              </a:rPr>
              <a:t> </a:t>
            </a:r>
            <a:r>
              <a:rPr lang="en-US" sz="2400" dirty="0" err="1" smtClean="0">
                <a:latin typeface="Sitka Heading" pitchFamily="2" charset="0"/>
              </a:rPr>
              <a:t>bảo</a:t>
            </a:r>
            <a:r>
              <a:rPr lang="en-US" sz="2400" dirty="0" smtClean="0">
                <a:latin typeface="Sitka Heading" pitchFamily="2" charset="0"/>
              </a:rPr>
              <a:t> </a:t>
            </a:r>
            <a:r>
              <a:rPr lang="en-US" sz="2400" dirty="0" err="1" smtClean="0">
                <a:latin typeface="Sitka Heading" pitchFamily="2" charset="0"/>
              </a:rPr>
              <a:t>vệ</a:t>
            </a:r>
            <a:r>
              <a:rPr lang="en-US" sz="2400" dirty="0" smtClean="0">
                <a:latin typeface="Sitka Heading" pitchFamily="2" charset="0"/>
              </a:rPr>
              <a:t> </a:t>
            </a:r>
            <a:r>
              <a:rPr lang="en-US" sz="2400" dirty="0" err="1" smtClean="0">
                <a:latin typeface="Sitka Heading" pitchFamily="2" charset="0"/>
              </a:rPr>
              <a:t>tài</a:t>
            </a:r>
            <a:r>
              <a:rPr lang="en-US" sz="2400" dirty="0" smtClean="0">
                <a:latin typeface="Sitka Heading" pitchFamily="2" charset="0"/>
              </a:rPr>
              <a:t> </a:t>
            </a:r>
            <a:r>
              <a:rPr lang="en-US" sz="2400" dirty="0" err="1" smtClean="0">
                <a:latin typeface="Sitka Heading" pitchFamily="2" charset="0"/>
              </a:rPr>
              <a:t>sản</a:t>
            </a:r>
            <a:r>
              <a:rPr lang="en-US" sz="2400" dirty="0" smtClean="0">
                <a:latin typeface="Sitka Heading" pitchFamily="2" charset="0"/>
              </a:rPr>
              <a:t>,,…..</a:t>
            </a:r>
            <a:endParaRPr lang="en-US" sz="2400" dirty="0">
              <a:latin typeface="Sitka Heading" pitchFamily="2" charset="0"/>
            </a:endParaRPr>
          </a:p>
        </p:txBody>
      </p:sp>
      <p:sp>
        <p:nvSpPr>
          <p:cNvPr id="6" name="TextBox 5"/>
          <p:cNvSpPr txBox="1"/>
          <p:nvPr/>
        </p:nvSpPr>
        <p:spPr>
          <a:xfrm>
            <a:off x="1181100" y="4406920"/>
            <a:ext cx="6781800" cy="2308324"/>
          </a:xfrm>
          <a:prstGeom prst="rect">
            <a:avLst/>
          </a:prstGeom>
          <a:noFill/>
        </p:spPr>
        <p:txBody>
          <a:bodyPr wrap="square" rtlCol="0">
            <a:spAutoFit/>
          </a:bodyPr>
          <a:lstStyle/>
          <a:p>
            <a:pPr algn="ctr">
              <a:lnSpc>
                <a:spcPct val="150000"/>
              </a:lnSpc>
            </a:pPr>
            <a:r>
              <a:rPr lang="en-US" sz="2400" b="1" dirty="0" err="1" smtClean="0">
                <a:solidFill>
                  <a:srgbClr val="FF0000"/>
                </a:solidFill>
                <a:latin typeface="Sitka Heading" pitchFamily="2" charset="0"/>
              </a:rPr>
              <a:t>Biểu</a:t>
            </a:r>
            <a:r>
              <a:rPr lang="en-US" sz="2400" b="1" dirty="0" smtClean="0">
                <a:solidFill>
                  <a:srgbClr val="FF0000"/>
                </a:solidFill>
                <a:latin typeface="Sitka Heading" pitchFamily="2" charset="0"/>
              </a:rPr>
              <a:t> </a:t>
            </a:r>
            <a:r>
              <a:rPr lang="en-US" sz="2400" b="1" dirty="0" err="1" smtClean="0">
                <a:solidFill>
                  <a:srgbClr val="FF0000"/>
                </a:solidFill>
                <a:latin typeface="Sitka Heading" pitchFamily="2" charset="0"/>
              </a:rPr>
              <a:t>hiện</a:t>
            </a:r>
            <a:r>
              <a:rPr lang="en-US" sz="2400" b="1" dirty="0" smtClean="0">
                <a:solidFill>
                  <a:srgbClr val="FF0000"/>
                </a:solidFill>
                <a:latin typeface="Sitka Heading" pitchFamily="2" charset="0"/>
              </a:rPr>
              <a:t> </a:t>
            </a:r>
            <a:r>
              <a:rPr lang="en-US" sz="2400" b="1" dirty="0" err="1" smtClean="0">
                <a:solidFill>
                  <a:srgbClr val="FF0000"/>
                </a:solidFill>
                <a:latin typeface="Sitka Heading" pitchFamily="2" charset="0"/>
              </a:rPr>
              <a:t>của</a:t>
            </a:r>
            <a:r>
              <a:rPr lang="en-US" sz="2400" b="1" dirty="0" smtClean="0">
                <a:solidFill>
                  <a:srgbClr val="FF0000"/>
                </a:solidFill>
                <a:latin typeface="Sitka Heading" pitchFamily="2" charset="0"/>
              </a:rPr>
              <a:t> </a:t>
            </a:r>
            <a:r>
              <a:rPr lang="en-US" sz="2400" b="1" dirty="0" err="1" smtClean="0">
                <a:solidFill>
                  <a:srgbClr val="FF0000"/>
                </a:solidFill>
                <a:latin typeface="Sitka Heading" pitchFamily="2" charset="0"/>
              </a:rPr>
              <a:t>lãng</a:t>
            </a:r>
            <a:r>
              <a:rPr lang="en-US" sz="2400" b="1" dirty="0" smtClean="0">
                <a:solidFill>
                  <a:srgbClr val="FF0000"/>
                </a:solidFill>
                <a:latin typeface="Sitka Heading" pitchFamily="2" charset="0"/>
              </a:rPr>
              <a:t> </a:t>
            </a:r>
            <a:r>
              <a:rPr lang="en-US" sz="2400" b="1" dirty="0" err="1" smtClean="0">
                <a:solidFill>
                  <a:srgbClr val="FF0000"/>
                </a:solidFill>
                <a:latin typeface="Sitka Heading" pitchFamily="2" charset="0"/>
              </a:rPr>
              <a:t>phí</a:t>
            </a:r>
            <a:endParaRPr lang="en-US" sz="2400" b="1" dirty="0" smtClean="0">
              <a:solidFill>
                <a:srgbClr val="FF0000"/>
              </a:solidFill>
              <a:latin typeface="Sitka Heading" pitchFamily="2" charset="0"/>
            </a:endParaRPr>
          </a:p>
          <a:p>
            <a:pPr algn="just">
              <a:lnSpc>
                <a:spcPct val="150000"/>
              </a:lnSpc>
            </a:pPr>
            <a:r>
              <a:rPr lang="en-US" sz="2400" dirty="0" smtClean="0">
                <a:latin typeface="Sitka Heading" pitchFamily="2" charset="0"/>
              </a:rPr>
              <a:t>- </a:t>
            </a:r>
            <a:r>
              <a:rPr lang="en-US" sz="2400" dirty="0" err="1" smtClean="0">
                <a:latin typeface="Sitka Heading" pitchFamily="2" charset="0"/>
              </a:rPr>
              <a:t>Ăn</a:t>
            </a:r>
            <a:r>
              <a:rPr lang="en-US" sz="2400" dirty="0" smtClean="0">
                <a:latin typeface="Sitka Heading" pitchFamily="2" charset="0"/>
              </a:rPr>
              <a:t> </a:t>
            </a:r>
            <a:r>
              <a:rPr lang="en-US" sz="2400" dirty="0" err="1" smtClean="0">
                <a:latin typeface="Sitka Heading" pitchFamily="2" charset="0"/>
              </a:rPr>
              <a:t>chơi</a:t>
            </a:r>
            <a:r>
              <a:rPr lang="en-US" sz="2400" dirty="0" smtClean="0">
                <a:latin typeface="Sitka Heading" pitchFamily="2" charset="0"/>
              </a:rPr>
              <a:t> </a:t>
            </a:r>
            <a:r>
              <a:rPr lang="en-US" sz="2400" dirty="0" err="1" smtClean="0">
                <a:latin typeface="Sitka Heading" pitchFamily="2" charset="0"/>
              </a:rPr>
              <a:t>đua</a:t>
            </a:r>
            <a:r>
              <a:rPr lang="en-US" sz="2400" dirty="0" smtClean="0">
                <a:latin typeface="Sitka Heading" pitchFamily="2" charset="0"/>
              </a:rPr>
              <a:t> </a:t>
            </a:r>
            <a:r>
              <a:rPr lang="en-US" sz="2400" dirty="0" err="1" smtClean="0">
                <a:latin typeface="Sitka Heading" pitchFamily="2" charset="0"/>
              </a:rPr>
              <a:t>đòi</a:t>
            </a:r>
            <a:endParaRPr lang="en-US" sz="2400" dirty="0" smtClean="0">
              <a:latin typeface="Sitka Heading" pitchFamily="2" charset="0"/>
            </a:endParaRPr>
          </a:p>
          <a:p>
            <a:pPr algn="just">
              <a:lnSpc>
                <a:spcPct val="150000"/>
              </a:lnSpc>
            </a:pPr>
            <a:r>
              <a:rPr lang="en-US" sz="2400" dirty="0" smtClean="0">
                <a:latin typeface="Sitka Heading" pitchFamily="2" charset="0"/>
              </a:rPr>
              <a:t>- </a:t>
            </a:r>
            <a:r>
              <a:rPr lang="en-US" sz="2400" dirty="0" err="1" smtClean="0">
                <a:latin typeface="Sitka Heading" pitchFamily="2" charset="0"/>
              </a:rPr>
              <a:t>Không</a:t>
            </a:r>
            <a:r>
              <a:rPr lang="en-US" sz="2400" dirty="0" smtClean="0">
                <a:latin typeface="Sitka Heading" pitchFamily="2" charset="0"/>
              </a:rPr>
              <a:t> </a:t>
            </a:r>
            <a:r>
              <a:rPr lang="en-US" sz="2400" dirty="0" err="1" smtClean="0">
                <a:latin typeface="Sitka Heading" pitchFamily="2" charset="0"/>
              </a:rPr>
              <a:t>bảo</a:t>
            </a:r>
            <a:r>
              <a:rPr lang="en-US" sz="2400" dirty="0" smtClean="0">
                <a:latin typeface="Sitka Heading" pitchFamily="2" charset="0"/>
              </a:rPr>
              <a:t> </a:t>
            </a:r>
            <a:r>
              <a:rPr lang="en-US" sz="2400" dirty="0" err="1" smtClean="0">
                <a:latin typeface="Sitka Heading" pitchFamily="2" charset="0"/>
              </a:rPr>
              <a:t>quản</a:t>
            </a:r>
            <a:r>
              <a:rPr lang="en-US" sz="2400" dirty="0" smtClean="0">
                <a:latin typeface="Sitka Heading" pitchFamily="2" charset="0"/>
              </a:rPr>
              <a:t> </a:t>
            </a:r>
            <a:r>
              <a:rPr lang="en-US" sz="2400" dirty="0" err="1" smtClean="0">
                <a:latin typeface="Sitka Heading" pitchFamily="2" charset="0"/>
              </a:rPr>
              <a:t>những</a:t>
            </a:r>
            <a:r>
              <a:rPr lang="en-US" sz="2400" dirty="0" smtClean="0">
                <a:latin typeface="Sitka Heading" pitchFamily="2" charset="0"/>
              </a:rPr>
              <a:t> </a:t>
            </a:r>
            <a:r>
              <a:rPr lang="en-US" sz="2400" dirty="0" err="1" smtClean="0">
                <a:latin typeface="Sitka Heading" pitchFamily="2" charset="0"/>
              </a:rPr>
              <a:t>vật</a:t>
            </a:r>
            <a:r>
              <a:rPr lang="en-US" sz="2400" dirty="0" smtClean="0">
                <a:latin typeface="Sitka Heading" pitchFamily="2" charset="0"/>
              </a:rPr>
              <a:t> </a:t>
            </a:r>
            <a:r>
              <a:rPr lang="en-US" sz="2400" dirty="0" err="1" smtClean="0">
                <a:latin typeface="Sitka Heading" pitchFamily="2" charset="0"/>
              </a:rPr>
              <a:t>dụng</a:t>
            </a:r>
            <a:r>
              <a:rPr lang="en-US" sz="2400" dirty="0" smtClean="0">
                <a:latin typeface="Sitka Heading" pitchFamily="2" charset="0"/>
              </a:rPr>
              <a:t> </a:t>
            </a:r>
            <a:r>
              <a:rPr lang="en-US" sz="2400" dirty="0" err="1" smtClean="0">
                <a:latin typeface="Sitka Heading" pitchFamily="2" charset="0"/>
              </a:rPr>
              <a:t>đang</a:t>
            </a:r>
            <a:r>
              <a:rPr lang="en-US" sz="2400" dirty="0" smtClean="0">
                <a:latin typeface="Sitka Heading" pitchFamily="2" charset="0"/>
              </a:rPr>
              <a:t> </a:t>
            </a:r>
            <a:r>
              <a:rPr lang="en-US" sz="2400" dirty="0" err="1" smtClean="0">
                <a:latin typeface="Sitka Heading" pitchFamily="2" charset="0"/>
              </a:rPr>
              <a:t>dùng</a:t>
            </a:r>
            <a:r>
              <a:rPr lang="en-US" sz="2400" dirty="0" smtClean="0">
                <a:latin typeface="Sitka Heading" pitchFamily="2" charset="0"/>
              </a:rPr>
              <a:t>.</a:t>
            </a:r>
          </a:p>
          <a:p>
            <a:pPr algn="just">
              <a:lnSpc>
                <a:spcPct val="150000"/>
              </a:lnSpc>
            </a:pPr>
            <a:r>
              <a:rPr lang="en-US" sz="2400" dirty="0" smtClean="0">
                <a:latin typeface="Sitka Heading" pitchFamily="2" charset="0"/>
              </a:rPr>
              <a:t>- </a:t>
            </a:r>
            <a:r>
              <a:rPr lang="en-US" sz="2400" dirty="0" err="1" smtClean="0">
                <a:latin typeface="Sitka Heading" pitchFamily="2" charset="0"/>
              </a:rPr>
              <a:t>Phá</a:t>
            </a:r>
            <a:r>
              <a:rPr lang="en-US" sz="2400" dirty="0" smtClean="0">
                <a:latin typeface="Sitka Heading" pitchFamily="2" charset="0"/>
              </a:rPr>
              <a:t> </a:t>
            </a:r>
            <a:r>
              <a:rPr lang="en-US" sz="2400" dirty="0" err="1" smtClean="0">
                <a:latin typeface="Sitka Heading" pitchFamily="2" charset="0"/>
              </a:rPr>
              <a:t>hoại</a:t>
            </a:r>
            <a:r>
              <a:rPr lang="en-US" sz="2400" dirty="0" smtClean="0">
                <a:latin typeface="Sitka Heading" pitchFamily="2" charset="0"/>
              </a:rPr>
              <a:t> </a:t>
            </a:r>
            <a:r>
              <a:rPr lang="en-US" sz="2400" dirty="0" err="1" smtClean="0">
                <a:latin typeface="Sitka Heading" pitchFamily="2" charset="0"/>
              </a:rPr>
              <a:t>tài</a:t>
            </a:r>
            <a:r>
              <a:rPr lang="en-US" sz="2400" dirty="0" smtClean="0">
                <a:latin typeface="Sitka Heading" pitchFamily="2" charset="0"/>
              </a:rPr>
              <a:t> </a:t>
            </a:r>
            <a:r>
              <a:rPr lang="en-US" sz="2400" dirty="0" err="1" smtClean="0">
                <a:latin typeface="Sitka Heading" pitchFamily="2" charset="0"/>
              </a:rPr>
              <a:t>sản</a:t>
            </a:r>
            <a:r>
              <a:rPr lang="en-US" sz="2400" dirty="0" smtClean="0">
                <a:latin typeface="Sitka Heading" pitchFamily="2" charset="0"/>
              </a:rPr>
              <a:t> </a:t>
            </a:r>
            <a:r>
              <a:rPr lang="en-US" sz="2400" dirty="0" err="1" smtClean="0">
                <a:latin typeface="Sitka Heading" pitchFamily="2" charset="0"/>
              </a:rPr>
              <a:t>công</a:t>
            </a:r>
            <a:r>
              <a:rPr lang="en-US" sz="2400" dirty="0" smtClean="0">
                <a:latin typeface="Sitka Heading" pitchFamily="2" charset="0"/>
              </a:rPr>
              <a:t> </a:t>
            </a:r>
            <a:r>
              <a:rPr lang="en-US" sz="2400" dirty="0" err="1" smtClean="0">
                <a:latin typeface="Sitka Heading" pitchFamily="2" charset="0"/>
              </a:rPr>
              <a:t>cộng</a:t>
            </a:r>
            <a:r>
              <a:rPr lang="en-US" sz="2400" dirty="0" smtClean="0">
                <a:latin typeface="Sitka Heading" pitchFamily="2" charset="0"/>
              </a:rPr>
              <a:t>,…</a:t>
            </a:r>
          </a:p>
        </p:txBody>
      </p:sp>
    </p:spTree>
    <p:extLst>
      <p:ext uri="{BB962C8B-B14F-4D97-AF65-F5344CB8AC3E}">
        <p14:creationId xmlns:p14="http://schemas.microsoft.com/office/powerpoint/2010/main" val="153838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676400" y="685800"/>
            <a:ext cx="5481554" cy="823302"/>
          </a:xfrm>
          <a:prstGeom prst="rect">
            <a:avLst/>
          </a:prstGeom>
          <a:solidFill>
            <a:schemeClr val="bg1"/>
          </a:solidFill>
          <a:ln w="9525">
            <a:noFill/>
            <a:miter lim="800000"/>
            <a:headEnd/>
            <a:tailEnd/>
          </a:ln>
        </p:spPr>
        <p:txBody>
          <a:bodyPr wrap="square" anchor="ctr">
            <a:spAutoFit/>
          </a:bodyPr>
          <a:lstStyle/>
          <a:p>
            <a:pPr algn="ctr">
              <a:lnSpc>
                <a:spcPct val="150000"/>
              </a:lnSpc>
            </a:pPr>
            <a:r>
              <a:rPr lang="en-US" sz="3600" b="1" dirty="0" smtClean="0">
                <a:solidFill>
                  <a:srgbClr val="FF0000"/>
                </a:solidFill>
                <a:latin typeface="Sitka Subheading" pitchFamily="2" charset="0"/>
              </a:rPr>
              <a:t>BÀI 8: TIẾT  KIỆM</a:t>
            </a:r>
            <a:endParaRPr lang="vi-VN" sz="3600" b="1" dirty="0">
              <a:solidFill>
                <a:srgbClr val="FF0000"/>
              </a:solidFill>
              <a:latin typeface="Sitka Subheading" pitchFamily="2" charset="0"/>
            </a:endParaRPr>
          </a:p>
        </p:txBody>
      </p:sp>
      <p:sp>
        <p:nvSpPr>
          <p:cNvPr id="21" name="文本框 15"/>
          <p:cNvSpPr txBox="1">
            <a:spLocks noChangeArrowheads="1"/>
          </p:cNvSpPr>
          <p:nvPr/>
        </p:nvSpPr>
        <p:spPr bwMode="auto">
          <a:xfrm>
            <a:off x="609600" y="1295400"/>
            <a:ext cx="8077200" cy="5078313"/>
          </a:xfrm>
          <a:prstGeom prst="rect">
            <a:avLst/>
          </a:prstGeom>
          <a:solidFill>
            <a:schemeClr val="bg1"/>
          </a:solidFill>
          <a:ln w="9525">
            <a:noFill/>
            <a:miter lim="800000"/>
            <a:headEnd/>
            <a:tailEnd/>
          </a:ln>
        </p:spPr>
        <p:txBody>
          <a:bodyPr wrap="square">
            <a:spAutoFit/>
          </a:bodyPr>
          <a:lstStyle/>
          <a:p>
            <a:pPr algn="just" defTabSz="457200">
              <a:lnSpc>
                <a:spcPct val="150000"/>
              </a:lnSpc>
            </a:pPr>
            <a:r>
              <a:rPr lang="en-US" altLang="zh-CN" sz="2400" b="1" dirty="0" smtClean="0">
                <a:latin typeface="Sitka Heading" pitchFamily="2" charset="0"/>
                <a:ea typeface="华康海报体W12"/>
                <a:cs typeface="Times New Roman" pitchFamily="18" charset="0"/>
              </a:rPr>
              <a:t>I. </a:t>
            </a:r>
            <a:r>
              <a:rPr lang="en-US" altLang="zh-CN" sz="2400" b="1" dirty="0" err="1" smtClean="0">
                <a:latin typeface="Sitka Heading" pitchFamily="2" charset="0"/>
                <a:ea typeface="华康海报体W12"/>
                <a:cs typeface="Times New Roman" pitchFamily="18" charset="0"/>
              </a:rPr>
              <a:t>Khởi</a:t>
            </a:r>
            <a:r>
              <a:rPr lang="en-US" altLang="zh-CN" sz="2400" b="1" dirty="0" smtClean="0">
                <a:latin typeface="Sitka Heading" pitchFamily="2" charset="0"/>
                <a:ea typeface="华康海报体W12"/>
                <a:cs typeface="Times New Roman" pitchFamily="18" charset="0"/>
              </a:rPr>
              <a:t> </a:t>
            </a:r>
            <a:r>
              <a:rPr lang="en-US" altLang="zh-CN" sz="2400" b="1" dirty="0" err="1" smtClean="0">
                <a:latin typeface="Sitka Heading" pitchFamily="2" charset="0"/>
                <a:ea typeface="华康海报体W12"/>
                <a:cs typeface="Times New Roman" pitchFamily="18" charset="0"/>
              </a:rPr>
              <a:t>động</a:t>
            </a:r>
            <a:endParaRPr lang="en-US" altLang="zh-CN" sz="2400" b="1" dirty="0" smtClean="0">
              <a:latin typeface="Sitka Heading" pitchFamily="2" charset="0"/>
              <a:ea typeface="华康海报体W12"/>
              <a:cs typeface="Times New Roman" pitchFamily="18" charset="0"/>
            </a:endParaRPr>
          </a:p>
          <a:p>
            <a:pPr algn="just" defTabSz="457200">
              <a:lnSpc>
                <a:spcPct val="150000"/>
              </a:lnSpc>
            </a:pPr>
            <a:r>
              <a:rPr lang="en-US" altLang="zh-CN" sz="2400" b="1" dirty="0" smtClean="0">
                <a:latin typeface="Sitka Heading" pitchFamily="2" charset="0"/>
                <a:ea typeface="华康海报体W12"/>
                <a:cs typeface="Times New Roman" pitchFamily="18" charset="0"/>
              </a:rPr>
              <a:t>II. </a:t>
            </a:r>
            <a:r>
              <a:rPr lang="en-US" altLang="zh-CN" sz="2400" b="1" dirty="0" err="1" smtClean="0">
                <a:latin typeface="Sitka Heading" pitchFamily="2" charset="0"/>
                <a:ea typeface="华康海报体W12"/>
                <a:cs typeface="Times New Roman" pitchFamily="18" charset="0"/>
              </a:rPr>
              <a:t>Khám</a:t>
            </a:r>
            <a:r>
              <a:rPr lang="en-US" altLang="zh-CN" sz="2400" b="1" dirty="0" smtClean="0">
                <a:latin typeface="Sitka Heading" pitchFamily="2" charset="0"/>
                <a:ea typeface="华康海报体W12"/>
                <a:cs typeface="Times New Roman" pitchFamily="18" charset="0"/>
              </a:rPr>
              <a:t> </a:t>
            </a:r>
            <a:r>
              <a:rPr lang="en-US" altLang="zh-CN" sz="2400" b="1" dirty="0" err="1" smtClean="0">
                <a:latin typeface="Sitka Heading" pitchFamily="2" charset="0"/>
                <a:ea typeface="华康海报体W12"/>
                <a:cs typeface="Times New Roman" pitchFamily="18" charset="0"/>
              </a:rPr>
              <a:t>phá</a:t>
            </a:r>
            <a:endParaRPr lang="zh-CN" altLang="en-US" sz="2400" b="1" dirty="0" smtClean="0">
              <a:latin typeface="Sitka Heading" pitchFamily="2" charset="0"/>
              <a:ea typeface="华康海报体W12"/>
              <a:cs typeface="Times New Roman" pitchFamily="18" charset="0"/>
            </a:endParaRPr>
          </a:p>
          <a:p>
            <a:pPr algn="just" defTabSz="457200">
              <a:lnSpc>
                <a:spcPct val="150000"/>
              </a:lnSpc>
            </a:pPr>
            <a:r>
              <a:rPr lang="en-US" altLang="zh-CN" sz="2400" b="1" dirty="0" smtClean="0">
                <a:latin typeface="Sitka Heading" pitchFamily="2" charset="0"/>
                <a:ea typeface="华康海报体W12"/>
                <a:cs typeface="Times New Roman" pitchFamily="18" charset="0"/>
              </a:rPr>
              <a:t>2/ </a:t>
            </a:r>
            <a:r>
              <a:rPr lang="en-US" altLang="zh-CN" sz="2400" b="1" dirty="0" err="1" smtClean="0">
                <a:latin typeface="Sitka Heading" pitchFamily="2" charset="0"/>
                <a:ea typeface="华康海报体W12"/>
                <a:cs typeface="Times New Roman" pitchFamily="18" charset="0"/>
              </a:rPr>
              <a:t>Biểu</a:t>
            </a:r>
            <a:r>
              <a:rPr lang="en-US" altLang="zh-CN" sz="2400" b="1" dirty="0" smtClean="0">
                <a:latin typeface="Sitka Heading" pitchFamily="2" charset="0"/>
                <a:ea typeface="华康海报体W12"/>
                <a:cs typeface="Times New Roman" pitchFamily="18" charset="0"/>
              </a:rPr>
              <a:t> </a:t>
            </a:r>
            <a:r>
              <a:rPr lang="en-US" altLang="zh-CN" sz="2400" b="1" dirty="0" err="1" smtClean="0">
                <a:latin typeface="Sitka Heading" pitchFamily="2" charset="0"/>
                <a:ea typeface="华康海报体W12"/>
                <a:cs typeface="Times New Roman" pitchFamily="18" charset="0"/>
              </a:rPr>
              <a:t>hiện</a:t>
            </a:r>
            <a:endParaRPr lang="en-US" altLang="zh-CN" sz="2400" b="1" dirty="0" smtClean="0">
              <a:latin typeface="Sitka Heading" pitchFamily="2" charset="0"/>
              <a:ea typeface="华康海报体W12"/>
              <a:cs typeface="Times New Roman" pitchFamily="18" charset="0"/>
            </a:endParaRPr>
          </a:p>
          <a:p>
            <a:pPr algn="just">
              <a:lnSpc>
                <a:spcPct val="150000"/>
              </a:lnSpc>
            </a:pPr>
            <a:r>
              <a:rPr lang="vi-VN" sz="2400" dirty="0">
                <a:latin typeface="Sitka Heading" pitchFamily="2" charset="0"/>
                <a:cs typeface="Arial" pitchFamily="34" charset="0"/>
              </a:rPr>
              <a:t>- Chi tiêu hợp lí</a:t>
            </a:r>
            <a:r>
              <a:rPr lang="en-US" sz="2400" dirty="0">
                <a:latin typeface="Sitka Heading" pitchFamily="2" charset="0"/>
                <a:cs typeface="Arial" pitchFamily="34" charset="0"/>
              </a:rPr>
              <a:t>.</a:t>
            </a:r>
            <a:endParaRPr lang="vi-VN" sz="2400" dirty="0">
              <a:latin typeface="Sitka Heading" pitchFamily="2" charset="0"/>
              <a:cs typeface="Arial" pitchFamily="34" charset="0"/>
            </a:endParaRPr>
          </a:p>
          <a:p>
            <a:pPr algn="just">
              <a:lnSpc>
                <a:spcPct val="150000"/>
              </a:lnSpc>
            </a:pPr>
            <a:r>
              <a:rPr lang="vi-VN" sz="2400" dirty="0">
                <a:latin typeface="Sitka Heading" pitchFamily="2" charset="0"/>
                <a:cs typeface="Arial" pitchFamily="34" charset="0"/>
              </a:rPr>
              <a:t>- Tắt các thi</a:t>
            </a:r>
            <a:r>
              <a:rPr lang="en-US" sz="2400" dirty="0">
                <a:latin typeface="Sitka Heading" pitchFamily="2" charset="0"/>
                <a:cs typeface="Arial" pitchFamily="34" charset="0"/>
              </a:rPr>
              <a:t>ế</a:t>
            </a:r>
            <a:r>
              <a:rPr lang="vi-VN" sz="2400" dirty="0">
                <a:latin typeface="Sitka Heading" pitchFamily="2" charset="0"/>
                <a:cs typeface="Arial" pitchFamily="34" charset="0"/>
              </a:rPr>
              <a:t>t bị điện, khóa vòi nước khi không sử dụng.</a:t>
            </a:r>
          </a:p>
          <a:p>
            <a:pPr algn="just">
              <a:lnSpc>
                <a:spcPct val="150000"/>
              </a:lnSpc>
            </a:pPr>
            <a:r>
              <a:rPr lang="vi-VN" sz="2400" dirty="0">
                <a:latin typeface="Sitka Heading" pitchFamily="2" charset="0"/>
                <a:cs typeface="Arial" pitchFamily="34" charset="0"/>
              </a:rPr>
              <a:t>- Sắp xếp thời gian làm việc kho</a:t>
            </a:r>
            <a:r>
              <a:rPr lang="en-US" sz="2400" dirty="0">
                <a:latin typeface="Sitka Heading" pitchFamily="2" charset="0"/>
                <a:cs typeface="Arial" pitchFamily="34" charset="0"/>
              </a:rPr>
              <a:t>a</a:t>
            </a:r>
            <a:r>
              <a:rPr lang="vi-VN" sz="2400" dirty="0">
                <a:latin typeface="Sitka Heading" pitchFamily="2" charset="0"/>
                <a:cs typeface="Arial" pitchFamily="34" charset="0"/>
              </a:rPr>
              <a:t> học.</a:t>
            </a:r>
          </a:p>
          <a:p>
            <a:pPr algn="just">
              <a:lnSpc>
                <a:spcPct val="150000"/>
              </a:lnSpc>
            </a:pPr>
            <a:r>
              <a:rPr lang="vi-VN" sz="2400" dirty="0">
                <a:latin typeface="Sitka Heading" pitchFamily="2" charset="0"/>
                <a:cs typeface="Arial" pitchFamily="34" charset="0"/>
              </a:rPr>
              <a:t>- Sử dụng hợp lí và khai thác hiệu quả nguồn tài nguyên.</a:t>
            </a:r>
          </a:p>
          <a:p>
            <a:pPr algn="just">
              <a:lnSpc>
                <a:spcPct val="150000"/>
              </a:lnSpc>
            </a:pPr>
            <a:r>
              <a:rPr lang="en-US" sz="2400" dirty="0">
                <a:latin typeface="Sitka Heading" pitchFamily="2" charset="0"/>
                <a:cs typeface="Arial" pitchFamily="34" charset="0"/>
              </a:rPr>
              <a:t>- </a:t>
            </a:r>
            <a:r>
              <a:rPr lang="en-US" sz="2400" dirty="0" err="1">
                <a:latin typeface="Sitka Heading" pitchFamily="2" charset="0"/>
                <a:cs typeface="Arial" pitchFamily="34" charset="0"/>
              </a:rPr>
              <a:t>Bảo</a:t>
            </a:r>
            <a:r>
              <a:rPr lang="en-US" sz="2400" dirty="0">
                <a:latin typeface="Sitka Heading" pitchFamily="2" charset="0"/>
                <a:cs typeface="Arial" pitchFamily="34" charset="0"/>
              </a:rPr>
              <a:t> </a:t>
            </a:r>
            <a:r>
              <a:rPr lang="en-US" sz="2400" dirty="0" err="1">
                <a:latin typeface="Sitka Heading" pitchFamily="2" charset="0"/>
                <a:cs typeface="Arial" pitchFamily="34" charset="0"/>
              </a:rPr>
              <a:t>quản</a:t>
            </a:r>
            <a:r>
              <a:rPr lang="en-US" sz="2400" dirty="0">
                <a:latin typeface="Sitka Heading" pitchFamily="2" charset="0"/>
                <a:cs typeface="Arial" pitchFamily="34" charset="0"/>
              </a:rPr>
              <a:t> </a:t>
            </a:r>
            <a:r>
              <a:rPr lang="en-US" sz="2400" dirty="0" err="1">
                <a:latin typeface="Sitka Heading" pitchFamily="2" charset="0"/>
                <a:cs typeface="Arial" pitchFamily="34" charset="0"/>
              </a:rPr>
              <a:t>đồ</a:t>
            </a:r>
            <a:r>
              <a:rPr lang="en-US" sz="2400" dirty="0">
                <a:latin typeface="Sitka Heading" pitchFamily="2" charset="0"/>
                <a:cs typeface="Arial" pitchFamily="34" charset="0"/>
              </a:rPr>
              <a:t> </a:t>
            </a:r>
            <a:r>
              <a:rPr lang="en-US" sz="2400" dirty="0" err="1">
                <a:latin typeface="Sitka Heading" pitchFamily="2" charset="0"/>
                <a:cs typeface="Arial" pitchFamily="34" charset="0"/>
              </a:rPr>
              <a:t>dùng</a:t>
            </a:r>
            <a:r>
              <a:rPr lang="en-US" sz="2400" dirty="0">
                <a:latin typeface="Sitka Heading" pitchFamily="2" charset="0"/>
                <a:cs typeface="Arial" pitchFamily="34" charset="0"/>
              </a:rPr>
              <a:t> </a:t>
            </a:r>
            <a:r>
              <a:rPr lang="en-US" sz="2400" dirty="0" err="1">
                <a:latin typeface="Sitka Heading" pitchFamily="2" charset="0"/>
                <a:cs typeface="Arial" pitchFamily="34" charset="0"/>
              </a:rPr>
              <a:t>học</a:t>
            </a:r>
            <a:r>
              <a:rPr lang="en-US" sz="2400" dirty="0">
                <a:latin typeface="Sitka Heading" pitchFamily="2" charset="0"/>
                <a:cs typeface="Arial" pitchFamily="34" charset="0"/>
              </a:rPr>
              <a:t> </a:t>
            </a:r>
            <a:r>
              <a:rPr lang="en-US" sz="2400" dirty="0" err="1">
                <a:latin typeface="Sitka Heading" pitchFamily="2" charset="0"/>
                <a:cs typeface="Arial" pitchFamily="34" charset="0"/>
              </a:rPr>
              <a:t>tâp</a:t>
            </a:r>
            <a:r>
              <a:rPr lang="en-US" sz="2400" dirty="0">
                <a:latin typeface="Sitka Heading" pitchFamily="2" charset="0"/>
                <a:cs typeface="Arial" pitchFamily="34" charset="0"/>
              </a:rPr>
              <a:t>, </a:t>
            </a:r>
            <a:r>
              <a:rPr lang="en-US" sz="2400" dirty="0" err="1">
                <a:latin typeface="Sitka Heading" pitchFamily="2" charset="0"/>
                <a:cs typeface="Arial" pitchFamily="34" charset="0"/>
              </a:rPr>
              <a:t>lao</a:t>
            </a:r>
            <a:r>
              <a:rPr lang="en-US" sz="2400" dirty="0">
                <a:latin typeface="Sitka Heading" pitchFamily="2" charset="0"/>
                <a:cs typeface="Arial" pitchFamily="34" charset="0"/>
              </a:rPr>
              <a:t> </a:t>
            </a:r>
            <a:r>
              <a:rPr lang="en-US" sz="2400" dirty="0" err="1">
                <a:latin typeface="Sitka Heading" pitchFamily="2" charset="0"/>
                <a:cs typeface="Arial" pitchFamily="34" charset="0"/>
              </a:rPr>
              <a:t>động</a:t>
            </a:r>
            <a:r>
              <a:rPr lang="en-US" sz="2400" dirty="0">
                <a:latin typeface="Sitka Heading" pitchFamily="2" charset="0"/>
                <a:cs typeface="Arial" pitchFamily="34" charset="0"/>
              </a:rPr>
              <a:t> </a:t>
            </a:r>
            <a:r>
              <a:rPr lang="en-US" sz="2400" dirty="0" err="1">
                <a:latin typeface="Sitka Heading" pitchFamily="2" charset="0"/>
                <a:cs typeface="Arial" pitchFamily="34" charset="0"/>
              </a:rPr>
              <a:t>khi</a:t>
            </a:r>
            <a:r>
              <a:rPr lang="en-US" sz="2400" dirty="0">
                <a:latin typeface="Sitka Heading" pitchFamily="2" charset="0"/>
                <a:cs typeface="Arial" pitchFamily="34" charset="0"/>
              </a:rPr>
              <a:t> </a:t>
            </a:r>
            <a:r>
              <a:rPr lang="en-US" sz="2400" dirty="0" err="1">
                <a:latin typeface="Sitka Heading" pitchFamily="2" charset="0"/>
                <a:cs typeface="Arial" pitchFamily="34" charset="0"/>
              </a:rPr>
              <a:t>sử</a:t>
            </a:r>
            <a:r>
              <a:rPr lang="en-US" sz="2400" dirty="0">
                <a:latin typeface="Sitka Heading" pitchFamily="2" charset="0"/>
                <a:cs typeface="Arial" pitchFamily="34" charset="0"/>
              </a:rPr>
              <a:t> </a:t>
            </a:r>
            <a:r>
              <a:rPr lang="en-US" sz="2400" dirty="0" err="1">
                <a:latin typeface="Sitka Heading" pitchFamily="2" charset="0"/>
                <a:cs typeface="Arial" pitchFamily="34" charset="0"/>
              </a:rPr>
              <a:t>dụng</a:t>
            </a:r>
            <a:endParaRPr lang="vi-VN" sz="2400" dirty="0">
              <a:latin typeface="Sitka Heading" pitchFamily="2" charset="0"/>
              <a:cs typeface="Arial" pitchFamily="34" charset="0"/>
            </a:endParaRPr>
          </a:p>
          <a:p>
            <a:pPr algn="just">
              <a:lnSpc>
                <a:spcPct val="150000"/>
              </a:lnSpc>
              <a:buFontTx/>
              <a:buChar char="-"/>
            </a:pPr>
            <a:r>
              <a:rPr lang="en-US" sz="2400" dirty="0">
                <a:latin typeface="Sitka Heading" pitchFamily="2" charset="0"/>
                <a:cs typeface="Arial" pitchFamily="34" charset="0"/>
              </a:rPr>
              <a:t> </a:t>
            </a:r>
            <a:r>
              <a:rPr lang="en-US" sz="2400" dirty="0" err="1">
                <a:latin typeface="Sitka Heading" pitchFamily="2" charset="0"/>
                <a:cs typeface="Arial" pitchFamily="34" charset="0"/>
              </a:rPr>
              <a:t>Bảo</a:t>
            </a:r>
            <a:r>
              <a:rPr lang="en-US" sz="2400" dirty="0">
                <a:latin typeface="Sitka Heading" pitchFamily="2" charset="0"/>
                <a:cs typeface="Arial" pitchFamily="34" charset="0"/>
              </a:rPr>
              <a:t> </a:t>
            </a:r>
            <a:r>
              <a:rPr lang="en-US" sz="2400" dirty="0" err="1">
                <a:latin typeface="Sitka Heading" pitchFamily="2" charset="0"/>
                <a:cs typeface="Arial" pitchFamily="34" charset="0"/>
              </a:rPr>
              <a:t>vệ</a:t>
            </a:r>
            <a:r>
              <a:rPr lang="en-US" sz="2400" dirty="0">
                <a:latin typeface="Sitka Heading" pitchFamily="2" charset="0"/>
                <a:cs typeface="Arial" pitchFamily="34" charset="0"/>
              </a:rPr>
              <a:t> </a:t>
            </a:r>
            <a:r>
              <a:rPr lang="en-US" sz="2400" dirty="0" err="1">
                <a:latin typeface="Sitka Heading" pitchFamily="2" charset="0"/>
                <a:cs typeface="Arial" pitchFamily="34" charset="0"/>
              </a:rPr>
              <a:t>của</a:t>
            </a:r>
            <a:r>
              <a:rPr lang="en-US" sz="2400" dirty="0">
                <a:latin typeface="Sitka Heading" pitchFamily="2" charset="0"/>
                <a:cs typeface="Arial" pitchFamily="34" charset="0"/>
              </a:rPr>
              <a:t> </a:t>
            </a:r>
            <a:r>
              <a:rPr lang="en-US" sz="2400" dirty="0" err="1">
                <a:latin typeface="Sitka Heading" pitchFamily="2" charset="0"/>
                <a:cs typeface="Arial" pitchFamily="34" charset="0"/>
              </a:rPr>
              <a:t>công</a:t>
            </a:r>
            <a:r>
              <a:rPr lang="en-US" sz="2400" dirty="0">
                <a:latin typeface="Sitka Heading" pitchFamily="2" charset="0"/>
                <a:cs typeface="Arial" pitchFamily="34" charset="0"/>
              </a:rPr>
              <a:t>…</a:t>
            </a:r>
          </a:p>
        </p:txBody>
      </p:sp>
      <p:sp>
        <p:nvSpPr>
          <p:cNvPr id="10" name="Rectangle 13"/>
          <p:cNvSpPr>
            <a:spLocks noChangeArrowheads="1"/>
          </p:cNvSpPr>
          <p:nvPr/>
        </p:nvSpPr>
        <p:spPr bwMode="auto">
          <a:xfrm>
            <a:off x="0" y="0"/>
            <a:ext cx="9144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p14="http://schemas.microsoft.com/office/powerpoint/2010/main" val="395294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anim calcmode="lin" valueType="num">
                                      <p:cBhvr additive="base">
                                        <p:cTn id="7"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anim calcmode="lin" valueType="num">
                                      <p:cBhvr additive="base">
                                        <p:cTn id="11"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xEl>
                                              <p:pRg st="5" end="5"/>
                                            </p:txEl>
                                          </p:spTgt>
                                        </p:tgtEl>
                                        <p:attrNameLst>
                                          <p:attrName>style.visibility</p:attrName>
                                        </p:attrNameLst>
                                      </p:cBhvr>
                                      <p:to>
                                        <p:strVal val="visible"/>
                                      </p:to>
                                    </p:set>
                                    <p:anim calcmode="lin" valueType="num">
                                      <p:cBhvr additive="base">
                                        <p:cTn id="15"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xEl>
                                              <p:pRg st="6" end="6"/>
                                            </p:txEl>
                                          </p:spTgt>
                                        </p:tgtEl>
                                        <p:attrNameLst>
                                          <p:attrName>style.visibility</p:attrName>
                                        </p:attrNameLst>
                                      </p:cBhvr>
                                      <p:to>
                                        <p:strVal val="visible"/>
                                      </p:to>
                                    </p:set>
                                    <p:anim calcmode="lin" valueType="num">
                                      <p:cBhvr additive="base">
                                        <p:cTn id="19" dur="500" fill="hold"/>
                                        <p:tgtEl>
                                          <p:spTgt spid="2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
                                            <p:txEl>
                                              <p:pRg st="7" end="7"/>
                                            </p:txEl>
                                          </p:spTgt>
                                        </p:tgtEl>
                                        <p:attrNameLst>
                                          <p:attrName>style.visibility</p:attrName>
                                        </p:attrNameLst>
                                      </p:cBhvr>
                                      <p:to>
                                        <p:strVal val="visible"/>
                                      </p:to>
                                    </p:set>
                                    <p:anim calcmode="lin" valueType="num">
                                      <p:cBhvr additive="base">
                                        <p:cTn id="23" dur="500" fill="hold"/>
                                        <p:tgtEl>
                                          <p:spTgt spid="21">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xEl>
                                              <p:pRg st="8" end="8"/>
                                            </p:txEl>
                                          </p:spTgt>
                                        </p:tgtEl>
                                        <p:attrNameLst>
                                          <p:attrName>style.visibility</p:attrName>
                                        </p:attrNameLst>
                                      </p:cBhvr>
                                      <p:to>
                                        <p:strVal val="visible"/>
                                      </p:to>
                                    </p:set>
                                    <p:anim calcmode="lin" valueType="num">
                                      <p:cBhvr additive="base">
                                        <p:cTn id="27" dur="500" fill="hold"/>
                                        <p:tgtEl>
                                          <p:spTgt spid="21">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46638" y="2540000"/>
            <a:ext cx="38100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083" name="Rectangle 7"/>
          <p:cNvSpPr>
            <a:spLocks noChangeArrowheads="1"/>
          </p:cNvSpPr>
          <p:nvPr/>
        </p:nvSpPr>
        <p:spPr bwMode="auto">
          <a:xfrm>
            <a:off x="990600" y="228600"/>
            <a:ext cx="693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90500" indent="-190500" algn="ctr" eaLnBrk="1" hangingPunct="1">
              <a:lnSpc>
                <a:spcPct val="80000"/>
              </a:lnSpc>
              <a:spcBef>
                <a:spcPct val="20000"/>
              </a:spcBef>
            </a:pPr>
            <a:r>
              <a:rPr lang="en-US" altLang="en-US" sz="4000" b="1">
                <a:solidFill>
                  <a:srgbClr val="FF0000"/>
                </a:solidFill>
                <a:latin typeface="Times New Roman" pitchFamily="18" charset="0"/>
                <a:cs typeface="Times New Roman" pitchFamily="18" charset="0"/>
              </a:rPr>
              <a:t>Thảo luận cặp đôi: 2 phút </a:t>
            </a:r>
          </a:p>
        </p:txBody>
      </p:sp>
      <p:sp>
        <p:nvSpPr>
          <p:cNvPr id="75780" name="Rectangle 2"/>
          <p:cNvSpPr txBox="1">
            <a:spLocks noChangeArrowheads="1"/>
          </p:cNvSpPr>
          <p:nvPr/>
        </p:nvSpPr>
        <p:spPr bwMode="auto">
          <a:xfrm>
            <a:off x="228600" y="2184400"/>
            <a:ext cx="8839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3600">
                <a:latin typeface="Times New Roman" pitchFamily="18" charset="0"/>
              </a:rPr>
              <a:t>     </a:t>
            </a:r>
          </a:p>
          <a:p>
            <a:pPr eaLnBrk="1" hangingPunct="1"/>
            <a:endParaRPr lang="en-US" altLang="en-US" sz="3600">
              <a:solidFill>
                <a:srgbClr val="0000FF"/>
              </a:solidFill>
              <a:latin typeface="Times New Roman" pitchFamily="18" charset="0"/>
            </a:endParaRPr>
          </a:p>
        </p:txBody>
      </p:sp>
      <p:sp>
        <p:nvSpPr>
          <p:cNvPr id="5" name="Rectangle 2"/>
          <p:cNvSpPr txBox="1">
            <a:spLocks noChangeArrowheads="1"/>
          </p:cNvSpPr>
          <p:nvPr/>
        </p:nvSpPr>
        <p:spPr bwMode="auto">
          <a:xfrm>
            <a:off x="423863" y="952500"/>
            <a:ext cx="85344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lnSpc>
                <a:spcPct val="150000"/>
              </a:lnSpc>
            </a:pPr>
            <a:r>
              <a:rPr lang="en-US" altLang="en-US" sz="3600" dirty="0" err="1">
                <a:solidFill>
                  <a:srgbClr val="FF0000"/>
                </a:solidFill>
                <a:latin typeface="Sitka Subheading" pitchFamily="2" charset="0"/>
              </a:rPr>
              <a:t>Phân</a:t>
            </a:r>
            <a:r>
              <a:rPr lang="en-US" altLang="en-US" sz="3600" dirty="0">
                <a:solidFill>
                  <a:srgbClr val="FF0000"/>
                </a:solidFill>
                <a:latin typeface="Sitka Subheading" pitchFamily="2" charset="0"/>
              </a:rPr>
              <a:t> </a:t>
            </a:r>
            <a:r>
              <a:rPr lang="en-US" altLang="en-US" sz="3600" dirty="0" err="1">
                <a:solidFill>
                  <a:srgbClr val="FF0000"/>
                </a:solidFill>
                <a:latin typeface="Sitka Subheading" pitchFamily="2" charset="0"/>
              </a:rPr>
              <a:t>biệt</a:t>
            </a:r>
            <a:r>
              <a:rPr lang="en-US" altLang="en-US" sz="3600" dirty="0">
                <a:solidFill>
                  <a:srgbClr val="FF0000"/>
                </a:solidFill>
                <a:latin typeface="Sitka Subheading" pitchFamily="2" charset="0"/>
              </a:rPr>
              <a:t> </a:t>
            </a:r>
            <a:r>
              <a:rPr lang="en-US" altLang="en-US" sz="3600" dirty="0" err="1">
                <a:solidFill>
                  <a:srgbClr val="FF0000"/>
                </a:solidFill>
                <a:latin typeface="Sitka Subheading" pitchFamily="2" charset="0"/>
              </a:rPr>
              <a:t>keo</a:t>
            </a:r>
            <a:r>
              <a:rPr lang="en-US" altLang="en-US" sz="3600" dirty="0">
                <a:solidFill>
                  <a:srgbClr val="FF0000"/>
                </a:solidFill>
                <a:latin typeface="Sitka Subheading" pitchFamily="2" charset="0"/>
              </a:rPr>
              <a:t> </a:t>
            </a:r>
            <a:r>
              <a:rPr lang="en-US" altLang="en-US" sz="3600" dirty="0" err="1">
                <a:solidFill>
                  <a:srgbClr val="FF0000"/>
                </a:solidFill>
                <a:latin typeface="Sitka Subheading" pitchFamily="2" charset="0"/>
              </a:rPr>
              <a:t>kiệt</a:t>
            </a:r>
            <a:r>
              <a:rPr lang="en-US" altLang="en-US" sz="3600" dirty="0">
                <a:solidFill>
                  <a:srgbClr val="FF0000"/>
                </a:solidFill>
                <a:latin typeface="Sitka Subheading" pitchFamily="2" charset="0"/>
              </a:rPr>
              <a:t>, </a:t>
            </a:r>
            <a:r>
              <a:rPr lang="en-US" altLang="en-US" sz="3600" dirty="0" err="1">
                <a:solidFill>
                  <a:srgbClr val="FF0000"/>
                </a:solidFill>
                <a:latin typeface="Sitka Subheading" pitchFamily="2" charset="0"/>
              </a:rPr>
              <a:t>bủn</a:t>
            </a:r>
            <a:r>
              <a:rPr lang="en-US" altLang="en-US" sz="3600" dirty="0">
                <a:solidFill>
                  <a:srgbClr val="FF0000"/>
                </a:solidFill>
                <a:latin typeface="Sitka Subheading" pitchFamily="2" charset="0"/>
              </a:rPr>
              <a:t> </a:t>
            </a:r>
            <a:r>
              <a:rPr lang="en-US" altLang="en-US" sz="3600" dirty="0" err="1">
                <a:solidFill>
                  <a:srgbClr val="FF0000"/>
                </a:solidFill>
                <a:latin typeface="Sitka Subheading" pitchFamily="2" charset="0"/>
              </a:rPr>
              <a:t>xỉn</a:t>
            </a:r>
            <a:r>
              <a:rPr lang="en-US" altLang="en-US" sz="3600" dirty="0">
                <a:solidFill>
                  <a:srgbClr val="FF0000"/>
                </a:solidFill>
                <a:latin typeface="Sitka Subheading" pitchFamily="2" charset="0"/>
              </a:rPr>
              <a:t> </a:t>
            </a:r>
            <a:r>
              <a:rPr lang="en-US" altLang="en-US" sz="3600" dirty="0" err="1">
                <a:solidFill>
                  <a:srgbClr val="FF0000"/>
                </a:solidFill>
                <a:latin typeface="Sitka Subheading" pitchFamily="2" charset="0"/>
              </a:rPr>
              <a:t>và</a:t>
            </a:r>
            <a:r>
              <a:rPr lang="en-US" altLang="en-US" sz="3600" dirty="0">
                <a:solidFill>
                  <a:srgbClr val="FF0000"/>
                </a:solidFill>
                <a:latin typeface="Sitka Subheading" pitchFamily="2" charset="0"/>
              </a:rPr>
              <a:t> </a:t>
            </a:r>
            <a:r>
              <a:rPr lang="en-US" altLang="en-US" sz="3600" dirty="0" err="1">
                <a:solidFill>
                  <a:srgbClr val="FF0000"/>
                </a:solidFill>
                <a:latin typeface="Sitka Subheading" pitchFamily="2" charset="0"/>
              </a:rPr>
              <a:t>xa</a:t>
            </a:r>
            <a:r>
              <a:rPr lang="en-US" altLang="en-US" sz="3600" dirty="0">
                <a:solidFill>
                  <a:srgbClr val="FF0000"/>
                </a:solidFill>
                <a:latin typeface="Sitka Subheading" pitchFamily="2" charset="0"/>
              </a:rPr>
              <a:t> </a:t>
            </a:r>
            <a:r>
              <a:rPr lang="en-US" altLang="en-US" sz="3600" dirty="0" err="1">
                <a:solidFill>
                  <a:srgbClr val="FF0000"/>
                </a:solidFill>
                <a:latin typeface="Sitka Subheading" pitchFamily="2" charset="0"/>
              </a:rPr>
              <a:t>hoa</a:t>
            </a:r>
            <a:r>
              <a:rPr lang="en-US" altLang="en-US" sz="3600" dirty="0">
                <a:solidFill>
                  <a:srgbClr val="FF0000"/>
                </a:solidFill>
                <a:latin typeface="Sitka Subheading" pitchFamily="2" charset="0"/>
              </a:rPr>
              <a:t>, </a:t>
            </a:r>
            <a:r>
              <a:rPr lang="en-US" altLang="en-US" sz="3600" dirty="0" err="1">
                <a:solidFill>
                  <a:srgbClr val="FF0000"/>
                </a:solidFill>
                <a:latin typeface="Sitka Subheading" pitchFamily="2" charset="0"/>
              </a:rPr>
              <a:t>lãng</a:t>
            </a:r>
            <a:r>
              <a:rPr lang="en-US" altLang="en-US" sz="3600" dirty="0">
                <a:solidFill>
                  <a:srgbClr val="FF0000"/>
                </a:solidFill>
                <a:latin typeface="Sitka Subheading" pitchFamily="2" charset="0"/>
              </a:rPr>
              <a:t> </a:t>
            </a:r>
            <a:r>
              <a:rPr lang="en-US" altLang="en-US" sz="3600" dirty="0" err="1">
                <a:solidFill>
                  <a:srgbClr val="FF0000"/>
                </a:solidFill>
                <a:latin typeface="Sitka Subheading" pitchFamily="2" charset="0"/>
              </a:rPr>
              <a:t>phí</a:t>
            </a:r>
            <a:r>
              <a:rPr lang="en-US" altLang="en-US" sz="3600" dirty="0">
                <a:solidFill>
                  <a:srgbClr val="FF0000"/>
                </a:solidFill>
                <a:latin typeface="Sitka Subheading" pitchFamily="2" charset="0"/>
              </a:rPr>
              <a:t> </a:t>
            </a:r>
            <a:r>
              <a:rPr lang="en-US" altLang="en-US" sz="3600" dirty="0" err="1">
                <a:solidFill>
                  <a:srgbClr val="FF0000"/>
                </a:solidFill>
                <a:latin typeface="Sitka Subheading" pitchFamily="2" charset="0"/>
              </a:rPr>
              <a:t>với</a:t>
            </a:r>
            <a:r>
              <a:rPr lang="en-US" altLang="en-US" sz="3600" dirty="0">
                <a:solidFill>
                  <a:srgbClr val="FF0000"/>
                </a:solidFill>
                <a:latin typeface="Sitka Subheading" pitchFamily="2" charset="0"/>
              </a:rPr>
              <a:t> </a:t>
            </a:r>
            <a:r>
              <a:rPr lang="en-US" altLang="en-US" sz="3600" dirty="0" err="1">
                <a:solidFill>
                  <a:srgbClr val="FF0000"/>
                </a:solidFill>
                <a:latin typeface="Sitka Subheading" pitchFamily="2" charset="0"/>
              </a:rPr>
              <a:t>tiết</a:t>
            </a:r>
            <a:r>
              <a:rPr lang="en-US" altLang="en-US" sz="3600" dirty="0">
                <a:solidFill>
                  <a:srgbClr val="FF0000"/>
                </a:solidFill>
                <a:latin typeface="Sitka Subheading" pitchFamily="2" charset="0"/>
              </a:rPr>
              <a:t> </a:t>
            </a:r>
            <a:r>
              <a:rPr lang="en-US" altLang="en-US" sz="3600" dirty="0" err="1">
                <a:solidFill>
                  <a:srgbClr val="FF0000"/>
                </a:solidFill>
                <a:latin typeface="Sitka Subheading" pitchFamily="2" charset="0"/>
              </a:rPr>
              <a:t>kiệm</a:t>
            </a:r>
            <a:endParaRPr lang="en-US" altLang="en-US" sz="3600" dirty="0">
              <a:solidFill>
                <a:srgbClr val="FF0000"/>
              </a:solidFill>
              <a:latin typeface="Sitka Subheading" pitchFamily="2" charset="0"/>
            </a:endParaRPr>
          </a:p>
        </p:txBody>
      </p:sp>
      <p:sp>
        <p:nvSpPr>
          <p:cNvPr id="8" name="Rectangle 7"/>
          <p:cNvSpPr/>
          <p:nvPr/>
        </p:nvSpPr>
        <p:spPr>
          <a:xfrm>
            <a:off x="4953000" y="2865438"/>
            <a:ext cx="3657600" cy="954087"/>
          </a:xfrm>
          <a:prstGeom prst="rect">
            <a:avLst/>
          </a:prstGeom>
        </p:spPr>
        <p:txBody>
          <a:bodyPr>
            <a:spAutoFit/>
          </a:bodyPr>
          <a:lstStyle/>
          <a:p>
            <a:pPr algn="ctr" eaLnBrk="1" hangingPunct="1">
              <a:defRPr/>
            </a:pPr>
            <a:r>
              <a:rPr lang="en-US" sz="2800" kern="0" dirty="0">
                <a:solidFill>
                  <a:srgbClr val="000000"/>
                </a:solidFill>
                <a:latin typeface="Times New Roman" pitchFamily="18" charset="0"/>
              </a:rPr>
              <a:t> </a:t>
            </a:r>
            <a:r>
              <a:rPr lang="en-US" sz="2800" u="sng" kern="0" dirty="0">
                <a:solidFill>
                  <a:srgbClr val="000000"/>
                </a:solidFill>
                <a:latin typeface="Times New Roman" pitchFamily="18" charset="0"/>
              </a:rPr>
              <a:t> </a:t>
            </a:r>
            <a:r>
              <a:rPr lang="en-US" sz="2800" u="sng" kern="0" dirty="0" err="1">
                <a:solidFill>
                  <a:srgbClr val="0000FF"/>
                </a:solidFill>
                <a:latin typeface="Times New Roman" pitchFamily="18" charset="0"/>
              </a:rPr>
              <a:t>Xa</a:t>
            </a:r>
            <a:r>
              <a:rPr lang="en-US" sz="2800" u="sng" kern="0" dirty="0">
                <a:solidFill>
                  <a:srgbClr val="0000FF"/>
                </a:solidFill>
                <a:latin typeface="Times New Roman" pitchFamily="18" charset="0"/>
              </a:rPr>
              <a:t> </a:t>
            </a:r>
            <a:r>
              <a:rPr lang="en-US" sz="2800" u="sng" kern="0" dirty="0" err="1">
                <a:solidFill>
                  <a:srgbClr val="0000FF"/>
                </a:solidFill>
                <a:latin typeface="Times New Roman" pitchFamily="18" charset="0"/>
              </a:rPr>
              <a:t>hoa</a:t>
            </a:r>
            <a:r>
              <a:rPr lang="en-US" sz="2800" u="sng" kern="0" dirty="0">
                <a:solidFill>
                  <a:srgbClr val="0000FF"/>
                </a:solidFill>
                <a:latin typeface="Times New Roman" pitchFamily="18" charset="0"/>
              </a:rPr>
              <a:t>, </a:t>
            </a:r>
            <a:r>
              <a:rPr lang="en-US" sz="2800" u="sng" kern="0" dirty="0" err="1">
                <a:solidFill>
                  <a:srgbClr val="0000FF"/>
                </a:solidFill>
                <a:latin typeface="Times New Roman" pitchFamily="18" charset="0"/>
              </a:rPr>
              <a:t>lãng</a:t>
            </a:r>
            <a:r>
              <a:rPr lang="en-US" sz="2800" u="sng" kern="0" dirty="0">
                <a:solidFill>
                  <a:srgbClr val="0000FF"/>
                </a:solidFill>
                <a:latin typeface="Times New Roman" pitchFamily="18" charset="0"/>
              </a:rPr>
              <a:t> </a:t>
            </a:r>
            <a:r>
              <a:rPr lang="en-US" sz="2800" u="sng" kern="0" dirty="0" err="1">
                <a:solidFill>
                  <a:srgbClr val="0000FF"/>
                </a:solidFill>
                <a:latin typeface="Times New Roman" pitchFamily="18" charset="0"/>
              </a:rPr>
              <a:t>phí</a:t>
            </a:r>
            <a:r>
              <a:rPr lang="en-US" sz="2800" kern="0" dirty="0">
                <a:solidFill>
                  <a:srgbClr val="0000FF"/>
                </a:solidFill>
                <a:latin typeface="Times New Roman" pitchFamily="18" charset="0"/>
              </a:rPr>
              <a:t>: </a:t>
            </a:r>
          </a:p>
          <a:p>
            <a:pPr algn="just" eaLnBrk="1" hangingPunct="1">
              <a:defRPr/>
            </a:pPr>
            <a:r>
              <a:rPr lang="en-US" sz="2800" kern="0" dirty="0">
                <a:solidFill>
                  <a:srgbClr val="000000"/>
                </a:solidFill>
                <a:latin typeface="Times New Roman" pitchFamily="18" charset="0"/>
              </a:rPr>
              <a:t>.     </a:t>
            </a:r>
          </a:p>
        </p:txBody>
      </p:sp>
      <p:sp>
        <p:nvSpPr>
          <p:cNvPr id="12" name="Rectangle 11"/>
          <p:cNvSpPr/>
          <p:nvPr/>
        </p:nvSpPr>
        <p:spPr>
          <a:xfrm>
            <a:off x="419100" y="2514600"/>
            <a:ext cx="3962400" cy="370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0"/>
          <p:cNvSpPr>
            <a:spLocks noChangeArrowheads="1"/>
          </p:cNvSpPr>
          <p:nvPr/>
        </p:nvSpPr>
        <p:spPr bwMode="auto">
          <a:xfrm>
            <a:off x="533400" y="2844800"/>
            <a:ext cx="3886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800" u="sng" dirty="0" err="1">
                <a:solidFill>
                  <a:srgbClr val="0000FF"/>
                </a:solidFill>
                <a:latin typeface="Times New Roman" pitchFamily="18" charset="0"/>
              </a:rPr>
              <a:t>Keo</a:t>
            </a:r>
            <a:r>
              <a:rPr lang="en-US" altLang="en-US" sz="2800" u="sng" dirty="0">
                <a:solidFill>
                  <a:srgbClr val="0000FF"/>
                </a:solidFill>
                <a:latin typeface="Times New Roman" pitchFamily="18" charset="0"/>
              </a:rPr>
              <a:t> </a:t>
            </a:r>
            <a:r>
              <a:rPr lang="en-US" altLang="en-US" sz="2800" u="sng" dirty="0" err="1">
                <a:solidFill>
                  <a:srgbClr val="0000FF"/>
                </a:solidFill>
                <a:latin typeface="Times New Roman" pitchFamily="18" charset="0"/>
              </a:rPr>
              <a:t>kiệt</a:t>
            </a:r>
            <a:r>
              <a:rPr lang="en-US" altLang="en-US" sz="2800" u="sng" dirty="0">
                <a:solidFill>
                  <a:srgbClr val="0000FF"/>
                </a:solidFill>
                <a:latin typeface="Times New Roman" pitchFamily="18" charset="0"/>
              </a:rPr>
              <a:t>, </a:t>
            </a:r>
            <a:r>
              <a:rPr lang="en-US" altLang="en-US" sz="2800" u="sng" dirty="0" err="1">
                <a:solidFill>
                  <a:srgbClr val="0000FF"/>
                </a:solidFill>
                <a:latin typeface="Times New Roman" pitchFamily="18" charset="0"/>
              </a:rPr>
              <a:t>bủn</a:t>
            </a:r>
            <a:r>
              <a:rPr lang="en-US" altLang="en-US" sz="2800" u="sng" dirty="0">
                <a:solidFill>
                  <a:srgbClr val="0000FF"/>
                </a:solidFill>
                <a:latin typeface="Times New Roman" pitchFamily="18" charset="0"/>
              </a:rPr>
              <a:t> </a:t>
            </a:r>
            <a:r>
              <a:rPr lang="en-US" altLang="en-US" sz="2800" u="sng" dirty="0" err="1">
                <a:solidFill>
                  <a:srgbClr val="0000FF"/>
                </a:solidFill>
                <a:latin typeface="Times New Roman" pitchFamily="18" charset="0"/>
              </a:rPr>
              <a:t>xỉn</a:t>
            </a:r>
            <a:r>
              <a:rPr lang="en-US" altLang="en-US" sz="2800" dirty="0">
                <a:solidFill>
                  <a:srgbClr val="0000FF"/>
                </a:solidFill>
                <a:latin typeface="Times New Roman" pitchFamily="18" charset="0"/>
              </a:rPr>
              <a:t>:</a:t>
            </a:r>
          </a:p>
          <a:p>
            <a:pPr algn="just" eaLnBrk="1" hangingPunct="1"/>
            <a:r>
              <a:rPr lang="en-US" altLang="en-US" sz="2800" dirty="0">
                <a:solidFill>
                  <a:srgbClr val="000000"/>
                </a:solidFill>
                <a:latin typeface="Times New Roman" pitchFamily="18" charset="0"/>
              </a:rPr>
              <a:t> </a:t>
            </a:r>
          </a:p>
        </p:txBody>
      </p:sp>
      <p:cxnSp>
        <p:nvCxnSpPr>
          <p:cNvPr id="14" name="Straight Connector 13"/>
          <p:cNvCxnSpPr>
            <a:cxnSpLocks/>
          </p:cNvCxnSpPr>
          <p:nvPr/>
        </p:nvCxnSpPr>
        <p:spPr>
          <a:xfrm>
            <a:off x="4614863" y="2514600"/>
            <a:ext cx="0" cy="358140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259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blinds(horizontal)">
                                      <p:cBhvr>
                                        <p:cTn id="7" dur="500"/>
                                        <p:tgtEl>
                                          <p:spTgt spid="460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6083" grpId="0"/>
      <p:bldP spid="5" grpId="0"/>
      <p:bldP spid="8" grpId="0"/>
      <p:bldP spid="12"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76800" y="1316038"/>
            <a:ext cx="4038600" cy="51181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083" name="Rectangle 7"/>
          <p:cNvSpPr>
            <a:spLocks noChangeArrowheads="1"/>
          </p:cNvSpPr>
          <p:nvPr/>
        </p:nvSpPr>
        <p:spPr bwMode="auto">
          <a:xfrm>
            <a:off x="990600" y="228600"/>
            <a:ext cx="55768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90500" indent="-190500" algn="ctr" eaLnBrk="1" hangingPunct="1">
              <a:lnSpc>
                <a:spcPct val="80000"/>
              </a:lnSpc>
              <a:spcBef>
                <a:spcPct val="20000"/>
              </a:spcBef>
            </a:pPr>
            <a:r>
              <a:rPr lang="en-US" altLang="en-US" sz="3200" b="1">
                <a:solidFill>
                  <a:srgbClr val="FF0000"/>
                </a:solidFill>
                <a:latin typeface="Times New Roman" pitchFamily="18" charset="0"/>
                <a:cs typeface="Times New Roman" pitchFamily="18" charset="0"/>
              </a:rPr>
              <a:t>Thảo luận cặp đôi: 2 phút </a:t>
            </a:r>
          </a:p>
        </p:txBody>
      </p:sp>
      <p:sp>
        <p:nvSpPr>
          <p:cNvPr id="5" name="Rectangle 2"/>
          <p:cNvSpPr txBox="1">
            <a:spLocks noChangeArrowheads="1"/>
          </p:cNvSpPr>
          <p:nvPr/>
        </p:nvSpPr>
        <p:spPr bwMode="auto">
          <a:xfrm>
            <a:off x="228600" y="550863"/>
            <a:ext cx="868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600" b="1">
                <a:solidFill>
                  <a:srgbClr val="990000"/>
                </a:solidFill>
                <a:latin typeface="Times New Roman" pitchFamily="18" charset="0"/>
              </a:rPr>
              <a:t> Phân biệt keo kiệt, bủn xỉn và xa hoa, lãng phí với tiết kiệm</a:t>
            </a:r>
          </a:p>
        </p:txBody>
      </p:sp>
      <p:sp>
        <p:nvSpPr>
          <p:cNvPr id="8" name="Rectangle 7"/>
          <p:cNvSpPr/>
          <p:nvPr/>
        </p:nvSpPr>
        <p:spPr>
          <a:xfrm>
            <a:off x="4892675" y="1355725"/>
            <a:ext cx="3916363" cy="3892476"/>
          </a:xfrm>
          <a:prstGeom prst="rect">
            <a:avLst/>
          </a:prstGeom>
          <a:solidFill>
            <a:schemeClr val="bg1"/>
          </a:solidFill>
          <a:ln>
            <a:solidFill>
              <a:schemeClr val="bg1"/>
            </a:solidFill>
          </a:ln>
        </p:spPr>
        <p:txBody>
          <a:bodyPr>
            <a:spAutoFit/>
          </a:bodyPr>
          <a:lstStyle/>
          <a:p>
            <a:pPr algn="ctr" eaLnBrk="1" hangingPunct="1">
              <a:lnSpc>
                <a:spcPct val="150000"/>
              </a:lnSpc>
              <a:defRPr/>
            </a:pPr>
            <a:r>
              <a:rPr lang="en-US" sz="2800" kern="0" dirty="0">
                <a:solidFill>
                  <a:srgbClr val="000000"/>
                </a:solidFill>
                <a:latin typeface="Sitka Subheading" pitchFamily="2" charset="0"/>
              </a:rPr>
              <a:t> </a:t>
            </a:r>
            <a:r>
              <a:rPr lang="en-US" sz="2800" u="sng" kern="0" dirty="0">
                <a:solidFill>
                  <a:srgbClr val="000000"/>
                </a:solidFill>
                <a:latin typeface="Sitka Subheading" pitchFamily="2" charset="0"/>
              </a:rPr>
              <a:t> </a:t>
            </a:r>
            <a:r>
              <a:rPr lang="en-US" sz="2800" u="sng" kern="0" dirty="0" err="1">
                <a:solidFill>
                  <a:srgbClr val="0000FF"/>
                </a:solidFill>
                <a:latin typeface="Sitka Subheading" pitchFamily="2" charset="0"/>
              </a:rPr>
              <a:t>Xa</a:t>
            </a:r>
            <a:r>
              <a:rPr lang="en-US" sz="2800" u="sng" kern="0" dirty="0">
                <a:solidFill>
                  <a:srgbClr val="0000FF"/>
                </a:solidFill>
                <a:latin typeface="Sitka Subheading" pitchFamily="2" charset="0"/>
              </a:rPr>
              <a:t> </a:t>
            </a:r>
            <a:r>
              <a:rPr lang="en-US" sz="2800" u="sng" kern="0" dirty="0" err="1">
                <a:solidFill>
                  <a:srgbClr val="0000FF"/>
                </a:solidFill>
                <a:latin typeface="Sitka Subheading" pitchFamily="2" charset="0"/>
              </a:rPr>
              <a:t>hoa</a:t>
            </a:r>
            <a:r>
              <a:rPr lang="en-US" sz="2800" u="sng" kern="0" dirty="0">
                <a:solidFill>
                  <a:srgbClr val="0000FF"/>
                </a:solidFill>
                <a:latin typeface="Sitka Subheading" pitchFamily="2" charset="0"/>
              </a:rPr>
              <a:t>, </a:t>
            </a:r>
            <a:r>
              <a:rPr lang="en-US" sz="2800" u="sng" kern="0" dirty="0" err="1">
                <a:solidFill>
                  <a:srgbClr val="0000FF"/>
                </a:solidFill>
                <a:latin typeface="Sitka Subheading" pitchFamily="2" charset="0"/>
              </a:rPr>
              <a:t>lãng</a:t>
            </a:r>
            <a:r>
              <a:rPr lang="en-US" sz="2800" u="sng" kern="0" dirty="0">
                <a:solidFill>
                  <a:srgbClr val="0000FF"/>
                </a:solidFill>
                <a:latin typeface="Sitka Subheading" pitchFamily="2" charset="0"/>
              </a:rPr>
              <a:t> </a:t>
            </a:r>
            <a:r>
              <a:rPr lang="en-US" sz="2800" u="sng" kern="0" dirty="0" err="1">
                <a:solidFill>
                  <a:srgbClr val="0000FF"/>
                </a:solidFill>
                <a:latin typeface="Sitka Subheading" pitchFamily="2" charset="0"/>
              </a:rPr>
              <a:t>phí</a:t>
            </a:r>
            <a:r>
              <a:rPr lang="en-US" sz="2800" kern="0" dirty="0">
                <a:solidFill>
                  <a:srgbClr val="0000FF"/>
                </a:solidFill>
                <a:latin typeface="Sitka Subheading" pitchFamily="2" charset="0"/>
              </a:rPr>
              <a:t>: </a:t>
            </a:r>
          </a:p>
          <a:p>
            <a:pPr algn="just" eaLnBrk="1" hangingPunct="1">
              <a:lnSpc>
                <a:spcPct val="150000"/>
              </a:lnSpc>
              <a:defRPr/>
            </a:pPr>
            <a:r>
              <a:rPr lang="en-US" sz="2800" kern="0" dirty="0">
                <a:solidFill>
                  <a:srgbClr val="000000"/>
                </a:solidFill>
                <a:latin typeface="Sitka Subheading" pitchFamily="2" charset="0"/>
              </a:rPr>
              <a:t> </a:t>
            </a:r>
            <a:r>
              <a:rPr lang="en-US" sz="2800" kern="0" dirty="0" err="1">
                <a:solidFill>
                  <a:srgbClr val="000000"/>
                </a:solidFill>
                <a:latin typeface="Sitka Subheading" pitchFamily="2" charset="0"/>
              </a:rPr>
              <a:t>Là</a:t>
            </a:r>
            <a:r>
              <a:rPr lang="en-US" sz="2800" kern="0" dirty="0">
                <a:solidFill>
                  <a:srgbClr val="000000"/>
                </a:solidFill>
                <a:latin typeface="Sitka Subheading" pitchFamily="2" charset="0"/>
              </a:rPr>
              <a:t> </a:t>
            </a:r>
            <a:r>
              <a:rPr lang="en-US" sz="2800" kern="0" dirty="0" err="1">
                <a:solidFill>
                  <a:srgbClr val="000000"/>
                </a:solidFill>
                <a:latin typeface="Sitka Subheading" pitchFamily="2" charset="0"/>
              </a:rPr>
              <a:t>sử</a:t>
            </a:r>
            <a:r>
              <a:rPr lang="en-US" sz="2800" kern="0" dirty="0">
                <a:solidFill>
                  <a:srgbClr val="000000"/>
                </a:solidFill>
                <a:latin typeface="Sitka Subheading" pitchFamily="2" charset="0"/>
              </a:rPr>
              <a:t> </a:t>
            </a:r>
            <a:r>
              <a:rPr lang="en-US" sz="2800" kern="0" dirty="0" err="1" smtClean="0">
                <a:solidFill>
                  <a:srgbClr val="000000"/>
                </a:solidFill>
                <a:latin typeface="Sitka Subheading" pitchFamily="2" charset="0"/>
              </a:rPr>
              <a:t>dụng</a:t>
            </a:r>
            <a:r>
              <a:rPr lang="en-US" sz="2800" kern="0" dirty="0" smtClean="0">
                <a:solidFill>
                  <a:srgbClr val="000000"/>
                </a:solidFill>
                <a:latin typeface="Sitka Subheading" pitchFamily="2" charset="0"/>
              </a:rPr>
              <a:t> </a:t>
            </a:r>
            <a:r>
              <a:rPr lang="en-US" sz="2800" kern="0" dirty="0" err="1" smtClean="0">
                <a:solidFill>
                  <a:srgbClr val="000000"/>
                </a:solidFill>
                <a:latin typeface="Sitka Subheading" pitchFamily="2" charset="0"/>
              </a:rPr>
              <a:t>của</a:t>
            </a:r>
            <a:r>
              <a:rPr lang="en-US" sz="2800" kern="0" dirty="0" smtClean="0">
                <a:solidFill>
                  <a:srgbClr val="000000"/>
                </a:solidFill>
                <a:latin typeface="Sitka Subheading" pitchFamily="2" charset="0"/>
              </a:rPr>
              <a:t> </a:t>
            </a:r>
            <a:r>
              <a:rPr lang="en-US" sz="2800" kern="0" dirty="0" err="1">
                <a:solidFill>
                  <a:srgbClr val="000000"/>
                </a:solidFill>
                <a:latin typeface="Sitka Subheading" pitchFamily="2" charset="0"/>
              </a:rPr>
              <a:t>cải</a:t>
            </a:r>
            <a:r>
              <a:rPr lang="en-US" sz="2800" kern="0" dirty="0">
                <a:solidFill>
                  <a:srgbClr val="000000"/>
                </a:solidFill>
                <a:latin typeface="Sitka Subheading" pitchFamily="2" charset="0"/>
              </a:rPr>
              <a:t>, </a:t>
            </a:r>
            <a:r>
              <a:rPr lang="en-US" sz="2800" kern="0" dirty="0" err="1">
                <a:solidFill>
                  <a:srgbClr val="000000"/>
                </a:solidFill>
                <a:latin typeface="Sitka Subheading" pitchFamily="2" charset="0"/>
              </a:rPr>
              <a:t>tiền</a:t>
            </a:r>
            <a:r>
              <a:rPr lang="en-US" sz="2800" kern="0" dirty="0">
                <a:solidFill>
                  <a:srgbClr val="000000"/>
                </a:solidFill>
                <a:latin typeface="Sitka Subheading" pitchFamily="2" charset="0"/>
              </a:rPr>
              <a:t> </a:t>
            </a:r>
            <a:r>
              <a:rPr lang="en-US" sz="2800" kern="0" dirty="0" err="1" smtClean="0">
                <a:solidFill>
                  <a:srgbClr val="000000"/>
                </a:solidFill>
                <a:latin typeface="Sitka Subheading" pitchFamily="2" charset="0"/>
              </a:rPr>
              <a:t>bạc</a:t>
            </a:r>
            <a:r>
              <a:rPr lang="en-US" sz="2800" kern="0" dirty="0" smtClean="0">
                <a:solidFill>
                  <a:srgbClr val="000000"/>
                </a:solidFill>
                <a:latin typeface="Sitka Subheading" pitchFamily="2" charset="0"/>
              </a:rPr>
              <a:t>, </a:t>
            </a:r>
            <a:r>
              <a:rPr lang="en-US" sz="2800" kern="0" dirty="0" err="1" smtClean="0">
                <a:solidFill>
                  <a:srgbClr val="000000"/>
                </a:solidFill>
                <a:latin typeface="Sitka Subheading" pitchFamily="2" charset="0"/>
              </a:rPr>
              <a:t>sức</a:t>
            </a:r>
            <a:r>
              <a:rPr lang="en-US" sz="2800" kern="0" dirty="0" smtClean="0">
                <a:solidFill>
                  <a:srgbClr val="000000"/>
                </a:solidFill>
                <a:latin typeface="Sitka Subheading" pitchFamily="2" charset="0"/>
              </a:rPr>
              <a:t> </a:t>
            </a:r>
            <a:r>
              <a:rPr lang="en-US" sz="2800" kern="0" dirty="0" err="1" smtClean="0">
                <a:solidFill>
                  <a:srgbClr val="000000"/>
                </a:solidFill>
                <a:latin typeface="Sitka Subheading" pitchFamily="2" charset="0"/>
              </a:rPr>
              <a:t>lực</a:t>
            </a:r>
            <a:r>
              <a:rPr lang="en-US" sz="2800" kern="0" dirty="0" smtClean="0">
                <a:solidFill>
                  <a:srgbClr val="000000"/>
                </a:solidFill>
                <a:latin typeface="Sitka Subheading" pitchFamily="2" charset="0"/>
              </a:rPr>
              <a:t>, </a:t>
            </a:r>
            <a:r>
              <a:rPr lang="en-US" sz="2800" kern="0" dirty="0" err="1" smtClean="0">
                <a:solidFill>
                  <a:srgbClr val="000000"/>
                </a:solidFill>
                <a:latin typeface="Sitka Subheading" pitchFamily="2" charset="0"/>
              </a:rPr>
              <a:t>thời</a:t>
            </a:r>
            <a:r>
              <a:rPr lang="en-US" sz="2800" kern="0" dirty="0" smtClean="0">
                <a:solidFill>
                  <a:srgbClr val="000000"/>
                </a:solidFill>
                <a:latin typeface="Sitka Subheading" pitchFamily="2" charset="0"/>
              </a:rPr>
              <a:t> </a:t>
            </a:r>
            <a:r>
              <a:rPr lang="en-US" sz="2800" kern="0" dirty="0" err="1" smtClean="0">
                <a:solidFill>
                  <a:srgbClr val="000000"/>
                </a:solidFill>
                <a:latin typeface="Sitka Subheading" pitchFamily="2" charset="0"/>
              </a:rPr>
              <a:t>gian</a:t>
            </a:r>
            <a:r>
              <a:rPr lang="en-US" sz="2800" kern="0" dirty="0" smtClean="0">
                <a:solidFill>
                  <a:srgbClr val="000000"/>
                </a:solidFill>
                <a:latin typeface="Sitka Subheading" pitchFamily="2" charset="0"/>
              </a:rPr>
              <a:t>… </a:t>
            </a:r>
            <a:r>
              <a:rPr lang="en-US" sz="2800" kern="0" dirty="0" err="1" smtClean="0">
                <a:solidFill>
                  <a:srgbClr val="000000"/>
                </a:solidFill>
                <a:latin typeface="Sitka Subheading" pitchFamily="2" charset="0"/>
              </a:rPr>
              <a:t>một</a:t>
            </a:r>
            <a:r>
              <a:rPr lang="en-US" sz="2800" kern="0" dirty="0" smtClean="0">
                <a:solidFill>
                  <a:srgbClr val="000000"/>
                </a:solidFill>
                <a:latin typeface="Sitka Subheading" pitchFamily="2" charset="0"/>
              </a:rPr>
              <a:t> </a:t>
            </a:r>
            <a:r>
              <a:rPr lang="en-US" sz="2800" kern="0" dirty="0" err="1" smtClean="0">
                <a:solidFill>
                  <a:srgbClr val="000000"/>
                </a:solidFill>
                <a:latin typeface="Sitka Subheading" pitchFamily="2" charset="0"/>
              </a:rPr>
              <a:t>cách</a:t>
            </a:r>
            <a:r>
              <a:rPr lang="en-US" sz="2800" kern="0" dirty="0" smtClean="0">
                <a:solidFill>
                  <a:srgbClr val="000000"/>
                </a:solidFill>
                <a:latin typeface="Sitka Subheading" pitchFamily="2" charset="0"/>
              </a:rPr>
              <a:t> </a:t>
            </a:r>
            <a:r>
              <a:rPr lang="en-US" sz="2800" kern="0" dirty="0" err="1" smtClean="0">
                <a:solidFill>
                  <a:srgbClr val="000000"/>
                </a:solidFill>
                <a:latin typeface="Sitka Subheading" pitchFamily="2" charset="0"/>
              </a:rPr>
              <a:t>thừa</a:t>
            </a:r>
            <a:r>
              <a:rPr lang="en-US" sz="2800" kern="0" dirty="0" smtClean="0">
                <a:solidFill>
                  <a:srgbClr val="000000"/>
                </a:solidFill>
                <a:latin typeface="Sitka Subheading" pitchFamily="2" charset="0"/>
              </a:rPr>
              <a:t> </a:t>
            </a:r>
            <a:r>
              <a:rPr lang="en-US" sz="2800" kern="0" dirty="0" err="1" smtClean="0">
                <a:solidFill>
                  <a:srgbClr val="000000"/>
                </a:solidFill>
                <a:latin typeface="Sitka Subheading" pitchFamily="2" charset="0"/>
              </a:rPr>
              <a:t>thãi</a:t>
            </a:r>
            <a:r>
              <a:rPr lang="en-US" sz="2800" kern="0" dirty="0" smtClean="0">
                <a:solidFill>
                  <a:srgbClr val="000000"/>
                </a:solidFill>
                <a:latin typeface="Sitka Subheading" pitchFamily="2" charset="0"/>
              </a:rPr>
              <a:t>, </a:t>
            </a:r>
            <a:r>
              <a:rPr lang="en-US" sz="2800" kern="0" dirty="0" err="1" smtClean="0">
                <a:solidFill>
                  <a:srgbClr val="000000"/>
                </a:solidFill>
                <a:latin typeface="Sitka Subheading" pitchFamily="2" charset="0"/>
              </a:rPr>
              <a:t>hoang</a:t>
            </a:r>
            <a:r>
              <a:rPr lang="en-US" sz="2800" kern="0" dirty="0" smtClean="0">
                <a:solidFill>
                  <a:srgbClr val="000000"/>
                </a:solidFill>
                <a:latin typeface="Sitka Subheading" pitchFamily="2" charset="0"/>
              </a:rPr>
              <a:t> </a:t>
            </a:r>
            <a:r>
              <a:rPr lang="en-US" sz="2800" kern="0" dirty="0" err="1" smtClean="0">
                <a:solidFill>
                  <a:srgbClr val="000000"/>
                </a:solidFill>
                <a:latin typeface="Sitka Subheading" pitchFamily="2" charset="0"/>
              </a:rPr>
              <a:t>phí</a:t>
            </a:r>
            <a:r>
              <a:rPr lang="en-US" sz="2800" kern="0" dirty="0" smtClean="0">
                <a:solidFill>
                  <a:srgbClr val="000000"/>
                </a:solidFill>
                <a:latin typeface="Sitka Subheading" pitchFamily="2" charset="0"/>
              </a:rPr>
              <a:t>   </a:t>
            </a:r>
            <a:r>
              <a:rPr lang="en-US" sz="2800" kern="0" dirty="0" err="1" smtClean="0">
                <a:solidFill>
                  <a:srgbClr val="000000"/>
                </a:solidFill>
                <a:latin typeface="Sitka Subheading" pitchFamily="2" charset="0"/>
              </a:rPr>
              <a:t>quá</a:t>
            </a:r>
            <a:r>
              <a:rPr lang="en-US" sz="2800" kern="0" dirty="0" smtClean="0">
                <a:solidFill>
                  <a:srgbClr val="000000"/>
                </a:solidFill>
                <a:latin typeface="Sitka Subheading" pitchFamily="2" charset="0"/>
              </a:rPr>
              <a:t> </a:t>
            </a:r>
            <a:r>
              <a:rPr lang="en-US" sz="2800" kern="0" dirty="0" err="1" smtClean="0">
                <a:solidFill>
                  <a:srgbClr val="000000"/>
                </a:solidFill>
                <a:latin typeface="Sitka Subheading" pitchFamily="2" charset="0"/>
              </a:rPr>
              <a:t>mức</a:t>
            </a:r>
            <a:r>
              <a:rPr lang="en-US" sz="2800" kern="0" dirty="0" smtClean="0">
                <a:solidFill>
                  <a:srgbClr val="000000"/>
                </a:solidFill>
                <a:latin typeface="Sitka Subheading" pitchFamily="2" charset="0"/>
              </a:rPr>
              <a:t> </a:t>
            </a:r>
            <a:r>
              <a:rPr lang="en-US" sz="2800" kern="0" dirty="0" err="1" smtClean="0">
                <a:solidFill>
                  <a:srgbClr val="000000"/>
                </a:solidFill>
                <a:latin typeface="Sitka Subheading" pitchFamily="2" charset="0"/>
              </a:rPr>
              <a:t>nhu</a:t>
            </a:r>
            <a:r>
              <a:rPr lang="en-US" sz="2800" kern="0" dirty="0" smtClean="0">
                <a:solidFill>
                  <a:srgbClr val="000000"/>
                </a:solidFill>
                <a:latin typeface="Sitka Subheading" pitchFamily="2" charset="0"/>
              </a:rPr>
              <a:t> </a:t>
            </a:r>
            <a:r>
              <a:rPr lang="en-US" sz="2800" kern="0" dirty="0" err="1" smtClean="0">
                <a:solidFill>
                  <a:srgbClr val="000000"/>
                </a:solidFill>
                <a:latin typeface="Sitka Subheading" pitchFamily="2" charset="0"/>
              </a:rPr>
              <a:t>cầu</a:t>
            </a:r>
            <a:r>
              <a:rPr lang="en-US" sz="2800" kern="0" dirty="0" smtClean="0">
                <a:solidFill>
                  <a:srgbClr val="000000"/>
                </a:solidFill>
                <a:latin typeface="Sitka Subheading" pitchFamily="2" charset="0"/>
              </a:rPr>
              <a:t> </a:t>
            </a:r>
            <a:r>
              <a:rPr lang="en-US" sz="2800" kern="0" dirty="0" err="1" smtClean="0">
                <a:solidFill>
                  <a:srgbClr val="000000"/>
                </a:solidFill>
                <a:latin typeface="Sitka Subheading" pitchFamily="2" charset="0"/>
              </a:rPr>
              <a:t>cần</a:t>
            </a:r>
            <a:r>
              <a:rPr lang="en-US" sz="2800" kern="0" dirty="0" smtClean="0">
                <a:solidFill>
                  <a:srgbClr val="000000"/>
                </a:solidFill>
                <a:latin typeface="Sitka Subheading" pitchFamily="2" charset="0"/>
              </a:rPr>
              <a:t> </a:t>
            </a:r>
            <a:r>
              <a:rPr lang="en-US" sz="2800" kern="0" dirty="0" err="1" smtClean="0">
                <a:solidFill>
                  <a:srgbClr val="000000"/>
                </a:solidFill>
                <a:latin typeface="Sitka Subheading" pitchFamily="2" charset="0"/>
              </a:rPr>
              <a:t>thiết</a:t>
            </a:r>
            <a:r>
              <a:rPr lang="en-US" sz="2800" kern="0" dirty="0" smtClean="0">
                <a:solidFill>
                  <a:srgbClr val="000000"/>
                </a:solidFill>
                <a:latin typeface="Sitka Subheading" pitchFamily="2" charset="0"/>
              </a:rPr>
              <a:t>.     </a:t>
            </a:r>
            <a:endParaRPr lang="en-US" sz="2800" kern="0" dirty="0">
              <a:solidFill>
                <a:srgbClr val="000000"/>
              </a:solidFill>
              <a:latin typeface="Sitka Subheading" pitchFamily="2" charset="0"/>
            </a:endParaRPr>
          </a:p>
        </p:txBody>
      </p:sp>
      <p:sp>
        <p:nvSpPr>
          <p:cNvPr id="12" name="Rectangle 11"/>
          <p:cNvSpPr/>
          <p:nvPr/>
        </p:nvSpPr>
        <p:spPr>
          <a:xfrm>
            <a:off x="288925" y="1435100"/>
            <a:ext cx="3962400" cy="4878388"/>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0"/>
          <p:cNvSpPr>
            <a:spLocks noChangeArrowheads="1"/>
          </p:cNvSpPr>
          <p:nvPr/>
        </p:nvSpPr>
        <p:spPr bwMode="auto">
          <a:xfrm>
            <a:off x="365125" y="1335088"/>
            <a:ext cx="3886200" cy="4538807"/>
          </a:xfrm>
          <a:prstGeom prst="rect">
            <a:avLst/>
          </a:prstGeom>
          <a:solidFill>
            <a:schemeClr val="bg1"/>
          </a:solidFill>
          <a:ln>
            <a:solidFill>
              <a:schemeClr val="bg1"/>
            </a:solidFill>
          </a:ln>
        </p:spPr>
        <p:txBody>
          <a:bodyPr>
            <a:spAutoFit/>
          </a:bodyPr>
          <a:lstStyle/>
          <a:p>
            <a:pPr algn="just" eaLnBrk="1" hangingPunct="1">
              <a:lnSpc>
                <a:spcPct val="150000"/>
              </a:lnSpc>
            </a:pPr>
            <a:r>
              <a:rPr lang="en-US" altLang="en-US" sz="2800" u="sng" dirty="0" err="1">
                <a:solidFill>
                  <a:srgbClr val="0000FF"/>
                </a:solidFill>
                <a:latin typeface="Sitka Subheading" pitchFamily="2" charset="0"/>
              </a:rPr>
              <a:t>Keo</a:t>
            </a:r>
            <a:r>
              <a:rPr lang="en-US" altLang="en-US" sz="2800" u="sng" dirty="0">
                <a:solidFill>
                  <a:srgbClr val="0000FF"/>
                </a:solidFill>
                <a:latin typeface="Sitka Subheading" pitchFamily="2" charset="0"/>
              </a:rPr>
              <a:t> </a:t>
            </a:r>
            <a:r>
              <a:rPr lang="en-US" altLang="en-US" sz="2800" u="sng" dirty="0" err="1">
                <a:solidFill>
                  <a:srgbClr val="0000FF"/>
                </a:solidFill>
                <a:latin typeface="Sitka Subheading" pitchFamily="2" charset="0"/>
              </a:rPr>
              <a:t>kiệt</a:t>
            </a:r>
            <a:r>
              <a:rPr lang="en-US" altLang="en-US" sz="2800" u="sng" dirty="0">
                <a:solidFill>
                  <a:srgbClr val="0000FF"/>
                </a:solidFill>
                <a:latin typeface="Sitka Subheading" pitchFamily="2" charset="0"/>
              </a:rPr>
              <a:t>, </a:t>
            </a:r>
            <a:r>
              <a:rPr lang="en-US" altLang="en-US" sz="2800" u="sng" dirty="0" err="1">
                <a:solidFill>
                  <a:srgbClr val="0000FF"/>
                </a:solidFill>
                <a:latin typeface="Sitka Subheading" pitchFamily="2" charset="0"/>
              </a:rPr>
              <a:t>bủn</a:t>
            </a:r>
            <a:r>
              <a:rPr lang="en-US" altLang="en-US" sz="2800" u="sng" dirty="0">
                <a:solidFill>
                  <a:srgbClr val="0000FF"/>
                </a:solidFill>
                <a:latin typeface="Sitka Subheading" pitchFamily="2" charset="0"/>
              </a:rPr>
              <a:t> </a:t>
            </a:r>
            <a:r>
              <a:rPr lang="en-US" altLang="en-US" sz="2800" u="sng" dirty="0" err="1">
                <a:solidFill>
                  <a:srgbClr val="0000FF"/>
                </a:solidFill>
                <a:latin typeface="Sitka Subheading" pitchFamily="2" charset="0"/>
              </a:rPr>
              <a:t>xỉn</a:t>
            </a:r>
            <a:r>
              <a:rPr lang="en-US" altLang="en-US" sz="2800" dirty="0">
                <a:solidFill>
                  <a:srgbClr val="0000FF"/>
                </a:solidFill>
                <a:latin typeface="Sitka Subheading" pitchFamily="2" charset="0"/>
              </a:rPr>
              <a:t>:</a:t>
            </a:r>
          </a:p>
          <a:p>
            <a:pPr algn="just" eaLnBrk="1" hangingPunct="1">
              <a:lnSpc>
                <a:spcPct val="150000"/>
              </a:lnSpc>
            </a:pPr>
            <a:r>
              <a:rPr lang="en-US" altLang="en-US" sz="2800" dirty="0">
                <a:solidFill>
                  <a:srgbClr val="000000"/>
                </a:solidFill>
                <a:latin typeface="Sitka Subheading" pitchFamily="2" charset="0"/>
              </a:rPr>
              <a:t> </a:t>
            </a:r>
            <a:r>
              <a:rPr lang="en-US" altLang="en-US" sz="2800" dirty="0" err="1">
                <a:solidFill>
                  <a:srgbClr val="000000"/>
                </a:solidFill>
                <a:latin typeface="Sitka Subheading" pitchFamily="2" charset="0"/>
              </a:rPr>
              <a:t>Là</a:t>
            </a:r>
            <a:r>
              <a:rPr lang="en-US" altLang="en-US" sz="2800" dirty="0">
                <a:solidFill>
                  <a:srgbClr val="000000"/>
                </a:solidFill>
                <a:latin typeface="Sitka Subheading" pitchFamily="2" charset="0"/>
              </a:rPr>
              <a:t> </a:t>
            </a:r>
            <a:r>
              <a:rPr lang="en-US" altLang="en-US" sz="2800" dirty="0" err="1">
                <a:solidFill>
                  <a:srgbClr val="000000"/>
                </a:solidFill>
                <a:latin typeface="Sitka Subheading" pitchFamily="2" charset="0"/>
              </a:rPr>
              <a:t>sử</a:t>
            </a:r>
            <a:r>
              <a:rPr lang="en-US" altLang="en-US" sz="2800" dirty="0">
                <a:solidFill>
                  <a:srgbClr val="000000"/>
                </a:solidFill>
                <a:latin typeface="Sitka Subheading" pitchFamily="2" charset="0"/>
              </a:rPr>
              <a:t> </a:t>
            </a:r>
            <a:r>
              <a:rPr lang="en-US" altLang="en-US" sz="2800" dirty="0" err="1" smtClean="0">
                <a:solidFill>
                  <a:srgbClr val="000000"/>
                </a:solidFill>
                <a:latin typeface="Sitka Subheading" pitchFamily="2" charset="0"/>
              </a:rPr>
              <a:t>dụng</a:t>
            </a:r>
            <a:r>
              <a:rPr lang="en-US" altLang="en-US" sz="2800" dirty="0" smtClean="0">
                <a:solidFill>
                  <a:srgbClr val="000000"/>
                </a:solidFill>
                <a:latin typeface="Sitka Subheading" pitchFamily="2" charset="0"/>
              </a:rPr>
              <a:t> </a:t>
            </a:r>
            <a:r>
              <a:rPr lang="en-US" altLang="en-US" sz="2800" dirty="0" err="1" smtClean="0">
                <a:solidFill>
                  <a:srgbClr val="000000"/>
                </a:solidFill>
                <a:latin typeface="Sitka Subheading" pitchFamily="2" charset="0"/>
              </a:rPr>
              <a:t>của</a:t>
            </a:r>
            <a:r>
              <a:rPr lang="en-US" altLang="en-US" sz="2800" dirty="0" smtClean="0">
                <a:solidFill>
                  <a:srgbClr val="000000"/>
                </a:solidFill>
                <a:latin typeface="Sitka Subheading" pitchFamily="2" charset="0"/>
              </a:rPr>
              <a:t> </a:t>
            </a:r>
            <a:r>
              <a:rPr lang="en-US" altLang="en-US" sz="2800" dirty="0" err="1">
                <a:solidFill>
                  <a:srgbClr val="000000"/>
                </a:solidFill>
                <a:latin typeface="Sitka Subheading" pitchFamily="2" charset="0"/>
              </a:rPr>
              <a:t>cải</a:t>
            </a:r>
            <a:r>
              <a:rPr lang="en-US" altLang="en-US" sz="2800" dirty="0">
                <a:solidFill>
                  <a:srgbClr val="000000"/>
                </a:solidFill>
                <a:latin typeface="Sitka Subheading" pitchFamily="2" charset="0"/>
              </a:rPr>
              <a:t>, </a:t>
            </a:r>
            <a:r>
              <a:rPr lang="en-US" altLang="en-US" sz="2800" dirty="0" err="1">
                <a:solidFill>
                  <a:srgbClr val="000000"/>
                </a:solidFill>
                <a:latin typeface="Sitka Subheading" pitchFamily="2" charset="0"/>
              </a:rPr>
              <a:t>tiền</a:t>
            </a:r>
            <a:r>
              <a:rPr lang="en-US" altLang="en-US" sz="2800" dirty="0">
                <a:solidFill>
                  <a:srgbClr val="000000"/>
                </a:solidFill>
                <a:latin typeface="Sitka Subheading" pitchFamily="2" charset="0"/>
              </a:rPr>
              <a:t> </a:t>
            </a:r>
            <a:r>
              <a:rPr lang="en-US" altLang="en-US" sz="2800" dirty="0" err="1" smtClean="0">
                <a:solidFill>
                  <a:srgbClr val="000000"/>
                </a:solidFill>
                <a:latin typeface="Sitka Subheading" pitchFamily="2" charset="0"/>
              </a:rPr>
              <a:t>bạc</a:t>
            </a:r>
            <a:r>
              <a:rPr lang="en-US" altLang="en-US" sz="2800" dirty="0" smtClean="0">
                <a:solidFill>
                  <a:srgbClr val="000000"/>
                </a:solidFill>
                <a:latin typeface="Sitka Subheading" pitchFamily="2" charset="0"/>
              </a:rPr>
              <a:t>, </a:t>
            </a:r>
            <a:r>
              <a:rPr lang="en-US" altLang="en-US" sz="2800" dirty="0" err="1" smtClean="0">
                <a:solidFill>
                  <a:srgbClr val="000000"/>
                </a:solidFill>
                <a:latin typeface="Sitka Subheading" pitchFamily="2" charset="0"/>
              </a:rPr>
              <a:t>sức</a:t>
            </a:r>
            <a:r>
              <a:rPr lang="en-US" altLang="en-US" sz="2800" dirty="0" smtClean="0">
                <a:solidFill>
                  <a:srgbClr val="000000"/>
                </a:solidFill>
                <a:latin typeface="Sitka Subheading" pitchFamily="2" charset="0"/>
              </a:rPr>
              <a:t> </a:t>
            </a:r>
            <a:r>
              <a:rPr lang="en-US" altLang="en-US" sz="2800" dirty="0" err="1" smtClean="0">
                <a:solidFill>
                  <a:srgbClr val="000000"/>
                </a:solidFill>
                <a:latin typeface="Sitka Subheading" pitchFamily="2" charset="0"/>
              </a:rPr>
              <a:t>lực</a:t>
            </a:r>
            <a:r>
              <a:rPr lang="en-US" altLang="en-US" sz="2800" dirty="0" smtClean="0">
                <a:solidFill>
                  <a:srgbClr val="000000"/>
                </a:solidFill>
                <a:latin typeface="Sitka Subheading" pitchFamily="2" charset="0"/>
              </a:rPr>
              <a:t>, </a:t>
            </a:r>
            <a:r>
              <a:rPr lang="en-US" altLang="en-US" sz="2800" dirty="0" err="1" smtClean="0">
                <a:solidFill>
                  <a:srgbClr val="000000"/>
                </a:solidFill>
                <a:latin typeface="Sitka Subheading" pitchFamily="2" charset="0"/>
              </a:rPr>
              <a:t>thời</a:t>
            </a:r>
            <a:r>
              <a:rPr lang="en-US" altLang="en-US" sz="2800" dirty="0" smtClean="0">
                <a:solidFill>
                  <a:srgbClr val="000000"/>
                </a:solidFill>
                <a:latin typeface="Sitka Subheading" pitchFamily="2" charset="0"/>
              </a:rPr>
              <a:t> </a:t>
            </a:r>
            <a:r>
              <a:rPr lang="en-US" altLang="en-US" sz="2800" dirty="0" err="1">
                <a:solidFill>
                  <a:srgbClr val="000000"/>
                </a:solidFill>
                <a:latin typeface="Sitka Subheading" pitchFamily="2" charset="0"/>
              </a:rPr>
              <a:t>gian</a:t>
            </a:r>
            <a:r>
              <a:rPr lang="en-US" altLang="en-US" sz="2800" dirty="0">
                <a:solidFill>
                  <a:srgbClr val="000000"/>
                </a:solidFill>
                <a:latin typeface="Sitka Subheading" pitchFamily="2" charset="0"/>
              </a:rPr>
              <a:t>… </a:t>
            </a:r>
            <a:r>
              <a:rPr lang="en-US" altLang="en-US" sz="2800" dirty="0" err="1">
                <a:solidFill>
                  <a:srgbClr val="000000"/>
                </a:solidFill>
                <a:latin typeface="Sitka Subheading" pitchFamily="2" charset="0"/>
              </a:rPr>
              <a:t>một</a:t>
            </a:r>
            <a:r>
              <a:rPr lang="en-US" altLang="en-US" sz="2800" dirty="0">
                <a:solidFill>
                  <a:srgbClr val="000000"/>
                </a:solidFill>
                <a:latin typeface="Sitka Subheading" pitchFamily="2" charset="0"/>
              </a:rPr>
              <a:t> </a:t>
            </a:r>
            <a:r>
              <a:rPr lang="en-US" altLang="en-US" sz="2800" dirty="0" err="1">
                <a:solidFill>
                  <a:srgbClr val="000000"/>
                </a:solidFill>
                <a:latin typeface="Sitka Subheading" pitchFamily="2" charset="0"/>
              </a:rPr>
              <a:t>cách</a:t>
            </a:r>
            <a:r>
              <a:rPr lang="en-US" altLang="en-US" sz="2800" dirty="0">
                <a:solidFill>
                  <a:srgbClr val="000000"/>
                </a:solidFill>
                <a:latin typeface="Sitka Subheading" pitchFamily="2" charset="0"/>
              </a:rPr>
              <a:t> </a:t>
            </a:r>
            <a:r>
              <a:rPr lang="en-US" altLang="en-US" sz="2800" dirty="0" err="1">
                <a:solidFill>
                  <a:srgbClr val="000000"/>
                </a:solidFill>
                <a:latin typeface="Sitka Subheading" pitchFamily="2" charset="0"/>
              </a:rPr>
              <a:t>hạn</a:t>
            </a:r>
            <a:r>
              <a:rPr lang="en-US" altLang="en-US" sz="2800" dirty="0">
                <a:solidFill>
                  <a:srgbClr val="000000"/>
                </a:solidFill>
                <a:latin typeface="Sitka Subheading" pitchFamily="2" charset="0"/>
              </a:rPr>
              <a:t> </a:t>
            </a:r>
            <a:r>
              <a:rPr lang="en-US" altLang="en-US" sz="2800" dirty="0" err="1">
                <a:solidFill>
                  <a:srgbClr val="000000"/>
                </a:solidFill>
                <a:latin typeface="Sitka Subheading" pitchFamily="2" charset="0"/>
              </a:rPr>
              <a:t>chế</a:t>
            </a:r>
            <a:r>
              <a:rPr lang="en-US" altLang="en-US" sz="2800" dirty="0">
                <a:solidFill>
                  <a:srgbClr val="000000"/>
                </a:solidFill>
                <a:latin typeface="Sitka Subheading" pitchFamily="2" charset="0"/>
              </a:rPr>
              <a:t> </a:t>
            </a:r>
            <a:r>
              <a:rPr lang="en-US" altLang="en-US" sz="2800" dirty="0" err="1">
                <a:solidFill>
                  <a:srgbClr val="000000"/>
                </a:solidFill>
                <a:latin typeface="Sitka Subheading" pitchFamily="2" charset="0"/>
              </a:rPr>
              <a:t>quá</a:t>
            </a:r>
            <a:r>
              <a:rPr lang="en-US" altLang="en-US" sz="2800" dirty="0">
                <a:solidFill>
                  <a:srgbClr val="000000"/>
                </a:solidFill>
                <a:latin typeface="Sitka Subheading" pitchFamily="2" charset="0"/>
              </a:rPr>
              <a:t> </a:t>
            </a:r>
            <a:r>
              <a:rPr lang="en-US" altLang="en-US" sz="2800" dirty="0" err="1">
                <a:solidFill>
                  <a:srgbClr val="000000"/>
                </a:solidFill>
                <a:latin typeface="Sitka Subheading" pitchFamily="2" charset="0"/>
              </a:rPr>
              <a:t>đáng</a:t>
            </a:r>
            <a:r>
              <a:rPr lang="en-US" altLang="en-US" sz="2800" dirty="0">
                <a:solidFill>
                  <a:srgbClr val="000000"/>
                </a:solidFill>
                <a:latin typeface="Sitka Subheading" pitchFamily="2" charset="0"/>
              </a:rPr>
              <a:t>, </a:t>
            </a:r>
            <a:r>
              <a:rPr lang="en-US" altLang="en-US" sz="2800" dirty="0" err="1">
                <a:solidFill>
                  <a:srgbClr val="000000"/>
                </a:solidFill>
                <a:latin typeface="Sitka Subheading" pitchFamily="2" charset="0"/>
              </a:rPr>
              <a:t>thiếu</a:t>
            </a:r>
            <a:r>
              <a:rPr lang="en-US" altLang="en-US" sz="2800" dirty="0">
                <a:solidFill>
                  <a:srgbClr val="000000"/>
                </a:solidFill>
                <a:latin typeface="Sitka Subheading" pitchFamily="2" charset="0"/>
              </a:rPr>
              <a:t> </a:t>
            </a:r>
            <a:r>
              <a:rPr lang="en-US" altLang="en-US" sz="2800" dirty="0" err="1">
                <a:solidFill>
                  <a:srgbClr val="000000"/>
                </a:solidFill>
                <a:latin typeface="Sitka Subheading" pitchFamily="2" charset="0"/>
              </a:rPr>
              <a:t>thốn</a:t>
            </a:r>
            <a:r>
              <a:rPr lang="en-US" altLang="en-US" sz="2800" dirty="0">
                <a:solidFill>
                  <a:srgbClr val="000000"/>
                </a:solidFill>
                <a:latin typeface="Sitka Subheading" pitchFamily="2" charset="0"/>
              </a:rPr>
              <a:t> </a:t>
            </a:r>
            <a:r>
              <a:rPr lang="en-US" altLang="en-US" sz="2800" dirty="0" err="1">
                <a:solidFill>
                  <a:srgbClr val="000000"/>
                </a:solidFill>
                <a:latin typeface="Sitka Subheading" pitchFamily="2" charset="0"/>
              </a:rPr>
              <a:t>dưới</a:t>
            </a:r>
            <a:r>
              <a:rPr lang="en-US" altLang="en-US" sz="2800" dirty="0">
                <a:solidFill>
                  <a:srgbClr val="000000"/>
                </a:solidFill>
                <a:latin typeface="Sitka Subheading" pitchFamily="2" charset="0"/>
              </a:rPr>
              <a:t> </a:t>
            </a:r>
            <a:r>
              <a:rPr lang="en-US" altLang="en-US" sz="2800" dirty="0" err="1">
                <a:solidFill>
                  <a:srgbClr val="000000"/>
                </a:solidFill>
                <a:latin typeface="Sitka Subheading" pitchFamily="2" charset="0"/>
              </a:rPr>
              <a:t>mức</a:t>
            </a:r>
            <a:r>
              <a:rPr lang="en-US" altLang="en-US" sz="2800" dirty="0">
                <a:solidFill>
                  <a:srgbClr val="000000"/>
                </a:solidFill>
                <a:latin typeface="Sitka Subheading" pitchFamily="2" charset="0"/>
              </a:rPr>
              <a:t> </a:t>
            </a:r>
            <a:r>
              <a:rPr lang="en-US" altLang="en-US" sz="2800" dirty="0" err="1">
                <a:solidFill>
                  <a:srgbClr val="000000"/>
                </a:solidFill>
                <a:latin typeface="Sitka Subheading" pitchFamily="2" charset="0"/>
              </a:rPr>
              <a:t>nhu</a:t>
            </a:r>
            <a:r>
              <a:rPr lang="en-US" altLang="en-US" sz="2800" dirty="0">
                <a:solidFill>
                  <a:srgbClr val="000000"/>
                </a:solidFill>
                <a:latin typeface="Sitka Subheading" pitchFamily="2" charset="0"/>
              </a:rPr>
              <a:t> </a:t>
            </a:r>
            <a:r>
              <a:rPr lang="en-US" altLang="en-US" sz="2800" dirty="0" err="1">
                <a:solidFill>
                  <a:srgbClr val="000000"/>
                </a:solidFill>
                <a:latin typeface="Sitka Subheading" pitchFamily="2" charset="0"/>
              </a:rPr>
              <a:t>cầu</a:t>
            </a:r>
            <a:r>
              <a:rPr lang="en-US" altLang="en-US" sz="2800" dirty="0">
                <a:solidFill>
                  <a:srgbClr val="000000"/>
                </a:solidFill>
                <a:latin typeface="Sitka Subheading" pitchFamily="2" charset="0"/>
              </a:rPr>
              <a:t> </a:t>
            </a:r>
            <a:r>
              <a:rPr lang="en-US" altLang="en-US" sz="2800" dirty="0" err="1">
                <a:solidFill>
                  <a:srgbClr val="000000"/>
                </a:solidFill>
                <a:latin typeface="Sitka Subheading" pitchFamily="2" charset="0"/>
              </a:rPr>
              <a:t>cần</a:t>
            </a:r>
            <a:r>
              <a:rPr lang="en-US" altLang="en-US" sz="2800" dirty="0">
                <a:solidFill>
                  <a:srgbClr val="000000"/>
                </a:solidFill>
                <a:latin typeface="Sitka Subheading" pitchFamily="2" charset="0"/>
              </a:rPr>
              <a:t> </a:t>
            </a:r>
            <a:r>
              <a:rPr lang="en-US" altLang="en-US" sz="2800" dirty="0" err="1">
                <a:solidFill>
                  <a:srgbClr val="000000"/>
                </a:solidFill>
                <a:latin typeface="Sitka Subheading" pitchFamily="2" charset="0"/>
              </a:rPr>
              <a:t>thiết</a:t>
            </a:r>
            <a:r>
              <a:rPr lang="en-US" altLang="en-US" sz="2800" dirty="0">
                <a:solidFill>
                  <a:srgbClr val="000000"/>
                </a:solidFill>
                <a:latin typeface="Sitka Subheading" pitchFamily="2" charset="0"/>
              </a:rPr>
              <a:t>.   </a:t>
            </a:r>
          </a:p>
        </p:txBody>
      </p:sp>
      <p:cxnSp>
        <p:nvCxnSpPr>
          <p:cNvPr id="14" name="Straight Connector 13"/>
          <p:cNvCxnSpPr>
            <a:cxnSpLocks/>
          </p:cNvCxnSpPr>
          <p:nvPr/>
        </p:nvCxnSpPr>
        <p:spPr>
          <a:xfrm>
            <a:off x="4525963" y="1481138"/>
            <a:ext cx="46037" cy="482600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71600" y="4572000"/>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67400" y="4533348"/>
            <a:ext cx="1752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513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blinds(horizontal)">
                                      <p:cBhvr>
                                        <p:cTn id="7" dur="500"/>
                                        <p:tgtEl>
                                          <p:spTgt spid="460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strVal val="#ppt_w*0.70"/>
                                          </p:val>
                                        </p:tav>
                                        <p:tav tm="100000">
                                          <p:val>
                                            <p:strVal val="#ppt_w"/>
                                          </p:val>
                                        </p:tav>
                                      </p:tavLst>
                                    </p:anim>
                                    <p:anim calcmode="lin" valueType="num">
                                      <p:cBhvr>
                                        <p:cTn id="43" dur="500" fill="hold"/>
                                        <p:tgtEl>
                                          <p:spTgt spid="17"/>
                                        </p:tgtEl>
                                        <p:attrNameLst>
                                          <p:attrName>ppt_h</p:attrName>
                                        </p:attrNameLst>
                                      </p:cBhvr>
                                      <p:tavLst>
                                        <p:tav tm="0">
                                          <p:val>
                                            <p:strVal val="#ppt_h"/>
                                          </p:val>
                                        </p:tav>
                                        <p:tav tm="100000">
                                          <p:val>
                                            <p:strVal val="#ppt_h"/>
                                          </p:val>
                                        </p:tav>
                                      </p:tavLst>
                                    </p:anim>
                                    <p:animEffect transition="in" filter="fade">
                                      <p:cBhvr>
                                        <p:cTn id="44" dur="500"/>
                                        <p:tgtEl>
                                          <p:spTgt spid="1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strVal val="#ppt_w*0.70"/>
                                          </p:val>
                                        </p:tav>
                                        <p:tav tm="100000">
                                          <p:val>
                                            <p:strVal val="#ppt_w"/>
                                          </p:val>
                                        </p:tav>
                                      </p:tavLst>
                                    </p:anim>
                                    <p:anim calcmode="lin" valueType="num">
                                      <p:cBhvr>
                                        <p:cTn id="50" dur="500" fill="hold"/>
                                        <p:tgtEl>
                                          <p:spTgt spid="18"/>
                                        </p:tgtEl>
                                        <p:attrNameLst>
                                          <p:attrName>ppt_h</p:attrName>
                                        </p:attrNameLst>
                                      </p:cBhvr>
                                      <p:tavLst>
                                        <p:tav tm="0">
                                          <p:val>
                                            <p:strVal val="#ppt_h"/>
                                          </p:val>
                                        </p:tav>
                                        <p:tav tm="100000">
                                          <p:val>
                                            <p:strVal val="#ppt_h"/>
                                          </p:val>
                                        </p:tav>
                                      </p:tavLst>
                                    </p:anim>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6083" grpId="0"/>
      <p:bldP spid="5" grpId="0"/>
      <p:bldP spid="8" grpId="0" animBg="1"/>
      <p:bldP spid="12"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734" y="0"/>
            <a:ext cx="9144000" cy="6831250"/>
          </a:xfrm>
          <a:prstGeom prst="rect">
            <a:avLst/>
          </a:prstGeom>
          <a:noFill/>
        </p:spPr>
      </p:pic>
      <p:pic>
        <p:nvPicPr>
          <p:cNvPr id="6" name="Picture 5"/>
          <p:cNvPicPr>
            <a:picLocks noChangeAspect="1"/>
          </p:cNvPicPr>
          <p:nvPr/>
        </p:nvPicPr>
        <p:blipFill>
          <a:blip r:embed="rId3"/>
          <a:stretch>
            <a:fillRect/>
          </a:stretch>
        </p:blipFill>
        <p:spPr>
          <a:xfrm>
            <a:off x="228601" y="440546"/>
            <a:ext cx="4092840" cy="5372071"/>
          </a:xfrm>
          <a:prstGeom prst="rect">
            <a:avLst/>
          </a:prstGeom>
        </p:spPr>
      </p:pic>
      <p:sp>
        <p:nvSpPr>
          <p:cNvPr id="7" name="Rectangle 6"/>
          <p:cNvSpPr>
            <a:spLocks noChangeArrowheads="1"/>
          </p:cNvSpPr>
          <p:nvPr/>
        </p:nvSpPr>
        <p:spPr bwMode="auto">
          <a:xfrm rot="21274563">
            <a:off x="849741" y="1377558"/>
            <a:ext cx="3041759" cy="192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lnSpc>
                <a:spcPct val="150000"/>
              </a:lnSpc>
              <a:spcBef>
                <a:spcPct val="0"/>
              </a:spcBef>
              <a:spcAft>
                <a:spcPct val="0"/>
              </a:spcAft>
            </a:pPr>
            <a:r>
              <a:rPr lang="en-US" altLang="en-US" sz="4400" b="1" dirty="0" err="1" smtClean="0">
                <a:solidFill>
                  <a:srgbClr val="0000FF"/>
                </a:solidFill>
                <a:latin typeface="Sitka Subheading" pitchFamily="2" charset="0"/>
                <a:ea typeface="Helvetica Neue"/>
                <a:cs typeface="Arial" pitchFamily="34" charset="0"/>
              </a:rPr>
              <a:t>Bài</a:t>
            </a:r>
            <a:r>
              <a:rPr lang="en-US" altLang="en-US" sz="4400" b="1" dirty="0" smtClean="0">
                <a:solidFill>
                  <a:srgbClr val="0000FF"/>
                </a:solidFill>
                <a:latin typeface="Sitka Subheading" pitchFamily="2" charset="0"/>
                <a:ea typeface="Helvetica Neue"/>
                <a:cs typeface="Arial" pitchFamily="34" charset="0"/>
              </a:rPr>
              <a:t> 8:</a:t>
            </a:r>
            <a:r>
              <a:rPr lang="en-US" altLang="en-US" sz="4400" b="1" dirty="0" smtClean="0">
                <a:solidFill>
                  <a:srgbClr val="FF0000"/>
                </a:solidFill>
                <a:latin typeface="Sitka Subheading" pitchFamily="2" charset="0"/>
                <a:ea typeface="Helvetica Neue"/>
                <a:cs typeface="Arial" pitchFamily="34" charset="0"/>
              </a:rPr>
              <a:t> </a:t>
            </a:r>
          </a:p>
          <a:p>
            <a:pPr algn="ctr" eaLnBrk="0" fontAlgn="base" hangingPunct="0">
              <a:lnSpc>
                <a:spcPct val="150000"/>
              </a:lnSpc>
              <a:spcBef>
                <a:spcPct val="0"/>
              </a:spcBef>
              <a:spcAft>
                <a:spcPct val="0"/>
              </a:spcAft>
            </a:pPr>
            <a:r>
              <a:rPr lang="en-US" altLang="en-US" sz="4000" b="1" dirty="0" smtClean="0">
                <a:solidFill>
                  <a:srgbClr val="FF0000"/>
                </a:solidFill>
                <a:latin typeface="Sitka Subheading" pitchFamily="2" charset="0"/>
                <a:ea typeface="Helvetica Neue"/>
                <a:cs typeface="Arial" pitchFamily="34" charset="0"/>
              </a:rPr>
              <a:t>TIẾT KIỆM</a:t>
            </a:r>
            <a:endParaRPr lang="en-SG" altLang="en-US" sz="4000" b="1" dirty="0">
              <a:solidFill>
                <a:srgbClr val="0000FF"/>
              </a:solidFill>
              <a:latin typeface="Sitka Subheading" pitchFamily="2" charset="0"/>
              <a:cs typeface="Arial" pitchFamily="34" charset="0"/>
            </a:endParaRPr>
          </a:p>
        </p:txBody>
      </p:sp>
      <p:sp>
        <p:nvSpPr>
          <p:cNvPr id="9" name="文本框 6"/>
          <p:cNvSpPr txBox="1"/>
          <p:nvPr/>
        </p:nvSpPr>
        <p:spPr>
          <a:xfrm>
            <a:off x="4540857" y="1956987"/>
            <a:ext cx="4495799" cy="830997"/>
          </a:xfrm>
          <a:prstGeom prst="rect">
            <a:avLst/>
          </a:prstGeom>
          <a:solidFill>
            <a:schemeClr val="bg1"/>
          </a:solidFill>
        </p:spPr>
        <p:txBody>
          <a:bodyPr wrap="square" rtlCol="0">
            <a:spAutoFit/>
          </a:bodyPr>
          <a:lstStyle/>
          <a:p>
            <a:pPr algn="just"/>
            <a:r>
              <a:rPr lang="en-US" altLang="zh-CN" sz="4800" b="1" dirty="0" smtClean="0">
                <a:solidFill>
                  <a:srgbClr val="FF0000"/>
                </a:solidFill>
                <a:effectLst>
                  <a:glow rad="101600">
                    <a:srgbClr val="E6B91E">
                      <a:satMod val="175000"/>
                      <a:alpha val="40000"/>
                    </a:srgbClr>
                  </a:glow>
                </a:effectLst>
                <a:latin typeface="Sitka Subheading" pitchFamily="2" charset="0"/>
                <a:ea typeface="微软雅黑" panose="020B0503020204020204" charset="-122"/>
                <a:cs typeface="Arial" pitchFamily="34" charset="0"/>
              </a:rPr>
              <a:t>I. KHỞI ĐỘNG</a:t>
            </a:r>
            <a:endParaRPr lang="zh-CN" altLang="en-US" sz="4800" b="1" dirty="0">
              <a:solidFill>
                <a:srgbClr val="FF0000"/>
              </a:solidFill>
              <a:effectLst>
                <a:glow rad="101600">
                  <a:srgbClr val="E6B91E">
                    <a:satMod val="175000"/>
                    <a:alpha val="40000"/>
                  </a:srgbClr>
                </a:glow>
              </a:effectLst>
              <a:latin typeface="Sitka Subheading" pitchFamily="2" charset="0"/>
              <a:ea typeface="微软雅黑" panose="020B0503020204020204" charset="-122"/>
              <a:cs typeface="Arial" pitchFamily="34" charset="0"/>
            </a:endParaRPr>
          </a:p>
        </p:txBody>
      </p:sp>
      <p:sp>
        <p:nvSpPr>
          <p:cNvPr id="20" name="Rectangle 13"/>
          <p:cNvSpPr>
            <a:spLocks noChangeArrowheads="1"/>
          </p:cNvSpPr>
          <p:nvPr/>
        </p:nvSpPr>
        <p:spPr bwMode="auto">
          <a:xfrm>
            <a:off x="0" y="0"/>
            <a:ext cx="9144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p14="http://schemas.microsoft.com/office/powerpoint/2010/main" val="1236260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Việt Nam lãng phí thực phẩm chỉ sau Trung Quốc | - Agri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186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Đầu tư 2 triệu USD phát triển phần mềm chống lãng phí thực phẩm | Công nghệ  | Vietnam+ (VietnamP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495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9144000" cy="6831250"/>
          </a:xfrm>
          <a:prstGeom prst="rect">
            <a:avLst/>
          </a:prstGeom>
          <a:noFill/>
        </p:spPr>
      </p:pic>
      <p:sp>
        <p:nvSpPr>
          <p:cNvPr id="8" name="Rectangle 7"/>
          <p:cNvSpPr/>
          <p:nvPr/>
        </p:nvSpPr>
        <p:spPr>
          <a:xfrm>
            <a:off x="1589111" y="42873"/>
            <a:ext cx="6497788" cy="707886"/>
          </a:xfrm>
          <a:prstGeom prst="rect">
            <a:avLst/>
          </a:prstGeom>
          <a:solidFill>
            <a:schemeClr val="bg1"/>
          </a:solidFill>
          <a:ln w="28575">
            <a:solidFill>
              <a:srgbClr val="FFFF00"/>
            </a:solidFill>
          </a:ln>
        </p:spPr>
        <p:txBody>
          <a:bodyPr wrap="square">
            <a:spAutoFit/>
          </a:bodyPr>
          <a:lstStyle/>
          <a:p>
            <a:pPr eaLnBrk="0" fontAlgn="base" hangingPunct="0">
              <a:lnSpc>
                <a:spcPct val="125000"/>
              </a:lnSpc>
              <a:spcBef>
                <a:spcPct val="0"/>
              </a:spcBef>
              <a:spcAft>
                <a:spcPct val="0"/>
              </a:spcAft>
              <a:defRPr/>
            </a:pPr>
            <a:r>
              <a:rPr lang="en-US" sz="3200" b="1" dirty="0" err="1">
                <a:latin typeface="Sitka Subheading" pitchFamily="2" charset="0"/>
                <a:ea typeface="Arial Unicode MS"/>
                <a:cs typeface="Arial" pitchFamily="34" charset="0"/>
              </a:rPr>
              <a:t>Quan</a:t>
            </a:r>
            <a:r>
              <a:rPr lang="en-US" sz="3200" b="1" dirty="0">
                <a:latin typeface="Sitka Subheading" pitchFamily="2" charset="0"/>
                <a:ea typeface="Arial Unicode MS"/>
                <a:cs typeface="Arial" pitchFamily="34" charset="0"/>
              </a:rPr>
              <a:t> </a:t>
            </a:r>
            <a:r>
              <a:rPr lang="en-US" sz="3200" b="1" dirty="0" err="1">
                <a:latin typeface="Sitka Subheading" pitchFamily="2" charset="0"/>
                <a:ea typeface="Arial Unicode MS"/>
                <a:cs typeface="Arial" pitchFamily="34" charset="0"/>
              </a:rPr>
              <a:t>sát</a:t>
            </a:r>
            <a:r>
              <a:rPr lang="en-US" sz="3200" b="1" dirty="0">
                <a:latin typeface="Sitka Subheading" pitchFamily="2" charset="0"/>
                <a:ea typeface="Arial Unicode MS"/>
                <a:cs typeface="Arial" pitchFamily="34" charset="0"/>
              </a:rPr>
              <a:t> </a:t>
            </a:r>
            <a:r>
              <a:rPr lang="en-US" sz="3200" b="1" dirty="0" err="1">
                <a:latin typeface="Sitka Subheading" pitchFamily="2" charset="0"/>
                <a:ea typeface="Arial Unicode MS"/>
                <a:cs typeface="Arial" pitchFamily="34" charset="0"/>
              </a:rPr>
              <a:t>tranh</a:t>
            </a:r>
            <a:r>
              <a:rPr lang="en-US" sz="3200" b="1" dirty="0">
                <a:latin typeface="Sitka Subheading" pitchFamily="2" charset="0"/>
                <a:ea typeface="Arial Unicode MS"/>
                <a:cs typeface="Arial" pitchFamily="34" charset="0"/>
              </a:rPr>
              <a:t> </a:t>
            </a:r>
            <a:r>
              <a:rPr lang="en-US" sz="3200" b="1" dirty="0" err="1">
                <a:latin typeface="Sitka Subheading" pitchFamily="2" charset="0"/>
                <a:ea typeface="Arial Unicode MS"/>
                <a:cs typeface="Arial" pitchFamily="34" charset="0"/>
              </a:rPr>
              <a:t>và</a:t>
            </a:r>
            <a:r>
              <a:rPr lang="en-US" sz="3200" b="1" dirty="0">
                <a:latin typeface="Sitka Subheading" pitchFamily="2" charset="0"/>
                <a:ea typeface="Arial Unicode MS"/>
                <a:cs typeface="Arial" pitchFamily="34" charset="0"/>
              </a:rPr>
              <a:t> </a:t>
            </a:r>
            <a:r>
              <a:rPr lang="en-US" sz="3200" b="1" dirty="0" err="1">
                <a:latin typeface="Sitka Subheading" pitchFamily="2" charset="0"/>
                <a:ea typeface="Arial Unicode MS"/>
                <a:cs typeface="Arial" pitchFamily="34" charset="0"/>
              </a:rPr>
              <a:t>trả</a:t>
            </a:r>
            <a:r>
              <a:rPr lang="en-US" sz="3200" b="1" dirty="0">
                <a:latin typeface="Sitka Subheading" pitchFamily="2" charset="0"/>
                <a:ea typeface="Arial Unicode MS"/>
                <a:cs typeface="Arial" pitchFamily="34" charset="0"/>
              </a:rPr>
              <a:t> </a:t>
            </a:r>
            <a:r>
              <a:rPr lang="en-US" sz="3200" b="1" dirty="0" err="1">
                <a:latin typeface="Sitka Subheading" pitchFamily="2" charset="0"/>
                <a:ea typeface="Arial Unicode MS"/>
                <a:cs typeface="Arial" pitchFamily="34" charset="0"/>
              </a:rPr>
              <a:t>lời</a:t>
            </a:r>
            <a:r>
              <a:rPr lang="en-US" sz="3200" b="1" dirty="0">
                <a:latin typeface="Sitka Subheading" pitchFamily="2" charset="0"/>
                <a:ea typeface="Arial Unicode MS"/>
                <a:cs typeface="Arial" pitchFamily="34" charset="0"/>
              </a:rPr>
              <a:t> </a:t>
            </a:r>
            <a:r>
              <a:rPr lang="en-US" sz="3200" b="1" dirty="0" err="1">
                <a:latin typeface="Sitka Subheading" pitchFamily="2" charset="0"/>
                <a:ea typeface="Arial Unicode MS"/>
                <a:cs typeface="Arial" pitchFamily="34" charset="0"/>
              </a:rPr>
              <a:t>câu</a:t>
            </a:r>
            <a:r>
              <a:rPr lang="en-US" sz="3200" b="1" dirty="0">
                <a:latin typeface="Sitka Subheading" pitchFamily="2" charset="0"/>
                <a:ea typeface="Arial Unicode MS"/>
                <a:cs typeface="Arial" pitchFamily="34" charset="0"/>
              </a:rPr>
              <a:t> </a:t>
            </a:r>
            <a:r>
              <a:rPr lang="en-US" sz="3200" b="1" dirty="0" err="1">
                <a:latin typeface="Sitka Subheading" pitchFamily="2" charset="0"/>
                <a:ea typeface="Arial Unicode MS"/>
                <a:cs typeface="Arial" pitchFamily="34" charset="0"/>
              </a:rPr>
              <a:t>hỏi</a:t>
            </a:r>
            <a:endParaRPr lang="en-US" sz="3200" b="1" dirty="0">
              <a:latin typeface="Sitka Subheading" pitchFamily="2" charset="0"/>
              <a:ea typeface="Arial Unicode MS"/>
              <a:cs typeface="Arial" pitchFamily="34" charset="0"/>
            </a:endParaRPr>
          </a:p>
        </p:txBody>
      </p:sp>
      <p:sp>
        <p:nvSpPr>
          <p:cNvPr id="9" name="Rectangle 6"/>
          <p:cNvSpPr>
            <a:spLocks noChangeArrowheads="1"/>
          </p:cNvSpPr>
          <p:nvPr/>
        </p:nvSpPr>
        <p:spPr bwMode="auto">
          <a:xfrm>
            <a:off x="1041167" y="1066800"/>
            <a:ext cx="7406643" cy="1754326"/>
          </a:xfrm>
          <a:prstGeom prst="rect">
            <a:avLst/>
          </a:prstGeom>
          <a:solidFill>
            <a:schemeClr val="bg1">
              <a:lumMod val="95000"/>
            </a:schemeClr>
          </a:solidFill>
          <a:ln w="19050">
            <a:solidFill>
              <a:srgbClr val="0000FF"/>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lgn="just">
              <a:lnSpc>
                <a:spcPct val="150000"/>
              </a:lnSpc>
            </a:pPr>
            <a:r>
              <a:rPr lang="en-US" altLang="en-US" sz="2400" dirty="0" smtClean="0">
                <a:solidFill>
                  <a:srgbClr val="FF0000"/>
                </a:solidFill>
                <a:latin typeface="Sitka Subheading" pitchFamily="2" charset="0"/>
                <a:ea typeface="Cambria" panose="02040503050406030204" pitchFamily="18" charset="0"/>
                <a:cs typeface="Cambria" panose="02040503050406030204" pitchFamily="18" charset="0"/>
              </a:rPr>
              <a:t>1) </a:t>
            </a:r>
            <a:r>
              <a:rPr lang="en-US" sz="2400" dirty="0" err="1" smtClean="0">
                <a:solidFill>
                  <a:srgbClr val="FF0000"/>
                </a:solidFill>
                <a:latin typeface="Sitka Subheading" pitchFamily="2" charset="0"/>
                <a:ea typeface="Courier New" panose="02070309020205020404" pitchFamily="49" charset="0"/>
                <a:cs typeface="Arial" pitchFamily="34" charset="0"/>
              </a:rPr>
              <a:t>Hành</a:t>
            </a:r>
            <a:r>
              <a:rPr lang="en-US" sz="2400" dirty="0" smtClean="0">
                <a:solidFill>
                  <a:srgbClr val="FF0000"/>
                </a:solidFill>
                <a:latin typeface="Sitka Subheading" pitchFamily="2" charset="0"/>
                <a:ea typeface="Courier New" panose="02070309020205020404" pitchFamily="49" charset="0"/>
                <a:cs typeface="Arial" pitchFamily="34" charset="0"/>
              </a:rPr>
              <a:t> vi </a:t>
            </a:r>
            <a:r>
              <a:rPr lang="en-US" sz="2400" dirty="0" err="1" smtClean="0">
                <a:solidFill>
                  <a:srgbClr val="FF0000"/>
                </a:solidFill>
                <a:latin typeface="Sitka Subheading" pitchFamily="2" charset="0"/>
                <a:ea typeface="Courier New" panose="02070309020205020404" pitchFamily="49" charset="0"/>
                <a:cs typeface="Arial" pitchFamily="34" charset="0"/>
              </a:rPr>
              <a:t>nào</a:t>
            </a:r>
            <a:r>
              <a:rPr lang="en-US" sz="2400" dirty="0" smtClean="0">
                <a:solidFill>
                  <a:srgbClr val="FF0000"/>
                </a:solidFill>
                <a:latin typeface="Sitka Subheading" pitchFamily="2" charset="0"/>
                <a:ea typeface="Courier New" panose="02070309020205020404" pitchFamily="49" charset="0"/>
                <a:cs typeface="Arial" pitchFamily="34" charset="0"/>
              </a:rPr>
              <a:t> </a:t>
            </a:r>
            <a:r>
              <a:rPr lang="en-US" sz="2400" dirty="0" err="1" smtClean="0">
                <a:solidFill>
                  <a:srgbClr val="FF0000"/>
                </a:solidFill>
                <a:latin typeface="Sitka Subheading" pitchFamily="2" charset="0"/>
                <a:ea typeface="Courier New" panose="02070309020205020404" pitchFamily="49" charset="0"/>
                <a:cs typeface="Arial" pitchFamily="34" charset="0"/>
              </a:rPr>
              <a:t>thể</a:t>
            </a:r>
            <a:r>
              <a:rPr lang="en-US" sz="2400" dirty="0" smtClean="0">
                <a:solidFill>
                  <a:srgbClr val="FF0000"/>
                </a:solidFill>
                <a:latin typeface="Sitka Subheading" pitchFamily="2" charset="0"/>
                <a:ea typeface="Courier New" panose="02070309020205020404" pitchFamily="49" charset="0"/>
                <a:cs typeface="Arial" pitchFamily="34" charset="0"/>
              </a:rPr>
              <a:t> </a:t>
            </a:r>
            <a:r>
              <a:rPr lang="en-US" sz="2400" dirty="0" err="1" smtClean="0">
                <a:solidFill>
                  <a:srgbClr val="FF0000"/>
                </a:solidFill>
                <a:latin typeface="Sitka Subheading" pitchFamily="2" charset="0"/>
                <a:ea typeface="Courier New" panose="02070309020205020404" pitchFamily="49" charset="0"/>
                <a:cs typeface="Arial" pitchFamily="34" charset="0"/>
              </a:rPr>
              <a:t>hiện</a:t>
            </a:r>
            <a:r>
              <a:rPr lang="en-US" sz="2400" dirty="0" smtClean="0">
                <a:solidFill>
                  <a:srgbClr val="FF0000"/>
                </a:solidFill>
                <a:latin typeface="Sitka Subheading" pitchFamily="2" charset="0"/>
                <a:ea typeface="Courier New" panose="02070309020205020404" pitchFamily="49" charset="0"/>
                <a:cs typeface="Arial" pitchFamily="34" charset="0"/>
              </a:rPr>
              <a:t> </a:t>
            </a:r>
            <a:r>
              <a:rPr lang="en-US" sz="2400" dirty="0" err="1" smtClean="0">
                <a:solidFill>
                  <a:srgbClr val="FF0000"/>
                </a:solidFill>
                <a:latin typeface="Sitka Subheading" pitchFamily="2" charset="0"/>
                <a:ea typeface="Courier New" panose="02070309020205020404" pitchFamily="49" charset="0"/>
                <a:cs typeface="Arial" pitchFamily="34" charset="0"/>
              </a:rPr>
              <a:t>sự</a:t>
            </a:r>
            <a:r>
              <a:rPr lang="en-US" sz="2400" dirty="0" smtClean="0">
                <a:solidFill>
                  <a:srgbClr val="FF0000"/>
                </a:solidFill>
                <a:latin typeface="Sitka Subheading" pitchFamily="2" charset="0"/>
                <a:ea typeface="Courier New" panose="02070309020205020404" pitchFamily="49" charset="0"/>
                <a:cs typeface="Arial" pitchFamily="34" charset="0"/>
              </a:rPr>
              <a:t> </a:t>
            </a:r>
            <a:r>
              <a:rPr lang="en-US" sz="2400" dirty="0" err="1" smtClean="0">
                <a:solidFill>
                  <a:srgbClr val="FF0000"/>
                </a:solidFill>
                <a:latin typeface="Sitka Subheading" pitchFamily="2" charset="0"/>
                <a:ea typeface="Courier New" panose="02070309020205020404" pitchFamily="49" charset="0"/>
                <a:cs typeface="Arial" pitchFamily="34" charset="0"/>
              </a:rPr>
              <a:t>tiết</a:t>
            </a:r>
            <a:r>
              <a:rPr lang="en-US" sz="2400" dirty="0" smtClean="0">
                <a:solidFill>
                  <a:srgbClr val="FF0000"/>
                </a:solidFill>
                <a:latin typeface="Sitka Subheading" pitchFamily="2" charset="0"/>
                <a:ea typeface="Courier New" panose="02070309020205020404" pitchFamily="49" charset="0"/>
                <a:cs typeface="Arial" pitchFamily="34" charset="0"/>
              </a:rPr>
              <a:t> </a:t>
            </a:r>
            <a:r>
              <a:rPr lang="en-US" sz="2400" dirty="0" err="1" smtClean="0">
                <a:solidFill>
                  <a:srgbClr val="FF0000"/>
                </a:solidFill>
                <a:latin typeface="Sitka Subheading" pitchFamily="2" charset="0"/>
                <a:ea typeface="Courier New" panose="02070309020205020404" pitchFamily="49" charset="0"/>
                <a:cs typeface="Arial" pitchFamily="34" charset="0"/>
              </a:rPr>
              <a:t>kiệm</a:t>
            </a:r>
            <a:r>
              <a:rPr lang="en-US" sz="2400" dirty="0" smtClean="0">
                <a:solidFill>
                  <a:srgbClr val="FF0000"/>
                </a:solidFill>
                <a:latin typeface="Sitka Subheading" pitchFamily="2" charset="0"/>
                <a:ea typeface="Courier New" panose="02070309020205020404" pitchFamily="49" charset="0"/>
                <a:cs typeface="Arial" pitchFamily="34" charset="0"/>
              </a:rPr>
              <a:t> </a:t>
            </a:r>
            <a:r>
              <a:rPr lang="en-US" sz="2400" dirty="0" err="1" smtClean="0">
                <a:solidFill>
                  <a:srgbClr val="FF0000"/>
                </a:solidFill>
                <a:latin typeface="Sitka Subheading" pitchFamily="2" charset="0"/>
                <a:ea typeface="Courier New" panose="02070309020205020404" pitchFamily="49" charset="0"/>
                <a:cs typeface="Arial" pitchFamily="34" charset="0"/>
              </a:rPr>
              <a:t>và</a:t>
            </a:r>
            <a:r>
              <a:rPr lang="en-US" sz="2400" dirty="0" smtClean="0">
                <a:solidFill>
                  <a:srgbClr val="FF0000"/>
                </a:solidFill>
                <a:latin typeface="Sitka Subheading" pitchFamily="2" charset="0"/>
                <a:ea typeface="Courier New" panose="02070309020205020404" pitchFamily="49" charset="0"/>
                <a:cs typeface="Arial" pitchFamily="34" charset="0"/>
              </a:rPr>
              <a:t> </a:t>
            </a:r>
            <a:r>
              <a:rPr lang="en-US" sz="2400" dirty="0" err="1" smtClean="0">
                <a:solidFill>
                  <a:srgbClr val="FF0000"/>
                </a:solidFill>
                <a:latin typeface="Sitka Subheading" pitchFamily="2" charset="0"/>
                <a:ea typeface="Courier New" panose="02070309020205020404" pitchFamily="49" charset="0"/>
                <a:cs typeface="Arial" pitchFamily="34" charset="0"/>
              </a:rPr>
              <a:t>hành</a:t>
            </a:r>
            <a:r>
              <a:rPr lang="en-US" sz="2400" dirty="0" smtClean="0">
                <a:solidFill>
                  <a:srgbClr val="FF0000"/>
                </a:solidFill>
                <a:latin typeface="Sitka Subheading" pitchFamily="2" charset="0"/>
                <a:ea typeface="Courier New" panose="02070309020205020404" pitchFamily="49" charset="0"/>
                <a:cs typeface="Arial" pitchFamily="34" charset="0"/>
              </a:rPr>
              <a:t> vi </a:t>
            </a:r>
            <a:r>
              <a:rPr lang="en-US" sz="2400" dirty="0" err="1" smtClean="0">
                <a:solidFill>
                  <a:srgbClr val="FF0000"/>
                </a:solidFill>
                <a:latin typeface="Sitka Subheading" pitchFamily="2" charset="0"/>
                <a:ea typeface="Courier New" panose="02070309020205020404" pitchFamily="49" charset="0"/>
                <a:cs typeface="Arial" pitchFamily="34" charset="0"/>
              </a:rPr>
              <a:t>nào</a:t>
            </a:r>
            <a:r>
              <a:rPr lang="en-US" sz="2400" dirty="0" smtClean="0">
                <a:solidFill>
                  <a:srgbClr val="FF0000"/>
                </a:solidFill>
                <a:latin typeface="Sitka Subheading" pitchFamily="2" charset="0"/>
                <a:ea typeface="Courier New" panose="02070309020205020404" pitchFamily="49" charset="0"/>
                <a:cs typeface="Arial" pitchFamily="34" charset="0"/>
              </a:rPr>
              <a:t> </a:t>
            </a:r>
            <a:r>
              <a:rPr lang="en-US" sz="2400" dirty="0" err="1" smtClean="0">
                <a:solidFill>
                  <a:srgbClr val="FF0000"/>
                </a:solidFill>
                <a:latin typeface="Sitka Subheading" pitchFamily="2" charset="0"/>
                <a:ea typeface="Courier New" panose="02070309020205020404" pitchFamily="49" charset="0"/>
                <a:cs typeface="Arial" pitchFamily="34" charset="0"/>
              </a:rPr>
              <a:t>thể</a:t>
            </a:r>
            <a:r>
              <a:rPr lang="en-US" sz="2400" dirty="0" smtClean="0">
                <a:solidFill>
                  <a:srgbClr val="FF0000"/>
                </a:solidFill>
                <a:latin typeface="Sitka Subheading" pitchFamily="2" charset="0"/>
                <a:ea typeface="Courier New" panose="02070309020205020404" pitchFamily="49" charset="0"/>
                <a:cs typeface="Arial" pitchFamily="34" charset="0"/>
              </a:rPr>
              <a:t> </a:t>
            </a:r>
            <a:r>
              <a:rPr lang="en-US" sz="2400" dirty="0" err="1" smtClean="0">
                <a:solidFill>
                  <a:srgbClr val="FF0000"/>
                </a:solidFill>
                <a:latin typeface="Sitka Subheading" pitchFamily="2" charset="0"/>
                <a:ea typeface="Courier New" panose="02070309020205020404" pitchFamily="49" charset="0"/>
                <a:cs typeface="Arial" pitchFamily="34" charset="0"/>
              </a:rPr>
              <a:t>hiện</a:t>
            </a:r>
            <a:r>
              <a:rPr lang="en-US" sz="2400" dirty="0" smtClean="0">
                <a:solidFill>
                  <a:srgbClr val="FF0000"/>
                </a:solidFill>
                <a:latin typeface="Sitka Subheading" pitchFamily="2" charset="0"/>
                <a:ea typeface="Courier New" panose="02070309020205020404" pitchFamily="49" charset="0"/>
                <a:cs typeface="Arial" pitchFamily="34" charset="0"/>
              </a:rPr>
              <a:t> </a:t>
            </a:r>
            <a:r>
              <a:rPr lang="en-US" sz="2400" dirty="0" err="1" smtClean="0">
                <a:solidFill>
                  <a:srgbClr val="FF0000"/>
                </a:solidFill>
                <a:latin typeface="Sitka Subheading" pitchFamily="2" charset="0"/>
                <a:ea typeface="Courier New" panose="02070309020205020404" pitchFamily="49" charset="0"/>
                <a:cs typeface="Arial" pitchFamily="34" charset="0"/>
              </a:rPr>
              <a:t>sự</a:t>
            </a:r>
            <a:r>
              <a:rPr lang="en-US" sz="2400" dirty="0" smtClean="0">
                <a:solidFill>
                  <a:srgbClr val="FF0000"/>
                </a:solidFill>
                <a:latin typeface="Sitka Subheading" pitchFamily="2" charset="0"/>
                <a:ea typeface="Courier New" panose="02070309020205020404" pitchFamily="49" charset="0"/>
                <a:cs typeface="Arial" pitchFamily="34" charset="0"/>
              </a:rPr>
              <a:t> </a:t>
            </a:r>
            <a:r>
              <a:rPr lang="en-US" sz="2400" dirty="0" err="1" smtClean="0">
                <a:solidFill>
                  <a:srgbClr val="FF0000"/>
                </a:solidFill>
                <a:latin typeface="Sitka Subheading" pitchFamily="2" charset="0"/>
                <a:ea typeface="Courier New" panose="02070309020205020404" pitchFamily="49" charset="0"/>
                <a:cs typeface="Arial" pitchFamily="34" charset="0"/>
              </a:rPr>
              <a:t>lãng</a:t>
            </a:r>
            <a:r>
              <a:rPr lang="en-US" sz="2400" dirty="0" smtClean="0">
                <a:solidFill>
                  <a:srgbClr val="FF0000"/>
                </a:solidFill>
                <a:latin typeface="Sitka Subheading" pitchFamily="2" charset="0"/>
                <a:ea typeface="Courier New" panose="02070309020205020404" pitchFamily="49" charset="0"/>
                <a:cs typeface="Arial" pitchFamily="34" charset="0"/>
              </a:rPr>
              <a:t> </a:t>
            </a:r>
            <a:r>
              <a:rPr lang="en-US" sz="2400" dirty="0" err="1" smtClean="0">
                <a:solidFill>
                  <a:srgbClr val="FF0000"/>
                </a:solidFill>
                <a:latin typeface="Sitka Subheading" pitchFamily="2" charset="0"/>
                <a:ea typeface="Courier New" panose="02070309020205020404" pitchFamily="49" charset="0"/>
                <a:cs typeface="Arial" pitchFamily="34" charset="0"/>
              </a:rPr>
              <a:t>phí</a:t>
            </a:r>
            <a:r>
              <a:rPr lang="en-US" sz="2400" dirty="0" smtClean="0">
                <a:solidFill>
                  <a:srgbClr val="FF0000"/>
                </a:solidFill>
                <a:latin typeface="Sitka Subheading" pitchFamily="2" charset="0"/>
                <a:ea typeface="Courier New" panose="02070309020205020404" pitchFamily="49" charset="0"/>
                <a:cs typeface="Arial" pitchFamily="34" charset="0"/>
              </a:rPr>
              <a:t>?</a:t>
            </a:r>
          </a:p>
          <a:p>
            <a:pPr indent="12700" algn="just">
              <a:lnSpc>
                <a:spcPct val="150000"/>
              </a:lnSpc>
            </a:pPr>
            <a:r>
              <a:rPr lang="en-US" altLang="en-US" sz="2400" dirty="0" smtClean="0">
                <a:solidFill>
                  <a:srgbClr val="FF0000"/>
                </a:solidFill>
                <a:latin typeface="Sitka Subheading" pitchFamily="2" charset="0"/>
                <a:ea typeface="Cambria" panose="02040503050406030204" pitchFamily="18" charset="0"/>
                <a:cs typeface="Arial" pitchFamily="34" charset="0"/>
              </a:rPr>
              <a:t>2) </a:t>
            </a:r>
            <a:r>
              <a:rPr lang="vi-VN" sz="2400" dirty="0" smtClean="0">
                <a:solidFill>
                  <a:srgbClr val="FF0000"/>
                </a:solidFill>
                <a:latin typeface="Sitka Subheading" pitchFamily="2" charset="0"/>
              </a:rPr>
              <a:t>Cho biết hậu quả của những hành vi lãng phí.</a:t>
            </a:r>
          </a:p>
        </p:txBody>
      </p:sp>
      <p:sp>
        <p:nvSpPr>
          <p:cNvPr id="25" name="TextBox 24"/>
          <p:cNvSpPr txBox="1"/>
          <p:nvPr/>
        </p:nvSpPr>
        <p:spPr>
          <a:xfrm>
            <a:off x="336664" y="5959863"/>
            <a:ext cx="1409007" cy="1174420"/>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Tiết</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kiệm</a:t>
            </a:r>
            <a:endParaRPr lang="en-US" sz="2800" b="1" dirty="0">
              <a:solidFill>
                <a:srgbClr val="0000FF"/>
              </a:solidFill>
              <a:latin typeface="Arial" pitchFamily="34" charset="0"/>
              <a:ea typeface="Arial" panose="020B0604020202020204" pitchFamily="34" charset="0"/>
              <a:cs typeface="Arial" pitchFamily="34" charset="0"/>
            </a:endParaRPr>
          </a:p>
        </p:txBody>
      </p:sp>
      <p:sp>
        <p:nvSpPr>
          <p:cNvPr id="30" name="Rectangle 13"/>
          <p:cNvSpPr>
            <a:spLocks noChangeArrowheads="1"/>
          </p:cNvSpPr>
          <p:nvPr/>
        </p:nvSpPr>
        <p:spPr bwMode="auto">
          <a:xfrm>
            <a:off x="0" y="0"/>
            <a:ext cx="9144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31" name="Shape 265"/>
          <p:cNvPicPr/>
          <p:nvPr/>
        </p:nvPicPr>
        <p:blipFill>
          <a:blip r:embed="rId3"/>
          <a:srcRect r="50823"/>
          <a:stretch/>
        </p:blipFill>
        <p:spPr>
          <a:xfrm>
            <a:off x="182620" y="3524553"/>
            <a:ext cx="2061817" cy="2314334"/>
          </a:xfrm>
          <a:prstGeom prst="rect">
            <a:avLst/>
          </a:prstGeom>
        </p:spPr>
      </p:pic>
      <p:pic>
        <p:nvPicPr>
          <p:cNvPr id="32" name="Shape 265"/>
          <p:cNvPicPr/>
          <p:nvPr/>
        </p:nvPicPr>
        <p:blipFill>
          <a:blip r:embed="rId3"/>
          <a:srcRect l="50411"/>
          <a:stretch/>
        </p:blipFill>
        <p:spPr>
          <a:xfrm>
            <a:off x="2306781" y="3491299"/>
            <a:ext cx="2119745" cy="2314334"/>
          </a:xfrm>
          <a:prstGeom prst="rect">
            <a:avLst/>
          </a:prstGeom>
        </p:spPr>
      </p:pic>
      <p:pic>
        <p:nvPicPr>
          <p:cNvPr id="33" name="Shape 267"/>
          <p:cNvPicPr/>
          <p:nvPr/>
        </p:nvPicPr>
        <p:blipFill>
          <a:blip r:embed="rId4"/>
          <a:stretch/>
        </p:blipFill>
        <p:spPr>
          <a:xfrm>
            <a:off x="4575896" y="3488530"/>
            <a:ext cx="1995315" cy="2247252"/>
          </a:xfrm>
          <a:prstGeom prst="rect">
            <a:avLst/>
          </a:prstGeom>
        </p:spPr>
      </p:pic>
      <p:pic>
        <p:nvPicPr>
          <p:cNvPr id="34" name="Shape 269"/>
          <p:cNvPicPr/>
          <p:nvPr/>
        </p:nvPicPr>
        <p:blipFill>
          <a:blip r:embed="rId5"/>
          <a:stretch/>
        </p:blipFill>
        <p:spPr>
          <a:xfrm>
            <a:off x="6683432" y="3476408"/>
            <a:ext cx="2011680" cy="2232660"/>
          </a:xfrm>
          <a:prstGeom prst="rect">
            <a:avLst/>
          </a:prstGeom>
        </p:spPr>
      </p:pic>
      <p:sp>
        <p:nvSpPr>
          <p:cNvPr id="35" name="TextBox 34"/>
          <p:cNvSpPr txBox="1"/>
          <p:nvPr/>
        </p:nvSpPr>
        <p:spPr>
          <a:xfrm>
            <a:off x="2570708" y="5926613"/>
            <a:ext cx="1409007" cy="1174420"/>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Tiết</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kiệm</a:t>
            </a:r>
            <a:endParaRPr lang="en-US" sz="2800" b="1" dirty="0">
              <a:solidFill>
                <a:srgbClr val="0000FF"/>
              </a:solidFill>
              <a:latin typeface="Arial" pitchFamily="34" charset="0"/>
              <a:ea typeface="Arial" panose="020B0604020202020204" pitchFamily="34" charset="0"/>
              <a:cs typeface="Arial" pitchFamily="34" charset="0"/>
            </a:endParaRPr>
          </a:p>
        </p:txBody>
      </p:sp>
      <p:sp>
        <p:nvSpPr>
          <p:cNvPr id="36" name="TextBox 35"/>
          <p:cNvSpPr txBox="1"/>
          <p:nvPr/>
        </p:nvSpPr>
        <p:spPr>
          <a:xfrm>
            <a:off x="4838005" y="5909982"/>
            <a:ext cx="1409007" cy="1174420"/>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Lãng</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phí</a:t>
            </a:r>
            <a:r>
              <a:rPr lang="en-US" sz="2800" b="1" dirty="0" smtClean="0">
                <a:solidFill>
                  <a:srgbClr val="0000FF"/>
                </a:solidFill>
                <a:latin typeface="Arial" pitchFamily="34" charset="0"/>
                <a:ea typeface="Arial" panose="020B0604020202020204" pitchFamily="34" charset="0"/>
                <a:cs typeface="Arial" pitchFamily="34" charset="0"/>
              </a:rPr>
              <a:t> </a:t>
            </a:r>
            <a:endParaRPr lang="en-US" sz="2800" b="1" dirty="0">
              <a:solidFill>
                <a:srgbClr val="0000FF"/>
              </a:solidFill>
              <a:latin typeface="Arial" pitchFamily="34" charset="0"/>
              <a:ea typeface="Arial" panose="020B0604020202020204" pitchFamily="34" charset="0"/>
              <a:cs typeface="Arial" pitchFamily="34" charset="0"/>
            </a:endParaRPr>
          </a:p>
        </p:txBody>
      </p:sp>
      <p:sp>
        <p:nvSpPr>
          <p:cNvPr id="37" name="TextBox 36"/>
          <p:cNvSpPr txBox="1"/>
          <p:nvPr/>
        </p:nvSpPr>
        <p:spPr>
          <a:xfrm>
            <a:off x="7084519" y="5862878"/>
            <a:ext cx="1409007" cy="1174420"/>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Lãng</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phí</a:t>
            </a:r>
            <a:r>
              <a:rPr lang="en-US" sz="2800" b="1" dirty="0" smtClean="0">
                <a:solidFill>
                  <a:srgbClr val="0000FF"/>
                </a:solidFill>
                <a:latin typeface="Arial" pitchFamily="34" charset="0"/>
                <a:ea typeface="Arial" panose="020B0604020202020204" pitchFamily="34" charset="0"/>
                <a:cs typeface="Arial" pitchFamily="34" charset="0"/>
              </a:rPr>
              <a:t> </a:t>
            </a:r>
            <a:endParaRPr lang="en-US" sz="2800" b="1" dirty="0">
              <a:solidFill>
                <a:srgbClr val="0000FF"/>
              </a:solidFill>
              <a:latin typeface="Arial" pitchFamily="34" charset="0"/>
              <a:ea typeface="Arial" panose="020B0604020202020204" pitchFamily="34" charset="0"/>
              <a:cs typeface="Arial" pitchFamily="34" charset="0"/>
            </a:endParaRPr>
          </a:p>
        </p:txBody>
      </p:sp>
    </p:spTree>
    <p:extLst>
      <p:ext uri="{BB962C8B-B14F-4D97-AF65-F5344CB8AC3E}">
        <p14:creationId xmlns:p14="http://schemas.microsoft.com/office/powerpoint/2010/main" val="65275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edge">
                                      <p:cBhvr>
                                        <p:cTn id="7" dur="2000"/>
                                        <p:tgtEl>
                                          <p:spTgt spid="31"/>
                                        </p:tgtEl>
                                      </p:cBhvr>
                                    </p:animEffect>
                                  </p:childTnLst>
                                </p:cTn>
                              </p:par>
                              <p:par>
                                <p:cTn id="8" presetID="2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edge">
                                      <p:cBhvr>
                                        <p:cTn id="10" dur="2000"/>
                                        <p:tgtEl>
                                          <p:spTgt spid="32"/>
                                        </p:tgtEl>
                                      </p:cBhvr>
                                    </p:animEffect>
                                  </p:childTnLst>
                                </p:cTn>
                              </p:par>
                              <p:par>
                                <p:cTn id="11" presetID="2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edge">
                                      <p:cBhvr>
                                        <p:cTn id="13" dur="2000"/>
                                        <p:tgtEl>
                                          <p:spTgt spid="33"/>
                                        </p:tgtEl>
                                      </p:cBhvr>
                                    </p:animEffect>
                                  </p:childTnLst>
                                </p:cTn>
                              </p:par>
                              <p:par>
                                <p:cTn id="14" presetID="2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edge">
                                      <p:cBhvr>
                                        <p:cTn id="16" dur="2000"/>
                                        <p:tgtEl>
                                          <p:spTgt spid="3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heel(1)">
                                      <p:cBhvr>
                                        <p:cTn id="24" dur="2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heel(1)">
                                      <p:cBhvr>
                                        <p:cTn id="29" dur="20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heel(1)">
                                      <p:cBhvr>
                                        <p:cTn id="34" dur="20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heel(1)">
                                      <p:cBhvr>
                                        <p:cTn id="39"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P spid="35" grpId="0" animBg="1"/>
      <p:bldP spid="36"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9144000" cy="6831250"/>
          </a:xfrm>
          <a:prstGeom prst="rect">
            <a:avLst/>
          </a:prstGeom>
          <a:noFill/>
        </p:spPr>
      </p:pic>
      <p:sp>
        <p:nvSpPr>
          <p:cNvPr id="9" name="Rectangle 6"/>
          <p:cNvSpPr>
            <a:spLocks noChangeArrowheads="1"/>
          </p:cNvSpPr>
          <p:nvPr/>
        </p:nvSpPr>
        <p:spPr bwMode="auto">
          <a:xfrm>
            <a:off x="5049982" y="824413"/>
            <a:ext cx="3902822" cy="5011628"/>
          </a:xfrm>
          <a:prstGeom prst="rect">
            <a:avLst/>
          </a:prstGeom>
          <a:solidFill>
            <a:schemeClr val="bg1"/>
          </a:solidFill>
          <a:ln w="28575">
            <a:solidFill>
              <a:schemeClr val="bg1"/>
            </a:solidFill>
          </a:ln>
          <a:effectLs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lgn="just">
              <a:lnSpc>
                <a:spcPct val="150000"/>
              </a:lnSpc>
            </a:pPr>
            <a:r>
              <a:rPr lang="vi-VN" altLang="en-US" sz="2400" dirty="0" smtClean="0">
                <a:latin typeface="Sitka Subheading" pitchFamily="2" charset="0"/>
                <a:ea typeface="Cambria" panose="02040503050406030204" pitchFamily="18" charset="0"/>
                <a:cs typeface="Cambria" panose="02040503050406030204" pitchFamily="18" charset="0"/>
              </a:rPr>
              <a:t/>
            </a:r>
            <a:br>
              <a:rPr lang="vi-VN" altLang="en-US" sz="2400" dirty="0" smtClean="0">
                <a:latin typeface="Sitka Subheading" pitchFamily="2" charset="0"/>
                <a:ea typeface="Cambria" panose="02040503050406030204" pitchFamily="18" charset="0"/>
                <a:cs typeface="Cambria" panose="02040503050406030204" pitchFamily="18" charset="0"/>
              </a:rPr>
            </a:br>
            <a:endParaRPr lang="en-US" altLang="en-US" sz="2400" dirty="0" smtClean="0">
              <a:latin typeface="Sitka Subheading" pitchFamily="2" charset="0"/>
              <a:ea typeface="Cambria" panose="02040503050406030204" pitchFamily="18" charset="0"/>
              <a:cs typeface="Cambria" panose="02040503050406030204" pitchFamily="18" charset="0"/>
            </a:endParaRPr>
          </a:p>
          <a:p>
            <a:pPr indent="12700" algn="just">
              <a:lnSpc>
                <a:spcPct val="150000"/>
              </a:lnSpc>
            </a:pPr>
            <a:r>
              <a:rPr lang="en-US" sz="2400" b="1" dirty="0" err="1" smtClean="0">
                <a:latin typeface="Sitka Subheading" pitchFamily="2" charset="0"/>
              </a:rPr>
              <a:t>Hậu</a:t>
            </a:r>
            <a:r>
              <a:rPr lang="en-US" sz="2400" b="1" dirty="0" smtClean="0">
                <a:latin typeface="Sitka Subheading" pitchFamily="2" charset="0"/>
              </a:rPr>
              <a:t> </a:t>
            </a:r>
            <a:r>
              <a:rPr lang="en-US" sz="2400" b="1" dirty="0" err="1" smtClean="0">
                <a:latin typeface="Sitka Subheading" pitchFamily="2" charset="0"/>
              </a:rPr>
              <a:t>quả</a:t>
            </a:r>
            <a:r>
              <a:rPr lang="en-US" sz="2400" b="1" dirty="0" smtClean="0">
                <a:latin typeface="Sitka Subheading" pitchFamily="2" charset="0"/>
              </a:rPr>
              <a:t> </a:t>
            </a:r>
            <a:r>
              <a:rPr lang="en-US" sz="2400" b="1" dirty="0" err="1" smtClean="0">
                <a:latin typeface="Sitka Subheading" pitchFamily="2" charset="0"/>
              </a:rPr>
              <a:t>của</a:t>
            </a:r>
            <a:r>
              <a:rPr lang="en-US" sz="2400" b="1" dirty="0" smtClean="0">
                <a:latin typeface="Sitka Subheading" pitchFamily="2" charset="0"/>
              </a:rPr>
              <a:t> </a:t>
            </a:r>
            <a:r>
              <a:rPr lang="en-US" sz="2400" b="1" dirty="0" err="1" smtClean="0">
                <a:latin typeface="Sitka Subheading" pitchFamily="2" charset="0"/>
              </a:rPr>
              <a:t>những</a:t>
            </a:r>
            <a:r>
              <a:rPr lang="en-US" sz="2400" b="1" dirty="0" smtClean="0">
                <a:latin typeface="Sitka Subheading" pitchFamily="2" charset="0"/>
              </a:rPr>
              <a:t> </a:t>
            </a:r>
            <a:r>
              <a:rPr lang="en-US" sz="2400" b="1" dirty="0" err="1" smtClean="0">
                <a:latin typeface="Sitka Subheading" pitchFamily="2" charset="0"/>
              </a:rPr>
              <a:t>hành</a:t>
            </a:r>
            <a:r>
              <a:rPr lang="en-US" sz="2400" b="1" dirty="0" smtClean="0">
                <a:latin typeface="Sitka Subheading" pitchFamily="2" charset="0"/>
              </a:rPr>
              <a:t> vi </a:t>
            </a:r>
            <a:r>
              <a:rPr lang="en-US" sz="2400" b="1" dirty="0" err="1" smtClean="0">
                <a:latin typeface="Sitka Subheading" pitchFamily="2" charset="0"/>
              </a:rPr>
              <a:t>lãng</a:t>
            </a:r>
            <a:r>
              <a:rPr lang="en-US" sz="2400" b="1" dirty="0" smtClean="0">
                <a:latin typeface="Sitka Subheading" pitchFamily="2" charset="0"/>
              </a:rPr>
              <a:t> </a:t>
            </a:r>
            <a:r>
              <a:rPr lang="en-US" sz="2400" b="1" dirty="0" err="1" smtClean="0">
                <a:latin typeface="Sitka Subheading" pitchFamily="2" charset="0"/>
              </a:rPr>
              <a:t>phí</a:t>
            </a:r>
            <a:r>
              <a:rPr lang="en-US" sz="2400" b="1" dirty="0" smtClean="0">
                <a:latin typeface="Sitka Subheading" pitchFamily="2" charset="0"/>
              </a:rPr>
              <a:t>: </a:t>
            </a:r>
            <a:r>
              <a:rPr lang="en-US" sz="2400" dirty="0" err="1" smtClean="0">
                <a:latin typeface="Sitka Subheading" pitchFamily="2" charset="0"/>
              </a:rPr>
              <a:t>tốn</a:t>
            </a:r>
            <a:r>
              <a:rPr lang="en-US" sz="2400" dirty="0" smtClean="0">
                <a:latin typeface="Sitka Subheading" pitchFamily="2" charset="0"/>
              </a:rPr>
              <a:t> </a:t>
            </a:r>
            <a:r>
              <a:rPr lang="en-US" sz="2400" dirty="0" err="1" smtClean="0">
                <a:latin typeface="Sitka Subheading" pitchFamily="2" charset="0"/>
              </a:rPr>
              <a:t>kém</a:t>
            </a:r>
            <a:r>
              <a:rPr lang="en-US" sz="2400" dirty="0" smtClean="0">
                <a:latin typeface="Sitka Subheading" pitchFamily="2" charset="0"/>
              </a:rPr>
              <a:t> </a:t>
            </a:r>
            <a:r>
              <a:rPr lang="en-US" sz="2400" dirty="0" err="1" smtClean="0">
                <a:latin typeface="Sitka Subheading" pitchFamily="2" charset="0"/>
              </a:rPr>
              <a:t>tiền</a:t>
            </a:r>
            <a:r>
              <a:rPr lang="en-US" sz="2400" dirty="0" smtClean="0">
                <a:latin typeface="Sitka Subheading" pitchFamily="2" charset="0"/>
              </a:rPr>
              <a:t> </a:t>
            </a:r>
            <a:r>
              <a:rPr lang="en-US" sz="2400" dirty="0" err="1" smtClean="0">
                <a:latin typeface="Sitka Subheading" pitchFamily="2" charset="0"/>
              </a:rPr>
              <a:t>bạc</a:t>
            </a:r>
            <a:r>
              <a:rPr lang="en-US" sz="2400" dirty="0" smtClean="0">
                <a:latin typeface="Sitka Subheading" pitchFamily="2" charset="0"/>
              </a:rPr>
              <a:t> </a:t>
            </a:r>
            <a:r>
              <a:rPr lang="en-US" sz="2400" dirty="0" err="1" smtClean="0">
                <a:latin typeface="Sitka Subheading" pitchFamily="2" charset="0"/>
              </a:rPr>
              <a:t>của</a:t>
            </a:r>
            <a:r>
              <a:rPr lang="en-US" sz="2400" dirty="0" smtClean="0">
                <a:latin typeface="Sitka Subheading" pitchFamily="2" charset="0"/>
              </a:rPr>
              <a:t> </a:t>
            </a:r>
            <a:r>
              <a:rPr lang="en-US" sz="2400" dirty="0" err="1" smtClean="0">
                <a:latin typeface="Sitka Subheading" pitchFamily="2" charset="0"/>
              </a:rPr>
              <a:t>gia</a:t>
            </a:r>
            <a:r>
              <a:rPr lang="en-US" sz="2400" dirty="0" smtClean="0">
                <a:latin typeface="Sitka Subheading" pitchFamily="2" charset="0"/>
              </a:rPr>
              <a:t> </a:t>
            </a:r>
            <a:r>
              <a:rPr lang="en-US" sz="2400" dirty="0" err="1" smtClean="0">
                <a:latin typeface="Sitka Subheading" pitchFamily="2" charset="0"/>
              </a:rPr>
              <a:t>đình</a:t>
            </a:r>
            <a:r>
              <a:rPr lang="en-US" sz="2400" dirty="0" smtClean="0">
                <a:latin typeface="Sitka Subheading" pitchFamily="2" charset="0"/>
              </a:rPr>
              <a:t>, </a:t>
            </a:r>
            <a:r>
              <a:rPr lang="en-US" sz="2400" dirty="0" err="1" smtClean="0">
                <a:latin typeface="Sitka Subheading" pitchFamily="2" charset="0"/>
              </a:rPr>
              <a:t>tài</a:t>
            </a:r>
            <a:r>
              <a:rPr lang="en-US" sz="2400" dirty="0" smtClean="0">
                <a:latin typeface="Sitka Subheading" pitchFamily="2" charset="0"/>
              </a:rPr>
              <a:t> </a:t>
            </a:r>
            <a:r>
              <a:rPr lang="en-US" sz="2400" dirty="0" err="1" smtClean="0">
                <a:latin typeface="Sitka Subheading" pitchFamily="2" charset="0"/>
              </a:rPr>
              <a:t>nguyên</a:t>
            </a:r>
            <a:r>
              <a:rPr lang="en-US" sz="2400" dirty="0" smtClean="0">
                <a:latin typeface="Sitka Subheading" pitchFamily="2" charset="0"/>
              </a:rPr>
              <a:t> </a:t>
            </a:r>
            <a:r>
              <a:rPr lang="en-US" sz="2400" dirty="0" err="1" smtClean="0">
                <a:latin typeface="Sitka Subheading" pitchFamily="2" charset="0"/>
              </a:rPr>
              <a:t>của</a:t>
            </a:r>
            <a:r>
              <a:rPr lang="en-US" sz="2400" dirty="0" smtClean="0">
                <a:latin typeface="Sitka Subheading" pitchFamily="2" charset="0"/>
              </a:rPr>
              <a:t> </a:t>
            </a:r>
            <a:r>
              <a:rPr lang="en-US" sz="2400" dirty="0" err="1" smtClean="0">
                <a:latin typeface="Sitka Subheading" pitchFamily="2" charset="0"/>
              </a:rPr>
              <a:t>xã</a:t>
            </a:r>
            <a:r>
              <a:rPr lang="en-US" sz="2400" dirty="0" smtClean="0">
                <a:latin typeface="Sitka Subheading" pitchFamily="2" charset="0"/>
              </a:rPr>
              <a:t> </a:t>
            </a:r>
            <a:r>
              <a:rPr lang="en-US" sz="2400" dirty="0" err="1" smtClean="0">
                <a:latin typeface="Sitka Subheading" pitchFamily="2" charset="0"/>
              </a:rPr>
              <a:t>hội</a:t>
            </a:r>
            <a:r>
              <a:rPr lang="en-US" sz="2400" dirty="0" smtClean="0">
                <a:latin typeface="Sitka Subheading" pitchFamily="2" charset="0"/>
              </a:rPr>
              <a:t> </a:t>
            </a:r>
            <a:r>
              <a:rPr lang="en-US" sz="2400" dirty="0" err="1" smtClean="0">
                <a:latin typeface="Sitka Subheading" pitchFamily="2" charset="0"/>
              </a:rPr>
              <a:t>và</a:t>
            </a:r>
            <a:r>
              <a:rPr lang="en-US" sz="2400" dirty="0" smtClean="0">
                <a:latin typeface="Sitka Subheading" pitchFamily="2" charset="0"/>
              </a:rPr>
              <a:t> </a:t>
            </a:r>
            <a:r>
              <a:rPr lang="en-US" sz="2400" dirty="0" err="1" smtClean="0">
                <a:latin typeface="Sitka Subheading" pitchFamily="2" charset="0"/>
              </a:rPr>
              <a:t>lãng</a:t>
            </a:r>
            <a:r>
              <a:rPr lang="en-US" sz="2400" dirty="0" smtClean="0">
                <a:latin typeface="Sitka Subheading" pitchFamily="2" charset="0"/>
              </a:rPr>
              <a:t> </a:t>
            </a:r>
            <a:r>
              <a:rPr lang="en-US" sz="2400" dirty="0" err="1" smtClean="0">
                <a:latin typeface="Sitka Subheading" pitchFamily="2" charset="0"/>
              </a:rPr>
              <a:t>phí</a:t>
            </a:r>
            <a:r>
              <a:rPr lang="en-US" sz="2400" dirty="0" smtClean="0">
                <a:latin typeface="Sitka Subheading" pitchFamily="2" charset="0"/>
              </a:rPr>
              <a:t> </a:t>
            </a:r>
            <a:r>
              <a:rPr lang="en-US" sz="2400" dirty="0" err="1" smtClean="0">
                <a:latin typeface="Sitka Subheading" pitchFamily="2" charset="0"/>
              </a:rPr>
              <a:t>với</a:t>
            </a:r>
            <a:r>
              <a:rPr lang="en-US" sz="2400" dirty="0" smtClean="0">
                <a:latin typeface="Sitka Subheading" pitchFamily="2" charset="0"/>
              </a:rPr>
              <a:t> </a:t>
            </a:r>
            <a:r>
              <a:rPr lang="en-US" sz="2400" dirty="0" err="1" smtClean="0">
                <a:latin typeface="Sitka Subheading" pitchFamily="2" charset="0"/>
              </a:rPr>
              <a:t>thời</a:t>
            </a:r>
            <a:r>
              <a:rPr lang="en-US" sz="2400" dirty="0" smtClean="0">
                <a:latin typeface="Sitka Subheading" pitchFamily="2" charset="0"/>
              </a:rPr>
              <a:t> </a:t>
            </a:r>
            <a:r>
              <a:rPr lang="en-US" sz="2400" dirty="0" err="1" smtClean="0">
                <a:latin typeface="Sitka Subheading" pitchFamily="2" charset="0"/>
              </a:rPr>
              <a:t>gian</a:t>
            </a:r>
            <a:r>
              <a:rPr lang="en-US" sz="2400" dirty="0" smtClean="0">
                <a:latin typeface="Sitka Subheading" pitchFamily="2" charset="0"/>
              </a:rPr>
              <a:t> </a:t>
            </a:r>
            <a:r>
              <a:rPr lang="en-US" sz="2400" dirty="0" err="1" smtClean="0">
                <a:latin typeface="Sitka Subheading" pitchFamily="2" charset="0"/>
              </a:rPr>
              <a:t>của</a:t>
            </a:r>
            <a:r>
              <a:rPr lang="en-US" sz="2400" dirty="0" smtClean="0">
                <a:latin typeface="Sitka Subheading" pitchFamily="2" charset="0"/>
              </a:rPr>
              <a:t> </a:t>
            </a:r>
            <a:r>
              <a:rPr lang="en-US" sz="2400" dirty="0" err="1" smtClean="0">
                <a:latin typeface="Sitka Subheading" pitchFamily="2" charset="0"/>
              </a:rPr>
              <a:t>chúng</a:t>
            </a:r>
            <a:r>
              <a:rPr lang="en-US" sz="2400" dirty="0" smtClean="0">
                <a:latin typeface="Sitka Subheading" pitchFamily="2" charset="0"/>
              </a:rPr>
              <a:t> </a:t>
            </a:r>
            <a:r>
              <a:rPr lang="en-US" sz="2400" dirty="0" err="1" smtClean="0">
                <a:latin typeface="Sitka Subheading" pitchFamily="2" charset="0"/>
              </a:rPr>
              <a:t>ta</a:t>
            </a:r>
            <a:r>
              <a:rPr lang="en-US" sz="2400" dirty="0" smtClean="0">
                <a:latin typeface="Sitka Subheading" pitchFamily="2" charset="0"/>
              </a:rPr>
              <a:t>.   </a:t>
            </a:r>
          </a:p>
          <a:p>
            <a:pPr indent="12700" algn="just">
              <a:lnSpc>
                <a:spcPct val="150000"/>
              </a:lnSpc>
            </a:pPr>
            <a:r>
              <a:rPr lang="en-US" sz="2400" dirty="0" smtClean="0">
                <a:latin typeface="Sitka Subheading" pitchFamily="2" charset="0"/>
              </a:rPr>
              <a:t>                      </a:t>
            </a:r>
            <a:endParaRPr lang="vi-VN" altLang="en-US" sz="2400" b="1" dirty="0" smtClean="0">
              <a:latin typeface="Sitka Subheading" pitchFamily="2" charset="0"/>
              <a:ea typeface="Cambria" panose="02040503050406030204" pitchFamily="18" charset="0"/>
              <a:cs typeface="Arial" pitchFamily="34" charset="0"/>
            </a:endParaRPr>
          </a:p>
        </p:txBody>
      </p:sp>
      <p:sp>
        <p:nvSpPr>
          <p:cNvPr id="30" name="Rectangle 13"/>
          <p:cNvSpPr>
            <a:spLocks noChangeArrowheads="1"/>
          </p:cNvSpPr>
          <p:nvPr/>
        </p:nvSpPr>
        <p:spPr bwMode="auto">
          <a:xfrm>
            <a:off x="0" y="0"/>
            <a:ext cx="9144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33" name="Shape 267"/>
          <p:cNvPicPr/>
          <p:nvPr/>
        </p:nvPicPr>
        <p:blipFill>
          <a:blip r:embed="rId3"/>
          <a:stretch/>
        </p:blipFill>
        <p:spPr>
          <a:xfrm>
            <a:off x="199246" y="2161309"/>
            <a:ext cx="1995315" cy="2277688"/>
          </a:xfrm>
          <a:prstGeom prst="rect">
            <a:avLst/>
          </a:prstGeom>
        </p:spPr>
      </p:pic>
      <p:pic>
        <p:nvPicPr>
          <p:cNvPr id="34" name="Shape 269"/>
          <p:cNvPicPr/>
          <p:nvPr/>
        </p:nvPicPr>
        <p:blipFill>
          <a:blip r:embed="rId4"/>
          <a:stretch/>
        </p:blipFill>
        <p:spPr>
          <a:xfrm>
            <a:off x="2730731" y="2161310"/>
            <a:ext cx="2011680" cy="2317477"/>
          </a:xfrm>
          <a:prstGeom prst="rect">
            <a:avLst/>
          </a:prstGeom>
        </p:spPr>
      </p:pic>
      <p:sp>
        <p:nvSpPr>
          <p:cNvPr id="36" name="TextBox 35"/>
          <p:cNvSpPr txBox="1"/>
          <p:nvPr/>
        </p:nvSpPr>
        <p:spPr>
          <a:xfrm>
            <a:off x="523699" y="5211713"/>
            <a:ext cx="1409007" cy="1174420"/>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Lãng</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phí</a:t>
            </a:r>
            <a:r>
              <a:rPr lang="en-US" sz="2800" b="1" dirty="0" smtClean="0">
                <a:solidFill>
                  <a:srgbClr val="0000FF"/>
                </a:solidFill>
                <a:latin typeface="Arial" pitchFamily="34" charset="0"/>
                <a:ea typeface="Arial" panose="020B0604020202020204" pitchFamily="34" charset="0"/>
                <a:cs typeface="Arial" pitchFamily="34" charset="0"/>
              </a:rPr>
              <a:t> </a:t>
            </a:r>
            <a:endParaRPr lang="en-US" sz="2800" b="1" dirty="0">
              <a:solidFill>
                <a:srgbClr val="0000FF"/>
              </a:solidFill>
              <a:latin typeface="Arial" pitchFamily="34" charset="0"/>
              <a:ea typeface="Arial" panose="020B0604020202020204" pitchFamily="34" charset="0"/>
              <a:cs typeface="Arial" pitchFamily="34" charset="0"/>
            </a:endParaRPr>
          </a:p>
        </p:txBody>
      </p:sp>
      <p:sp>
        <p:nvSpPr>
          <p:cNvPr id="37" name="TextBox 36"/>
          <p:cNvSpPr txBox="1"/>
          <p:nvPr/>
        </p:nvSpPr>
        <p:spPr>
          <a:xfrm>
            <a:off x="2770213" y="5164609"/>
            <a:ext cx="1409007" cy="1174420"/>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Lãng</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phí</a:t>
            </a:r>
            <a:r>
              <a:rPr lang="en-US" sz="2800" b="1" dirty="0" smtClean="0">
                <a:solidFill>
                  <a:srgbClr val="0000FF"/>
                </a:solidFill>
                <a:latin typeface="Arial" pitchFamily="34" charset="0"/>
                <a:ea typeface="Arial" panose="020B0604020202020204" pitchFamily="34" charset="0"/>
                <a:cs typeface="Arial" pitchFamily="34" charset="0"/>
              </a:rPr>
              <a:t> </a:t>
            </a:r>
            <a:endParaRPr lang="en-US" sz="2800" b="1" dirty="0">
              <a:solidFill>
                <a:srgbClr val="0000FF"/>
              </a:solidFill>
              <a:latin typeface="Arial" pitchFamily="34" charset="0"/>
              <a:ea typeface="Arial" panose="020B0604020202020204" pitchFamily="34" charset="0"/>
              <a:cs typeface="Arial" pitchFamily="34" charset="0"/>
            </a:endParaRPr>
          </a:p>
        </p:txBody>
      </p:sp>
    </p:spTree>
    <p:extLst>
      <p:ext uri="{BB962C8B-B14F-4D97-AF65-F5344CB8AC3E}">
        <p14:creationId xmlns:p14="http://schemas.microsoft.com/office/powerpoint/2010/main" val="316893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676400" y="685800"/>
            <a:ext cx="5481554" cy="823302"/>
          </a:xfrm>
          <a:prstGeom prst="rect">
            <a:avLst/>
          </a:prstGeom>
          <a:solidFill>
            <a:schemeClr val="bg1"/>
          </a:solidFill>
          <a:ln w="9525">
            <a:noFill/>
            <a:miter lim="800000"/>
            <a:headEnd/>
            <a:tailEnd/>
          </a:ln>
        </p:spPr>
        <p:txBody>
          <a:bodyPr wrap="square" anchor="ctr">
            <a:spAutoFit/>
          </a:bodyPr>
          <a:lstStyle/>
          <a:p>
            <a:pPr algn="ctr">
              <a:lnSpc>
                <a:spcPct val="150000"/>
              </a:lnSpc>
            </a:pPr>
            <a:r>
              <a:rPr lang="en-US" sz="3600" b="1" dirty="0" smtClean="0">
                <a:solidFill>
                  <a:srgbClr val="FF0000"/>
                </a:solidFill>
                <a:latin typeface="Sitka Subheading" pitchFamily="2" charset="0"/>
              </a:rPr>
              <a:t>BÀI 8: TIẾT  KIỆM</a:t>
            </a:r>
            <a:endParaRPr lang="vi-VN" sz="3600" b="1" dirty="0">
              <a:solidFill>
                <a:srgbClr val="FF0000"/>
              </a:solidFill>
              <a:latin typeface="Sitka Subheading" pitchFamily="2" charset="0"/>
            </a:endParaRPr>
          </a:p>
        </p:txBody>
      </p:sp>
      <p:sp>
        <p:nvSpPr>
          <p:cNvPr id="21" name="文本框 15"/>
          <p:cNvSpPr txBox="1">
            <a:spLocks noChangeArrowheads="1"/>
          </p:cNvSpPr>
          <p:nvPr/>
        </p:nvSpPr>
        <p:spPr bwMode="auto">
          <a:xfrm>
            <a:off x="609600" y="1295400"/>
            <a:ext cx="8077200" cy="3970318"/>
          </a:xfrm>
          <a:prstGeom prst="rect">
            <a:avLst/>
          </a:prstGeom>
          <a:solidFill>
            <a:schemeClr val="bg1"/>
          </a:solidFill>
          <a:ln w="9525">
            <a:noFill/>
            <a:miter lim="800000"/>
            <a:headEnd/>
            <a:tailEnd/>
          </a:ln>
        </p:spPr>
        <p:txBody>
          <a:bodyPr wrap="square">
            <a:spAutoFit/>
          </a:bodyPr>
          <a:lstStyle/>
          <a:p>
            <a:pPr algn="just" defTabSz="457200">
              <a:lnSpc>
                <a:spcPct val="150000"/>
              </a:lnSpc>
            </a:pPr>
            <a:r>
              <a:rPr lang="en-US" altLang="zh-CN" sz="2400" b="1" dirty="0" smtClean="0">
                <a:latin typeface="Sitka Heading" pitchFamily="2" charset="0"/>
                <a:ea typeface="华康海报体W12"/>
                <a:cs typeface="Times New Roman" pitchFamily="18" charset="0"/>
              </a:rPr>
              <a:t>I. </a:t>
            </a:r>
            <a:r>
              <a:rPr lang="en-US" altLang="zh-CN" sz="2400" b="1" dirty="0" err="1" smtClean="0">
                <a:latin typeface="Sitka Heading" pitchFamily="2" charset="0"/>
                <a:ea typeface="华康海报体W12"/>
                <a:cs typeface="Times New Roman" pitchFamily="18" charset="0"/>
              </a:rPr>
              <a:t>Khởi</a:t>
            </a:r>
            <a:r>
              <a:rPr lang="en-US" altLang="zh-CN" sz="2400" b="1" dirty="0" smtClean="0">
                <a:latin typeface="Sitka Heading" pitchFamily="2" charset="0"/>
                <a:ea typeface="华康海报体W12"/>
                <a:cs typeface="Times New Roman" pitchFamily="18" charset="0"/>
              </a:rPr>
              <a:t> </a:t>
            </a:r>
            <a:r>
              <a:rPr lang="en-US" altLang="zh-CN" sz="2400" b="1" dirty="0" err="1" smtClean="0">
                <a:latin typeface="Sitka Heading" pitchFamily="2" charset="0"/>
                <a:ea typeface="华康海报体W12"/>
                <a:cs typeface="Times New Roman" pitchFamily="18" charset="0"/>
              </a:rPr>
              <a:t>động</a:t>
            </a:r>
            <a:endParaRPr lang="en-US" altLang="zh-CN" sz="2400" b="1" dirty="0" smtClean="0">
              <a:latin typeface="Sitka Heading" pitchFamily="2" charset="0"/>
              <a:ea typeface="华康海报体W12"/>
              <a:cs typeface="Times New Roman" pitchFamily="18" charset="0"/>
            </a:endParaRPr>
          </a:p>
          <a:p>
            <a:pPr algn="just" defTabSz="457200">
              <a:lnSpc>
                <a:spcPct val="150000"/>
              </a:lnSpc>
            </a:pPr>
            <a:r>
              <a:rPr lang="en-US" altLang="zh-CN" sz="2400" b="1" dirty="0" smtClean="0">
                <a:latin typeface="Sitka Heading" pitchFamily="2" charset="0"/>
                <a:ea typeface="华康海报体W12"/>
                <a:cs typeface="Times New Roman" pitchFamily="18" charset="0"/>
              </a:rPr>
              <a:t>II. </a:t>
            </a:r>
            <a:r>
              <a:rPr lang="en-US" altLang="zh-CN" sz="2400" b="1" dirty="0" err="1" smtClean="0">
                <a:latin typeface="Sitka Heading" pitchFamily="2" charset="0"/>
                <a:ea typeface="华康海报体W12"/>
                <a:cs typeface="Times New Roman" pitchFamily="18" charset="0"/>
              </a:rPr>
              <a:t>Khám</a:t>
            </a:r>
            <a:r>
              <a:rPr lang="en-US" altLang="zh-CN" sz="2400" b="1" dirty="0" smtClean="0">
                <a:latin typeface="Sitka Heading" pitchFamily="2" charset="0"/>
                <a:ea typeface="华康海报体W12"/>
                <a:cs typeface="Times New Roman" pitchFamily="18" charset="0"/>
              </a:rPr>
              <a:t> </a:t>
            </a:r>
            <a:r>
              <a:rPr lang="en-US" altLang="zh-CN" sz="2400" b="1" dirty="0" err="1" smtClean="0">
                <a:latin typeface="Sitka Heading" pitchFamily="2" charset="0"/>
                <a:ea typeface="华康海报体W12"/>
                <a:cs typeface="Times New Roman" pitchFamily="18" charset="0"/>
              </a:rPr>
              <a:t>phá</a:t>
            </a:r>
            <a:endParaRPr lang="zh-CN" altLang="en-US" sz="2400" b="1" dirty="0" smtClean="0">
              <a:latin typeface="Sitka Heading" pitchFamily="2" charset="0"/>
              <a:ea typeface="华康海报体W12"/>
              <a:cs typeface="Times New Roman" pitchFamily="18" charset="0"/>
            </a:endParaRPr>
          </a:p>
          <a:p>
            <a:pPr algn="just" defTabSz="457200">
              <a:lnSpc>
                <a:spcPct val="150000"/>
              </a:lnSpc>
            </a:pPr>
            <a:r>
              <a:rPr lang="en-US" altLang="zh-CN" sz="2400" b="1" dirty="0" smtClean="0">
                <a:latin typeface="Sitka Heading" pitchFamily="2" charset="0"/>
                <a:ea typeface="华康海报体W12"/>
                <a:cs typeface="Times New Roman" pitchFamily="18" charset="0"/>
              </a:rPr>
              <a:t>3/ Ý </a:t>
            </a:r>
            <a:r>
              <a:rPr lang="en-US" altLang="zh-CN" sz="2400" b="1" dirty="0" err="1" smtClean="0">
                <a:latin typeface="Sitka Heading" pitchFamily="2" charset="0"/>
                <a:ea typeface="华康海报体W12"/>
                <a:cs typeface="Times New Roman" pitchFamily="18" charset="0"/>
              </a:rPr>
              <a:t>nghĩa</a:t>
            </a:r>
            <a:endParaRPr lang="en-US" altLang="zh-CN" sz="2400" b="1" dirty="0" smtClean="0">
              <a:latin typeface="Sitka Heading" pitchFamily="2" charset="0"/>
              <a:ea typeface="华康海报体W12"/>
              <a:cs typeface="Times New Roman" pitchFamily="18" charset="0"/>
            </a:endParaRPr>
          </a:p>
          <a:p>
            <a:pPr algn="just" defTabSz="457200">
              <a:lnSpc>
                <a:spcPct val="150000"/>
              </a:lnSpc>
            </a:pPr>
            <a:r>
              <a:rPr lang="vi-VN" sz="2400" dirty="0">
                <a:latin typeface="Sitka Heading" pitchFamily="2" charset="0"/>
              </a:rPr>
              <a:t>- Tiết kiệm giúp chúng ta quý trọng kết quả lao động của bản thân mình và của người khác. </a:t>
            </a:r>
          </a:p>
          <a:p>
            <a:pPr algn="just" defTabSz="457200">
              <a:lnSpc>
                <a:spcPct val="150000"/>
              </a:lnSpc>
            </a:pPr>
            <a:r>
              <a:rPr lang="vi-VN" sz="2400" dirty="0">
                <a:latin typeface="Sitka Heading" pitchFamily="2" charset="0"/>
              </a:rPr>
              <a:t>- Khi tiết kiệm, chúng ta sẽ có điều kiện để giúp đỡ, chia sẻ với những người có hoàn cảnh khó khăn</a:t>
            </a:r>
            <a:r>
              <a:rPr lang="vi-VN" sz="2400" dirty="0" smtClean="0">
                <a:latin typeface="Sitka Heading" pitchFamily="2" charset="0"/>
              </a:rPr>
              <a:t>.</a:t>
            </a:r>
            <a:endParaRPr lang="zh-CN" altLang="en-US" sz="2400" b="1" dirty="0">
              <a:solidFill>
                <a:srgbClr val="0070C0"/>
              </a:solidFill>
              <a:latin typeface="Sitka Heading" pitchFamily="2" charset="0"/>
              <a:ea typeface="华康海报体W12"/>
              <a:cs typeface="Times New Roman" pitchFamily="18" charset="0"/>
            </a:endParaRPr>
          </a:p>
        </p:txBody>
      </p:sp>
      <p:sp>
        <p:nvSpPr>
          <p:cNvPr id="10" name="Rectangle 13"/>
          <p:cNvSpPr>
            <a:spLocks noChangeArrowheads="1"/>
          </p:cNvSpPr>
          <p:nvPr/>
        </p:nvSpPr>
        <p:spPr bwMode="auto">
          <a:xfrm>
            <a:off x="0" y="0"/>
            <a:ext cx="9144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p14="http://schemas.microsoft.com/office/powerpoint/2010/main" val="1314849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9144000" cy="6831250"/>
          </a:xfrm>
          <a:prstGeom prst="rect">
            <a:avLst/>
          </a:prstGeom>
          <a:noFill/>
        </p:spPr>
      </p:pic>
      <p:pic>
        <p:nvPicPr>
          <p:cNvPr id="6" name="Picture 5"/>
          <p:cNvPicPr>
            <a:picLocks noChangeAspect="1"/>
          </p:cNvPicPr>
          <p:nvPr/>
        </p:nvPicPr>
        <p:blipFill>
          <a:blip r:embed="rId3"/>
          <a:stretch>
            <a:fillRect/>
          </a:stretch>
        </p:blipFill>
        <p:spPr>
          <a:xfrm>
            <a:off x="8201944" y="-50055"/>
            <a:ext cx="941429" cy="937524"/>
          </a:xfrm>
          <a:prstGeom prst="rect">
            <a:avLst/>
          </a:prstGeom>
        </p:spPr>
      </p:pic>
      <p:sp>
        <p:nvSpPr>
          <p:cNvPr id="7" name="AutoShape 3"/>
          <p:cNvSpPr>
            <a:spLocks noChangeArrowheads="1"/>
          </p:cNvSpPr>
          <p:nvPr/>
        </p:nvSpPr>
        <p:spPr bwMode="gray">
          <a:xfrm>
            <a:off x="1521188" y="182875"/>
            <a:ext cx="5872942"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latin typeface="Times New Roman" panose="02020603050405020304" pitchFamily="18" charset="0"/>
                <a:cs typeface="Times New Roman" panose="02020603050405020304" pitchFamily="18" charset="0"/>
              </a:rPr>
              <a:t>TRÒ CHƠI: TÔI LÀ THUYẾT TRÌNH GIA</a:t>
            </a:r>
            <a:endParaRPr lang="en-US" altLang="en-US" sz="2400" b="1" kern="0" dirty="0">
              <a:latin typeface="Times New Roman" panose="02020603050405020304" pitchFamily="18" charset="0"/>
              <a:cs typeface="Times New Roman" panose="02020603050405020304" pitchFamily="18" charset="0"/>
            </a:endParaRPr>
          </a:p>
        </p:txBody>
      </p:sp>
      <p:pic>
        <p:nvPicPr>
          <p:cNvPr id="29" name="Shape 1"/>
          <p:cNvPicPr/>
          <p:nvPr/>
        </p:nvPicPr>
        <p:blipFill>
          <a:blip r:embed="rId4"/>
          <a:stretch/>
        </p:blipFill>
        <p:spPr>
          <a:xfrm>
            <a:off x="8189595" y="0"/>
            <a:ext cx="954405" cy="1043940"/>
          </a:xfrm>
          <a:prstGeom prst="rect">
            <a:avLst/>
          </a:prstGeom>
        </p:spPr>
      </p:pic>
      <p:sp>
        <p:nvSpPr>
          <p:cNvPr id="30" name="Rectangle 13"/>
          <p:cNvSpPr>
            <a:spLocks noChangeArrowheads="1"/>
          </p:cNvSpPr>
          <p:nvPr/>
        </p:nvSpPr>
        <p:spPr bwMode="auto">
          <a:xfrm>
            <a:off x="0" y="0"/>
            <a:ext cx="9144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72706" name="AutoShape 2" descr="Hình nền slide thuyết trình đẹp - buổi họp"/>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72708" name="AutoShape 4" descr="Hình nền slide thuyết trình đẹp - buổi họp"/>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72710" name="AutoShape 6" descr="Hình nền slide thuyết trình đẹp - buổi họp"/>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72711" name="Picture 7" descr="C:\Users\HOANGHA\Desktop\hinh-nen-slide-thuyet-trinh-dep-25-768x576.jpg"/>
          <p:cNvPicPr>
            <a:picLocks noChangeAspect="1" noChangeArrowheads="1"/>
          </p:cNvPicPr>
          <p:nvPr/>
        </p:nvPicPr>
        <p:blipFill>
          <a:blip r:embed="rId5"/>
          <a:srcRect t="33996"/>
          <a:stretch>
            <a:fillRect/>
          </a:stretch>
        </p:blipFill>
        <p:spPr bwMode="auto">
          <a:xfrm>
            <a:off x="623454" y="914396"/>
            <a:ext cx="1658390" cy="2227812"/>
          </a:xfrm>
          <a:prstGeom prst="rect">
            <a:avLst/>
          </a:prstGeom>
          <a:noFill/>
        </p:spPr>
      </p:pic>
      <p:pic>
        <p:nvPicPr>
          <p:cNvPr id="72713" name="Picture 9" descr="https://img.lovepik.com/original_origin_pic/18/12/01/2fa88ccd825193da0edd05fcbfd8aeed.png_wh860.png"/>
          <p:cNvPicPr>
            <a:picLocks noChangeAspect="1" noChangeArrowheads="1"/>
          </p:cNvPicPr>
          <p:nvPr/>
        </p:nvPicPr>
        <p:blipFill>
          <a:blip r:embed="rId6"/>
          <a:srcRect l="21238" t="7818" r="22542" b="15260"/>
          <a:stretch>
            <a:fillRect/>
          </a:stretch>
        </p:blipFill>
        <p:spPr bwMode="auto">
          <a:xfrm>
            <a:off x="286789" y="3233660"/>
            <a:ext cx="2431473" cy="2327564"/>
          </a:xfrm>
          <a:prstGeom prst="rect">
            <a:avLst/>
          </a:prstGeom>
          <a:noFill/>
        </p:spPr>
      </p:pic>
      <p:sp>
        <p:nvSpPr>
          <p:cNvPr id="72715" name="AutoShape 11" descr="https://thuthuatnhanh.com/wp-content/uploads/2020/03/hinh-anh-tien-viet-nam.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72716" name="Picture 12" descr="C:\Users\HOANGHA\Desktop\hinh-anh-tien-viet-nam.jpg"/>
          <p:cNvPicPr>
            <a:picLocks noChangeAspect="1" noChangeArrowheads="1"/>
          </p:cNvPicPr>
          <p:nvPr/>
        </p:nvPicPr>
        <p:blipFill>
          <a:blip r:embed="rId7"/>
          <a:srcRect/>
          <a:stretch>
            <a:fillRect/>
          </a:stretch>
        </p:blipFill>
        <p:spPr bwMode="auto">
          <a:xfrm>
            <a:off x="3276600" y="2144684"/>
            <a:ext cx="2770910" cy="3562577"/>
          </a:xfrm>
          <a:prstGeom prst="rect">
            <a:avLst/>
          </a:prstGeom>
          <a:noFill/>
        </p:spPr>
      </p:pic>
      <p:pic>
        <p:nvPicPr>
          <p:cNvPr id="19" name="Picture 4"/>
          <p:cNvPicPr>
            <a:picLocks noChangeAspect="1" noChangeArrowheads="1"/>
          </p:cNvPicPr>
          <p:nvPr/>
        </p:nvPicPr>
        <p:blipFill>
          <a:blip r:embed="rId8"/>
          <a:srcRect l="10772" t="10369" r="50702" b="60653"/>
          <a:stretch>
            <a:fillRect/>
          </a:stretch>
        </p:blipFill>
        <p:spPr bwMode="auto">
          <a:xfrm>
            <a:off x="6350924" y="2709949"/>
            <a:ext cx="2506287" cy="2975956"/>
          </a:xfrm>
          <a:prstGeom prst="rect">
            <a:avLst/>
          </a:prstGeom>
          <a:noFill/>
          <a:ln w="9525">
            <a:noFill/>
            <a:miter lim="800000"/>
            <a:headEnd/>
            <a:tailEnd/>
          </a:ln>
          <a:effectLst/>
        </p:spPr>
      </p:pic>
      <p:sp>
        <p:nvSpPr>
          <p:cNvPr id="20" name="Rectangle 19"/>
          <p:cNvSpPr/>
          <p:nvPr/>
        </p:nvSpPr>
        <p:spPr>
          <a:xfrm>
            <a:off x="2510443" y="961153"/>
            <a:ext cx="4804757" cy="954107"/>
          </a:xfrm>
          <a:prstGeom prst="rect">
            <a:avLst/>
          </a:prstGeom>
          <a:solidFill>
            <a:schemeClr val="bg1"/>
          </a:solidFill>
        </p:spPr>
        <p:txBody>
          <a:bodyPr wrap="square">
            <a:spAutoFit/>
          </a:bodyPr>
          <a:lstStyle/>
          <a:p>
            <a:pPr algn="ctr"/>
            <a:r>
              <a:rPr lang="vi-VN" sz="2800" dirty="0" smtClean="0">
                <a:solidFill>
                  <a:srgbClr val="FF0000"/>
                </a:solidFill>
                <a:latin typeface="Sitka Heading" pitchFamily="2" charset="0"/>
              </a:rPr>
              <a:t>Em hãy thuyết trình một trong các chủ đề sau:</a:t>
            </a:r>
            <a:endParaRPr lang="vi-VN" sz="2800" dirty="0">
              <a:solidFill>
                <a:srgbClr val="FF0000"/>
              </a:solidFill>
              <a:latin typeface="Sitka Heading" pitchFamily="2" charset="0"/>
            </a:endParaRPr>
          </a:p>
        </p:txBody>
      </p:sp>
      <p:sp>
        <p:nvSpPr>
          <p:cNvPr id="21" name="Rectangle 20"/>
          <p:cNvSpPr/>
          <p:nvPr/>
        </p:nvSpPr>
        <p:spPr>
          <a:xfrm>
            <a:off x="54575" y="5794781"/>
            <a:ext cx="3125664" cy="523220"/>
          </a:xfrm>
          <a:prstGeom prst="rect">
            <a:avLst/>
          </a:prstGeom>
          <a:solidFill>
            <a:schemeClr val="bg1"/>
          </a:solidFill>
        </p:spPr>
        <p:txBody>
          <a:bodyPr wrap="none">
            <a:spAutoFit/>
          </a:bodyPr>
          <a:lstStyle/>
          <a:p>
            <a:pPr lvl="0"/>
            <a:r>
              <a:rPr lang="vi-VN" sz="2800" dirty="0" smtClean="0"/>
              <a:t>Tiết kiệm thời gian</a:t>
            </a:r>
            <a:endParaRPr lang="vi-VN" sz="2800" dirty="0"/>
          </a:p>
        </p:txBody>
      </p:sp>
      <p:sp>
        <p:nvSpPr>
          <p:cNvPr id="22" name="Rectangle 21"/>
          <p:cNvSpPr/>
          <p:nvPr/>
        </p:nvSpPr>
        <p:spPr>
          <a:xfrm>
            <a:off x="3167351" y="5707261"/>
            <a:ext cx="2989408" cy="523220"/>
          </a:xfrm>
          <a:prstGeom prst="rect">
            <a:avLst/>
          </a:prstGeom>
          <a:solidFill>
            <a:schemeClr val="bg1"/>
          </a:solidFill>
        </p:spPr>
        <p:txBody>
          <a:bodyPr wrap="none">
            <a:spAutoFit/>
          </a:bodyPr>
          <a:lstStyle/>
          <a:p>
            <a:pPr lvl="0"/>
            <a:r>
              <a:rPr lang="vi-VN" sz="2800" dirty="0" smtClean="0"/>
              <a:t>Tiết kiệm tiền bạc</a:t>
            </a:r>
            <a:endParaRPr lang="vi-VN" sz="2800" dirty="0"/>
          </a:p>
        </p:txBody>
      </p:sp>
      <p:sp>
        <p:nvSpPr>
          <p:cNvPr id="24" name="Rectangle 23"/>
          <p:cNvSpPr/>
          <p:nvPr/>
        </p:nvSpPr>
        <p:spPr>
          <a:xfrm>
            <a:off x="6047510" y="6056391"/>
            <a:ext cx="3296095" cy="523220"/>
          </a:xfrm>
          <a:prstGeom prst="rect">
            <a:avLst/>
          </a:prstGeom>
          <a:solidFill>
            <a:schemeClr val="bg1"/>
          </a:solidFill>
        </p:spPr>
        <p:txBody>
          <a:bodyPr wrap="none">
            <a:spAutoFit/>
          </a:bodyPr>
          <a:lstStyle/>
          <a:p>
            <a:r>
              <a:rPr lang="vi-VN" sz="2800" dirty="0" smtClean="0">
                <a:latin typeface="Sitka Heading" pitchFamily="2" charset="0"/>
              </a:rPr>
              <a:t>Tiết kiệm điện, nước</a:t>
            </a:r>
            <a:endParaRPr lang="vi-VN" sz="2800" dirty="0">
              <a:latin typeface="Sitka Heading" pitchFamily="2" charset="0"/>
            </a:endParaRPr>
          </a:p>
        </p:txBody>
      </p:sp>
      <p:pic>
        <p:nvPicPr>
          <p:cNvPr id="72721" name="Picture 17" descr="https://gxtanhuong.net/wp-content/uploads/2018/03/VoTay.jpg"/>
          <p:cNvPicPr>
            <a:picLocks noChangeAspect="1" noChangeArrowheads="1"/>
          </p:cNvPicPr>
          <p:nvPr/>
        </p:nvPicPr>
        <p:blipFill>
          <a:blip r:embed="rId9" cstate="print"/>
          <a:srcRect/>
          <a:stretch>
            <a:fillRect/>
          </a:stretch>
        </p:blipFill>
        <p:spPr bwMode="auto">
          <a:xfrm flipH="1">
            <a:off x="7456515" y="1180403"/>
            <a:ext cx="1134688" cy="1296786"/>
          </a:xfrm>
          <a:prstGeom prst="rect">
            <a:avLst/>
          </a:prstGeom>
          <a:noFill/>
        </p:spPr>
      </p:pic>
    </p:spTree>
    <p:extLst>
      <p:ext uri="{BB962C8B-B14F-4D97-AF65-F5344CB8AC3E}">
        <p14:creationId xmlns:p14="http://schemas.microsoft.com/office/powerpoint/2010/main" val="19240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2713"/>
                                        </p:tgtEl>
                                        <p:attrNameLst>
                                          <p:attrName>style.visibility</p:attrName>
                                        </p:attrNameLst>
                                      </p:cBhvr>
                                      <p:to>
                                        <p:strVal val="visible"/>
                                      </p:to>
                                    </p:set>
                                    <p:animEffect transition="in" filter="diamond(in)">
                                      <p:cBhvr>
                                        <p:cTn id="12" dur="2000"/>
                                        <p:tgtEl>
                                          <p:spTgt spid="72713"/>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amond(in)">
                                      <p:cBhvr>
                                        <p:cTn id="15" dur="2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72716"/>
                                        </p:tgtEl>
                                        <p:attrNameLst>
                                          <p:attrName>style.visibility</p:attrName>
                                        </p:attrNameLst>
                                      </p:cBhvr>
                                      <p:to>
                                        <p:strVal val="visible"/>
                                      </p:to>
                                    </p:set>
                                    <p:animEffect transition="in" filter="wheel(4)">
                                      <p:cBhvr>
                                        <p:cTn id="20" dur="2000"/>
                                        <p:tgtEl>
                                          <p:spTgt spid="72716"/>
                                        </p:tgtEl>
                                      </p:cBhvr>
                                    </p:animEffect>
                                  </p:childTnLst>
                                </p:cTn>
                              </p:par>
                              <p:par>
                                <p:cTn id="21" presetID="21"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heel(4)">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heel(4)">
                                      <p:cBhvr>
                                        <p:cTn id="28" dur="2000"/>
                                        <p:tgtEl>
                                          <p:spTgt spid="19"/>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heel(4)">
                                      <p:cBhvr>
                                        <p:cTn id="3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C:\Users\ASUS\Desktop\hình nền\hinh-nen-slide-dep-27_035349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28800" y="381000"/>
            <a:ext cx="7315200" cy="4870564"/>
          </a:xfrm>
          <a:prstGeom prst="rect">
            <a:avLst/>
          </a:prstGeom>
          <a:noFill/>
        </p:spPr>
        <p:txBody>
          <a:bodyPr wrap="square" rtlCol="0">
            <a:spAutoFit/>
          </a:bodyPr>
          <a:lstStyle/>
          <a:p>
            <a:pPr algn="just">
              <a:lnSpc>
                <a:spcPct val="150000"/>
              </a:lnSpc>
            </a:pPr>
            <a:r>
              <a:rPr lang="en-US" sz="2300" b="1" dirty="0" err="1">
                <a:latin typeface="Sitka Subheading" pitchFamily="2" charset="0"/>
              </a:rPr>
              <a:t>Để</a:t>
            </a:r>
            <a:r>
              <a:rPr lang="en-US" sz="2300" b="1" dirty="0">
                <a:latin typeface="Sitka Subheading" pitchFamily="2" charset="0"/>
              </a:rPr>
              <a:t> </a:t>
            </a:r>
            <a:r>
              <a:rPr lang="en-US" sz="2300" b="1" dirty="0" err="1">
                <a:latin typeface="Sitka Subheading" pitchFamily="2" charset="0"/>
              </a:rPr>
              <a:t>rèn</a:t>
            </a:r>
            <a:r>
              <a:rPr lang="en-US" sz="2300" b="1" dirty="0">
                <a:latin typeface="Sitka Subheading" pitchFamily="2" charset="0"/>
              </a:rPr>
              <a:t> </a:t>
            </a:r>
            <a:r>
              <a:rPr lang="en-US" sz="2300" b="1" dirty="0" err="1">
                <a:latin typeface="Sitka Subheading" pitchFamily="2" charset="0"/>
              </a:rPr>
              <a:t>luyện</a:t>
            </a:r>
            <a:r>
              <a:rPr lang="en-US" sz="2300" b="1" dirty="0">
                <a:latin typeface="Sitka Subheading" pitchFamily="2" charset="0"/>
              </a:rPr>
              <a:t> </a:t>
            </a:r>
            <a:r>
              <a:rPr lang="en-US" sz="2300" b="1" dirty="0" err="1">
                <a:latin typeface="Sitka Subheading" pitchFamily="2" charset="0"/>
              </a:rPr>
              <a:t>tính</a:t>
            </a:r>
            <a:r>
              <a:rPr lang="en-US" sz="2300" b="1" dirty="0">
                <a:latin typeface="Sitka Subheading" pitchFamily="2" charset="0"/>
              </a:rPr>
              <a:t> </a:t>
            </a:r>
            <a:r>
              <a:rPr lang="en-US" sz="2300" b="1" dirty="0" err="1">
                <a:latin typeface="Sitka Subheading" pitchFamily="2" charset="0"/>
              </a:rPr>
              <a:t>tiết</a:t>
            </a:r>
            <a:r>
              <a:rPr lang="en-US" sz="2300" b="1" dirty="0">
                <a:latin typeface="Sitka Subheading" pitchFamily="2" charset="0"/>
              </a:rPr>
              <a:t> </a:t>
            </a:r>
            <a:r>
              <a:rPr lang="en-US" sz="2300" b="1" dirty="0" err="1">
                <a:latin typeface="Sitka Subheading" pitchFamily="2" charset="0"/>
              </a:rPr>
              <a:t>kiệm</a:t>
            </a:r>
            <a:r>
              <a:rPr lang="en-US" sz="2300" b="1" dirty="0">
                <a:latin typeface="Sitka Subheading" pitchFamily="2" charset="0"/>
              </a:rPr>
              <a:t>, </a:t>
            </a:r>
            <a:r>
              <a:rPr lang="en-US" sz="2300" b="1" dirty="0" err="1">
                <a:latin typeface="Sitka Subheading" pitchFamily="2" charset="0"/>
              </a:rPr>
              <a:t>chúng</a:t>
            </a:r>
            <a:r>
              <a:rPr lang="en-US" sz="2300" b="1" dirty="0">
                <a:latin typeface="Sitka Subheading" pitchFamily="2" charset="0"/>
              </a:rPr>
              <a:t> ta </a:t>
            </a:r>
            <a:r>
              <a:rPr lang="en-US" sz="2300" b="1" dirty="0" err="1">
                <a:latin typeface="Sitka Subheading" pitchFamily="2" charset="0"/>
              </a:rPr>
              <a:t>phải</a:t>
            </a:r>
            <a:endParaRPr lang="en-US" sz="2300" dirty="0" smtClean="0">
              <a:latin typeface="Sitka Subheading" pitchFamily="2" charset="0"/>
            </a:endParaRPr>
          </a:p>
          <a:p>
            <a:pPr algn="just">
              <a:lnSpc>
                <a:spcPct val="150000"/>
              </a:lnSpc>
            </a:pPr>
            <a:r>
              <a:rPr lang="en-US" sz="2300" dirty="0" smtClean="0">
                <a:latin typeface="Sitka Subheading" pitchFamily="2" charset="0"/>
              </a:rPr>
              <a:t>- </a:t>
            </a:r>
            <a:r>
              <a:rPr lang="en-US" sz="2300" dirty="0" err="1" smtClean="0">
                <a:latin typeface="Sitka Subheading" pitchFamily="2" charset="0"/>
              </a:rPr>
              <a:t>Tắt</a:t>
            </a:r>
            <a:r>
              <a:rPr lang="en-US" sz="2300" dirty="0" smtClean="0">
                <a:latin typeface="Sitka Subheading" pitchFamily="2" charset="0"/>
              </a:rPr>
              <a:t> </a:t>
            </a:r>
            <a:r>
              <a:rPr lang="en-US" sz="2300" dirty="0" err="1" smtClean="0">
                <a:latin typeface="Sitka Subheading" pitchFamily="2" charset="0"/>
              </a:rPr>
              <a:t>thiết</a:t>
            </a:r>
            <a:r>
              <a:rPr lang="en-US" sz="2300" dirty="0" smtClean="0">
                <a:latin typeface="Sitka Subheading" pitchFamily="2" charset="0"/>
              </a:rPr>
              <a:t> </a:t>
            </a:r>
            <a:r>
              <a:rPr lang="en-US" sz="2300" dirty="0" err="1" smtClean="0">
                <a:latin typeface="Sitka Subheading" pitchFamily="2" charset="0"/>
              </a:rPr>
              <a:t>bị</a:t>
            </a:r>
            <a:r>
              <a:rPr lang="en-US" sz="2300" dirty="0" smtClean="0">
                <a:latin typeface="Sitka Subheading" pitchFamily="2" charset="0"/>
              </a:rPr>
              <a:t> </a:t>
            </a:r>
            <a:r>
              <a:rPr lang="en-US" sz="2300" dirty="0" err="1" smtClean="0">
                <a:latin typeface="Sitka Subheading" pitchFamily="2" charset="0"/>
              </a:rPr>
              <a:t>điện</a:t>
            </a:r>
            <a:r>
              <a:rPr lang="en-US" sz="2300" dirty="0" smtClean="0">
                <a:latin typeface="Sitka Subheading" pitchFamily="2" charset="0"/>
              </a:rPr>
              <a:t> </a:t>
            </a:r>
            <a:r>
              <a:rPr lang="en-US" sz="2300" dirty="0" err="1" smtClean="0">
                <a:latin typeface="Sitka Subheading" pitchFamily="2" charset="0"/>
              </a:rPr>
              <a:t>khi</a:t>
            </a:r>
            <a:r>
              <a:rPr lang="en-US" sz="2300" dirty="0" smtClean="0">
                <a:latin typeface="Sitka Subheading" pitchFamily="2" charset="0"/>
              </a:rPr>
              <a:t> </a:t>
            </a:r>
            <a:r>
              <a:rPr lang="en-US" sz="2300" dirty="0" err="1" smtClean="0">
                <a:latin typeface="Sitka Subheading" pitchFamily="2" charset="0"/>
              </a:rPr>
              <a:t>không</a:t>
            </a:r>
            <a:r>
              <a:rPr lang="en-US" sz="2300" dirty="0" smtClean="0">
                <a:latin typeface="Sitka Subheading" pitchFamily="2" charset="0"/>
              </a:rPr>
              <a:t> </a:t>
            </a:r>
            <a:r>
              <a:rPr lang="en-US" sz="2300" dirty="0" err="1" smtClean="0">
                <a:latin typeface="Sitka Subheading" pitchFamily="2" charset="0"/>
              </a:rPr>
              <a:t>cần</a:t>
            </a:r>
            <a:r>
              <a:rPr lang="en-US" sz="2300" dirty="0" smtClean="0">
                <a:latin typeface="Sitka Subheading" pitchFamily="2" charset="0"/>
              </a:rPr>
              <a:t> </a:t>
            </a:r>
            <a:r>
              <a:rPr lang="en-US" sz="2300" dirty="0" err="1" smtClean="0">
                <a:latin typeface="Sitka Subheading" pitchFamily="2" charset="0"/>
              </a:rPr>
              <a:t>thiết</a:t>
            </a:r>
            <a:endParaRPr lang="en-US" sz="2300" dirty="0" smtClean="0">
              <a:latin typeface="Sitka Subheading" pitchFamily="2" charset="0"/>
            </a:endParaRPr>
          </a:p>
          <a:p>
            <a:pPr algn="just">
              <a:lnSpc>
                <a:spcPct val="150000"/>
              </a:lnSpc>
            </a:pPr>
            <a:r>
              <a:rPr lang="en-US" sz="2300" dirty="0" smtClean="0">
                <a:latin typeface="Sitka Subheading" pitchFamily="2" charset="0"/>
              </a:rPr>
              <a:t>- </a:t>
            </a:r>
            <a:r>
              <a:rPr lang="en-US" sz="2300" dirty="0" err="1" smtClean="0">
                <a:latin typeface="Sitka Subheading" pitchFamily="2" charset="0"/>
              </a:rPr>
              <a:t>Sử</a:t>
            </a:r>
            <a:r>
              <a:rPr lang="en-US" sz="2300" dirty="0" smtClean="0">
                <a:latin typeface="Sitka Subheading" pitchFamily="2" charset="0"/>
              </a:rPr>
              <a:t> </a:t>
            </a:r>
            <a:r>
              <a:rPr lang="en-US" sz="2300" dirty="0" err="1" smtClean="0">
                <a:latin typeface="Sitka Subheading" pitchFamily="2" charset="0"/>
              </a:rPr>
              <a:t>dụng</a:t>
            </a:r>
            <a:r>
              <a:rPr lang="en-US" sz="2300" dirty="0" smtClean="0">
                <a:latin typeface="Sitka Subheading" pitchFamily="2" charset="0"/>
              </a:rPr>
              <a:t> </a:t>
            </a:r>
            <a:r>
              <a:rPr lang="en-US" sz="2300" dirty="0" err="1" smtClean="0">
                <a:latin typeface="Sitka Subheading" pitchFamily="2" charset="0"/>
              </a:rPr>
              <a:t>hợp</a:t>
            </a:r>
            <a:r>
              <a:rPr lang="en-US" sz="2300" dirty="0" smtClean="0">
                <a:latin typeface="Sitka Subheading" pitchFamily="2" charset="0"/>
              </a:rPr>
              <a:t> </a:t>
            </a:r>
            <a:r>
              <a:rPr lang="en-US" sz="2300" dirty="0" err="1" smtClean="0">
                <a:latin typeface="Sitka Subheading" pitchFamily="2" charset="0"/>
              </a:rPr>
              <a:t>lý</a:t>
            </a:r>
            <a:r>
              <a:rPr lang="en-US" sz="2300" dirty="0" smtClean="0">
                <a:latin typeface="Sitka Subheading" pitchFamily="2" charset="0"/>
              </a:rPr>
              <a:t> </a:t>
            </a:r>
            <a:r>
              <a:rPr lang="en-US" sz="2300" dirty="0" err="1" smtClean="0">
                <a:latin typeface="Sitka Subheading" pitchFamily="2" charset="0"/>
              </a:rPr>
              <a:t>nước</a:t>
            </a:r>
            <a:r>
              <a:rPr lang="en-US" sz="2300" dirty="0" smtClean="0">
                <a:latin typeface="Sitka Subheading" pitchFamily="2" charset="0"/>
              </a:rPr>
              <a:t> </a:t>
            </a:r>
            <a:r>
              <a:rPr lang="en-US" sz="2300" dirty="0" err="1" smtClean="0">
                <a:latin typeface="Sitka Subheading" pitchFamily="2" charset="0"/>
              </a:rPr>
              <a:t>sạch</a:t>
            </a:r>
            <a:r>
              <a:rPr lang="en-US" sz="2300" dirty="0" smtClean="0">
                <a:latin typeface="Sitka Subheading" pitchFamily="2" charset="0"/>
              </a:rPr>
              <a:t>, </a:t>
            </a:r>
            <a:r>
              <a:rPr lang="en-US" sz="2300" dirty="0" err="1" smtClean="0">
                <a:latin typeface="Sitka Subheading" pitchFamily="2" charset="0"/>
              </a:rPr>
              <a:t>tiền</a:t>
            </a:r>
            <a:r>
              <a:rPr lang="en-US" sz="2300" dirty="0" smtClean="0">
                <a:latin typeface="Sitka Subheading" pitchFamily="2" charset="0"/>
              </a:rPr>
              <a:t> </a:t>
            </a:r>
            <a:r>
              <a:rPr lang="en-US" sz="2300" dirty="0" err="1" smtClean="0">
                <a:latin typeface="Sitka Subheading" pitchFamily="2" charset="0"/>
              </a:rPr>
              <a:t>bạc</a:t>
            </a:r>
            <a:r>
              <a:rPr lang="en-US" sz="2300" dirty="0" smtClean="0">
                <a:latin typeface="Sitka Subheading" pitchFamily="2" charset="0"/>
              </a:rPr>
              <a:t>,…</a:t>
            </a:r>
          </a:p>
          <a:p>
            <a:pPr algn="just">
              <a:lnSpc>
                <a:spcPct val="150000"/>
              </a:lnSpc>
            </a:pPr>
            <a:r>
              <a:rPr lang="en-US" sz="2300" dirty="0" smtClean="0">
                <a:latin typeface="Sitka Subheading" pitchFamily="2" charset="0"/>
              </a:rPr>
              <a:t>- </a:t>
            </a:r>
            <a:r>
              <a:rPr lang="en-US" sz="2300" dirty="0" err="1" smtClean="0">
                <a:latin typeface="Sitka Subheading" pitchFamily="2" charset="0"/>
              </a:rPr>
              <a:t>Sắp</a:t>
            </a:r>
            <a:r>
              <a:rPr lang="en-US" sz="2300" dirty="0" smtClean="0">
                <a:latin typeface="Sitka Subheading" pitchFamily="2" charset="0"/>
              </a:rPr>
              <a:t> </a:t>
            </a:r>
            <a:r>
              <a:rPr lang="en-US" sz="2300" dirty="0" err="1" smtClean="0">
                <a:latin typeface="Sitka Subheading" pitchFamily="2" charset="0"/>
              </a:rPr>
              <a:t>xếp</a:t>
            </a:r>
            <a:r>
              <a:rPr lang="en-US" sz="2300" dirty="0" smtClean="0">
                <a:latin typeface="Sitka Subheading" pitchFamily="2" charset="0"/>
              </a:rPr>
              <a:t> </a:t>
            </a:r>
            <a:r>
              <a:rPr lang="en-US" sz="2300" dirty="0" err="1" smtClean="0">
                <a:latin typeface="Sitka Subheading" pitchFamily="2" charset="0"/>
              </a:rPr>
              <a:t>thời</a:t>
            </a:r>
            <a:r>
              <a:rPr lang="en-US" sz="2300" dirty="0" smtClean="0">
                <a:latin typeface="Sitka Subheading" pitchFamily="2" charset="0"/>
              </a:rPr>
              <a:t> </a:t>
            </a:r>
            <a:r>
              <a:rPr lang="en-US" sz="2300" dirty="0" err="1" smtClean="0">
                <a:latin typeface="Sitka Subheading" pitchFamily="2" charset="0"/>
              </a:rPr>
              <a:t>gian</a:t>
            </a:r>
            <a:r>
              <a:rPr lang="en-US" sz="2300" dirty="0" smtClean="0">
                <a:latin typeface="Sitka Subheading" pitchFamily="2" charset="0"/>
              </a:rPr>
              <a:t> </a:t>
            </a:r>
            <a:r>
              <a:rPr lang="en-US" sz="2300" dirty="0" err="1" smtClean="0">
                <a:latin typeface="Sitka Subheading" pitchFamily="2" charset="0"/>
              </a:rPr>
              <a:t>làm</a:t>
            </a:r>
            <a:r>
              <a:rPr lang="en-US" sz="2300" dirty="0" smtClean="0">
                <a:latin typeface="Sitka Subheading" pitchFamily="2" charset="0"/>
              </a:rPr>
              <a:t> </a:t>
            </a:r>
            <a:r>
              <a:rPr lang="en-US" sz="2300" dirty="0" err="1" smtClean="0">
                <a:latin typeface="Sitka Subheading" pitchFamily="2" charset="0"/>
              </a:rPr>
              <a:t>việc</a:t>
            </a:r>
            <a:r>
              <a:rPr lang="en-US" sz="2300" dirty="0" smtClean="0">
                <a:latin typeface="Sitka Subheading" pitchFamily="2" charset="0"/>
              </a:rPr>
              <a:t> </a:t>
            </a:r>
            <a:r>
              <a:rPr lang="en-US" sz="2300" dirty="0" err="1" smtClean="0">
                <a:latin typeface="Sitka Subheading" pitchFamily="2" charset="0"/>
              </a:rPr>
              <a:t>khoa</a:t>
            </a:r>
            <a:r>
              <a:rPr lang="en-US" sz="2300" dirty="0" smtClean="0">
                <a:latin typeface="Sitka Subheading" pitchFamily="2" charset="0"/>
              </a:rPr>
              <a:t> </a:t>
            </a:r>
            <a:r>
              <a:rPr lang="en-US" sz="2300" dirty="0" err="1" smtClean="0">
                <a:latin typeface="Sitka Subheading" pitchFamily="2" charset="0"/>
              </a:rPr>
              <a:t>học</a:t>
            </a:r>
            <a:r>
              <a:rPr lang="en-US" sz="2300" dirty="0" smtClean="0">
                <a:latin typeface="Sitka Subheading" pitchFamily="2" charset="0"/>
              </a:rPr>
              <a:t>, </a:t>
            </a:r>
            <a:r>
              <a:rPr lang="en-US" sz="2300" dirty="0" err="1" smtClean="0">
                <a:latin typeface="Sitka Subheading" pitchFamily="2" charset="0"/>
              </a:rPr>
              <a:t>hiệu</a:t>
            </a:r>
            <a:r>
              <a:rPr lang="en-US" sz="2300" dirty="0" smtClean="0">
                <a:latin typeface="Sitka Subheading" pitchFamily="2" charset="0"/>
              </a:rPr>
              <a:t> </a:t>
            </a:r>
            <a:r>
              <a:rPr lang="en-US" sz="2300" dirty="0" err="1" smtClean="0">
                <a:latin typeface="Sitka Subheading" pitchFamily="2" charset="0"/>
              </a:rPr>
              <a:t>quả</a:t>
            </a:r>
            <a:r>
              <a:rPr lang="en-US" sz="2300" dirty="0" smtClean="0">
                <a:latin typeface="Sitka Subheading" pitchFamily="2" charset="0"/>
              </a:rPr>
              <a:t>,…</a:t>
            </a:r>
          </a:p>
          <a:p>
            <a:pPr algn="just">
              <a:lnSpc>
                <a:spcPct val="150000"/>
              </a:lnSpc>
            </a:pPr>
            <a:r>
              <a:rPr lang="en-US" sz="2300" dirty="0" smtClean="0">
                <a:latin typeface="Sitka Subheading" pitchFamily="2" charset="0"/>
              </a:rPr>
              <a:t>- </a:t>
            </a:r>
            <a:r>
              <a:rPr lang="en-US" sz="2300" dirty="0" err="1" smtClean="0">
                <a:latin typeface="Sitka Subheading" pitchFamily="2" charset="0"/>
              </a:rPr>
              <a:t>Bảo</a:t>
            </a:r>
            <a:r>
              <a:rPr lang="en-US" sz="2300" dirty="0" smtClean="0">
                <a:latin typeface="Sitka Subheading" pitchFamily="2" charset="0"/>
              </a:rPr>
              <a:t> </a:t>
            </a:r>
            <a:r>
              <a:rPr lang="en-US" sz="2300" dirty="0" err="1" smtClean="0">
                <a:latin typeface="Sitka Subheading" pitchFamily="2" charset="0"/>
              </a:rPr>
              <a:t>quản</a:t>
            </a:r>
            <a:r>
              <a:rPr lang="en-US" sz="2300" dirty="0" smtClean="0">
                <a:latin typeface="Sitka Subheading" pitchFamily="2" charset="0"/>
              </a:rPr>
              <a:t> </a:t>
            </a:r>
            <a:r>
              <a:rPr lang="en-US" sz="2300" dirty="0" err="1" smtClean="0">
                <a:latin typeface="Sitka Subheading" pitchFamily="2" charset="0"/>
              </a:rPr>
              <a:t>đồ</a:t>
            </a:r>
            <a:r>
              <a:rPr lang="en-US" sz="2300" dirty="0" smtClean="0">
                <a:latin typeface="Sitka Subheading" pitchFamily="2" charset="0"/>
              </a:rPr>
              <a:t> </a:t>
            </a:r>
            <a:r>
              <a:rPr lang="en-US" sz="2300" dirty="0" err="1" smtClean="0">
                <a:latin typeface="Sitka Subheading" pitchFamily="2" charset="0"/>
              </a:rPr>
              <a:t>dùng</a:t>
            </a:r>
            <a:r>
              <a:rPr lang="en-US" sz="2300" dirty="0" smtClean="0">
                <a:latin typeface="Sitka Subheading" pitchFamily="2" charset="0"/>
              </a:rPr>
              <a:t> </a:t>
            </a:r>
            <a:r>
              <a:rPr lang="en-US" sz="2300" dirty="0" err="1" smtClean="0">
                <a:latin typeface="Sitka Subheading" pitchFamily="2" charset="0"/>
              </a:rPr>
              <a:t>học</a:t>
            </a:r>
            <a:r>
              <a:rPr lang="en-US" sz="2300" dirty="0" smtClean="0">
                <a:latin typeface="Sitka Subheading" pitchFamily="2" charset="0"/>
              </a:rPr>
              <a:t> </a:t>
            </a:r>
            <a:r>
              <a:rPr lang="en-US" sz="2300" dirty="0" err="1" smtClean="0">
                <a:latin typeface="Sitka Subheading" pitchFamily="2" charset="0"/>
              </a:rPr>
              <a:t>tập</a:t>
            </a:r>
            <a:r>
              <a:rPr lang="en-US" sz="2300" dirty="0" smtClean="0">
                <a:latin typeface="Sitka Subheading" pitchFamily="2" charset="0"/>
              </a:rPr>
              <a:t>, </a:t>
            </a:r>
            <a:r>
              <a:rPr lang="en-US" sz="2300" dirty="0" err="1" smtClean="0">
                <a:latin typeface="Sitka Subheading" pitchFamily="2" charset="0"/>
              </a:rPr>
              <a:t>lao</a:t>
            </a:r>
            <a:r>
              <a:rPr lang="en-US" sz="2300" dirty="0" smtClean="0">
                <a:latin typeface="Sitka Subheading" pitchFamily="2" charset="0"/>
              </a:rPr>
              <a:t> </a:t>
            </a:r>
            <a:r>
              <a:rPr lang="en-US" sz="2300" dirty="0" err="1" smtClean="0">
                <a:latin typeface="Sitka Subheading" pitchFamily="2" charset="0"/>
              </a:rPr>
              <a:t>động</a:t>
            </a:r>
            <a:r>
              <a:rPr lang="en-US" sz="2300" dirty="0" smtClean="0">
                <a:latin typeface="Sitka Subheading" pitchFamily="2" charset="0"/>
              </a:rPr>
              <a:t>,…</a:t>
            </a:r>
          </a:p>
          <a:p>
            <a:pPr algn="just">
              <a:lnSpc>
                <a:spcPct val="150000"/>
              </a:lnSpc>
            </a:pPr>
            <a:r>
              <a:rPr lang="en-US" altLang="en-US" sz="2300" dirty="0" smtClean="0">
                <a:latin typeface="Sitka Subheading" pitchFamily="2" charset="0"/>
              </a:rPr>
              <a:t>- </a:t>
            </a:r>
            <a:r>
              <a:rPr lang="en-US" altLang="en-US" sz="2300" dirty="0" err="1" smtClean="0">
                <a:latin typeface="Sitka Subheading" pitchFamily="2" charset="0"/>
              </a:rPr>
              <a:t>Tiết</a:t>
            </a:r>
            <a:r>
              <a:rPr lang="en-US" altLang="en-US" sz="2300" dirty="0" smtClean="0">
                <a:latin typeface="Sitka Subheading" pitchFamily="2" charset="0"/>
              </a:rPr>
              <a:t> </a:t>
            </a:r>
            <a:r>
              <a:rPr lang="en-US" altLang="en-US" sz="2300" dirty="0" err="1">
                <a:latin typeface="Sitka Subheading" pitchFamily="2" charset="0"/>
              </a:rPr>
              <a:t>kiệm</a:t>
            </a:r>
            <a:r>
              <a:rPr lang="en-US" altLang="en-US" sz="2300" dirty="0">
                <a:latin typeface="Sitka Subheading" pitchFamily="2" charset="0"/>
              </a:rPr>
              <a:t> </a:t>
            </a:r>
            <a:r>
              <a:rPr lang="en-US" altLang="en-US" sz="2300" dirty="0" err="1">
                <a:latin typeface="Sitka Subheading" pitchFamily="2" charset="0"/>
              </a:rPr>
              <a:t>thời</a:t>
            </a:r>
            <a:r>
              <a:rPr lang="en-US" altLang="en-US" sz="2300" dirty="0">
                <a:latin typeface="Sitka Subheading" pitchFamily="2" charset="0"/>
              </a:rPr>
              <a:t> </a:t>
            </a:r>
            <a:r>
              <a:rPr lang="en-US" altLang="en-US" sz="2300" dirty="0" err="1">
                <a:latin typeface="Sitka Subheading" pitchFamily="2" charset="0"/>
              </a:rPr>
              <a:t>gian</a:t>
            </a:r>
            <a:r>
              <a:rPr lang="en-US" altLang="en-US" sz="2300" dirty="0">
                <a:latin typeface="Sitka Subheading" pitchFamily="2" charset="0"/>
              </a:rPr>
              <a:t>: </a:t>
            </a:r>
            <a:r>
              <a:rPr lang="en-US" altLang="en-US" sz="2300" dirty="0" err="1">
                <a:latin typeface="Sitka Subheading" pitchFamily="2" charset="0"/>
              </a:rPr>
              <a:t>không</a:t>
            </a:r>
            <a:r>
              <a:rPr lang="en-US" altLang="en-US" sz="2300" dirty="0">
                <a:latin typeface="Sitka Subheading" pitchFamily="2" charset="0"/>
              </a:rPr>
              <a:t> </a:t>
            </a:r>
            <a:r>
              <a:rPr lang="en-US" altLang="en-US" sz="2300" dirty="0" err="1">
                <a:latin typeface="Sitka Subheading" pitchFamily="2" charset="0"/>
              </a:rPr>
              <a:t>chơi</a:t>
            </a:r>
            <a:r>
              <a:rPr lang="en-US" altLang="en-US" sz="2300" dirty="0">
                <a:latin typeface="Sitka Subheading" pitchFamily="2" charset="0"/>
              </a:rPr>
              <a:t> </a:t>
            </a:r>
            <a:r>
              <a:rPr lang="en-US" altLang="en-US" sz="2300" dirty="0" err="1">
                <a:latin typeface="Sitka Subheading" pitchFamily="2" charset="0"/>
              </a:rPr>
              <a:t>những</a:t>
            </a:r>
            <a:r>
              <a:rPr lang="en-US" altLang="en-US" sz="2300" dirty="0">
                <a:latin typeface="Sitka Subheading" pitchFamily="2" charset="0"/>
              </a:rPr>
              <a:t> </a:t>
            </a:r>
            <a:r>
              <a:rPr lang="en-US" altLang="en-US" sz="2300" dirty="0" err="1">
                <a:latin typeface="Sitka Subheading" pitchFamily="2" charset="0"/>
              </a:rPr>
              <a:t>trò</a:t>
            </a:r>
            <a:r>
              <a:rPr lang="en-US" altLang="en-US" sz="2300" dirty="0">
                <a:latin typeface="Sitka Subheading" pitchFamily="2" charset="0"/>
              </a:rPr>
              <a:t> </a:t>
            </a:r>
            <a:r>
              <a:rPr lang="en-US" altLang="en-US" sz="2300" dirty="0" err="1">
                <a:latin typeface="Sitka Subheading" pitchFamily="2" charset="0"/>
              </a:rPr>
              <a:t>chơi</a:t>
            </a:r>
            <a:r>
              <a:rPr lang="en-US" altLang="en-US" sz="2300" dirty="0">
                <a:latin typeface="Sitka Subheading" pitchFamily="2" charset="0"/>
              </a:rPr>
              <a:t>, </a:t>
            </a:r>
            <a:r>
              <a:rPr lang="en-US" altLang="en-US" sz="2300" dirty="0" err="1">
                <a:latin typeface="Sitka Subheading" pitchFamily="2" charset="0"/>
              </a:rPr>
              <a:t>việc</a:t>
            </a:r>
            <a:r>
              <a:rPr lang="en-US" altLang="en-US" sz="2300" dirty="0">
                <a:latin typeface="Sitka Subheading" pitchFamily="2" charset="0"/>
              </a:rPr>
              <a:t> </a:t>
            </a:r>
            <a:r>
              <a:rPr lang="en-US" altLang="en-US" sz="2300" dirty="0" err="1">
                <a:latin typeface="Sitka Subheading" pitchFamily="2" charset="0"/>
              </a:rPr>
              <a:t>làm</a:t>
            </a:r>
            <a:r>
              <a:rPr lang="en-US" altLang="en-US" sz="2300" dirty="0">
                <a:latin typeface="Sitka Subheading" pitchFamily="2" charset="0"/>
              </a:rPr>
              <a:t> </a:t>
            </a:r>
            <a:r>
              <a:rPr lang="en-US" altLang="en-US" sz="2300" dirty="0" err="1">
                <a:latin typeface="Sitka Subheading" pitchFamily="2" charset="0"/>
              </a:rPr>
              <a:t>vô</a:t>
            </a:r>
            <a:r>
              <a:rPr lang="en-US" altLang="en-US" sz="2300" dirty="0">
                <a:latin typeface="Sitka Subheading" pitchFamily="2" charset="0"/>
              </a:rPr>
              <a:t> </a:t>
            </a:r>
            <a:r>
              <a:rPr lang="en-US" altLang="en-US" sz="2300" dirty="0" err="1">
                <a:latin typeface="Sitka Subheading" pitchFamily="2" charset="0"/>
              </a:rPr>
              <a:t>bổ</a:t>
            </a:r>
            <a:r>
              <a:rPr lang="en-US" altLang="en-US" sz="2300" dirty="0">
                <a:latin typeface="Sitka Subheading" pitchFamily="2" charset="0"/>
              </a:rPr>
              <a:t>.</a:t>
            </a:r>
          </a:p>
          <a:p>
            <a:pPr algn="just">
              <a:lnSpc>
                <a:spcPct val="150000"/>
              </a:lnSpc>
              <a:buFontTx/>
              <a:buChar char="-"/>
            </a:pPr>
            <a:r>
              <a:rPr lang="en-US" altLang="en-US" sz="2300" dirty="0">
                <a:latin typeface="Sitka Subheading" pitchFamily="2" charset="0"/>
              </a:rPr>
              <a:t> </a:t>
            </a:r>
            <a:r>
              <a:rPr lang="en-US" altLang="en-US" sz="2300" dirty="0" err="1">
                <a:latin typeface="Sitka Subheading" pitchFamily="2" charset="0"/>
              </a:rPr>
              <a:t>Giảm</a:t>
            </a:r>
            <a:r>
              <a:rPr lang="en-US" altLang="en-US" sz="2300" dirty="0">
                <a:latin typeface="Sitka Subheading" pitchFamily="2" charset="0"/>
              </a:rPr>
              <a:t> </a:t>
            </a:r>
            <a:r>
              <a:rPr lang="en-US" altLang="en-US" sz="2300" dirty="0" err="1">
                <a:latin typeface="Sitka Subheading" pitchFamily="2" charset="0"/>
              </a:rPr>
              <a:t>bớt</a:t>
            </a:r>
            <a:r>
              <a:rPr lang="en-US" altLang="en-US" sz="2300" dirty="0">
                <a:latin typeface="Sitka Subheading" pitchFamily="2" charset="0"/>
              </a:rPr>
              <a:t> chi </a:t>
            </a:r>
            <a:r>
              <a:rPr lang="en-US" altLang="en-US" sz="2300" dirty="0" err="1">
                <a:latin typeface="Sitka Subheading" pitchFamily="2" charset="0"/>
              </a:rPr>
              <a:t>tiêu</a:t>
            </a:r>
            <a:r>
              <a:rPr lang="en-US" altLang="en-US" sz="2300" dirty="0">
                <a:latin typeface="Sitka Subheading" pitchFamily="2" charset="0"/>
              </a:rPr>
              <a:t> </a:t>
            </a:r>
            <a:r>
              <a:rPr lang="en-US" altLang="en-US" sz="2300" dirty="0" err="1">
                <a:latin typeface="Sitka Subheading" pitchFamily="2" charset="0"/>
              </a:rPr>
              <a:t>không</a:t>
            </a:r>
            <a:r>
              <a:rPr lang="en-US" altLang="en-US" sz="2300" dirty="0">
                <a:latin typeface="Sitka Subheading" pitchFamily="2" charset="0"/>
              </a:rPr>
              <a:t> </a:t>
            </a:r>
            <a:r>
              <a:rPr lang="en-US" altLang="en-US" sz="2300" dirty="0" err="1">
                <a:latin typeface="Sitka Subheading" pitchFamily="2" charset="0"/>
              </a:rPr>
              <a:t>cần</a:t>
            </a:r>
            <a:r>
              <a:rPr lang="en-US" altLang="en-US" sz="2300" dirty="0">
                <a:latin typeface="Sitka Subheading" pitchFamily="2" charset="0"/>
              </a:rPr>
              <a:t> </a:t>
            </a:r>
            <a:r>
              <a:rPr lang="en-US" altLang="en-US" sz="2300" dirty="0" err="1">
                <a:latin typeface="Sitka Subheading" pitchFamily="2" charset="0"/>
              </a:rPr>
              <a:t>thiết</a:t>
            </a:r>
            <a:r>
              <a:rPr lang="en-US" altLang="en-US" sz="2300" dirty="0">
                <a:latin typeface="Sitka Subheading" pitchFamily="2" charset="0"/>
              </a:rPr>
              <a:t>.</a:t>
            </a:r>
          </a:p>
          <a:p>
            <a:pPr algn="just">
              <a:lnSpc>
                <a:spcPct val="150000"/>
              </a:lnSpc>
              <a:buFontTx/>
              <a:buChar char="-"/>
            </a:pPr>
            <a:r>
              <a:rPr lang="en-US" altLang="en-US" sz="2300" dirty="0">
                <a:latin typeface="Sitka Subheading" pitchFamily="2" charset="0"/>
              </a:rPr>
              <a:t> </a:t>
            </a:r>
            <a:r>
              <a:rPr lang="en-US" altLang="en-US" sz="2300" dirty="0" err="1">
                <a:latin typeface="Sitka Subheading" pitchFamily="2" charset="0"/>
              </a:rPr>
              <a:t>Tắt</a:t>
            </a:r>
            <a:r>
              <a:rPr lang="en-US" altLang="en-US" sz="2300" dirty="0">
                <a:latin typeface="Sitka Subheading" pitchFamily="2" charset="0"/>
              </a:rPr>
              <a:t> </a:t>
            </a:r>
            <a:r>
              <a:rPr lang="en-US" altLang="en-US" sz="2300" dirty="0" err="1">
                <a:latin typeface="Sitka Subheading" pitchFamily="2" charset="0"/>
              </a:rPr>
              <a:t>quạt</a:t>
            </a:r>
            <a:r>
              <a:rPr lang="en-US" altLang="en-US" sz="2300" dirty="0">
                <a:latin typeface="Sitka Subheading" pitchFamily="2" charset="0"/>
              </a:rPr>
              <a:t>, </a:t>
            </a:r>
            <a:r>
              <a:rPr lang="en-US" altLang="en-US" sz="2300" dirty="0" err="1">
                <a:latin typeface="Sitka Subheading" pitchFamily="2" charset="0"/>
              </a:rPr>
              <a:t>tắt</a:t>
            </a:r>
            <a:r>
              <a:rPr lang="en-US" altLang="en-US" sz="2300" dirty="0">
                <a:latin typeface="Sitka Subheading" pitchFamily="2" charset="0"/>
              </a:rPr>
              <a:t> </a:t>
            </a:r>
            <a:r>
              <a:rPr lang="en-US" altLang="en-US" sz="2300" dirty="0" err="1">
                <a:latin typeface="Sitka Subheading" pitchFamily="2" charset="0"/>
              </a:rPr>
              <a:t>ti</a:t>
            </a:r>
            <a:r>
              <a:rPr lang="en-US" altLang="en-US" sz="2300" dirty="0">
                <a:latin typeface="Sitka Subheading" pitchFamily="2" charset="0"/>
              </a:rPr>
              <a:t> vi, </a:t>
            </a:r>
            <a:r>
              <a:rPr lang="en-US" altLang="en-US" sz="2300" dirty="0" err="1">
                <a:latin typeface="Sitka Subheading" pitchFamily="2" charset="0"/>
              </a:rPr>
              <a:t>khoá</a:t>
            </a:r>
            <a:r>
              <a:rPr lang="en-US" altLang="en-US" sz="2300" dirty="0">
                <a:latin typeface="Sitka Subheading" pitchFamily="2" charset="0"/>
              </a:rPr>
              <a:t> </a:t>
            </a:r>
            <a:r>
              <a:rPr lang="en-US" altLang="en-US" sz="2300" dirty="0" err="1">
                <a:latin typeface="Sitka Subheading" pitchFamily="2" charset="0"/>
              </a:rPr>
              <a:t>vòi</a:t>
            </a:r>
            <a:r>
              <a:rPr lang="en-US" altLang="en-US" sz="2300" dirty="0">
                <a:latin typeface="Sitka Subheading" pitchFamily="2" charset="0"/>
              </a:rPr>
              <a:t> </a:t>
            </a:r>
            <a:r>
              <a:rPr lang="en-US" altLang="en-US" sz="2300" dirty="0" err="1">
                <a:latin typeface="Sitka Subheading" pitchFamily="2" charset="0"/>
              </a:rPr>
              <a:t>nước</a:t>
            </a:r>
            <a:r>
              <a:rPr lang="en-US" altLang="en-US" sz="2300" dirty="0">
                <a:latin typeface="Sitka Subheading" pitchFamily="2" charset="0"/>
              </a:rPr>
              <a:t> </a:t>
            </a:r>
            <a:r>
              <a:rPr lang="en-US" altLang="en-US" sz="2300" dirty="0" err="1">
                <a:latin typeface="Sitka Subheading" pitchFamily="2" charset="0"/>
              </a:rPr>
              <a:t>khi</a:t>
            </a:r>
            <a:r>
              <a:rPr lang="en-US" altLang="en-US" sz="2300" dirty="0">
                <a:latin typeface="Sitka Subheading" pitchFamily="2" charset="0"/>
              </a:rPr>
              <a:t> </a:t>
            </a:r>
            <a:r>
              <a:rPr lang="en-US" altLang="en-US" sz="2300" dirty="0" err="1">
                <a:latin typeface="Sitka Subheading" pitchFamily="2" charset="0"/>
              </a:rPr>
              <a:t>không</a:t>
            </a:r>
            <a:r>
              <a:rPr lang="en-US" altLang="en-US" sz="2300" dirty="0">
                <a:latin typeface="Sitka Subheading" pitchFamily="2" charset="0"/>
              </a:rPr>
              <a:t> </a:t>
            </a:r>
            <a:r>
              <a:rPr lang="en-US" altLang="en-US" sz="2300" dirty="0" err="1">
                <a:latin typeface="Sitka Subheading" pitchFamily="2" charset="0"/>
              </a:rPr>
              <a:t>sử</a:t>
            </a:r>
            <a:r>
              <a:rPr lang="en-US" altLang="en-US" sz="2300" dirty="0">
                <a:latin typeface="Sitka Subheading" pitchFamily="2" charset="0"/>
              </a:rPr>
              <a:t> </a:t>
            </a:r>
            <a:r>
              <a:rPr lang="en-US" altLang="en-US" sz="2300" dirty="0" err="1">
                <a:latin typeface="Sitka Subheading" pitchFamily="2" charset="0"/>
              </a:rPr>
              <a:t>dụng</a:t>
            </a:r>
            <a:r>
              <a:rPr lang="en-US" altLang="en-US" sz="2300" dirty="0" smtClean="0">
                <a:latin typeface="Sitka Subheading" pitchFamily="2" charset="0"/>
              </a:rPr>
              <a:t>.</a:t>
            </a:r>
            <a:endParaRPr lang="en-US" altLang="en-US" sz="2300" dirty="0">
              <a:latin typeface="Sitka Subheading" pitchFamily="2" charset="0"/>
            </a:endParaRPr>
          </a:p>
        </p:txBody>
      </p:sp>
    </p:spTree>
    <p:extLst>
      <p:ext uri="{BB962C8B-B14F-4D97-AF65-F5344CB8AC3E}">
        <p14:creationId xmlns:p14="http://schemas.microsoft.com/office/powerpoint/2010/main" val="363849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676400" y="685800"/>
            <a:ext cx="5481554" cy="823302"/>
          </a:xfrm>
          <a:prstGeom prst="rect">
            <a:avLst/>
          </a:prstGeom>
          <a:solidFill>
            <a:schemeClr val="bg1"/>
          </a:solidFill>
          <a:ln w="9525">
            <a:noFill/>
            <a:miter lim="800000"/>
            <a:headEnd/>
            <a:tailEnd/>
          </a:ln>
        </p:spPr>
        <p:txBody>
          <a:bodyPr wrap="square" anchor="ctr">
            <a:spAutoFit/>
          </a:bodyPr>
          <a:lstStyle/>
          <a:p>
            <a:pPr algn="ctr">
              <a:lnSpc>
                <a:spcPct val="150000"/>
              </a:lnSpc>
            </a:pPr>
            <a:r>
              <a:rPr lang="en-US" sz="3600" b="1" dirty="0" smtClean="0">
                <a:solidFill>
                  <a:srgbClr val="FF0000"/>
                </a:solidFill>
                <a:latin typeface="Sitka Subheading" pitchFamily="2" charset="0"/>
              </a:rPr>
              <a:t>BÀI 8: TIẾT  KIỆM</a:t>
            </a:r>
            <a:endParaRPr lang="vi-VN" sz="3600" b="1" dirty="0">
              <a:solidFill>
                <a:srgbClr val="FF0000"/>
              </a:solidFill>
              <a:latin typeface="Sitka Subheading" pitchFamily="2" charset="0"/>
            </a:endParaRPr>
          </a:p>
        </p:txBody>
      </p:sp>
      <p:sp>
        <p:nvSpPr>
          <p:cNvPr id="21" name="文本框 15"/>
          <p:cNvSpPr txBox="1">
            <a:spLocks noChangeArrowheads="1"/>
          </p:cNvSpPr>
          <p:nvPr/>
        </p:nvSpPr>
        <p:spPr bwMode="auto">
          <a:xfrm>
            <a:off x="609600" y="1295400"/>
            <a:ext cx="8077200" cy="3970318"/>
          </a:xfrm>
          <a:prstGeom prst="rect">
            <a:avLst/>
          </a:prstGeom>
          <a:solidFill>
            <a:schemeClr val="bg1"/>
          </a:solidFill>
          <a:ln w="9525">
            <a:noFill/>
            <a:miter lim="800000"/>
            <a:headEnd/>
            <a:tailEnd/>
          </a:ln>
        </p:spPr>
        <p:txBody>
          <a:bodyPr wrap="square">
            <a:spAutoFit/>
          </a:bodyPr>
          <a:lstStyle/>
          <a:p>
            <a:pPr algn="just" defTabSz="457200">
              <a:lnSpc>
                <a:spcPct val="150000"/>
              </a:lnSpc>
            </a:pPr>
            <a:r>
              <a:rPr lang="en-US" altLang="zh-CN" sz="2400" b="1" dirty="0" smtClean="0">
                <a:latin typeface="Sitka Heading" pitchFamily="2" charset="0"/>
                <a:ea typeface="华康海报体W12"/>
                <a:cs typeface="Times New Roman" pitchFamily="18" charset="0"/>
              </a:rPr>
              <a:t>I. </a:t>
            </a:r>
            <a:r>
              <a:rPr lang="en-US" altLang="zh-CN" sz="2400" b="1" dirty="0" err="1" smtClean="0">
                <a:latin typeface="Sitka Heading" pitchFamily="2" charset="0"/>
                <a:ea typeface="华康海报体W12"/>
                <a:cs typeface="Times New Roman" pitchFamily="18" charset="0"/>
              </a:rPr>
              <a:t>Khởi</a:t>
            </a:r>
            <a:r>
              <a:rPr lang="en-US" altLang="zh-CN" sz="2400" b="1" dirty="0" smtClean="0">
                <a:latin typeface="Sitka Heading" pitchFamily="2" charset="0"/>
                <a:ea typeface="华康海报体W12"/>
                <a:cs typeface="Times New Roman" pitchFamily="18" charset="0"/>
              </a:rPr>
              <a:t> </a:t>
            </a:r>
            <a:r>
              <a:rPr lang="en-US" altLang="zh-CN" sz="2400" b="1" dirty="0" err="1" smtClean="0">
                <a:latin typeface="Sitka Heading" pitchFamily="2" charset="0"/>
                <a:ea typeface="华康海报体W12"/>
                <a:cs typeface="Times New Roman" pitchFamily="18" charset="0"/>
              </a:rPr>
              <a:t>động</a:t>
            </a:r>
            <a:endParaRPr lang="en-US" altLang="zh-CN" sz="2400" b="1" dirty="0" smtClean="0">
              <a:latin typeface="Sitka Heading" pitchFamily="2" charset="0"/>
              <a:ea typeface="华康海报体W12"/>
              <a:cs typeface="Times New Roman" pitchFamily="18" charset="0"/>
            </a:endParaRPr>
          </a:p>
          <a:p>
            <a:pPr algn="just" defTabSz="457200">
              <a:lnSpc>
                <a:spcPct val="150000"/>
              </a:lnSpc>
            </a:pPr>
            <a:r>
              <a:rPr lang="en-US" altLang="zh-CN" sz="2400" b="1" dirty="0" smtClean="0">
                <a:latin typeface="Sitka Heading" pitchFamily="2" charset="0"/>
                <a:ea typeface="华康海报体W12"/>
                <a:cs typeface="Times New Roman" pitchFamily="18" charset="0"/>
              </a:rPr>
              <a:t>II. </a:t>
            </a:r>
            <a:r>
              <a:rPr lang="en-US" altLang="zh-CN" sz="2400" b="1" dirty="0" err="1" smtClean="0">
                <a:latin typeface="Sitka Heading" pitchFamily="2" charset="0"/>
                <a:ea typeface="华康海报体W12"/>
                <a:cs typeface="Times New Roman" pitchFamily="18" charset="0"/>
              </a:rPr>
              <a:t>Khám</a:t>
            </a:r>
            <a:r>
              <a:rPr lang="en-US" altLang="zh-CN" sz="2400" b="1" dirty="0" smtClean="0">
                <a:latin typeface="Sitka Heading" pitchFamily="2" charset="0"/>
                <a:ea typeface="华康海报体W12"/>
                <a:cs typeface="Times New Roman" pitchFamily="18" charset="0"/>
              </a:rPr>
              <a:t> </a:t>
            </a:r>
            <a:r>
              <a:rPr lang="en-US" altLang="zh-CN" sz="2400" b="1" dirty="0" err="1" smtClean="0">
                <a:latin typeface="Sitka Heading" pitchFamily="2" charset="0"/>
                <a:ea typeface="华康海报体W12"/>
                <a:cs typeface="Times New Roman" pitchFamily="18" charset="0"/>
              </a:rPr>
              <a:t>phá</a:t>
            </a:r>
            <a:endParaRPr lang="zh-CN" altLang="en-US" sz="2400" b="1" dirty="0" smtClean="0">
              <a:latin typeface="Sitka Heading" pitchFamily="2" charset="0"/>
              <a:ea typeface="华康海报体W12"/>
              <a:cs typeface="Times New Roman" pitchFamily="18" charset="0"/>
            </a:endParaRPr>
          </a:p>
          <a:p>
            <a:pPr algn="just" defTabSz="457200">
              <a:lnSpc>
                <a:spcPct val="150000"/>
              </a:lnSpc>
            </a:pPr>
            <a:r>
              <a:rPr lang="en-US" altLang="zh-CN" sz="2400" b="1" dirty="0" smtClean="0">
                <a:latin typeface="Sitka Heading" pitchFamily="2" charset="0"/>
                <a:ea typeface="华康海报体W12"/>
                <a:cs typeface="Times New Roman" pitchFamily="18" charset="0"/>
              </a:rPr>
              <a:t>4/ </a:t>
            </a:r>
            <a:r>
              <a:rPr lang="en-US" altLang="zh-CN" sz="2400" b="1" dirty="0" err="1" smtClean="0">
                <a:latin typeface="Sitka Heading" pitchFamily="2" charset="0"/>
                <a:ea typeface="华康海报体W12"/>
                <a:cs typeface="Times New Roman" pitchFamily="18" charset="0"/>
              </a:rPr>
              <a:t>Cách</a:t>
            </a:r>
            <a:r>
              <a:rPr lang="en-US" altLang="zh-CN" sz="2400" b="1" dirty="0" smtClean="0">
                <a:latin typeface="Sitka Heading" pitchFamily="2" charset="0"/>
                <a:ea typeface="华康海报体W12"/>
                <a:cs typeface="Times New Roman" pitchFamily="18" charset="0"/>
              </a:rPr>
              <a:t> </a:t>
            </a:r>
            <a:r>
              <a:rPr lang="en-US" altLang="zh-CN" sz="2400" b="1" dirty="0" err="1" smtClean="0">
                <a:latin typeface="Sitka Heading" pitchFamily="2" charset="0"/>
                <a:ea typeface="华康海报体W12"/>
                <a:cs typeface="Times New Roman" pitchFamily="18" charset="0"/>
              </a:rPr>
              <a:t>rèn</a:t>
            </a:r>
            <a:r>
              <a:rPr lang="en-US" altLang="zh-CN" sz="2400" b="1" dirty="0" smtClean="0">
                <a:latin typeface="Sitka Heading" pitchFamily="2" charset="0"/>
                <a:ea typeface="华康海报体W12"/>
                <a:cs typeface="Times New Roman" pitchFamily="18" charset="0"/>
              </a:rPr>
              <a:t> </a:t>
            </a:r>
            <a:r>
              <a:rPr lang="en-US" altLang="zh-CN" sz="2400" b="1" dirty="0" err="1" smtClean="0">
                <a:latin typeface="Sitka Heading" pitchFamily="2" charset="0"/>
                <a:ea typeface="华康海报体W12"/>
                <a:cs typeface="Times New Roman" pitchFamily="18" charset="0"/>
              </a:rPr>
              <a:t>luyện</a:t>
            </a:r>
            <a:endParaRPr lang="en-US" altLang="zh-CN" sz="2400" b="1" dirty="0" smtClean="0">
              <a:latin typeface="Sitka Heading" pitchFamily="2" charset="0"/>
              <a:ea typeface="华康海报体W12"/>
              <a:cs typeface="Times New Roman" pitchFamily="18" charset="0"/>
            </a:endParaRPr>
          </a:p>
          <a:p>
            <a:pPr algn="just" defTabSz="457200">
              <a:lnSpc>
                <a:spcPct val="150000"/>
              </a:lnSpc>
            </a:pP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Tắt</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thiết</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bị</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điện</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khi</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không</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cần</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thiết</a:t>
            </a:r>
            <a:r>
              <a:rPr lang="en-US" altLang="zh-CN" sz="2400" dirty="0" smtClean="0">
                <a:latin typeface="Sitka Heading" pitchFamily="2" charset="0"/>
                <a:ea typeface="华康海报体W12"/>
                <a:cs typeface="Times New Roman" pitchFamily="18" charset="0"/>
              </a:rPr>
              <a:t>.</a:t>
            </a:r>
          </a:p>
          <a:p>
            <a:pPr algn="just" defTabSz="457200">
              <a:lnSpc>
                <a:spcPct val="150000"/>
              </a:lnSpc>
            </a:pP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Sử</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dụng</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hợp</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lí</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nước</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sạch</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tiền</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bạc</a:t>
            </a:r>
            <a:r>
              <a:rPr lang="en-US" altLang="zh-CN" sz="2400" dirty="0" smtClean="0">
                <a:latin typeface="Sitka Heading" pitchFamily="2" charset="0"/>
                <a:ea typeface="华康海报体W12"/>
                <a:cs typeface="Times New Roman" pitchFamily="18" charset="0"/>
              </a:rPr>
              <a:t>,…</a:t>
            </a:r>
          </a:p>
          <a:p>
            <a:pPr algn="just" defTabSz="457200">
              <a:lnSpc>
                <a:spcPct val="150000"/>
              </a:lnSpc>
            </a:pP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Sắp</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xếp</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thời</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gian</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làm</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việc</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khoa</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học</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hiệu</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quả</a:t>
            </a:r>
            <a:r>
              <a:rPr lang="en-US" altLang="zh-CN" sz="2400" dirty="0" smtClean="0">
                <a:latin typeface="Sitka Heading" pitchFamily="2" charset="0"/>
                <a:ea typeface="华康海报体W12"/>
                <a:cs typeface="Times New Roman" pitchFamily="18" charset="0"/>
              </a:rPr>
              <a:t>.</a:t>
            </a:r>
          </a:p>
          <a:p>
            <a:pPr algn="just" defTabSz="457200">
              <a:lnSpc>
                <a:spcPct val="150000"/>
              </a:lnSpc>
            </a:pP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Bảo</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quản</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đồ</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dùng</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học</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tập</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lao</a:t>
            </a:r>
            <a:r>
              <a:rPr lang="en-US" altLang="zh-CN" sz="2400" dirty="0" smtClean="0">
                <a:latin typeface="Sitka Heading" pitchFamily="2" charset="0"/>
                <a:ea typeface="华康海报体W12"/>
                <a:cs typeface="Times New Roman" pitchFamily="18" charset="0"/>
              </a:rPr>
              <a:t> </a:t>
            </a:r>
            <a:r>
              <a:rPr lang="en-US" altLang="zh-CN" sz="2400" dirty="0" err="1" smtClean="0">
                <a:latin typeface="Sitka Heading" pitchFamily="2" charset="0"/>
                <a:ea typeface="华康海报体W12"/>
                <a:cs typeface="Times New Roman" pitchFamily="18" charset="0"/>
              </a:rPr>
              <a:t>động</a:t>
            </a:r>
            <a:r>
              <a:rPr lang="en-US" altLang="zh-CN" sz="2400" dirty="0" smtClean="0">
                <a:latin typeface="Sitka Heading" pitchFamily="2" charset="0"/>
                <a:ea typeface="华康海报体W12"/>
                <a:cs typeface="Times New Roman" pitchFamily="18" charset="0"/>
              </a:rPr>
              <a:t>.</a:t>
            </a:r>
            <a:endParaRPr lang="zh-CN" altLang="en-US" sz="2400" dirty="0">
              <a:latin typeface="Sitka Heading" pitchFamily="2" charset="0"/>
              <a:ea typeface="华康海报体W12"/>
              <a:cs typeface="Times New Roman" pitchFamily="18" charset="0"/>
            </a:endParaRPr>
          </a:p>
        </p:txBody>
      </p:sp>
      <p:sp>
        <p:nvSpPr>
          <p:cNvPr id="10" name="Rectangle 13"/>
          <p:cNvSpPr>
            <a:spLocks noChangeArrowheads="1"/>
          </p:cNvSpPr>
          <p:nvPr/>
        </p:nvSpPr>
        <p:spPr bwMode="auto">
          <a:xfrm>
            <a:off x="0" y="0"/>
            <a:ext cx="9144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p14="http://schemas.microsoft.com/office/powerpoint/2010/main" val="3438484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inh%20tiet%20ki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3454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descr="090309145653-249-6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10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u10799_t1235662104_f8F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57600"/>
            <a:ext cx="4114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251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idx="1"/>
          </p:nvPr>
        </p:nvSpPr>
        <p:spPr/>
        <p:txBody>
          <a:bodyPr/>
          <a:lstStyle/>
          <a:p>
            <a:endParaRPr lang="en-US" altLang="en-US" smtClean="0"/>
          </a:p>
        </p:txBody>
      </p:sp>
      <p:pic>
        <p:nvPicPr>
          <p:cNvPr id="57347" name="Picture 3" descr="su-dung-dien-tiet-kiem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72172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89593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459188" y="4648200"/>
            <a:ext cx="8288831" cy="148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lnSpc>
                <a:spcPct val="150000"/>
              </a:lnSpc>
            </a:pPr>
            <a:r>
              <a:rPr lang="vi-VN" sz="3200" dirty="0" smtClean="0">
                <a:solidFill>
                  <a:srgbClr val="FF0000"/>
                </a:solidFill>
                <a:latin typeface="Sitka Subheading" pitchFamily="2" charset="0"/>
                <a:cs typeface="Arial" pitchFamily="34" charset="0"/>
              </a:rPr>
              <a:t>Em hãy quan sát hình ảnh và cho biết các bạn ấy đang lãng phí những gì?</a:t>
            </a:r>
            <a:endParaRPr lang="vi-VN" sz="3200" dirty="0">
              <a:solidFill>
                <a:srgbClr val="FF0000"/>
              </a:solidFill>
              <a:latin typeface="Sitka Subheading" pitchFamily="2" charset="0"/>
              <a:cs typeface="Arial" pitchFamily="34" charset="0"/>
            </a:endParaRPr>
          </a:p>
        </p:txBody>
      </p:sp>
      <p:pic>
        <p:nvPicPr>
          <p:cNvPr id="22" name="Shape 261"/>
          <p:cNvPicPr/>
          <p:nvPr/>
        </p:nvPicPr>
        <p:blipFill>
          <a:blip r:embed="rId2"/>
          <a:stretch/>
        </p:blipFill>
        <p:spPr>
          <a:xfrm>
            <a:off x="1981200" y="1447800"/>
            <a:ext cx="4749165" cy="3017520"/>
          </a:xfrm>
          <a:prstGeom prst="rect">
            <a:avLst/>
          </a:prstGeom>
          <a:ln>
            <a:noFill/>
          </a:ln>
          <a:effectLst>
            <a:outerShdw blurRad="292100" dist="139700" dir="2700000" algn="tl" rotWithShape="0">
              <a:srgbClr val="333333">
                <a:alpha val="65000"/>
              </a:srgbClr>
            </a:outerShdw>
          </a:effectLst>
        </p:spPr>
      </p:pic>
      <p:sp>
        <p:nvSpPr>
          <p:cNvPr id="11" name="Rectangle 13"/>
          <p:cNvSpPr>
            <a:spLocks noChangeArrowheads="1"/>
          </p:cNvSpPr>
          <p:nvPr/>
        </p:nvSpPr>
        <p:spPr bwMode="auto">
          <a:xfrm>
            <a:off x="0" y="0"/>
            <a:ext cx="9144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p14="http://schemas.microsoft.com/office/powerpoint/2010/main" val="125795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7" name="Rectangle 5"/>
          <p:cNvSpPr>
            <a:spLocks noChangeArrowheads="1"/>
          </p:cNvSpPr>
          <p:nvPr/>
        </p:nvSpPr>
        <p:spPr bwMode="auto">
          <a:xfrm>
            <a:off x="990600" y="1175772"/>
            <a:ext cx="7848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50000"/>
              </a:lnSpc>
            </a:pPr>
            <a:r>
              <a:rPr lang="en-US" altLang="zh-CN" sz="2800" b="1" dirty="0" err="1" smtClean="0">
                <a:solidFill>
                  <a:srgbClr val="FF3300"/>
                </a:solidFill>
                <a:latin typeface="Sitka Subheading" pitchFamily="2" charset="0"/>
                <a:ea typeface="SimSun" pitchFamily="2" charset="-122"/>
              </a:rPr>
              <a:t>Mục</a:t>
            </a:r>
            <a:r>
              <a:rPr lang="en-US" altLang="zh-CN" sz="2800" b="1" dirty="0" smtClean="0">
                <a:solidFill>
                  <a:srgbClr val="FF3300"/>
                </a:solidFill>
                <a:latin typeface="Sitka Subheading" pitchFamily="2" charset="0"/>
                <a:ea typeface="SimSun" pitchFamily="2" charset="-122"/>
              </a:rPr>
              <a:t> </a:t>
            </a:r>
            <a:r>
              <a:rPr lang="en-US" altLang="zh-CN" sz="2800" b="1" dirty="0" err="1">
                <a:solidFill>
                  <a:srgbClr val="FF3300"/>
                </a:solidFill>
                <a:latin typeface="Sitka Subheading" pitchFamily="2" charset="0"/>
                <a:ea typeface="SimSun" pitchFamily="2" charset="-122"/>
              </a:rPr>
              <a:t>đích</a:t>
            </a:r>
            <a:r>
              <a:rPr lang="en-US" altLang="zh-CN" sz="2800" b="1" dirty="0">
                <a:solidFill>
                  <a:srgbClr val="FF3300"/>
                </a:solidFill>
                <a:latin typeface="Sitka Subheading" pitchFamily="2" charset="0"/>
                <a:ea typeface="SimSun" pitchFamily="2" charset="-122"/>
              </a:rPr>
              <a:t> </a:t>
            </a:r>
            <a:r>
              <a:rPr lang="en-US" altLang="zh-CN" sz="2800" b="1" dirty="0" err="1">
                <a:solidFill>
                  <a:srgbClr val="FF3300"/>
                </a:solidFill>
                <a:latin typeface="Sitka Subheading" pitchFamily="2" charset="0"/>
                <a:ea typeface="SimSun" pitchFamily="2" charset="-122"/>
              </a:rPr>
              <a:t>của</a:t>
            </a:r>
            <a:r>
              <a:rPr lang="en-US" altLang="zh-CN" sz="2800" b="1" dirty="0">
                <a:solidFill>
                  <a:srgbClr val="FF3300"/>
                </a:solidFill>
                <a:latin typeface="Sitka Subheading" pitchFamily="2" charset="0"/>
                <a:ea typeface="SimSun" pitchFamily="2" charset="-122"/>
              </a:rPr>
              <a:t> </a:t>
            </a:r>
            <a:r>
              <a:rPr lang="en-US" altLang="zh-CN" sz="2800" b="1" dirty="0" err="1">
                <a:solidFill>
                  <a:srgbClr val="FF3300"/>
                </a:solidFill>
                <a:latin typeface="Sitka Subheading" pitchFamily="2" charset="0"/>
                <a:ea typeface="SimSun" pitchFamily="2" charset="-122"/>
              </a:rPr>
              <a:t>việc</a:t>
            </a:r>
            <a:r>
              <a:rPr lang="en-US" altLang="zh-CN" sz="2800" b="1" dirty="0">
                <a:solidFill>
                  <a:srgbClr val="FF3300"/>
                </a:solidFill>
                <a:latin typeface="Sitka Subheading" pitchFamily="2" charset="0"/>
                <a:ea typeface="SimSun" pitchFamily="2" charset="-122"/>
              </a:rPr>
              <a:t> </a:t>
            </a:r>
            <a:r>
              <a:rPr lang="en-US" altLang="zh-CN" sz="2800" b="1" dirty="0" err="1">
                <a:solidFill>
                  <a:srgbClr val="FF3300"/>
                </a:solidFill>
                <a:latin typeface="Sitka Subheading" pitchFamily="2" charset="0"/>
                <a:ea typeface="SimSun" pitchFamily="2" charset="-122"/>
              </a:rPr>
              <a:t>tắt</a:t>
            </a:r>
            <a:r>
              <a:rPr lang="en-US" altLang="zh-CN" sz="2800" b="1" dirty="0">
                <a:solidFill>
                  <a:srgbClr val="FF3300"/>
                </a:solidFill>
                <a:latin typeface="Sitka Subheading" pitchFamily="2" charset="0"/>
                <a:ea typeface="SimSun" pitchFamily="2" charset="-122"/>
              </a:rPr>
              <a:t> </a:t>
            </a:r>
            <a:r>
              <a:rPr lang="en-US" altLang="zh-CN" sz="2800" b="1" dirty="0" err="1">
                <a:solidFill>
                  <a:srgbClr val="FF3300"/>
                </a:solidFill>
                <a:latin typeface="Sitka Subheading" pitchFamily="2" charset="0"/>
                <a:ea typeface="SimSun" pitchFamily="2" charset="-122"/>
              </a:rPr>
              <a:t>đèn</a:t>
            </a:r>
            <a:r>
              <a:rPr lang="en-US" altLang="zh-CN" sz="2800" b="1" dirty="0">
                <a:solidFill>
                  <a:srgbClr val="FF3300"/>
                </a:solidFill>
                <a:latin typeface="Sitka Subheading" pitchFamily="2" charset="0"/>
                <a:ea typeface="SimSun" pitchFamily="2" charset="-122"/>
              </a:rPr>
              <a:t> </a:t>
            </a:r>
            <a:r>
              <a:rPr lang="en-US" altLang="zh-CN" sz="2800" b="1" dirty="0" err="1">
                <a:solidFill>
                  <a:srgbClr val="FF3300"/>
                </a:solidFill>
                <a:latin typeface="Sitka Subheading" pitchFamily="2" charset="0"/>
                <a:ea typeface="SimSun" pitchFamily="2" charset="-122"/>
              </a:rPr>
              <a:t>trong</a:t>
            </a:r>
            <a:r>
              <a:rPr lang="en-US" altLang="zh-CN" sz="2800" b="1" dirty="0">
                <a:solidFill>
                  <a:srgbClr val="FF3300"/>
                </a:solidFill>
                <a:latin typeface="Sitka Subheading" pitchFamily="2" charset="0"/>
                <a:ea typeface="SimSun" pitchFamily="2" charset="-122"/>
              </a:rPr>
              <a:t> </a:t>
            </a:r>
            <a:r>
              <a:rPr lang="en-US" altLang="zh-CN" sz="2800" b="1" dirty="0" err="1">
                <a:solidFill>
                  <a:srgbClr val="FF3300"/>
                </a:solidFill>
                <a:latin typeface="Sitka Subheading" pitchFamily="2" charset="0"/>
                <a:ea typeface="SimSun" pitchFamily="2" charset="-122"/>
              </a:rPr>
              <a:t>ngày</a:t>
            </a:r>
            <a:r>
              <a:rPr lang="en-US" altLang="zh-CN" sz="2800" b="1" dirty="0">
                <a:solidFill>
                  <a:srgbClr val="FF3300"/>
                </a:solidFill>
                <a:latin typeface="Sitka Subheading" pitchFamily="2" charset="0"/>
                <a:ea typeface="SimSun" pitchFamily="2" charset="-122"/>
              </a:rPr>
              <a:t> </a:t>
            </a:r>
            <a:r>
              <a:rPr lang="en-US" altLang="zh-CN" sz="2800" b="1" dirty="0" err="1">
                <a:solidFill>
                  <a:srgbClr val="FF3300"/>
                </a:solidFill>
                <a:latin typeface="Sitka Subheading" pitchFamily="2" charset="0"/>
                <a:ea typeface="SimSun" pitchFamily="2" charset="-122"/>
              </a:rPr>
              <a:t>thực</a:t>
            </a:r>
            <a:r>
              <a:rPr lang="en-US" altLang="zh-CN" sz="2800" b="1" dirty="0">
                <a:solidFill>
                  <a:srgbClr val="FF3300"/>
                </a:solidFill>
                <a:latin typeface="Sitka Subheading" pitchFamily="2" charset="0"/>
                <a:ea typeface="SimSun" pitchFamily="2" charset="-122"/>
              </a:rPr>
              <a:t> </a:t>
            </a:r>
            <a:r>
              <a:rPr lang="en-US" altLang="zh-CN" sz="2800" b="1" dirty="0" err="1">
                <a:solidFill>
                  <a:srgbClr val="FF3300"/>
                </a:solidFill>
                <a:latin typeface="Sitka Subheading" pitchFamily="2" charset="0"/>
                <a:ea typeface="SimSun" pitchFamily="2" charset="-122"/>
              </a:rPr>
              <a:t>hiện</a:t>
            </a:r>
            <a:r>
              <a:rPr lang="en-US" altLang="zh-CN" sz="2800" b="1" dirty="0">
                <a:solidFill>
                  <a:srgbClr val="FF3300"/>
                </a:solidFill>
                <a:latin typeface="Sitka Subheading" pitchFamily="2" charset="0"/>
                <a:ea typeface="SimSun" pitchFamily="2" charset="-122"/>
              </a:rPr>
              <a:t> </a:t>
            </a:r>
            <a:r>
              <a:rPr lang="en-US" altLang="zh-CN" sz="2800" b="1" dirty="0" err="1">
                <a:solidFill>
                  <a:srgbClr val="FF3300"/>
                </a:solidFill>
                <a:latin typeface="Sitka Subheading" pitchFamily="2" charset="0"/>
                <a:ea typeface="SimSun" pitchFamily="2" charset="-122"/>
              </a:rPr>
              <a:t>giờ</a:t>
            </a:r>
            <a:r>
              <a:rPr lang="en-US" altLang="zh-CN" sz="2800" b="1" dirty="0">
                <a:solidFill>
                  <a:srgbClr val="FF3300"/>
                </a:solidFill>
                <a:latin typeface="Sitka Subheading" pitchFamily="2" charset="0"/>
                <a:ea typeface="SimSun" pitchFamily="2" charset="-122"/>
              </a:rPr>
              <a:t> </a:t>
            </a:r>
            <a:r>
              <a:rPr lang="en-US" altLang="zh-CN" sz="2800" b="1" dirty="0" err="1">
                <a:solidFill>
                  <a:srgbClr val="FF3300"/>
                </a:solidFill>
                <a:latin typeface="Sitka Subheading" pitchFamily="2" charset="0"/>
                <a:ea typeface="SimSun" pitchFamily="2" charset="-122"/>
              </a:rPr>
              <a:t>trái</a:t>
            </a:r>
            <a:r>
              <a:rPr lang="en-US" altLang="zh-CN" sz="2800" b="1" dirty="0">
                <a:solidFill>
                  <a:srgbClr val="FF3300"/>
                </a:solidFill>
                <a:latin typeface="Sitka Subheading" pitchFamily="2" charset="0"/>
                <a:ea typeface="SimSun" pitchFamily="2" charset="-122"/>
              </a:rPr>
              <a:t> </a:t>
            </a:r>
            <a:r>
              <a:rPr lang="en-US" altLang="zh-CN" sz="2800" b="1" dirty="0" err="1">
                <a:solidFill>
                  <a:srgbClr val="FF3300"/>
                </a:solidFill>
                <a:latin typeface="Sitka Subheading" pitchFamily="2" charset="0"/>
                <a:ea typeface="SimSun" pitchFamily="2" charset="-122"/>
              </a:rPr>
              <a:t>đất</a:t>
            </a:r>
            <a:r>
              <a:rPr lang="en-US" altLang="zh-CN" sz="2800" b="1" dirty="0">
                <a:solidFill>
                  <a:srgbClr val="FF3300"/>
                </a:solidFill>
                <a:latin typeface="Sitka Subheading" pitchFamily="2" charset="0"/>
                <a:ea typeface="SimSun" pitchFamily="2" charset="-122"/>
              </a:rPr>
              <a:t> </a:t>
            </a:r>
            <a:r>
              <a:rPr lang="en-US" altLang="zh-CN" sz="2800" b="1" dirty="0" err="1">
                <a:solidFill>
                  <a:srgbClr val="FF3300"/>
                </a:solidFill>
                <a:latin typeface="Sitka Subheading" pitchFamily="2" charset="0"/>
                <a:ea typeface="SimSun" pitchFamily="2" charset="-122"/>
              </a:rPr>
              <a:t>trên</a:t>
            </a:r>
            <a:r>
              <a:rPr lang="en-US" altLang="zh-CN" sz="2800" b="1" dirty="0">
                <a:solidFill>
                  <a:srgbClr val="FF3300"/>
                </a:solidFill>
                <a:latin typeface="Sitka Subheading" pitchFamily="2" charset="0"/>
                <a:ea typeface="SimSun" pitchFamily="2" charset="-122"/>
              </a:rPr>
              <a:t> </a:t>
            </a:r>
            <a:r>
              <a:rPr lang="en-US" altLang="zh-CN" sz="2800" b="1" dirty="0" err="1">
                <a:solidFill>
                  <a:srgbClr val="FF3300"/>
                </a:solidFill>
                <a:latin typeface="Sitka Subheading" pitchFamily="2" charset="0"/>
                <a:ea typeface="SimSun" pitchFamily="2" charset="-122"/>
              </a:rPr>
              <a:t>toàn</a:t>
            </a:r>
            <a:r>
              <a:rPr lang="en-US" altLang="zh-CN" sz="2800" b="1" dirty="0">
                <a:solidFill>
                  <a:srgbClr val="FF3300"/>
                </a:solidFill>
                <a:latin typeface="Sitka Subheading" pitchFamily="2" charset="0"/>
                <a:ea typeface="SimSun" pitchFamily="2" charset="-122"/>
              </a:rPr>
              <a:t> </a:t>
            </a:r>
            <a:r>
              <a:rPr lang="en-US" altLang="zh-CN" sz="2800" b="1" dirty="0" err="1">
                <a:solidFill>
                  <a:srgbClr val="FF3300"/>
                </a:solidFill>
                <a:latin typeface="Sitka Subheading" pitchFamily="2" charset="0"/>
                <a:ea typeface="SimSun" pitchFamily="2" charset="-122"/>
              </a:rPr>
              <a:t>thế</a:t>
            </a:r>
            <a:r>
              <a:rPr lang="en-US" altLang="zh-CN" sz="2800" b="1" dirty="0">
                <a:solidFill>
                  <a:srgbClr val="FF3300"/>
                </a:solidFill>
                <a:latin typeface="Sitka Subheading" pitchFamily="2" charset="0"/>
                <a:ea typeface="SimSun" pitchFamily="2" charset="-122"/>
              </a:rPr>
              <a:t> </a:t>
            </a:r>
            <a:r>
              <a:rPr lang="en-US" altLang="zh-CN" sz="2800" b="1" dirty="0" err="1">
                <a:solidFill>
                  <a:srgbClr val="FF3300"/>
                </a:solidFill>
                <a:latin typeface="Sitka Subheading" pitchFamily="2" charset="0"/>
                <a:ea typeface="SimSun" pitchFamily="2" charset="-122"/>
              </a:rPr>
              <a:t>giới</a:t>
            </a:r>
            <a:r>
              <a:rPr lang="en-US" altLang="zh-CN" sz="2800" b="1" dirty="0">
                <a:solidFill>
                  <a:srgbClr val="FF3300"/>
                </a:solidFill>
                <a:latin typeface="Sitka Subheading" pitchFamily="2" charset="0"/>
                <a:ea typeface="SimSun" pitchFamily="2" charset="-122"/>
              </a:rPr>
              <a:t> </a:t>
            </a:r>
            <a:r>
              <a:rPr lang="en-US" altLang="zh-CN" sz="2800" b="1" dirty="0" err="1">
                <a:solidFill>
                  <a:srgbClr val="FF3300"/>
                </a:solidFill>
                <a:latin typeface="Sitka Subheading" pitchFamily="2" charset="0"/>
                <a:ea typeface="SimSun" pitchFamily="2" charset="-122"/>
              </a:rPr>
              <a:t>là</a:t>
            </a:r>
            <a:r>
              <a:rPr lang="en-US" altLang="zh-CN" sz="2800" b="1" dirty="0">
                <a:solidFill>
                  <a:srgbClr val="FF3300"/>
                </a:solidFill>
                <a:latin typeface="Sitka Subheading" pitchFamily="2" charset="0"/>
                <a:ea typeface="SimSun" pitchFamily="2" charset="-122"/>
              </a:rPr>
              <a:t> </a:t>
            </a:r>
            <a:r>
              <a:rPr lang="en-US" altLang="zh-CN" sz="2800" b="1" dirty="0" err="1">
                <a:solidFill>
                  <a:srgbClr val="FF3300"/>
                </a:solidFill>
                <a:latin typeface="Sitka Subheading" pitchFamily="2" charset="0"/>
                <a:ea typeface="SimSun" pitchFamily="2" charset="-122"/>
              </a:rPr>
              <a:t>gì</a:t>
            </a:r>
            <a:r>
              <a:rPr lang="en-US" altLang="zh-CN" sz="2800" dirty="0">
                <a:solidFill>
                  <a:srgbClr val="FF3300"/>
                </a:solidFill>
                <a:latin typeface="Sitka Subheading" pitchFamily="2" charset="0"/>
                <a:ea typeface="SimSun" pitchFamily="2" charset="-122"/>
              </a:rPr>
              <a:t> </a:t>
            </a:r>
            <a:r>
              <a:rPr lang="en-US" altLang="zh-CN" sz="2800" b="1" dirty="0">
                <a:solidFill>
                  <a:srgbClr val="FF3300"/>
                </a:solidFill>
                <a:latin typeface="Sitka Subheading" pitchFamily="2" charset="0"/>
                <a:ea typeface="SimSun" pitchFamily="2" charset="-122"/>
              </a:rPr>
              <a:t>?</a:t>
            </a:r>
            <a:endParaRPr lang="en-US" sz="2800" b="1" dirty="0">
              <a:solidFill>
                <a:srgbClr val="FF3300"/>
              </a:solidFill>
              <a:latin typeface="Sitka Subheading" pitchFamily="2" charset="0"/>
            </a:endParaRPr>
          </a:p>
          <a:p>
            <a:pPr algn="just">
              <a:lnSpc>
                <a:spcPct val="150000"/>
              </a:lnSpc>
            </a:pPr>
            <a:r>
              <a:rPr lang="en-US" altLang="zh-CN" sz="2800" dirty="0" smtClean="0">
                <a:latin typeface="Sitka Subheading" pitchFamily="2" charset="0"/>
                <a:ea typeface="SimSun" pitchFamily="2" charset="-122"/>
              </a:rPr>
              <a:t>=&gt; </a:t>
            </a:r>
            <a:r>
              <a:rPr lang="nl-NL" altLang="zh-CN" sz="2800" dirty="0" smtClean="0">
                <a:latin typeface="Sitka Subheading" pitchFamily="2" charset="0"/>
                <a:ea typeface="SimSun" pitchFamily="2" charset="-122"/>
              </a:rPr>
              <a:t>Tiết </a:t>
            </a:r>
            <a:r>
              <a:rPr lang="nl-NL" altLang="zh-CN" sz="2800" dirty="0">
                <a:latin typeface="Sitka Subheading" pitchFamily="2" charset="0"/>
                <a:ea typeface="SimSun" pitchFamily="2" charset="-122"/>
              </a:rPr>
              <a:t>kiệm năng lượng(điện), chống biến đổi khí hậu trên toàn cầu</a:t>
            </a:r>
            <a:r>
              <a:rPr lang="nl-NL" altLang="zh-CN" sz="2800" dirty="0" smtClean="0">
                <a:latin typeface="Sitka Subheading" pitchFamily="2" charset="0"/>
                <a:ea typeface="SimSun" pitchFamily="2" charset="-122"/>
              </a:rPr>
              <a:t>.</a:t>
            </a:r>
            <a:endParaRPr lang="en-US" sz="2800" dirty="0">
              <a:latin typeface="Sitka Subheading" pitchFamily="2" charset="0"/>
            </a:endParaRPr>
          </a:p>
        </p:txBody>
      </p:sp>
      <p:sp>
        <p:nvSpPr>
          <p:cNvPr id="120839" name="Rectangle 7"/>
          <p:cNvSpPr>
            <a:spLocks noChangeArrowheads="1"/>
          </p:cNvSpPr>
          <p:nvPr/>
        </p:nvSpPr>
        <p:spPr bwMode="auto">
          <a:xfrm>
            <a:off x="0" y="2514600"/>
            <a:ext cx="556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vi-VN" sz="2800" b="1">
              <a:latin typeface="Times New Roman" pitchFamily="18" charset="0"/>
            </a:endParaRPr>
          </a:p>
        </p:txBody>
      </p:sp>
    </p:spTree>
    <p:extLst>
      <p:ext uri="{BB962C8B-B14F-4D97-AF65-F5344CB8AC3E}">
        <p14:creationId xmlns:p14="http://schemas.microsoft.com/office/powerpoint/2010/main" val="39900865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0837"/>
                                        </p:tgtEl>
                                        <p:attrNameLst>
                                          <p:attrName>style.visibility</p:attrName>
                                        </p:attrNameLst>
                                      </p:cBhvr>
                                      <p:to>
                                        <p:strVal val="visible"/>
                                      </p:to>
                                    </p:set>
                                    <p:animEffect transition="in" filter="blinds(horizontal)">
                                      <p:cBhvr>
                                        <p:cTn id="7" dur="500"/>
                                        <p:tgtEl>
                                          <p:spTgt spid="1208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120839"/>
                                        </p:tgtEl>
                                        <p:attrNameLst>
                                          <p:attrName>style.visibility</p:attrName>
                                        </p:attrNameLst>
                                      </p:cBhvr>
                                      <p:to>
                                        <p:strVal val="visible"/>
                                      </p:to>
                                    </p:set>
                                    <p:animEffect transition="in" filter="blinds(horizontal)">
                                      <p:cBhvr>
                                        <p:cTn id="12" dur="500"/>
                                        <p:tgtEl>
                                          <p:spTgt spid="120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p:bldP spid="1208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BÁO SÀI GÒN GIẢI PHÓ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9793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endParaRPr lang="en-US" altLang="en-US" smtClean="0"/>
          </a:p>
        </p:txBody>
      </p:sp>
      <p:sp>
        <p:nvSpPr>
          <p:cNvPr id="60419" name="Rectangle 3"/>
          <p:cNvSpPr>
            <a:spLocks noGrp="1" noChangeArrowheads="1"/>
          </p:cNvSpPr>
          <p:nvPr>
            <p:ph idx="1"/>
          </p:nvPr>
        </p:nvSpPr>
        <p:spPr/>
        <p:txBody>
          <a:bodyPr/>
          <a:lstStyle/>
          <a:p>
            <a:endParaRPr lang="en-US" altLang="en-US" smtClean="0"/>
          </a:p>
        </p:txBody>
      </p:sp>
      <p:pic>
        <p:nvPicPr>
          <p:cNvPr id="60420" name="Picture 4" descr="IMG_0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8" y="228600"/>
            <a:ext cx="879157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964502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endParaRPr lang="en-US" altLang="en-US" smtClean="0"/>
          </a:p>
        </p:txBody>
      </p:sp>
      <p:sp>
        <p:nvSpPr>
          <p:cNvPr id="61443" name="Rectangle 3"/>
          <p:cNvSpPr>
            <a:spLocks noGrp="1" noChangeArrowheads="1"/>
          </p:cNvSpPr>
          <p:nvPr>
            <p:ph idx="1"/>
          </p:nvPr>
        </p:nvSpPr>
        <p:spPr/>
        <p:txBody>
          <a:bodyPr/>
          <a:lstStyle/>
          <a:p>
            <a:endParaRPr lang="en-US" altLang="en-US" smtClean="0"/>
          </a:p>
        </p:txBody>
      </p:sp>
      <p:pic>
        <p:nvPicPr>
          <p:cNvPr id="61444" name="Picture 4" descr="IMG_0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8" y="228600"/>
            <a:ext cx="872172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84109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endParaRPr lang="en-US" altLang="en-US" smtClean="0"/>
          </a:p>
        </p:txBody>
      </p:sp>
      <p:sp>
        <p:nvSpPr>
          <p:cNvPr id="62467" name="Rectangle 3"/>
          <p:cNvSpPr>
            <a:spLocks noGrp="1" noChangeArrowheads="1"/>
          </p:cNvSpPr>
          <p:nvPr>
            <p:ph idx="1"/>
          </p:nvPr>
        </p:nvSpPr>
        <p:spPr/>
        <p:txBody>
          <a:bodyPr/>
          <a:lstStyle/>
          <a:p>
            <a:endParaRPr lang="en-US" altLang="en-US" smtClean="0"/>
          </a:p>
        </p:txBody>
      </p:sp>
      <p:pic>
        <p:nvPicPr>
          <p:cNvPr id="62468" name="Picture 4" descr="IMG_0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8" y="228600"/>
            <a:ext cx="872172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6651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media.kenh9.tv/http/1200x1200/tinhhoa.net-j5kMKs-14-cach-tai-che-chai-nhua-cu-thanh-vat-dung-huu-i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576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0" descr="http://media.kenh9.tv/http/1200x1200/tinhhoa.net-iBTive-14-cach-tai-che-chai-nhua-cu-thanh-vat-dung-huu-i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427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idx="1"/>
          </p:nvPr>
        </p:nvSpPr>
        <p:spPr/>
        <p:txBody>
          <a:bodyPr/>
          <a:lstStyle/>
          <a:p>
            <a:endParaRPr lang="en-US" altLang="en-US" smtClean="0"/>
          </a:p>
        </p:txBody>
      </p:sp>
      <p:pic>
        <p:nvPicPr>
          <p:cNvPr id="67587" name="Picture 4" descr="images566690_anh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8" y="457200"/>
            <a:ext cx="8580437"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73840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p:txBody>
          <a:bodyPr/>
          <a:lstStyle/>
          <a:p>
            <a:endParaRPr lang="en-US" altLang="en-US" smtClean="0"/>
          </a:p>
        </p:txBody>
      </p:sp>
      <p:pic>
        <p:nvPicPr>
          <p:cNvPr id="686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61245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p:txBody>
          <a:bodyPr/>
          <a:lstStyle/>
          <a:p>
            <a:endParaRPr lang="en-US" altLang="en-US" smtClean="0"/>
          </a:p>
        </p:txBody>
      </p:sp>
      <p:pic>
        <p:nvPicPr>
          <p:cNvPr id="696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92277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0" y="4648200"/>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just">
              <a:lnSpc>
                <a:spcPct val="150000"/>
              </a:lnSpc>
            </a:pPr>
            <a:r>
              <a:rPr lang="en-US" sz="2400" dirty="0" err="1">
                <a:latin typeface="Sitka Subheading" pitchFamily="2" charset="0"/>
                <a:cs typeface="Arial" pitchFamily="34" charset="0"/>
              </a:rPr>
              <a:t>Các</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bạn</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đang</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chơi</a:t>
            </a:r>
            <a:r>
              <a:rPr lang="en-US" sz="2400" dirty="0">
                <a:latin typeface="Sitka Subheading" pitchFamily="2" charset="0"/>
                <a:cs typeface="Arial" pitchFamily="34" charset="0"/>
              </a:rPr>
              <a:t> game. </a:t>
            </a:r>
            <a:r>
              <a:rPr lang="en-US" sz="2400" dirty="0" err="1">
                <a:latin typeface="Sitka Subheading" pitchFamily="2" charset="0"/>
                <a:cs typeface="Arial" pitchFamily="34" charset="0"/>
              </a:rPr>
              <a:t>Việc</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làm</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của</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các</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bạn</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đang</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lãng</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phí</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thời</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gian</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Vì</a:t>
            </a:r>
            <a:r>
              <a:rPr lang="en-US" sz="2400" dirty="0">
                <a:latin typeface="Sitka Subheading" pitchFamily="2" charset="0"/>
                <a:cs typeface="Arial" pitchFamily="34" charset="0"/>
              </a:rPr>
              <a:t> game </a:t>
            </a:r>
            <a:r>
              <a:rPr lang="en-US" sz="2400" dirty="0" err="1">
                <a:latin typeface="Sitka Subheading" pitchFamily="2" charset="0"/>
                <a:cs typeface="Arial" pitchFamily="34" charset="0"/>
              </a:rPr>
              <a:t>là</a:t>
            </a:r>
            <a:r>
              <a:rPr lang="en-US" sz="2400" dirty="0">
                <a:latin typeface="Sitka Subheading" pitchFamily="2" charset="0"/>
                <a:cs typeface="Arial" pitchFamily="34" charset="0"/>
              </a:rPr>
              <a:t> 1 </a:t>
            </a:r>
            <a:r>
              <a:rPr lang="en-US" sz="2400" dirty="0" err="1">
                <a:latin typeface="Sitka Subheading" pitchFamily="2" charset="0"/>
                <a:cs typeface="Arial" pitchFamily="34" charset="0"/>
              </a:rPr>
              <a:t>trò</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chơi</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tiêu</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khiển</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chỉ</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để</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giải</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trí</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lúc</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rảnh</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vậy</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mà</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các</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bạn</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học</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sinh</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trong</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hình</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lại</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bỏ</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quá</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nhiều</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thời</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gian</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để</a:t>
            </a:r>
            <a:r>
              <a:rPr lang="en-US" sz="2400" dirty="0">
                <a:latin typeface="Sitka Subheading" pitchFamily="2" charset="0"/>
                <a:cs typeface="Arial" pitchFamily="34" charset="0"/>
              </a:rPr>
              <a:t> </a:t>
            </a:r>
            <a:r>
              <a:rPr lang="en-US" sz="2400" dirty="0" err="1">
                <a:latin typeface="Sitka Subheading" pitchFamily="2" charset="0"/>
                <a:cs typeface="Arial" pitchFamily="34" charset="0"/>
              </a:rPr>
              <a:t>chơi</a:t>
            </a:r>
            <a:r>
              <a:rPr lang="en-US" sz="2400" dirty="0">
                <a:latin typeface="Sitka Subheading" pitchFamily="2" charset="0"/>
                <a:cs typeface="Arial" pitchFamily="34" charset="0"/>
              </a:rPr>
              <a:t>.</a:t>
            </a:r>
            <a:endParaRPr lang="vi-VN" sz="2400" dirty="0">
              <a:latin typeface="Sitka Subheading" pitchFamily="2" charset="0"/>
              <a:cs typeface="Arial" pitchFamily="34" charset="0"/>
            </a:endParaRPr>
          </a:p>
        </p:txBody>
      </p:sp>
      <p:pic>
        <p:nvPicPr>
          <p:cNvPr id="22" name="Shape 261"/>
          <p:cNvPicPr/>
          <p:nvPr/>
        </p:nvPicPr>
        <p:blipFill>
          <a:blip r:embed="rId2"/>
          <a:stretch/>
        </p:blipFill>
        <p:spPr>
          <a:xfrm>
            <a:off x="1981200" y="1447800"/>
            <a:ext cx="4749165" cy="3017520"/>
          </a:xfrm>
          <a:prstGeom prst="rect">
            <a:avLst/>
          </a:prstGeom>
          <a:ln>
            <a:noFill/>
          </a:ln>
          <a:effectLst>
            <a:outerShdw blurRad="292100" dist="139700" dir="2700000" algn="tl" rotWithShape="0">
              <a:srgbClr val="333333">
                <a:alpha val="65000"/>
              </a:srgbClr>
            </a:outerShdw>
          </a:effectLst>
        </p:spPr>
      </p:pic>
      <p:sp>
        <p:nvSpPr>
          <p:cNvPr id="11" name="Rectangle 13"/>
          <p:cNvSpPr>
            <a:spLocks noChangeArrowheads="1"/>
          </p:cNvSpPr>
          <p:nvPr/>
        </p:nvSpPr>
        <p:spPr bwMode="auto">
          <a:xfrm>
            <a:off x="0" y="0"/>
            <a:ext cx="9144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p14="http://schemas.microsoft.com/office/powerpoint/2010/main" val="108887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733" y="0"/>
            <a:ext cx="9143267" cy="6831250"/>
          </a:xfrm>
          <a:prstGeom prst="rect">
            <a:avLst/>
          </a:prstGeom>
          <a:noFill/>
        </p:spPr>
      </p:pic>
      <p:pic>
        <p:nvPicPr>
          <p:cNvPr id="6" name="Picture 5"/>
          <p:cNvPicPr>
            <a:picLocks noChangeAspect="1"/>
          </p:cNvPicPr>
          <p:nvPr/>
        </p:nvPicPr>
        <p:blipFill>
          <a:blip r:embed="rId3"/>
          <a:stretch>
            <a:fillRect/>
          </a:stretch>
        </p:blipFill>
        <p:spPr>
          <a:xfrm>
            <a:off x="499961" y="333866"/>
            <a:ext cx="3995839" cy="5372071"/>
          </a:xfrm>
          <a:prstGeom prst="rect">
            <a:avLst/>
          </a:prstGeom>
        </p:spPr>
      </p:pic>
      <p:sp>
        <p:nvSpPr>
          <p:cNvPr id="7" name="Rectangle 6"/>
          <p:cNvSpPr>
            <a:spLocks noChangeArrowheads="1"/>
          </p:cNvSpPr>
          <p:nvPr/>
        </p:nvSpPr>
        <p:spPr bwMode="auto">
          <a:xfrm rot="21274563">
            <a:off x="923822" y="1316620"/>
            <a:ext cx="30433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lnSpc>
                <a:spcPct val="150000"/>
              </a:lnSpc>
              <a:spcBef>
                <a:spcPct val="0"/>
              </a:spcBef>
              <a:spcAft>
                <a:spcPct val="0"/>
              </a:spcAft>
            </a:pPr>
            <a:r>
              <a:rPr lang="en-US" altLang="en-US" sz="4400" b="1" dirty="0" err="1" smtClean="0">
                <a:solidFill>
                  <a:srgbClr val="0000FF"/>
                </a:solidFill>
                <a:latin typeface="Sitka Subheading" pitchFamily="2" charset="0"/>
                <a:ea typeface="Helvetica Neue"/>
                <a:cs typeface="Arial" pitchFamily="34" charset="0"/>
              </a:rPr>
              <a:t>Bài</a:t>
            </a:r>
            <a:r>
              <a:rPr lang="en-US" altLang="en-US" sz="4400" b="1" dirty="0" smtClean="0">
                <a:solidFill>
                  <a:srgbClr val="0000FF"/>
                </a:solidFill>
                <a:latin typeface="Sitka Subheading" pitchFamily="2" charset="0"/>
                <a:ea typeface="Helvetica Neue"/>
                <a:cs typeface="Arial" pitchFamily="34" charset="0"/>
              </a:rPr>
              <a:t> 8:</a:t>
            </a:r>
            <a:r>
              <a:rPr lang="en-US" altLang="en-US" sz="4400" b="1" dirty="0" smtClean="0">
                <a:solidFill>
                  <a:srgbClr val="FF0000"/>
                </a:solidFill>
                <a:latin typeface="Sitka Subheading" pitchFamily="2" charset="0"/>
                <a:ea typeface="Helvetica Neue"/>
                <a:cs typeface="Arial" pitchFamily="34" charset="0"/>
              </a:rPr>
              <a:t> </a:t>
            </a:r>
          </a:p>
          <a:p>
            <a:pPr algn="ctr" eaLnBrk="0" fontAlgn="base" hangingPunct="0">
              <a:lnSpc>
                <a:spcPct val="150000"/>
              </a:lnSpc>
              <a:spcBef>
                <a:spcPct val="0"/>
              </a:spcBef>
              <a:spcAft>
                <a:spcPct val="0"/>
              </a:spcAft>
            </a:pPr>
            <a:r>
              <a:rPr lang="en-US" altLang="en-US" sz="4000" b="1" dirty="0" smtClean="0">
                <a:solidFill>
                  <a:srgbClr val="FF0000"/>
                </a:solidFill>
                <a:latin typeface="Sitka Subheading" pitchFamily="2" charset="0"/>
                <a:ea typeface="Helvetica Neue"/>
                <a:cs typeface="Arial" pitchFamily="34" charset="0"/>
              </a:rPr>
              <a:t>TIẾT KIỆM</a:t>
            </a:r>
            <a:endParaRPr lang="en-SG" altLang="en-US" sz="4000" b="1" dirty="0">
              <a:solidFill>
                <a:srgbClr val="0000FF"/>
              </a:solidFill>
              <a:latin typeface="Sitka Subheading" pitchFamily="2" charset="0"/>
              <a:cs typeface="Arial" pitchFamily="34" charset="0"/>
            </a:endParaRPr>
          </a:p>
        </p:txBody>
      </p:sp>
      <p:sp>
        <p:nvSpPr>
          <p:cNvPr id="9" name="文本框 6"/>
          <p:cNvSpPr txBox="1"/>
          <p:nvPr/>
        </p:nvSpPr>
        <p:spPr>
          <a:xfrm>
            <a:off x="4572366" y="3074884"/>
            <a:ext cx="3553325" cy="769441"/>
          </a:xfrm>
          <a:prstGeom prst="rect">
            <a:avLst/>
          </a:prstGeom>
          <a:solidFill>
            <a:schemeClr val="bg1"/>
          </a:solidFill>
        </p:spPr>
        <p:txBody>
          <a:bodyPr wrap="square" rtlCol="0">
            <a:spAutoFit/>
          </a:bodyPr>
          <a:lstStyle/>
          <a:p>
            <a:pPr algn="ctr"/>
            <a:r>
              <a:rPr lang="en-US" altLang="zh-CN" sz="4400" b="1" dirty="0" err="1" smtClean="0">
                <a:solidFill>
                  <a:srgbClr val="FF0000"/>
                </a:solidFill>
                <a:effectLst>
                  <a:glow rad="101600">
                    <a:srgbClr val="E6B91E">
                      <a:satMod val="175000"/>
                      <a:alpha val="40000"/>
                    </a:srgbClr>
                  </a:glow>
                </a:effectLst>
                <a:latin typeface="Sitka Subheading" pitchFamily="2" charset="0"/>
                <a:ea typeface="微软雅黑" panose="020B0503020204020204" charset="-122"/>
                <a:cs typeface="Arial" pitchFamily="34" charset="0"/>
              </a:rPr>
              <a:t>III.Luyện</a:t>
            </a:r>
            <a:r>
              <a:rPr lang="en-US" altLang="zh-CN" sz="4400" b="1" dirty="0" smtClean="0">
                <a:solidFill>
                  <a:srgbClr val="FF0000"/>
                </a:solidFill>
                <a:effectLst>
                  <a:glow rad="101600">
                    <a:srgbClr val="E6B91E">
                      <a:satMod val="175000"/>
                      <a:alpha val="40000"/>
                    </a:srgbClr>
                  </a:glow>
                </a:effectLst>
                <a:latin typeface="Sitka Subheading" pitchFamily="2" charset="0"/>
                <a:ea typeface="微软雅黑" panose="020B0503020204020204" charset="-122"/>
                <a:cs typeface="Arial" pitchFamily="34" charset="0"/>
              </a:rPr>
              <a:t> </a:t>
            </a:r>
            <a:r>
              <a:rPr lang="en-US" altLang="zh-CN" sz="4400" b="1" dirty="0" err="1" smtClean="0">
                <a:solidFill>
                  <a:srgbClr val="FF0000"/>
                </a:solidFill>
                <a:effectLst>
                  <a:glow rad="101600">
                    <a:srgbClr val="E6B91E">
                      <a:satMod val="175000"/>
                      <a:alpha val="40000"/>
                    </a:srgbClr>
                  </a:glow>
                </a:effectLst>
                <a:latin typeface="Sitka Subheading" pitchFamily="2" charset="0"/>
                <a:ea typeface="微软雅黑" panose="020B0503020204020204" charset="-122"/>
                <a:cs typeface="Arial" pitchFamily="34" charset="0"/>
              </a:rPr>
              <a:t>tập</a:t>
            </a:r>
            <a:endParaRPr lang="en-US" altLang="zh-CN" sz="4400" b="1" dirty="0">
              <a:solidFill>
                <a:srgbClr val="FF0000"/>
              </a:solidFill>
              <a:effectLst>
                <a:glow rad="101600">
                  <a:srgbClr val="E6B91E">
                    <a:satMod val="175000"/>
                    <a:alpha val="40000"/>
                  </a:srgbClr>
                </a:glow>
              </a:effectLst>
              <a:latin typeface="Sitka Subheading" pitchFamily="2" charset="0"/>
              <a:ea typeface="微软雅黑" panose="020B0503020204020204" charset="-122"/>
              <a:cs typeface="Arial" pitchFamily="34" charset="0"/>
            </a:endParaRPr>
          </a:p>
        </p:txBody>
      </p:sp>
      <p:pic>
        <p:nvPicPr>
          <p:cNvPr id="19" name="Shape 1"/>
          <p:cNvPicPr/>
          <p:nvPr/>
        </p:nvPicPr>
        <p:blipFill>
          <a:blip r:embed="rId4"/>
          <a:stretch/>
        </p:blipFill>
        <p:spPr>
          <a:xfrm>
            <a:off x="8189595" y="0"/>
            <a:ext cx="954405" cy="1043940"/>
          </a:xfrm>
          <a:prstGeom prst="rect">
            <a:avLst/>
          </a:prstGeom>
        </p:spPr>
      </p:pic>
      <p:sp>
        <p:nvSpPr>
          <p:cNvPr id="17" name="Rectangle 13"/>
          <p:cNvSpPr>
            <a:spLocks noChangeArrowheads="1"/>
          </p:cNvSpPr>
          <p:nvPr/>
        </p:nvSpPr>
        <p:spPr bwMode="auto">
          <a:xfrm>
            <a:off x="0" y="0"/>
            <a:ext cx="9144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p14="http://schemas.microsoft.com/office/powerpoint/2010/main" val="23060209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3038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ChangeArrowheads="1"/>
          </p:cNvSpPr>
          <p:nvPr/>
        </p:nvSpPr>
        <p:spPr bwMode="auto">
          <a:xfrm>
            <a:off x="0" y="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lnSpc>
                <a:spcPct val="150000"/>
              </a:lnSpc>
            </a:pPr>
            <a:r>
              <a:rPr lang="de-DE" sz="2400" b="1" dirty="0">
                <a:latin typeface="Sitka Subheading" pitchFamily="2" charset="0"/>
                <a:cs typeface="Times New Roman" pitchFamily="18" charset="0"/>
              </a:rPr>
              <a:t>III. Luyện tập</a:t>
            </a:r>
            <a:endParaRPr lang="en-US" sz="2400" dirty="0">
              <a:latin typeface="Sitka Subheading" pitchFamily="2" charset="0"/>
              <a:cs typeface="Times New Roman" pitchFamily="18" charset="0"/>
            </a:endParaRPr>
          </a:p>
          <a:p>
            <a:pPr algn="just" eaLnBrk="1" hangingPunct="1">
              <a:lnSpc>
                <a:spcPct val="150000"/>
              </a:lnSpc>
            </a:pPr>
            <a:r>
              <a:rPr lang="en-US" sz="2400" b="1" dirty="0" err="1">
                <a:latin typeface="Sitka Subheading" pitchFamily="2" charset="0"/>
                <a:ea typeface="Courier New" pitchFamily="49" charset="0"/>
                <a:cs typeface="Times New Roman" pitchFamily="18" charset="0"/>
              </a:rPr>
              <a:t>Tình</a:t>
            </a:r>
            <a:r>
              <a:rPr lang="en-US" sz="2400" b="1" dirty="0">
                <a:latin typeface="Sitka Subheading" pitchFamily="2" charset="0"/>
                <a:ea typeface="Courier New" pitchFamily="49" charset="0"/>
                <a:cs typeface="Times New Roman" pitchFamily="18" charset="0"/>
              </a:rPr>
              <a:t> </a:t>
            </a:r>
            <a:r>
              <a:rPr lang="en-US" sz="2400" b="1" dirty="0" err="1">
                <a:latin typeface="Sitka Subheading" pitchFamily="2" charset="0"/>
                <a:ea typeface="Courier New" pitchFamily="49" charset="0"/>
                <a:cs typeface="Times New Roman" pitchFamily="18" charset="0"/>
              </a:rPr>
              <a:t>huống</a:t>
            </a:r>
            <a:r>
              <a:rPr lang="en-US" sz="2400" b="1" dirty="0">
                <a:latin typeface="Sitka Subheading" pitchFamily="2" charset="0"/>
                <a:ea typeface="Courier New" pitchFamily="49" charset="0"/>
                <a:cs typeface="Times New Roman" pitchFamily="18" charset="0"/>
              </a:rPr>
              <a:t> </a:t>
            </a:r>
            <a:r>
              <a:rPr lang="en-US" sz="2400" b="1" dirty="0" smtClean="0">
                <a:latin typeface="Sitka Subheading" pitchFamily="2" charset="0"/>
                <a:ea typeface="Courier New" pitchFamily="49" charset="0"/>
                <a:cs typeface="Times New Roman" pitchFamily="18" charset="0"/>
              </a:rPr>
              <a:t>1:</a:t>
            </a:r>
            <a:r>
              <a:rPr lang="en-US" sz="2400" dirty="0" smtClean="0">
                <a:latin typeface="Sitka Subheading" pitchFamily="2" charset="0"/>
                <a:cs typeface="Times New Roman" pitchFamily="18" charset="0"/>
              </a:rPr>
              <a:t> </a:t>
            </a:r>
            <a:r>
              <a:rPr lang="en-US" sz="2400" dirty="0" err="1" smtClean="0">
                <a:latin typeface="Sitka Subheading" pitchFamily="2" charset="0"/>
                <a:cs typeface="Times New Roman" pitchFamily="18" charset="0"/>
              </a:rPr>
              <a:t>Hành</a:t>
            </a:r>
            <a:r>
              <a:rPr lang="en-US" sz="2400" dirty="0" smtClean="0">
                <a:latin typeface="Sitka Subheading" pitchFamily="2" charset="0"/>
                <a:cs typeface="Times New Roman" pitchFamily="18" charset="0"/>
              </a:rPr>
              <a:t> vi </a:t>
            </a:r>
            <a:r>
              <a:rPr lang="en-US" sz="2400" dirty="0" err="1" smtClean="0">
                <a:latin typeface="Sitka Subheading" pitchFamily="2" charset="0"/>
                <a:cs typeface="Times New Roman" pitchFamily="18" charset="0"/>
              </a:rPr>
              <a:t>của</a:t>
            </a:r>
            <a:r>
              <a:rPr lang="en-US" sz="2400" dirty="0" smtClean="0">
                <a:latin typeface="Sitka Subheading" pitchFamily="2" charset="0"/>
                <a:cs typeface="Times New Roman" pitchFamily="18" charset="0"/>
              </a:rPr>
              <a:t> </a:t>
            </a:r>
            <a:r>
              <a:rPr lang="en-US" sz="2400" dirty="0" err="1" smtClean="0">
                <a:latin typeface="Sitka Subheading" pitchFamily="2" charset="0"/>
                <a:cs typeface="Times New Roman" pitchFamily="18" charset="0"/>
              </a:rPr>
              <a:t>Lan</a:t>
            </a:r>
            <a:r>
              <a:rPr lang="en-US" sz="2400" dirty="0" smtClean="0">
                <a:latin typeface="Sitka Subheading" pitchFamily="2" charset="0"/>
                <a:cs typeface="Times New Roman" pitchFamily="18" charset="0"/>
              </a:rPr>
              <a:t> </a:t>
            </a:r>
            <a:r>
              <a:rPr lang="en-US" sz="2400" dirty="0" err="1" smtClean="0">
                <a:latin typeface="Sitka Subheading" pitchFamily="2" charset="0"/>
                <a:cs typeface="Times New Roman" pitchFamily="18" charset="0"/>
              </a:rPr>
              <a:t>là</a:t>
            </a:r>
            <a:r>
              <a:rPr lang="en-US" sz="2400" dirty="0" smtClean="0">
                <a:latin typeface="Sitka Subheading" pitchFamily="2" charset="0"/>
                <a:cs typeface="Times New Roman" pitchFamily="18" charset="0"/>
              </a:rPr>
              <a:t> </a:t>
            </a:r>
            <a:r>
              <a:rPr lang="en-US" sz="2400" dirty="0" err="1" smtClean="0">
                <a:latin typeface="Sitka Subheading" pitchFamily="2" charset="0"/>
                <a:cs typeface="Times New Roman" pitchFamily="18" charset="0"/>
              </a:rPr>
              <a:t>sai</a:t>
            </a:r>
            <a:r>
              <a:rPr lang="en-US" sz="2400" dirty="0" smtClean="0">
                <a:latin typeface="Sitka Subheading" pitchFamily="2" charset="0"/>
                <a:cs typeface="Times New Roman" pitchFamily="18" charset="0"/>
              </a:rPr>
              <a:t>. </a:t>
            </a:r>
            <a:r>
              <a:rPr lang="en-US" sz="2400" dirty="0" err="1" smtClean="0">
                <a:latin typeface="Sitka Subheading" pitchFamily="2" charset="0"/>
                <a:cs typeface="Times New Roman" pitchFamily="18" charset="0"/>
              </a:rPr>
              <a:t>Vì</a:t>
            </a:r>
            <a:r>
              <a:rPr lang="en-US" sz="2400" dirty="0" smtClean="0">
                <a:latin typeface="Sitka Subheading" pitchFamily="2" charset="0"/>
                <a:cs typeface="Times New Roman" pitchFamily="18" charset="0"/>
              </a:rPr>
              <a:t> </a:t>
            </a:r>
            <a:r>
              <a:rPr lang="en-US" sz="2400" dirty="0" err="1" smtClean="0">
                <a:latin typeface="Sitka Subheading" pitchFamily="2" charset="0"/>
                <a:cs typeface="Times New Roman" pitchFamily="18" charset="0"/>
              </a:rPr>
              <a:t>không</a:t>
            </a:r>
            <a:r>
              <a:rPr lang="en-US" sz="2400" dirty="0" smtClean="0">
                <a:latin typeface="Sitka Subheading" pitchFamily="2" charset="0"/>
                <a:cs typeface="Times New Roman" pitchFamily="18" charset="0"/>
              </a:rPr>
              <a:t> </a:t>
            </a:r>
            <a:r>
              <a:rPr lang="en-US" sz="2400" dirty="0" err="1" smtClean="0">
                <a:latin typeface="Sitka Subheading" pitchFamily="2" charset="0"/>
                <a:cs typeface="Times New Roman" pitchFamily="18" charset="0"/>
              </a:rPr>
              <a:t>thể</a:t>
            </a:r>
            <a:r>
              <a:rPr lang="en-US" sz="2400" dirty="0" smtClean="0">
                <a:latin typeface="Sitka Subheading" pitchFamily="2" charset="0"/>
                <a:cs typeface="Times New Roman" pitchFamily="18" charset="0"/>
              </a:rPr>
              <a:t> </a:t>
            </a:r>
            <a:r>
              <a:rPr lang="en-US" sz="2400" dirty="0" err="1" smtClean="0">
                <a:latin typeface="Sitka Subheading" pitchFamily="2" charset="0"/>
                <a:cs typeface="Times New Roman" pitchFamily="18" charset="0"/>
              </a:rPr>
              <a:t>hiện</a:t>
            </a:r>
            <a:r>
              <a:rPr lang="en-US" sz="2400" dirty="0" smtClean="0">
                <a:latin typeface="Sitka Subheading" pitchFamily="2" charset="0"/>
                <a:cs typeface="Times New Roman" pitchFamily="18" charset="0"/>
              </a:rPr>
              <a:t> </a:t>
            </a:r>
            <a:r>
              <a:rPr lang="en-US" sz="2400" dirty="0" err="1" smtClean="0">
                <a:latin typeface="Sitka Subheading" pitchFamily="2" charset="0"/>
                <a:cs typeface="Times New Roman" pitchFamily="18" charset="0"/>
              </a:rPr>
              <a:t>lối</a:t>
            </a:r>
            <a:r>
              <a:rPr lang="en-US" sz="2400" dirty="0" smtClean="0">
                <a:latin typeface="Sitka Subheading" pitchFamily="2" charset="0"/>
                <a:cs typeface="Times New Roman" pitchFamily="18" charset="0"/>
              </a:rPr>
              <a:t> </a:t>
            </a:r>
            <a:r>
              <a:rPr lang="en-US" sz="2400" dirty="0" err="1" smtClean="0">
                <a:latin typeface="Sitka Subheading" pitchFamily="2" charset="0"/>
                <a:cs typeface="Times New Roman" pitchFamily="18" charset="0"/>
              </a:rPr>
              <a:t>sống</a:t>
            </a:r>
            <a:r>
              <a:rPr lang="en-US" sz="2400" dirty="0" smtClean="0">
                <a:latin typeface="Sitka Subheading" pitchFamily="2" charset="0"/>
                <a:cs typeface="Times New Roman" pitchFamily="18" charset="0"/>
              </a:rPr>
              <a:t> </a:t>
            </a:r>
            <a:r>
              <a:rPr lang="en-US" sz="2400" dirty="0" err="1" smtClean="0">
                <a:latin typeface="Sitka Subheading" pitchFamily="2" charset="0"/>
                <a:cs typeface="Times New Roman" pitchFamily="18" charset="0"/>
              </a:rPr>
              <a:t>tiết</a:t>
            </a:r>
            <a:r>
              <a:rPr lang="en-US" sz="2400" dirty="0" smtClean="0">
                <a:latin typeface="Sitka Subheading" pitchFamily="2" charset="0"/>
                <a:cs typeface="Times New Roman" pitchFamily="18" charset="0"/>
              </a:rPr>
              <a:t> </a:t>
            </a:r>
            <a:r>
              <a:rPr lang="en-US" sz="2400" dirty="0" err="1" smtClean="0">
                <a:latin typeface="Sitka Subheading" pitchFamily="2" charset="0"/>
                <a:cs typeface="Times New Roman" pitchFamily="18" charset="0"/>
              </a:rPr>
              <a:t>kiệm</a:t>
            </a:r>
            <a:r>
              <a:rPr lang="en-US" sz="2400" dirty="0" smtClean="0">
                <a:latin typeface="Sitka Subheading" pitchFamily="2" charset="0"/>
                <a:cs typeface="Times New Roman" pitchFamily="18" charset="0"/>
              </a:rPr>
              <a:t> (</a:t>
            </a:r>
            <a:r>
              <a:rPr lang="en-US" sz="2400" dirty="0" err="1" smtClean="0">
                <a:latin typeface="Sitka Subheading" pitchFamily="2" charset="0"/>
                <a:cs typeface="Courier New" pitchFamily="49" charset="0"/>
              </a:rPr>
              <a:t>lãng</a:t>
            </a:r>
            <a:r>
              <a:rPr lang="en-US" sz="2400" dirty="0" smtClean="0">
                <a:latin typeface="Sitka Subheading" pitchFamily="2" charset="0"/>
                <a:cs typeface="Courier New" pitchFamily="49" charset="0"/>
              </a:rPr>
              <a:t> </a:t>
            </a:r>
            <a:r>
              <a:rPr lang="en-US" sz="2400" dirty="0" err="1">
                <a:latin typeface="Sitka Subheading" pitchFamily="2" charset="0"/>
                <a:cs typeface="Courier New" pitchFamily="49" charset="0"/>
              </a:rPr>
              <a:t>phí</a:t>
            </a:r>
            <a:r>
              <a:rPr lang="en-US" sz="2400" dirty="0">
                <a:latin typeface="Sitka Subheading" pitchFamily="2" charset="0"/>
                <a:cs typeface="Courier New" pitchFamily="49" charset="0"/>
              </a:rPr>
              <a:t> </a:t>
            </a:r>
            <a:r>
              <a:rPr lang="en-US" sz="2400" dirty="0" err="1">
                <a:latin typeface="Sitka Subheading" pitchFamily="2" charset="0"/>
                <a:cs typeface="Courier New" pitchFamily="49" charset="0"/>
              </a:rPr>
              <a:t>thời</a:t>
            </a:r>
            <a:r>
              <a:rPr lang="en-US" sz="2400" dirty="0">
                <a:latin typeface="Sitka Subheading" pitchFamily="2" charset="0"/>
                <a:cs typeface="Courier New" pitchFamily="49" charset="0"/>
              </a:rPr>
              <a:t> </a:t>
            </a:r>
            <a:r>
              <a:rPr lang="en-US" sz="2400" dirty="0" err="1" smtClean="0">
                <a:latin typeface="Sitka Subheading" pitchFamily="2" charset="0"/>
                <a:cs typeface="Courier New" pitchFamily="49" charset="0"/>
              </a:rPr>
              <a:t>gian</a:t>
            </a:r>
            <a:r>
              <a:rPr lang="en-US" sz="2400" dirty="0" smtClean="0">
                <a:latin typeface="Sitka Subheading" pitchFamily="2" charset="0"/>
                <a:cs typeface="Courier New" pitchFamily="49" charset="0"/>
              </a:rPr>
              <a:t>). </a:t>
            </a:r>
            <a:r>
              <a:rPr lang="en-US" sz="2400" b="1" dirty="0" err="1" smtClean="0">
                <a:latin typeface="Sitka Subheading" pitchFamily="2" charset="0"/>
                <a:cs typeface="Courier New" pitchFamily="49" charset="0"/>
              </a:rPr>
              <a:t>Hậu</a:t>
            </a:r>
            <a:r>
              <a:rPr lang="en-US" sz="2400" b="1" dirty="0" smtClean="0">
                <a:latin typeface="Sitka Subheading" pitchFamily="2" charset="0"/>
                <a:cs typeface="Courier New" pitchFamily="49" charset="0"/>
              </a:rPr>
              <a:t> </a:t>
            </a:r>
            <a:r>
              <a:rPr lang="en-US" sz="2400" b="1" dirty="0" err="1" smtClean="0">
                <a:latin typeface="Sitka Subheading" pitchFamily="2" charset="0"/>
                <a:cs typeface="Courier New" pitchFamily="49" charset="0"/>
              </a:rPr>
              <a:t>quả</a:t>
            </a:r>
            <a:r>
              <a:rPr lang="en-US" sz="2400" b="1"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Kết</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quả</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học</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tập</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su</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sút</a:t>
            </a:r>
            <a:endParaRPr lang="en-US" sz="2400" dirty="0">
              <a:latin typeface="Sitka Subheading" pitchFamily="2" charset="0"/>
              <a:cs typeface="Times New Roman" pitchFamily="18" charset="0"/>
            </a:endParaRPr>
          </a:p>
          <a:p>
            <a:pPr algn="just" eaLnBrk="1" hangingPunct="1">
              <a:lnSpc>
                <a:spcPct val="150000"/>
              </a:lnSpc>
            </a:pPr>
            <a:r>
              <a:rPr lang="en-US" sz="2400" dirty="0" smtClean="0">
                <a:latin typeface="Sitka Subheading" pitchFamily="2" charset="0"/>
                <a:cs typeface="Courier New" pitchFamily="49" charset="0"/>
              </a:rPr>
              <a:t>=&gt; </a:t>
            </a:r>
            <a:r>
              <a:rPr lang="en-US" sz="2400" dirty="0" err="1" smtClean="0">
                <a:latin typeface="Sitka Subheading" pitchFamily="2" charset="0"/>
                <a:cs typeface="Courier New" pitchFamily="49" charset="0"/>
              </a:rPr>
              <a:t>Em</a:t>
            </a:r>
            <a:r>
              <a:rPr lang="en-US" sz="2400" dirty="0" smtClean="0">
                <a:latin typeface="Sitka Subheading" pitchFamily="2" charset="0"/>
                <a:cs typeface="Courier New" pitchFamily="49" charset="0"/>
              </a:rPr>
              <a:t> </a:t>
            </a:r>
            <a:r>
              <a:rPr lang="en-US" sz="2400" dirty="0" err="1">
                <a:latin typeface="Sitka Subheading" pitchFamily="2" charset="0"/>
                <a:cs typeface="Courier New" pitchFamily="49" charset="0"/>
              </a:rPr>
              <a:t>sẽ</a:t>
            </a:r>
            <a:r>
              <a:rPr lang="en-US" sz="2400" dirty="0">
                <a:latin typeface="Sitka Subheading" pitchFamily="2" charset="0"/>
                <a:cs typeface="Courier New" pitchFamily="49" charset="0"/>
              </a:rPr>
              <a:t> </a:t>
            </a:r>
            <a:r>
              <a:rPr lang="en-US" sz="2400" dirty="0" err="1">
                <a:latin typeface="Sitka Subheading" pitchFamily="2" charset="0"/>
                <a:cs typeface="Courier New" pitchFamily="49" charset="0"/>
              </a:rPr>
              <a:t>khuyên</a:t>
            </a:r>
            <a:r>
              <a:rPr lang="en-US" sz="2400" dirty="0">
                <a:latin typeface="Sitka Subheading" pitchFamily="2" charset="0"/>
                <a:cs typeface="Courier New" pitchFamily="49" charset="0"/>
              </a:rPr>
              <a:t> </a:t>
            </a:r>
            <a:r>
              <a:rPr lang="en-US" sz="2400" dirty="0" err="1" smtClean="0">
                <a:latin typeface="Sitka Subheading" pitchFamily="2" charset="0"/>
                <a:cs typeface="Courier New" pitchFamily="49" charset="0"/>
              </a:rPr>
              <a:t>Lan</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lần</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sau</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không</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nên</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như</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vậy</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nữa</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chúng</a:t>
            </a:r>
            <a:r>
              <a:rPr lang="en-US" sz="2400" dirty="0" smtClean="0">
                <a:latin typeface="Sitka Subheading" pitchFamily="2" charset="0"/>
                <a:cs typeface="Courier New" pitchFamily="49" charset="0"/>
              </a:rPr>
              <a:t> ta </a:t>
            </a:r>
            <a:r>
              <a:rPr lang="en-US" sz="2400" dirty="0" err="1" smtClean="0">
                <a:latin typeface="Sitka Subheading" pitchFamily="2" charset="0"/>
                <a:cs typeface="Courier New" pitchFamily="49" charset="0"/>
              </a:rPr>
              <a:t>nên</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biết</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sắp</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xếp</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kế</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hoạch</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học</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tập</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cụ</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thể</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để</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tiết</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kiệm</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thời</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gian</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của</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bản</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thân</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mình</a:t>
            </a:r>
            <a:endParaRPr lang="en-US" sz="2400" dirty="0" smtClean="0">
              <a:latin typeface="Sitka Subheading" pitchFamily="2" charset="0"/>
              <a:cs typeface="Courier New" pitchFamily="49" charset="0"/>
            </a:endParaRPr>
          </a:p>
          <a:p>
            <a:pPr algn="just">
              <a:lnSpc>
                <a:spcPct val="150000"/>
              </a:lnSpc>
            </a:pPr>
            <a:r>
              <a:rPr lang="en-US" sz="2400" b="1" dirty="0" err="1">
                <a:latin typeface="Sitka Subheading" pitchFamily="2" charset="0"/>
                <a:ea typeface="Courier New" pitchFamily="49" charset="0"/>
                <a:cs typeface="Times New Roman" pitchFamily="18" charset="0"/>
              </a:rPr>
              <a:t>Tình</a:t>
            </a:r>
            <a:r>
              <a:rPr lang="en-US" sz="2400" b="1" dirty="0">
                <a:latin typeface="Sitka Subheading" pitchFamily="2" charset="0"/>
                <a:ea typeface="Courier New" pitchFamily="49" charset="0"/>
                <a:cs typeface="Times New Roman" pitchFamily="18" charset="0"/>
              </a:rPr>
              <a:t> </a:t>
            </a:r>
            <a:r>
              <a:rPr lang="en-US" sz="2400" b="1" dirty="0" err="1">
                <a:latin typeface="Sitka Subheading" pitchFamily="2" charset="0"/>
                <a:ea typeface="Courier New" pitchFamily="49" charset="0"/>
                <a:cs typeface="Times New Roman" pitchFamily="18" charset="0"/>
              </a:rPr>
              <a:t>huống</a:t>
            </a:r>
            <a:r>
              <a:rPr lang="en-US" sz="2400" b="1" dirty="0">
                <a:latin typeface="Sitka Subheading" pitchFamily="2" charset="0"/>
                <a:ea typeface="Courier New" pitchFamily="49" charset="0"/>
                <a:cs typeface="Times New Roman" pitchFamily="18" charset="0"/>
              </a:rPr>
              <a:t> </a:t>
            </a:r>
            <a:r>
              <a:rPr lang="en-US" sz="2400" b="1" dirty="0" smtClean="0">
                <a:latin typeface="Sitka Subheading" pitchFamily="2" charset="0"/>
                <a:ea typeface="Courier New" pitchFamily="49" charset="0"/>
                <a:cs typeface="Times New Roman" pitchFamily="18" charset="0"/>
              </a:rPr>
              <a:t>2:</a:t>
            </a:r>
            <a:r>
              <a:rPr lang="en-US" sz="2400" dirty="0" smtClean="0">
                <a:latin typeface="Sitka Subheading" pitchFamily="2" charset="0"/>
                <a:cs typeface="Times New Roman" pitchFamily="18" charset="0"/>
              </a:rPr>
              <a:t> </a:t>
            </a:r>
            <a:r>
              <a:rPr lang="en-US" sz="2400" dirty="0" err="1">
                <a:latin typeface="Sitka Subheading" pitchFamily="2" charset="0"/>
                <a:cs typeface="Times New Roman" pitchFamily="18" charset="0"/>
              </a:rPr>
              <a:t>Hành</a:t>
            </a:r>
            <a:r>
              <a:rPr lang="en-US" sz="2400" dirty="0">
                <a:latin typeface="Sitka Subheading" pitchFamily="2" charset="0"/>
                <a:cs typeface="Times New Roman" pitchFamily="18" charset="0"/>
              </a:rPr>
              <a:t> vi </a:t>
            </a:r>
            <a:r>
              <a:rPr lang="en-US" sz="2400" dirty="0" err="1">
                <a:latin typeface="Sitka Subheading" pitchFamily="2" charset="0"/>
                <a:cs typeface="Times New Roman" pitchFamily="18" charset="0"/>
              </a:rPr>
              <a:t>của</a:t>
            </a:r>
            <a:r>
              <a:rPr lang="en-US" sz="2400" dirty="0">
                <a:latin typeface="Sitka Subheading" pitchFamily="2" charset="0"/>
                <a:cs typeface="Times New Roman" pitchFamily="18" charset="0"/>
              </a:rPr>
              <a:t> </a:t>
            </a:r>
            <a:r>
              <a:rPr lang="en-US" sz="2400" dirty="0" err="1" smtClean="0">
                <a:latin typeface="Sitka Subheading" pitchFamily="2" charset="0"/>
                <a:cs typeface="Times New Roman" pitchFamily="18" charset="0"/>
              </a:rPr>
              <a:t>nhóm</a:t>
            </a:r>
            <a:r>
              <a:rPr lang="en-US" sz="2400" dirty="0" smtClean="0">
                <a:latin typeface="Sitka Subheading" pitchFamily="2" charset="0"/>
                <a:cs typeface="Times New Roman" pitchFamily="18" charset="0"/>
              </a:rPr>
              <a:t> </a:t>
            </a:r>
            <a:r>
              <a:rPr lang="en-US" sz="2400" dirty="0" err="1" smtClean="0">
                <a:latin typeface="Sitka Subheading" pitchFamily="2" charset="0"/>
                <a:cs typeface="Times New Roman" pitchFamily="18" charset="0"/>
              </a:rPr>
              <a:t>bạn</a:t>
            </a:r>
            <a:r>
              <a:rPr lang="en-US" sz="2400" dirty="0" smtClean="0">
                <a:latin typeface="Sitka Subheading" pitchFamily="2" charset="0"/>
                <a:cs typeface="Times New Roman" pitchFamily="18" charset="0"/>
              </a:rPr>
              <a:t> </a:t>
            </a:r>
            <a:r>
              <a:rPr lang="en-US" sz="2400" dirty="0" err="1" smtClean="0">
                <a:latin typeface="Sitka Subheading" pitchFamily="2" charset="0"/>
                <a:cs typeface="Times New Roman" pitchFamily="18" charset="0"/>
              </a:rPr>
              <a:t>là</a:t>
            </a:r>
            <a:r>
              <a:rPr lang="en-US" sz="2400" dirty="0" smtClean="0">
                <a:latin typeface="Sitka Subheading" pitchFamily="2" charset="0"/>
                <a:cs typeface="Times New Roman" pitchFamily="18" charset="0"/>
              </a:rPr>
              <a:t> </a:t>
            </a:r>
            <a:r>
              <a:rPr lang="en-US" sz="2400" dirty="0" err="1">
                <a:latin typeface="Sitka Subheading" pitchFamily="2" charset="0"/>
                <a:cs typeface="Times New Roman" pitchFamily="18" charset="0"/>
              </a:rPr>
              <a:t>sai</a:t>
            </a:r>
            <a:r>
              <a:rPr lang="en-US" sz="2400" dirty="0">
                <a:latin typeface="Sitka Subheading" pitchFamily="2" charset="0"/>
                <a:cs typeface="Times New Roman" pitchFamily="18" charset="0"/>
              </a:rPr>
              <a:t>. </a:t>
            </a:r>
            <a:r>
              <a:rPr lang="en-US" sz="2400" dirty="0" err="1">
                <a:latin typeface="Sitka Subheading" pitchFamily="2" charset="0"/>
                <a:cs typeface="Times New Roman" pitchFamily="18" charset="0"/>
              </a:rPr>
              <a:t>Vì</a:t>
            </a:r>
            <a:r>
              <a:rPr lang="en-US" sz="2400" dirty="0">
                <a:latin typeface="Sitka Subheading" pitchFamily="2" charset="0"/>
                <a:cs typeface="Times New Roman" pitchFamily="18" charset="0"/>
              </a:rPr>
              <a:t> </a:t>
            </a:r>
            <a:r>
              <a:rPr lang="en-US" sz="2400" dirty="0" err="1">
                <a:latin typeface="Sitka Subheading" pitchFamily="2" charset="0"/>
                <a:cs typeface="Times New Roman" pitchFamily="18" charset="0"/>
              </a:rPr>
              <a:t>không</a:t>
            </a:r>
            <a:r>
              <a:rPr lang="en-US" sz="2400" dirty="0">
                <a:latin typeface="Sitka Subheading" pitchFamily="2" charset="0"/>
                <a:cs typeface="Times New Roman" pitchFamily="18" charset="0"/>
              </a:rPr>
              <a:t> </a:t>
            </a:r>
            <a:r>
              <a:rPr lang="en-US" sz="2400" dirty="0" err="1">
                <a:latin typeface="Sitka Subheading" pitchFamily="2" charset="0"/>
                <a:cs typeface="Times New Roman" pitchFamily="18" charset="0"/>
              </a:rPr>
              <a:t>thể</a:t>
            </a:r>
            <a:r>
              <a:rPr lang="en-US" sz="2400" dirty="0">
                <a:latin typeface="Sitka Subheading" pitchFamily="2" charset="0"/>
                <a:cs typeface="Times New Roman" pitchFamily="18" charset="0"/>
              </a:rPr>
              <a:t> </a:t>
            </a:r>
            <a:r>
              <a:rPr lang="en-US" sz="2400" dirty="0" err="1">
                <a:latin typeface="Sitka Subheading" pitchFamily="2" charset="0"/>
                <a:cs typeface="Times New Roman" pitchFamily="18" charset="0"/>
              </a:rPr>
              <a:t>hiện</a:t>
            </a:r>
            <a:r>
              <a:rPr lang="en-US" sz="2400" dirty="0">
                <a:latin typeface="Sitka Subheading" pitchFamily="2" charset="0"/>
                <a:cs typeface="Times New Roman" pitchFamily="18" charset="0"/>
              </a:rPr>
              <a:t> </a:t>
            </a:r>
            <a:r>
              <a:rPr lang="en-US" sz="2400" dirty="0" err="1">
                <a:latin typeface="Sitka Subheading" pitchFamily="2" charset="0"/>
                <a:cs typeface="Times New Roman" pitchFamily="18" charset="0"/>
              </a:rPr>
              <a:t>lối</a:t>
            </a:r>
            <a:r>
              <a:rPr lang="en-US" sz="2400" dirty="0">
                <a:latin typeface="Sitka Subheading" pitchFamily="2" charset="0"/>
                <a:cs typeface="Times New Roman" pitchFamily="18" charset="0"/>
              </a:rPr>
              <a:t> </a:t>
            </a:r>
            <a:r>
              <a:rPr lang="en-US" sz="2400" dirty="0" err="1">
                <a:latin typeface="Sitka Subheading" pitchFamily="2" charset="0"/>
                <a:cs typeface="Times New Roman" pitchFamily="18" charset="0"/>
              </a:rPr>
              <a:t>sống</a:t>
            </a:r>
            <a:r>
              <a:rPr lang="en-US" sz="2400" dirty="0">
                <a:latin typeface="Sitka Subheading" pitchFamily="2" charset="0"/>
                <a:cs typeface="Times New Roman" pitchFamily="18" charset="0"/>
              </a:rPr>
              <a:t> </a:t>
            </a:r>
            <a:r>
              <a:rPr lang="en-US" sz="2400" dirty="0" err="1">
                <a:latin typeface="Sitka Subheading" pitchFamily="2" charset="0"/>
                <a:cs typeface="Times New Roman" pitchFamily="18" charset="0"/>
              </a:rPr>
              <a:t>tiết</a:t>
            </a:r>
            <a:r>
              <a:rPr lang="en-US" sz="2400" dirty="0">
                <a:latin typeface="Sitka Subheading" pitchFamily="2" charset="0"/>
                <a:cs typeface="Times New Roman" pitchFamily="18" charset="0"/>
              </a:rPr>
              <a:t> </a:t>
            </a:r>
            <a:r>
              <a:rPr lang="en-US" sz="2400" dirty="0" err="1">
                <a:latin typeface="Sitka Subheading" pitchFamily="2" charset="0"/>
                <a:cs typeface="Times New Roman" pitchFamily="18" charset="0"/>
              </a:rPr>
              <a:t>kiệm</a:t>
            </a:r>
            <a:r>
              <a:rPr lang="en-US" sz="2400" dirty="0">
                <a:latin typeface="Sitka Subheading" pitchFamily="2" charset="0"/>
                <a:cs typeface="Times New Roman" pitchFamily="18" charset="0"/>
              </a:rPr>
              <a:t> (</a:t>
            </a:r>
            <a:r>
              <a:rPr lang="en-US" sz="2400" dirty="0" err="1">
                <a:latin typeface="Sitka Subheading" pitchFamily="2" charset="0"/>
                <a:cs typeface="Courier New" pitchFamily="49" charset="0"/>
              </a:rPr>
              <a:t>lãng</a:t>
            </a:r>
            <a:r>
              <a:rPr lang="en-US" sz="2400" dirty="0">
                <a:latin typeface="Sitka Subheading" pitchFamily="2" charset="0"/>
                <a:cs typeface="Courier New" pitchFamily="49" charset="0"/>
              </a:rPr>
              <a:t> </a:t>
            </a:r>
            <a:r>
              <a:rPr lang="en-US" sz="2400" dirty="0" err="1" smtClean="0">
                <a:latin typeface="Sitka Subheading" pitchFamily="2" charset="0"/>
                <a:cs typeface="Courier New" pitchFamily="49" charset="0"/>
              </a:rPr>
              <a:t>phí</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điện</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nước</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Hậu</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quả</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Tốn</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kém</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tiền</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bạc</a:t>
            </a:r>
            <a:r>
              <a:rPr lang="en-US" sz="2400" dirty="0" smtClean="0">
                <a:latin typeface="Sitka Subheading" pitchFamily="2" charset="0"/>
                <a:cs typeface="Courier New" pitchFamily="49" charset="0"/>
              </a:rPr>
              <a:t>.</a:t>
            </a:r>
          </a:p>
          <a:p>
            <a:pPr algn="just">
              <a:lnSpc>
                <a:spcPct val="150000"/>
              </a:lnSpc>
            </a:pPr>
            <a:r>
              <a:rPr lang="en-US" sz="2400" dirty="0" smtClean="0">
                <a:latin typeface="Sitka Subheading" pitchFamily="2" charset="0"/>
                <a:cs typeface="Courier New" pitchFamily="49" charset="0"/>
              </a:rPr>
              <a:t>=&gt; </a:t>
            </a:r>
            <a:r>
              <a:rPr lang="en-US" sz="2400" dirty="0" err="1" smtClean="0">
                <a:latin typeface="Sitka Subheading" pitchFamily="2" charset="0"/>
                <a:cs typeface="Courier New" pitchFamily="49" charset="0"/>
              </a:rPr>
              <a:t>Em</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sẽ</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khuyên</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nên</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tắt</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điện</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khi</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ra</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khỏi</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phòng</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khóa</a:t>
            </a:r>
            <a:r>
              <a:rPr lang="en-US" sz="2400" dirty="0" smtClean="0">
                <a:latin typeface="Sitka Subheading" pitchFamily="2" charset="0"/>
                <a:cs typeface="Courier New" pitchFamily="49" charset="0"/>
              </a:rPr>
              <a:t> van </a:t>
            </a:r>
            <a:r>
              <a:rPr lang="en-US" sz="2400" dirty="0" err="1" smtClean="0">
                <a:latin typeface="Sitka Subheading" pitchFamily="2" charset="0"/>
                <a:cs typeface="Courier New" pitchFamily="49" charset="0"/>
              </a:rPr>
              <a:t>nước</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khi</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không</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sử</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dụng</a:t>
            </a:r>
            <a:r>
              <a:rPr lang="en-US" sz="2400" dirty="0" smtClean="0">
                <a:latin typeface="Sitka Subheading" pitchFamily="2" charset="0"/>
                <a:cs typeface="Courier New" pitchFamily="49" charset="0"/>
              </a:rPr>
              <a:t>. </a:t>
            </a:r>
            <a:endParaRPr lang="en-US" sz="2400" dirty="0">
              <a:latin typeface="Sitka Subheading" pitchFamily="2" charset="0"/>
              <a:cs typeface="Times New Roman" pitchFamily="18" charset="0"/>
            </a:endParaRPr>
          </a:p>
        </p:txBody>
      </p:sp>
    </p:spTree>
    <p:extLst>
      <p:ext uri="{BB962C8B-B14F-4D97-AF65-F5344CB8AC3E}">
        <p14:creationId xmlns:p14="http://schemas.microsoft.com/office/powerpoint/2010/main" val="387925608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282">
                                            <p:txEl>
                                              <p:pRg st="1" end="1"/>
                                            </p:txEl>
                                          </p:spTgt>
                                        </p:tgtEl>
                                        <p:attrNameLst>
                                          <p:attrName>style.visibility</p:attrName>
                                        </p:attrNameLst>
                                      </p:cBhvr>
                                      <p:to>
                                        <p:strVal val="visible"/>
                                      </p:to>
                                    </p:set>
                                    <p:anim calcmode="lin" valueType="num">
                                      <p:cBhvr additive="base">
                                        <p:cTn id="7" dur="500" fill="hold"/>
                                        <p:tgtEl>
                                          <p:spTgt spid="972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7282">
                                            <p:txEl>
                                              <p:pRg st="2" end="2"/>
                                            </p:txEl>
                                          </p:spTgt>
                                        </p:tgtEl>
                                        <p:attrNameLst>
                                          <p:attrName>style.visibility</p:attrName>
                                        </p:attrNameLst>
                                      </p:cBhvr>
                                      <p:to>
                                        <p:strVal val="visible"/>
                                      </p:to>
                                    </p:set>
                                    <p:anim calcmode="lin" valueType="num">
                                      <p:cBhvr additive="base">
                                        <p:cTn id="11" dur="500" fill="hold"/>
                                        <p:tgtEl>
                                          <p:spTgt spid="9728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72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7282">
                                            <p:txEl>
                                              <p:pRg st="3" end="3"/>
                                            </p:txEl>
                                          </p:spTgt>
                                        </p:tgtEl>
                                        <p:attrNameLst>
                                          <p:attrName>style.visibility</p:attrName>
                                        </p:attrNameLst>
                                      </p:cBhvr>
                                      <p:to>
                                        <p:strVal val="visible"/>
                                      </p:to>
                                    </p:set>
                                    <p:anim calcmode="lin" valueType="num">
                                      <p:cBhvr additive="base">
                                        <p:cTn id="17" dur="500" fill="hold"/>
                                        <p:tgtEl>
                                          <p:spTgt spid="9728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728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7282">
                                            <p:txEl>
                                              <p:pRg st="4" end="4"/>
                                            </p:txEl>
                                          </p:spTgt>
                                        </p:tgtEl>
                                        <p:attrNameLst>
                                          <p:attrName>style.visibility</p:attrName>
                                        </p:attrNameLst>
                                      </p:cBhvr>
                                      <p:to>
                                        <p:strVal val="visible"/>
                                      </p:to>
                                    </p:set>
                                    <p:anim calcmode="lin" valueType="num">
                                      <p:cBhvr additive="base">
                                        <p:cTn id="21" dur="500" fill="hold"/>
                                        <p:tgtEl>
                                          <p:spTgt spid="9728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728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2862322"/>
          </a:xfrm>
          <a:prstGeom prst="rect">
            <a:avLst/>
          </a:prstGeom>
        </p:spPr>
        <p:txBody>
          <a:bodyPr wrap="square">
            <a:spAutoFit/>
          </a:bodyPr>
          <a:lstStyle/>
          <a:p>
            <a:pPr algn="just">
              <a:lnSpc>
                <a:spcPct val="150000"/>
              </a:lnSpc>
            </a:pPr>
            <a:r>
              <a:rPr lang="en-US" sz="2400" b="1" dirty="0" err="1">
                <a:latin typeface="Sitka Subheading" pitchFamily="2" charset="0"/>
                <a:ea typeface="Courier New" pitchFamily="49" charset="0"/>
                <a:cs typeface="Times New Roman" pitchFamily="18" charset="0"/>
              </a:rPr>
              <a:t>Tình</a:t>
            </a:r>
            <a:r>
              <a:rPr lang="en-US" sz="2400" b="1" dirty="0">
                <a:latin typeface="Sitka Subheading" pitchFamily="2" charset="0"/>
                <a:ea typeface="Courier New" pitchFamily="49" charset="0"/>
                <a:cs typeface="Times New Roman" pitchFamily="18" charset="0"/>
              </a:rPr>
              <a:t> </a:t>
            </a:r>
            <a:r>
              <a:rPr lang="en-US" sz="2400" b="1" dirty="0" err="1">
                <a:latin typeface="Sitka Subheading" pitchFamily="2" charset="0"/>
                <a:ea typeface="Courier New" pitchFamily="49" charset="0"/>
                <a:cs typeface="Times New Roman" pitchFamily="18" charset="0"/>
              </a:rPr>
              <a:t>huống</a:t>
            </a:r>
            <a:r>
              <a:rPr lang="en-US" sz="2400" b="1" dirty="0">
                <a:latin typeface="Sitka Subheading" pitchFamily="2" charset="0"/>
                <a:ea typeface="Courier New" pitchFamily="49" charset="0"/>
                <a:cs typeface="Times New Roman" pitchFamily="18" charset="0"/>
              </a:rPr>
              <a:t> </a:t>
            </a:r>
            <a:r>
              <a:rPr lang="en-US" sz="2400" b="1" dirty="0" smtClean="0">
                <a:latin typeface="Sitka Subheading" pitchFamily="2" charset="0"/>
                <a:ea typeface="Courier New" pitchFamily="49" charset="0"/>
                <a:cs typeface="Times New Roman" pitchFamily="18" charset="0"/>
              </a:rPr>
              <a:t>3:</a:t>
            </a:r>
            <a:r>
              <a:rPr lang="en-US" sz="2400" dirty="0" smtClean="0">
                <a:latin typeface="Sitka Subheading" pitchFamily="2" charset="0"/>
                <a:cs typeface="Times New Roman" pitchFamily="18" charset="0"/>
              </a:rPr>
              <a:t> </a:t>
            </a:r>
            <a:r>
              <a:rPr lang="en-US" sz="2400" dirty="0" err="1">
                <a:latin typeface="Sitka Subheading" pitchFamily="2" charset="0"/>
                <a:cs typeface="Times New Roman" pitchFamily="18" charset="0"/>
              </a:rPr>
              <a:t>Hành</a:t>
            </a:r>
            <a:r>
              <a:rPr lang="en-US" sz="2400" dirty="0">
                <a:latin typeface="Sitka Subheading" pitchFamily="2" charset="0"/>
                <a:cs typeface="Times New Roman" pitchFamily="18" charset="0"/>
              </a:rPr>
              <a:t> vi </a:t>
            </a:r>
            <a:r>
              <a:rPr lang="en-US" sz="2400" dirty="0" err="1">
                <a:latin typeface="Sitka Subheading" pitchFamily="2" charset="0"/>
                <a:cs typeface="Times New Roman" pitchFamily="18" charset="0"/>
              </a:rPr>
              <a:t>của</a:t>
            </a:r>
            <a:r>
              <a:rPr lang="en-US" sz="2400" dirty="0">
                <a:latin typeface="Sitka Subheading" pitchFamily="2" charset="0"/>
                <a:cs typeface="Times New Roman" pitchFamily="18" charset="0"/>
              </a:rPr>
              <a:t> </a:t>
            </a:r>
            <a:r>
              <a:rPr lang="en-US" sz="2400" dirty="0" err="1" smtClean="0">
                <a:latin typeface="Sitka Subheading" pitchFamily="2" charset="0"/>
                <a:cs typeface="Times New Roman" pitchFamily="18" charset="0"/>
              </a:rPr>
              <a:t>bạn</a:t>
            </a:r>
            <a:r>
              <a:rPr lang="en-US" sz="2400" dirty="0" smtClean="0">
                <a:latin typeface="Sitka Subheading" pitchFamily="2" charset="0"/>
                <a:cs typeface="Times New Roman" pitchFamily="18" charset="0"/>
              </a:rPr>
              <a:t> A </a:t>
            </a:r>
            <a:r>
              <a:rPr lang="en-US" sz="2400" dirty="0" err="1">
                <a:latin typeface="Sitka Subheading" pitchFamily="2" charset="0"/>
                <a:cs typeface="Times New Roman" pitchFamily="18" charset="0"/>
              </a:rPr>
              <a:t>là</a:t>
            </a:r>
            <a:r>
              <a:rPr lang="en-US" sz="2400" dirty="0">
                <a:latin typeface="Sitka Subheading" pitchFamily="2" charset="0"/>
                <a:cs typeface="Times New Roman" pitchFamily="18" charset="0"/>
              </a:rPr>
              <a:t> </a:t>
            </a:r>
            <a:r>
              <a:rPr lang="en-US" sz="2400" dirty="0" err="1">
                <a:latin typeface="Sitka Subheading" pitchFamily="2" charset="0"/>
                <a:cs typeface="Times New Roman" pitchFamily="18" charset="0"/>
              </a:rPr>
              <a:t>sai</a:t>
            </a:r>
            <a:r>
              <a:rPr lang="en-US" sz="2400" dirty="0">
                <a:latin typeface="Sitka Subheading" pitchFamily="2" charset="0"/>
                <a:cs typeface="Times New Roman" pitchFamily="18" charset="0"/>
              </a:rPr>
              <a:t>. </a:t>
            </a:r>
            <a:r>
              <a:rPr lang="en-US" sz="2400" dirty="0" err="1">
                <a:latin typeface="Sitka Subheading" pitchFamily="2" charset="0"/>
                <a:cs typeface="Times New Roman" pitchFamily="18" charset="0"/>
              </a:rPr>
              <a:t>Vì</a:t>
            </a:r>
            <a:r>
              <a:rPr lang="en-US" sz="2400" dirty="0">
                <a:latin typeface="Sitka Subheading" pitchFamily="2" charset="0"/>
                <a:cs typeface="Times New Roman" pitchFamily="18" charset="0"/>
              </a:rPr>
              <a:t> </a:t>
            </a:r>
            <a:r>
              <a:rPr lang="en-US" sz="2400" dirty="0" err="1">
                <a:latin typeface="Sitka Subheading" pitchFamily="2" charset="0"/>
                <a:cs typeface="Times New Roman" pitchFamily="18" charset="0"/>
              </a:rPr>
              <a:t>không</a:t>
            </a:r>
            <a:r>
              <a:rPr lang="en-US" sz="2400" dirty="0">
                <a:latin typeface="Sitka Subheading" pitchFamily="2" charset="0"/>
                <a:cs typeface="Times New Roman" pitchFamily="18" charset="0"/>
              </a:rPr>
              <a:t> </a:t>
            </a:r>
            <a:r>
              <a:rPr lang="en-US" sz="2400" dirty="0" err="1">
                <a:latin typeface="Sitka Subheading" pitchFamily="2" charset="0"/>
                <a:cs typeface="Times New Roman" pitchFamily="18" charset="0"/>
              </a:rPr>
              <a:t>thể</a:t>
            </a:r>
            <a:r>
              <a:rPr lang="en-US" sz="2400" dirty="0">
                <a:latin typeface="Sitka Subheading" pitchFamily="2" charset="0"/>
                <a:cs typeface="Times New Roman" pitchFamily="18" charset="0"/>
              </a:rPr>
              <a:t> </a:t>
            </a:r>
            <a:r>
              <a:rPr lang="en-US" sz="2400" dirty="0" err="1">
                <a:latin typeface="Sitka Subheading" pitchFamily="2" charset="0"/>
                <a:cs typeface="Times New Roman" pitchFamily="18" charset="0"/>
              </a:rPr>
              <a:t>hiện</a:t>
            </a:r>
            <a:r>
              <a:rPr lang="en-US" sz="2400" dirty="0">
                <a:latin typeface="Sitka Subheading" pitchFamily="2" charset="0"/>
                <a:cs typeface="Times New Roman" pitchFamily="18" charset="0"/>
              </a:rPr>
              <a:t> </a:t>
            </a:r>
            <a:r>
              <a:rPr lang="en-US" sz="2400" dirty="0" err="1">
                <a:latin typeface="Sitka Subheading" pitchFamily="2" charset="0"/>
                <a:cs typeface="Times New Roman" pitchFamily="18" charset="0"/>
              </a:rPr>
              <a:t>lối</a:t>
            </a:r>
            <a:r>
              <a:rPr lang="en-US" sz="2400" dirty="0">
                <a:latin typeface="Sitka Subheading" pitchFamily="2" charset="0"/>
                <a:cs typeface="Times New Roman" pitchFamily="18" charset="0"/>
              </a:rPr>
              <a:t> </a:t>
            </a:r>
            <a:r>
              <a:rPr lang="en-US" sz="2400" dirty="0" err="1">
                <a:latin typeface="Sitka Subheading" pitchFamily="2" charset="0"/>
                <a:cs typeface="Times New Roman" pitchFamily="18" charset="0"/>
              </a:rPr>
              <a:t>sống</a:t>
            </a:r>
            <a:r>
              <a:rPr lang="en-US" sz="2400" dirty="0">
                <a:latin typeface="Sitka Subheading" pitchFamily="2" charset="0"/>
                <a:cs typeface="Times New Roman" pitchFamily="18" charset="0"/>
              </a:rPr>
              <a:t> </a:t>
            </a:r>
            <a:r>
              <a:rPr lang="en-US" sz="2400" dirty="0" err="1">
                <a:latin typeface="Sitka Subheading" pitchFamily="2" charset="0"/>
                <a:cs typeface="Times New Roman" pitchFamily="18" charset="0"/>
              </a:rPr>
              <a:t>tiết</a:t>
            </a:r>
            <a:r>
              <a:rPr lang="en-US" sz="2400" dirty="0">
                <a:latin typeface="Sitka Subheading" pitchFamily="2" charset="0"/>
                <a:cs typeface="Times New Roman" pitchFamily="18" charset="0"/>
              </a:rPr>
              <a:t> </a:t>
            </a:r>
            <a:r>
              <a:rPr lang="en-US" sz="2400" dirty="0" err="1">
                <a:latin typeface="Sitka Subheading" pitchFamily="2" charset="0"/>
                <a:cs typeface="Times New Roman" pitchFamily="18" charset="0"/>
              </a:rPr>
              <a:t>kiệm</a:t>
            </a:r>
            <a:r>
              <a:rPr lang="en-US" sz="2400" dirty="0">
                <a:latin typeface="Sitka Subheading" pitchFamily="2" charset="0"/>
                <a:cs typeface="Times New Roman" pitchFamily="18" charset="0"/>
              </a:rPr>
              <a:t> (</a:t>
            </a:r>
            <a:r>
              <a:rPr lang="en-US" sz="2400" dirty="0" err="1">
                <a:latin typeface="Sitka Subheading" pitchFamily="2" charset="0"/>
                <a:cs typeface="Courier New" pitchFamily="49" charset="0"/>
              </a:rPr>
              <a:t>lãng</a:t>
            </a:r>
            <a:r>
              <a:rPr lang="en-US" sz="2400" dirty="0">
                <a:latin typeface="Sitka Subheading" pitchFamily="2" charset="0"/>
                <a:cs typeface="Courier New" pitchFamily="49" charset="0"/>
              </a:rPr>
              <a:t> </a:t>
            </a:r>
            <a:r>
              <a:rPr lang="en-US" sz="2400" dirty="0" err="1">
                <a:latin typeface="Sitka Subheading" pitchFamily="2" charset="0"/>
                <a:cs typeface="Courier New" pitchFamily="49" charset="0"/>
              </a:rPr>
              <a:t>phí</a:t>
            </a:r>
            <a:r>
              <a:rPr lang="en-US" sz="2400" dirty="0">
                <a:latin typeface="Sitka Subheading" pitchFamily="2" charset="0"/>
                <a:cs typeface="Courier New" pitchFamily="49" charset="0"/>
              </a:rPr>
              <a:t> </a:t>
            </a:r>
            <a:r>
              <a:rPr lang="en-US" sz="2400" dirty="0" err="1" smtClean="0">
                <a:latin typeface="Sitka Subheading" pitchFamily="2" charset="0"/>
                <a:cs typeface="Courier New" pitchFamily="49" charset="0"/>
              </a:rPr>
              <a:t>tiền</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bạc</a:t>
            </a:r>
            <a:r>
              <a:rPr lang="en-US" sz="2400" dirty="0" smtClean="0">
                <a:latin typeface="Sitka Subheading" pitchFamily="2" charset="0"/>
                <a:cs typeface="Courier New" pitchFamily="49" charset="0"/>
              </a:rPr>
              <a:t>). </a:t>
            </a:r>
            <a:r>
              <a:rPr lang="en-US" sz="2400" dirty="0" err="1">
                <a:latin typeface="Sitka Subheading" pitchFamily="2" charset="0"/>
                <a:cs typeface="Courier New" pitchFamily="49" charset="0"/>
              </a:rPr>
              <a:t>Hậu</a:t>
            </a:r>
            <a:r>
              <a:rPr lang="en-US" sz="2400" dirty="0">
                <a:latin typeface="Sitka Subheading" pitchFamily="2" charset="0"/>
                <a:cs typeface="Courier New" pitchFamily="49" charset="0"/>
              </a:rPr>
              <a:t> </a:t>
            </a:r>
            <a:r>
              <a:rPr lang="en-US" sz="2400" dirty="0" err="1">
                <a:latin typeface="Sitka Subheading" pitchFamily="2" charset="0"/>
                <a:cs typeface="Courier New" pitchFamily="49" charset="0"/>
              </a:rPr>
              <a:t>quả</a:t>
            </a:r>
            <a:r>
              <a:rPr lang="en-US" sz="2400" dirty="0">
                <a:latin typeface="Sitka Subheading" pitchFamily="2" charset="0"/>
                <a:cs typeface="Courier New" pitchFamily="49" charset="0"/>
              </a:rPr>
              <a:t>: </a:t>
            </a:r>
            <a:r>
              <a:rPr lang="en-US" sz="2400" dirty="0" err="1">
                <a:latin typeface="Sitka Subheading" pitchFamily="2" charset="0"/>
                <a:cs typeface="Courier New" pitchFamily="49" charset="0"/>
              </a:rPr>
              <a:t>Tốn</a:t>
            </a:r>
            <a:r>
              <a:rPr lang="en-US" sz="2400" dirty="0">
                <a:latin typeface="Sitka Subheading" pitchFamily="2" charset="0"/>
                <a:cs typeface="Courier New" pitchFamily="49" charset="0"/>
              </a:rPr>
              <a:t> </a:t>
            </a:r>
            <a:r>
              <a:rPr lang="en-US" sz="2400" dirty="0" err="1">
                <a:latin typeface="Sitka Subheading" pitchFamily="2" charset="0"/>
                <a:cs typeface="Courier New" pitchFamily="49" charset="0"/>
              </a:rPr>
              <a:t>kém</a:t>
            </a:r>
            <a:r>
              <a:rPr lang="en-US" sz="2400" dirty="0">
                <a:latin typeface="Sitka Subheading" pitchFamily="2" charset="0"/>
                <a:cs typeface="Courier New" pitchFamily="49" charset="0"/>
              </a:rPr>
              <a:t> </a:t>
            </a:r>
            <a:r>
              <a:rPr lang="en-US" sz="2400" dirty="0" err="1">
                <a:latin typeface="Sitka Subheading" pitchFamily="2" charset="0"/>
                <a:cs typeface="Courier New" pitchFamily="49" charset="0"/>
              </a:rPr>
              <a:t>tiền</a:t>
            </a:r>
            <a:r>
              <a:rPr lang="en-US" sz="2400" dirty="0">
                <a:latin typeface="Sitka Subheading" pitchFamily="2" charset="0"/>
                <a:cs typeface="Courier New" pitchFamily="49" charset="0"/>
              </a:rPr>
              <a:t> </a:t>
            </a:r>
            <a:r>
              <a:rPr lang="en-US" sz="2400" dirty="0" err="1" smtClean="0">
                <a:latin typeface="Sitka Subheading" pitchFamily="2" charset="0"/>
                <a:cs typeface="Courier New" pitchFamily="49" charset="0"/>
              </a:rPr>
              <a:t>bạc</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làm</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cho</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ba</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mẹ</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buồn</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lòng</a:t>
            </a:r>
            <a:endParaRPr lang="en-US" sz="2400" dirty="0" smtClean="0">
              <a:latin typeface="Sitka Subheading" pitchFamily="2" charset="0"/>
              <a:cs typeface="Courier New" pitchFamily="49" charset="0"/>
            </a:endParaRPr>
          </a:p>
          <a:p>
            <a:pPr algn="just">
              <a:lnSpc>
                <a:spcPct val="150000"/>
              </a:lnSpc>
            </a:pPr>
            <a:r>
              <a:rPr lang="en-US" sz="2400" dirty="0" smtClean="0">
                <a:latin typeface="Sitka Subheading" pitchFamily="2" charset="0"/>
                <a:cs typeface="Courier New" pitchFamily="49" charset="0"/>
              </a:rPr>
              <a:t>=&gt; </a:t>
            </a:r>
            <a:r>
              <a:rPr lang="en-US" sz="2400" dirty="0" err="1" smtClean="0">
                <a:latin typeface="Sitka Subheading" pitchFamily="2" charset="0"/>
                <a:cs typeface="Courier New" pitchFamily="49" charset="0"/>
              </a:rPr>
              <a:t>Em</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sẽ</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khuyên</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nên</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biết</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tiết</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kiệm</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sử</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dụng</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tiền</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bạc</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hợp</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lý</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thể</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hiện</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mình</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là</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người</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biết</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quý</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trọng</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sức</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lao</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động</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của</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ba</a:t>
            </a:r>
            <a:r>
              <a:rPr lang="en-US" sz="2400" dirty="0" smtClean="0">
                <a:latin typeface="Sitka Subheading" pitchFamily="2" charset="0"/>
                <a:cs typeface="Courier New" pitchFamily="49" charset="0"/>
              </a:rPr>
              <a:t> </a:t>
            </a:r>
            <a:r>
              <a:rPr lang="en-US" sz="2400" dirty="0" err="1" smtClean="0">
                <a:latin typeface="Sitka Subheading" pitchFamily="2" charset="0"/>
                <a:cs typeface="Courier New" pitchFamily="49" charset="0"/>
              </a:rPr>
              <a:t>mẹ</a:t>
            </a:r>
            <a:r>
              <a:rPr lang="en-US" sz="2400" dirty="0" smtClean="0">
                <a:latin typeface="Sitka Subheading" pitchFamily="2" charset="0"/>
                <a:cs typeface="Courier New" pitchFamily="49" charset="0"/>
              </a:rPr>
              <a:t>.</a:t>
            </a:r>
            <a:endParaRPr lang="en-US" sz="2400" dirty="0">
              <a:latin typeface="Sitka Subheading" pitchFamily="2" charset="0"/>
              <a:cs typeface="Times New Roman" pitchFamily="18" charset="0"/>
            </a:endParaRPr>
          </a:p>
        </p:txBody>
      </p:sp>
    </p:spTree>
    <p:extLst>
      <p:ext uri="{BB962C8B-B14F-4D97-AF65-F5344CB8AC3E}">
        <p14:creationId xmlns:p14="http://schemas.microsoft.com/office/powerpoint/2010/main" val="58483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733" y="0"/>
            <a:ext cx="9143267" cy="6831250"/>
          </a:xfrm>
          <a:prstGeom prst="rect">
            <a:avLst/>
          </a:prstGeom>
          <a:noFill/>
        </p:spPr>
      </p:pic>
      <p:pic>
        <p:nvPicPr>
          <p:cNvPr id="6" name="Picture 5"/>
          <p:cNvPicPr>
            <a:picLocks noChangeAspect="1"/>
          </p:cNvPicPr>
          <p:nvPr/>
        </p:nvPicPr>
        <p:blipFill>
          <a:blip r:embed="rId3"/>
          <a:stretch>
            <a:fillRect/>
          </a:stretch>
        </p:blipFill>
        <p:spPr>
          <a:xfrm>
            <a:off x="499961" y="333866"/>
            <a:ext cx="3995839" cy="5372071"/>
          </a:xfrm>
          <a:prstGeom prst="rect">
            <a:avLst/>
          </a:prstGeom>
        </p:spPr>
      </p:pic>
      <p:sp>
        <p:nvSpPr>
          <p:cNvPr id="7" name="Rectangle 6"/>
          <p:cNvSpPr>
            <a:spLocks noChangeArrowheads="1"/>
          </p:cNvSpPr>
          <p:nvPr/>
        </p:nvSpPr>
        <p:spPr bwMode="auto">
          <a:xfrm rot="21274563">
            <a:off x="923822" y="1316620"/>
            <a:ext cx="30433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lnSpc>
                <a:spcPct val="150000"/>
              </a:lnSpc>
              <a:spcBef>
                <a:spcPct val="0"/>
              </a:spcBef>
              <a:spcAft>
                <a:spcPct val="0"/>
              </a:spcAft>
            </a:pPr>
            <a:r>
              <a:rPr lang="en-US" altLang="en-US" sz="4400" b="1" dirty="0" err="1" smtClean="0">
                <a:solidFill>
                  <a:srgbClr val="0000FF"/>
                </a:solidFill>
                <a:latin typeface="Sitka Subheading" pitchFamily="2" charset="0"/>
                <a:ea typeface="Helvetica Neue"/>
                <a:cs typeface="Arial" pitchFamily="34" charset="0"/>
              </a:rPr>
              <a:t>Bài</a:t>
            </a:r>
            <a:r>
              <a:rPr lang="en-US" altLang="en-US" sz="4400" b="1" dirty="0" smtClean="0">
                <a:solidFill>
                  <a:srgbClr val="0000FF"/>
                </a:solidFill>
                <a:latin typeface="Sitka Subheading" pitchFamily="2" charset="0"/>
                <a:ea typeface="Helvetica Neue"/>
                <a:cs typeface="Arial" pitchFamily="34" charset="0"/>
              </a:rPr>
              <a:t> 8:</a:t>
            </a:r>
            <a:r>
              <a:rPr lang="en-US" altLang="en-US" sz="4400" b="1" dirty="0" smtClean="0">
                <a:solidFill>
                  <a:srgbClr val="FF0000"/>
                </a:solidFill>
                <a:latin typeface="Sitka Subheading" pitchFamily="2" charset="0"/>
                <a:ea typeface="Helvetica Neue"/>
                <a:cs typeface="Arial" pitchFamily="34" charset="0"/>
              </a:rPr>
              <a:t> </a:t>
            </a:r>
          </a:p>
          <a:p>
            <a:pPr algn="ctr" eaLnBrk="0" fontAlgn="base" hangingPunct="0">
              <a:lnSpc>
                <a:spcPct val="150000"/>
              </a:lnSpc>
              <a:spcBef>
                <a:spcPct val="0"/>
              </a:spcBef>
              <a:spcAft>
                <a:spcPct val="0"/>
              </a:spcAft>
            </a:pPr>
            <a:r>
              <a:rPr lang="en-US" altLang="en-US" sz="4000" b="1" dirty="0" smtClean="0">
                <a:solidFill>
                  <a:srgbClr val="FF0000"/>
                </a:solidFill>
                <a:latin typeface="Sitka Subheading" pitchFamily="2" charset="0"/>
                <a:ea typeface="Helvetica Neue"/>
                <a:cs typeface="Arial" pitchFamily="34" charset="0"/>
              </a:rPr>
              <a:t>TIẾT KIỆM</a:t>
            </a:r>
            <a:endParaRPr lang="en-SG" altLang="en-US" sz="4000" b="1" dirty="0">
              <a:solidFill>
                <a:srgbClr val="0000FF"/>
              </a:solidFill>
              <a:latin typeface="Sitka Subheading" pitchFamily="2" charset="0"/>
              <a:cs typeface="Arial" pitchFamily="34" charset="0"/>
            </a:endParaRPr>
          </a:p>
        </p:txBody>
      </p:sp>
      <p:sp>
        <p:nvSpPr>
          <p:cNvPr id="9" name="文本框 6"/>
          <p:cNvSpPr txBox="1"/>
          <p:nvPr/>
        </p:nvSpPr>
        <p:spPr>
          <a:xfrm>
            <a:off x="4572366" y="3074884"/>
            <a:ext cx="3553325" cy="769441"/>
          </a:xfrm>
          <a:prstGeom prst="rect">
            <a:avLst/>
          </a:prstGeom>
          <a:solidFill>
            <a:schemeClr val="bg1"/>
          </a:solidFill>
        </p:spPr>
        <p:txBody>
          <a:bodyPr wrap="square" rtlCol="0">
            <a:spAutoFit/>
          </a:bodyPr>
          <a:lstStyle/>
          <a:p>
            <a:pPr algn="ctr"/>
            <a:r>
              <a:rPr lang="en-US" altLang="zh-CN" sz="4400" b="1" dirty="0" smtClean="0">
                <a:solidFill>
                  <a:srgbClr val="FF0000"/>
                </a:solidFill>
                <a:effectLst>
                  <a:glow rad="101600">
                    <a:srgbClr val="E6B91E">
                      <a:satMod val="175000"/>
                      <a:alpha val="40000"/>
                    </a:srgbClr>
                  </a:glow>
                </a:effectLst>
                <a:latin typeface="Sitka Subheading" pitchFamily="2" charset="0"/>
                <a:ea typeface="微软雅黑" panose="020B0503020204020204" charset="-122"/>
                <a:cs typeface="Arial" pitchFamily="34" charset="0"/>
              </a:rPr>
              <a:t>IV. </a:t>
            </a:r>
            <a:r>
              <a:rPr lang="en-US" altLang="zh-CN" sz="4400" b="1" dirty="0" err="1" smtClean="0">
                <a:solidFill>
                  <a:srgbClr val="FF0000"/>
                </a:solidFill>
                <a:effectLst>
                  <a:glow rad="101600">
                    <a:srgbClr val="E6B91E">
                      <a:satMod val="175000"/>
                      <a:alpha val="40000"/>
                    </a:srgbClr>
                  </a:glow>
                </a:effectLst>
                <a:latin typeface="Sitka Subheading" pitchFamily="2" charset="0"/>
                <a:ea typeface="微软雅黑" panose="020B0503020204020204" charset="-122"/>
                <a:cs typeface="Arial" pitchFamily="34" charset="0"/>
              </a:rPr>
              <a:t>Vận</a:t>
            </a:r>
            <a:r>
              <a:rPr lang="en-US" altLang="zh-CN" sz="4400" b="1" dirty="0" smtClean="0">
                <a:solidFill>
                  <a:srgbClr val="FF0000"/>
                </a:solidFill>
                <a:effectLst>
                  <a:glow rad="101600">
                    <a:srgbClr val="E6B91E">
                      <a:satMod val="175000"/>
                      <a:alpha val="40000"/>
                    </a:srgbClr>
                  </a:glow>
                </a:effectLst>
                <a:latin typeface="Sitka Subheading" pitchFamily="2" charset="0"/>
                <a:ea typeface="微软雅黑" panose="020B0503020204020204" charset="-122"/>
                <a:cs typeface="Arial" pitchFamily="34" charset="0"/>
              </a:rPr>
              <a:t> </a:t>
            </a:r>
            <a:r>
              <a:rPr lang="en-US" altLang="zh-CN" sz="4400" b="1" dirty="0" err="1" smtClean="0">
                <a:solidFill>
                  <a:srgbClr val="FF0000"/>
                </a:solidFill>
                <a:effectLst>
                  <a:glow rad="101600">
                    <a:srgbClr val="E6B91E">
                      <a:satMod val="175000"/>
                      <a:alpha val="40000"/>
                    </a:srgbClr>
                  </a:glow>
                </a:effectLst>
                <a:latin typeface="Sitka Subheading" pitchFamily="2" charset="0"/>
                <a:ea typeface="微软雅黑" panose="020B0503020204020204" charset="-122"/>
                <a:cs typeface="Arial" pitchFamily="34" charset="0"/>
              </a:rPr>
              <a:t>dụng</a:t>
            </a:r>
            <a:endParaRPr lang="en-US" altLang="zh-CN" sz="4400" b="1" dirty="0">
              <a:solidFill>
                <a:srgbClr val="FF0000"/>
              </a:solidFill>
              <a:effectLst>
                <a:glow rad="101600">
                  <a:srgbClr val="E6B91E">
                    <a:satMod val="175000"/>
                    <a:alpha val="40000"/>
                  </a:srgbClr>
                </a:glow>
              </a:effectLst>
              <a:latin typeface="Sitka Subheading" pitchFamily="2" charset="0"/>
              <a:ea typeface="微软雅黑" panose="020B0503020204020204" charset="-122"/>
              <a:cs typeface="Arial" pitchFamily="34" charset="0"/>
            </a:endParaRPr>
          </a:p>
        </p:txBody>
      </p:sp>
      <p:pic>
        <p:nvPicPr>
          <p:cNvPr id="19" name="Shape 1"/>
          <p:cNvPicPr/>
          <p:nvPr/>
        </p:nvPicPr>
        <p:blipFill>
          <a:blip r:embed="rId4"/>
          <a:stretch/>
        </p:blipFill>
        <p:spPr>
          <a:xfrm>
            <a:off x="8189595" y="0"/>
            <a:ext cx="954405" cy="1043940"/>
          </a:xfrm>
          <a:prstGeom prst="rect">
            <a:avLst/>
          </a:prstGeom>
        </p:spPr>
      </p:pic>
      <p:sp>
        <p:nvSpPr>
          <p:cNvPr id="17" name="Rectangle 13"/>
          <p:cNvSpPr>
            <a:spLocks noChangeArrowheads="1"/>
          </p:cNvSpPr>
          <p:nvPr/>
        </p:nvSpPr>
        <p:spPr bwMode="auto">
          <a:xfrm>
            <a:off x="0" y="0"/>
            <a:ext cx="9144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p14="http://schemas.microsoft.com/office/powerpoint/2010/main" val="6572582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54" y="0"/>
            <a:ext cx="9220200" cy="670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637592"/>
      </p:ext>
    </p:extLst>
  </p:cSld>
  <p:clrMapOvr>
    <a:masterClrMapping/>
  </p:clrMapOvr>
  <p:transition>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990600" y="914400"/>
            <a:ext cx="7391400" cy="3416320"/>
          </a:xfrm>
          <a:prstGeom prst="rect">
            <a:avLst/>
          </a:prstGeom>
          <a:solidFill>
            <a:schemeClr val="bg1"/>
          </a:solidFill>
          <a:ln w="9525">
            <a:noFill/>
            <a:miter lim="800000"/>
            <a:headEnd/>
            <a:tailEnd/>
          </a:ln>
        </p:spPr>
        <p:txBody>
          <a:bodyPr wrap="square" anchor="ctr">
            <a:spAutoFit/>
          </a:bodyPr>
          <a:lstStyle/>
          <a:p>
            <a:pPr algn="ctr">
              <a:lnSpc>
                <a:spcPct val="150000"/>
              </a:lnSpc>
            </a:pPr>
            <a:r>
              <a:rPr lang="en-US" sz="3600" b="1" dirty="0" err="1" smtClean="0">
                <a:latin typeface="Sitka Subheading" pitchFamily="2" charset="0"/>
              </a:rPr>
              <a:t>Dặn</a:t>
            </a:r>
            <a:r>
              <a:rPr lang="en-US" sz="3600" b="1" dirty="0" smtClean="0">
                <a:latin typeface="Sitka Subheading" pitchFamily="2" charset="0"/>
              </a:rPr>
              <a:t> </a:t>
            </a:r>
            <a:r>
              <a:rPr lang="en-US" sz="3600" b="1" dirty="0" err="1" smtClean="0">
                <a:latin typeface="Sitka Subheading" pitchFamily="2" charset="0"/>
              </a:rPr>
              <a:t>dò</a:t>
            </a:r>
            <a:endParaRPr lang="en-US" sz="3600" b="1" dirty="0" smtClean="0">
              <a:latin typeface="Sitka Subheading" pitchFamily="2" charset="0"/>
            </a:endParaRPr>
          </a:p>
          <a:p>
            <a:pPr algn="just">
              <a:lnSpc>
                <a:spcPct val="150000"/>
              </a:lnSpc>
            </a:pPr>
            <a:r>
              <a:rPr lang="en-US" sz="3600" dirty="0" smtClean="0">
                <a:latin typeface="Sitka Subheading" pitchFamily="2" charset="0"/>
              </a:rPr>
              <a:t>- </a:t>
            </a:r>
            <a:r>
              <a:rPr lang="en-US" sz="3600" dirty="0" err="1" smtClean="0">
                <a:latin typeface="Sitka Subheading" pitchFamily="2" charset="0"/>
              </a:rPr>
              <a:t>Học</a:t>
            </a:r>
            <a:r>
              <a:rPr lang="en-US" sz="3600" dirty="0" smtClean="0">
                <a:latin typeface="Sitka Subheading" pitchFamily="2" charset="0"/>
              </a:rPr>
              <a:t> </a:t>
            </a:r>
            <a:r>
              <a:rPr lang="en-US" sz="3600" dirty="0" err="1" smtClean="0">
                <a:latin typeface="Sitka Subheading" pitchFamily="2" charset="0"/>
              </a:rPr>
              <a:t>phần</a:t>
            </a:r>
            <a:r>
              <a:rPr lang="en-US" sz="3600" dirty="0" smtClean="0">
                <a:latin typeface="Sitka Subheading" pitchFamily="2" charset="0"/>
              </a:rPr>
              <a:t> 1,2,3,4 </a:t>
            </a:r>
            <a:r>
              <a:rPr lang="en-US" sz="3600" dirty="0" err="1" smtClean="0">
                <a:latin typeface="Sitka Subheading" pitchFamily="2" charset="0"/>
              </a:rPr>
              <a:t>mục</a:t>
            </a:r>
            <a:r>
              <a:rPr lang="en-US" sz="3600" dirty="0" smtClean="0">
                <a:latin typeface="Sitka Subheading" pitchFamily="2" charset="0"/>
              </a:rPr>
              <a:t> (II) </a:t>
            </a:r>
            <a:r>
              <a:rPr lang="en-US" sz="3600" dirty="0" err="1" smtClean="0">
                <a:latin typeface="Sitka Subheading" pitchFamily="2" charset="0"/>
              </a:rPr>
              <a:t>bài</a:t>
            </a:r>
            <a:r>
              <a:rPr lang="en-US" sz="3600" dirty="0" smtClean="0">
                <a:latin typeface="Sitka Subheading" pitchFamily="2" charset="0"/>
              </a:rPr>
              <a:t> 8</a:t>
            </a:r>
          </a:p>
          <a:p>
            <a:pPr algn="just">
              <a:lnSpc>
                <a:spcPct val="150000"/>
              </a:lnSpc>
            </a:pPr>
            <a:r>
              <a:rPr lang="en-US" sz="3600" dirty="0" smtClean="0">
                <a:latin typeface="Sitka Subheading" pitchFamily="2" charset="0"/>
              </a:rPr>
              <a:t>- </a:t>
            </a:r>
            <a:r>
              <a:rPr lang="en-US" sz="3600" dirty="0" err="1" smtClean="0">
                <a:latin typeface="Sitka Subheading" pitchFamily="2" charset="0"/>
              </a:rPr>
              <a:t>Chuẩn</a:t>
            </a:r>
            <a:r>
              <a:rPr lang="en-US" sz="3600" dirty="0" smtClean="0">
                <a:latin typeface="Sitka Subheading" pitchFamily="2" charset="0"/>
              </a:rPr>
              <a:t> </a:t>
            </a:r>
            <a:r>
              <a:rPr lang="en-US" sz="3600" dirty="0" err="1" smtClean="0">
                <a:latin typeface="Sitka Subheading" pitchFamily="2" charset="0"/>
              </a:rPr>
              <a:t>bị</a:t>
            </a:r>
            <a:r>
              <a:rPr lang="en-US" sz="3600" dirty="0" smtClean="0">
                <a:latin typeface="Sitka Subheading" pitchFamily="2" charset="0"/>
              </a:rPr>
              <a:t> </a:t>
            </a:r>
            <a:r>
              <a:rPr lang="en-US" sz="3600" dirty="0" err="1" smtClean="0">
                <a:latin typeface="Sitka Subheading" pitchFamily="2" charset="0"/>
              </a:rPr>
              <a:t>bài</a:t>
            </a:r>
            <a:r>
              <a:rPr lang="en-US" sz="3600" dirty="0" smtClean="0">
                <a:latin typeface="Sitka Subheading" pitchFamily="2" charset="0"/>
              </a:rPr>
              <a:t> 9: </a:t>
            </a:r>
            <a:r>
              <a:rPr lang="en-US" sz="3600" dirty="0" err="1" smtClean="0">
                <a:latin typeface="Sitka Subheading" pitchFamily="2" charset="0"/>
              </a:rPr>
              <a:t>Đọc</a:t>
            </a:r>
            <a:r>
              <a:rPr lang="en-US" sz="3600" dirty="0" smtClean="0">
                <a:latin typeface="Sitka Subheading" pitchFamily="2" charset="0"/>
              </a:rPr>
              <a:t> </a:t>
            </a:r>
            <a:r>
              <a:rPr lang="en-US" sz="3600" dirty="0" err="1" smtClean="0">
                <a:latin typeface="Sitka Subheading" pitchFamily="2" charset="0"/>
              </a:rPr>
              <a:t>thông</a:t>
            </a:r>
            <a:r>
              <a:rPr lang="en-US" sz="3600" dirty="0" smtClean="0">
                <a:latin typeface="Sitka Subheading" pitchFamily="2" charset="0"/>
              </a:rPr>
              <a:t> tin </a:t>
            </a:r>
            <a:r>
              <a:rPr lang="en-US" sz="3600" dirty="0" err="1" smtClean="0">
                <a:latin typeface="Sitka Subheading" pitchFamily="2" charset="0"/>
              </a:rPr>
              <a:t>và</a:t>
            </a:r>
            <a:r>
              <a:rPr lang="en-US" sz="3600" dirty="0" smtClean="0">
                <a:latin typeface="Sitka Subheading" pitchFamily="2" charset="0"/>
              </a:rPr>
              <a:t> </a:t>
            </a:r>
            <a:r>
              <a:rPr lang="en-US" sz="3600" dirty="0" err="1" smtClean="0">
                <a:latin typeface="Sitka Subheading" pitchFamily="2" charset="0"/>
              </a:rPr>
              <a:t>trả</a:t>
            </a:r>
            <a:r>
              <a:rPr lang="en-US" sz="3600" dirty="0" smtClean="0">
                <a:latin typeface="Sitka Subheading" pitchFamily="2" charset="0"/>
              </a:rPr>
              <a:t> </a:t>
            </a:r>
            <a:r>
              <a:rPr lang="en-US" sz="3600" dirty="0" err="1" smtClean="0">
                <a:latin typeface="Sitka Subheading" pitchFamily="2" charset="0"/>
              </a:rPr>
              <a:t>lời</a:t>
            </a:r>
            <a:r>
              <a:rPr lang="en-US" sz="3600" dirty="0" smtClean="0">
                <a:latin typeface="Sitka Subheading" pitchFamily="2" charset="0"/>
              </a:rPr>
              <a:t> </a:t>
            </a:r>
            <a:r>
              <a:rPr lang="en-US" sz="3600" dirty="0" err="1" smtClean="0">
                <a:latin typeface="Sitka Subheading" pitchFamily="2" charset="0"/>
              </a:rPr>
              <a:t>câu</a:t>
            </a:r>
            <a:r>
              <a:rPr lang="en-US" sz="3600" dirty="0" smtClean="0">
                <a:latin typeface="Sitka Subheading" pitchFamily="2" charset="0"/>
              </a:rPr>
              <a:t> </a:t>
            </a:r>
            <a:r>
              <a:rPr lang="en-US" sz="3600" dirty="0" err="1" smtClean="0">
                <a:latin typeface="Sitka Subheading" pitchFamily="2" charset="0"/>
              </a:rPr>
              <a:t>hỏi</a:t>
            </a:r>
            <a:r>
              <a:rPr lang="en-US" sz="3600" dirty="0" smtClean="0">
                <a:latin typeface="Sitka Subheading" pitchFamily="2" charset="0"/>
              </a:rPr>
              <a:t> </a:t>
            </a:r>
            <a:r>
              <a:rPr lang="en-US" sz="3600" dirty="0" err="1" smtClean="0">
                <a:latin typeface="Sitka Subheading" pitchFamily="2" charset="0"/>
              </a:rPr>
              <a:t>sgk</a:t>
            </a:r>
            <a:r>
              <a:rPr lang="en-US" sz="3600" dirty="0" smtClean="0">
                <a:latin typeface="Sitka Subheading" pitchFamily="2" charset="0"/>
              </a:rPr>
              <a:t>/35</a:t>
            </a:r>
            <a:endParaRPr lang="vi-VN" sz="3600" dirty="0">
              <a:latin typeface="Sitka Subheading" pitchFamily="2" charset="0"/>
            </a:endParaRPr>
          </a:p>
        </p:txBody>
      </p:sp>
      <p:sp>
        <p:nvSpPr>
          <p:cNvPr id="10" name="Rectangle 13"/>
          <p:cNvSpPr>
            <a:spLocks noChangeArrowheads="1"/>
          </p:cNvSpPr>
          <p:nvPr/>
        </p:nvSpPr>
        <p:spPr bwMode="auto">
          <a:xfrm>
            <a:off x="0" y="0"/>
            <a:ext cx="9144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p14="http://schemas.microsoft.com/office/powerpoint/2010/main" val="1505951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9144000" cy="6831250"/>
          </a:xfrm>
          <a:prstGeom prst="rect">
            <a:avLst/>
          </a:prstGeom>
          <a:noFill/>
        </p:spPr>
      </p:pic>
      <p:pic>
        <p:nvPicPr>
          <p:cNvPr id="29698" name="Picture 2" descr="https://thiepnhanai.com/wp-content/uploads/2021/05/hinh-nen-powerpoint-don-gian-2.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6" name="Picture 5"/>
          <p:cNvPicPr>
            <a:picLocks noChangeAspect="1"/>
          </p:cNvPicPr>
          <p:nvPr/>
        </p:nvPicPr>
        <p:blipFill>
          <a:blip r:embed="rId4"/>
          <a:stretch>
            <a:fillRect/>
          </a:stretch>
        </p:blipFill>
        <p:spPr>
          <a:xfrm>
            <a:off x="228600" y="682964"/>
            <a:ext cx="4409895" cy="4421041"/>
          </a:xfrm>
          <a:prstGeom prst="rect">
            <a:avLst/>
          </a:prstGeom>
        </p:spPr>
      </p:pic>
      <p:sp>
        <p:nvSpPr>
          <p:cNvPr id="7" name="Rectangle 6"/>
          <p:cNvSpPr>
            <a:spLocks noChangeArrowheads="1"/>
          </p:cNvSpPr>
          <p:nvPr/>
        </p:nvSpPr>
        <p:spPr bwMode="auto">
          <a:xfrm rot="21274563">
            <a:off x="968850" y="1349166"/>
            <a:ext cx="308677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lnSpc>
                <a:spcPct val="150000"/>
              </a:lnSpc>
              <a:spcBef>
                <a:spcPct val="0"/>
              </a:spcBef>
              <a:spcAft>
                <a:spcPct val="0"/>
              </a:spcAft>
            </a:pPr>
            <a:r>
              <a:rPr lang="en-US" altLang="en-US" sz="4400" b="1" dirty="0" err="1" smtClean="0">
                <a:solidFill>
                  <a:srgbClr val="0000FF"/>
                </a:solidFill>
                <a:latin typeface="Sitka Subheading" pitchFamily="2" charset="0"/>
                <a:ea typeface="Helvetica Neue"/>
                <a:cs typeface="Arial" pitchFamily="34" charset="0"/>
              </a:rPr>
              <a:t>Bài</a:t>
            </a:r>
            <a:r>
              <a:rPr lang="en-US" altLang="en-US" sz="4400" b="1" dirty="0" smtClean="0">
                <a:solidFill>
                  <a:srgbClr val="0000FF"/>
                </a:solidFill>
                <a:latin typeface="Sitka Subheading" pitchFamily="2" charset="0"/>
                <a:ea typeface="Helvetica Neue"/>
                <a:cs typeface="Arial" pitchFamily="34" charset="0"/>
              </a:rPr>
              <a:t> 8:</a:t>
            </a:r>
            <a:r>
              <a:rPr lang="en-US" altLang="en-US" sz="4400" b="1" dirty="0" smtClean="0">
                <a:solidFill>
                  <a:srgbClr val="FF0000"/>
                </a:solidFill>
                <a:latin typeface="Sitka Subheading" pitchFamily="2" charset="0"/>
                <a:ea typeface="Helvetica Neue"/>
                <a:cs typeface="Arial" pitchFamily="34" charset="0"/>
              </a:rPr>
              <a:t> </a:t>
            </a:r>
          </a:p>
          <a:p>
            <a:pPr algn="ctr" eaLnBrk="0" fontAlgn="base" hangingPunct="0">
              <a:lnSpc>
                <a:spcPct val="150000"/>
              </a:lnSpc>
              <a:spcBef>
                <a:spcPct val="0"/>
              </a:spcBef>
              <a:spcAft>
                <a:spcPct val="0"/>
              </a:spcAft>
            </a:pPr>
            <a:r>
              <a:rPr lang="en-US" altLang="en-US" sz="4000" b="1" dirty="0" smtClean="0">
                <a:solidFill>
                  <a:srgbClr val="FF0000"/>
                </a:solidFill>
                <a:latin typeface="Sitka Subheading" pitchFamily="2" charset="0"/>
                <a:ea typeface="Helvetica Neue"/>
                <a:cs typeface="Arial" pitchFamily="34" charset="0"/>
              </a:rPr>
              <a:t>TIẾT KIỆM</a:t>
            </a:r>
            <a:endParaRPr lang="en-SG" altLang="en-US" sz="4000" b="1" dirty="0">
              <a:solidFill>
                <a:srgbClr val="0000FF"/>
              </a:solidFill>
              <a:latin typeface="Sitka Subheading" pitchFamily="2" charset="0"/>
              <a:cs typeface="Arial" pitchFamily="34" charset="0"/>
            </a:endParaRPr>
          </a:p>
        </p:txBody>
      </p:sp>
      <p:sp>
        <p:nvSpPr>
          <p:cNvPr id="9" name="文本框 6"/>
          <p:cNvSpPr txBox="1"/>
          <p:nvPr/>
        </p:nvSpPr>
        <p:spPr>
          <a:xfrm>
            <a:off x="5029200" y="2133600"/>
            <a:ext cx="3350802" cy="646331"/>
          </a:xfrm>
          <a:prstGeom prst="rect">
            <a:avLst/>
          </a:prstGeom>
          <a:noFill/>
        </p:spPr>
        <p:txBody>
          <a:bodyPr wrap="square" rtlCol="0">
            <a:spAutoFit/>
          </a:bodyPr>
          <a:lstStyle/>
          <a:p>
            <a:pPr algn="just"/>
            <a:r>
              <a:rPr lang="en-US" altLang="zh-CN" sz="3600" b="1" dirty="0" smtClean="0">
                <a:solidFill>
                  <a:srgbClr val="FF0000"/>
                </a:solidFill>
                <a:effectLst>
                  <a:glow rad="101600">
                    <a:srgbClr val="E6B91E">
                      <a:satMod val="175000"/>
                      <a:alpha val="40000"/>
                    </a:srgbClr>
                  </a:glow>
                </a:effectLst>
                <a:latin typeface="Sitka Subheading" pitchFamily="2" charset="0"/>
                <a:ea typeface="微软雅黑" panose="020B0503020204020204" charset="-122"/>
                <a:cs typeface="Arial" pitchFamily="34" charset="0"/>
              </a:rPr>
              <a:t>II. KHÁM </a:t>
            </a:r>
            <a:r>
              <a:rPr lang="en-US" altLang="zh-CN" sz="3600" b="1" dirty="0">
                <a:solidFill>
                  <a:srgbClr val="FF0000"/>
                </a:solidFill>
                <a:effectLst>
                  <a:glow rad="101600">
                    <a:srgbClr val="E6B91E">
                      <a:satMod val="175000"/>
                      <a:alpha val="40000"/>
                    </a:srgbClr>
                  </a:glow>
                </a:effectLst>
                <a:latin typeface="Sitka Subheading" pitchFamily="2" charset="0"/>
                <a:ea typeface="微软雅黑" panose="020B0503020204020204" charset="-122"/>
                <a:cs typeface="Arial" pitchFamily="34" charset="0"/>
              </a:rPr>
              <a:t>PHÁ</a:t>
            </a:r>
            <a:endParaRPr lang="zh-CN" altLang="en-US" sz="3600" b="1" dirty="0">
              <a:solidFill>
                <a:srgbClr val="FF0000"/>
              </a:solidFill>
              <a:effectLst>
                <a:glow rad="101600">
                  <a:srgbClr val="E6B91E">
                    <a:satMod val="175000"/>
                    <a:alpha val="40000"/>
                  </a:srgbClr>
                </a:glow>
              </a:effectLst>
              <a:latin typeface="Sitka Subheading" pitchFamily="2" charset="0"/>
              <a:ea typeface="微软雅黑" panose="020B0503020204020204" charset="-122"/>
              <a:cs typeface="Arial" pitchFamily="34" charset="0"/>
            </a:endParaRPr>
          </a:p>
        </p:txBody>
      </p:sp>
      <p:sp>
        <p:nvSpPr>
          <p:cNvPr id="17" name="Rectangle 13"/>
          <p:cNvSpPr>
            <a:spLocks noChangeArrowheads="1"/>
          </p:cNvSpPr>
          <p:nvPr/>
        </p:nvSpPr>
        <p:spPr bwMode="auto">
          <a:xfrm>
            <a:off x="0" y="0"/>
            <a:ext cx="9144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9700" name="Picture 4" descr="Ảnh động trang trí (164)"/>
          <p:cNvPicPr>
            <a:picLocks noChangeAspect="1" noChangeArrowheads="1" noCrop="1"/>
          </p:cNvPicPr>
          <p:nvPr/>
        </p:nvPicPr>
        <p:blipFill>
          <a:blip r:embed="rId5"/>
          <a:srcRect/>
          <a:stretch>
            <a:fillRect/>
          </a:stretch>
        </p:blipFill>
        <p:spPr bwMode="auto">
          <a:xfrm>
            <a:off x="4979626" y="4010140"/>
            <a:ext cx="3013061" cy="457200"/>
          </a:xfrm>
          <a:prstGeom prst="rect">
            <a:avLst/>
          </a:prstGeom>
          <a:noFill/>
        </p:spPr>
      </p:pic>
    </p:spTree>
    <p:extLst>
      <p:ext uri="{BB962C8B-B14F-4D97-AF65-F5344CB8AC3E}">
        <p14:creationId xmlns:p14="http://schemas.microsoft.com/office/powerpoint/2010/main" val="392587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676400" y="685800"/>
            <a:ext cx="5481554" cy="823302"/>
          </a:xfrm>
          <a:prstGeom prst="rect">
            <a:avLst/>
          </a:prstGeom>
          <a:solidFill>
            <a:schemeClr val="bg1"/>
          </a:solidFill>
          <a:ln w="9525">
            <a:noFill/>
            <a:miter lim="800000"/>
            <a:headEnd/>
            <a:tailEnd/>
          </a:ln>
        </p:spPr>
        <p:txBody>
          <a:bodyPr wrap="square" anchor="ctr">
            <a:spAutoFit/>
          </a:bodyPr>
          <a:lstStyle/>
          <a:p>
            <a:pPr algn="ctr">
              <a:lnSpc>
                <a:spcPct val="150000"/>
              </a:lnSpc>
            </a:pPr>
            <a:r>
              <a:rPr lang="en-US" sz="3600" b="1" dirty="0" smtClean="0">
                <a:solidFill>
                  <a:srgbClr val="FF0000"/>
                </a:solidFill>
                <a:latin typeface="Sitka Subheading" pitchFamily="2" charset="0"/>
              </a:rPr>
              <a:t>BÀI 8: TIẾT  KIỆM</a:t>
            </a:r>
            <a:endParaRPr lang="vi-VN" sz="3600" b="1" dirty="0">
              <a:solidFill>
                <a:srgbClr val="FF0000"/>
              </a:solidFill>
              <a:latin typeface="Sitka Subheading" pitchFamily="2" charset="0"/>
            </a:endParaRPr>
          </a:p>
        </p:txBody>
      </p:sp>
      <p:sp>
        <p:nvSpPr>
          <p:cNvPr id="21" name="文本框 15"/>
          <p:cNvSpPr txBox="1">
            <a:spLocks noChangeArrowheads="1"/>
          </p:cNvSpPr>
          <p:nvPr/>
        </p:nvSpPr>
        <p:spPr bwMode="auto">
          <a:xfrm>
            <a:off x="1066800" y="1613118"/>
            <a:ext cx="7086600" cy="2585323"/>
          </a:xfrm>
          <a:prstGeom prst="rect">
            <a:avLst/>
          </a:prstGeom>
          <a:noFill/>
          <a:ln w="9525">
            <a:noFill/>
            <a:miter lim="800000"/>
            <a:headEnd/>
            <a:tailEnd/>
          </a:ln>
        </p:spPr>
        <p:txBody>
          <a:bodyPr wrap="square">
            <a:spAutoFit/>
          </a:bodyPr>
          <a:lstStyle/>
          <a:p>
            <a:pPr algn="just" defTabSz="457200">
              <a:lnSpc>
                <a:spcPct val="150000"/>
              </a:lnSpc>
            </a:pPr>
            <a:r>
              <a:rPr lang="en-US" altLang="zh-CN" sz="3600" b="1" dirty="0" smtClean="0">
                <a:latin typeface="Sitka Subheading" pitchFamily="2" charset="0"/>
                <a:ea typeface="华康海报体W12"/>
                <a:cs typeface="Times New Roman" pitchFamily="18" charset="0"/>
              </a:rPr>
              <a:t>I. </a:t>
            </a:r>
            <a:r>
              <a:rPr lang="en-US" altLang="zh-CN" sz="3600" b="1" dirty="0" err="1" smtClean="0">
                <a:latin typeface="Sitka Subheading" pitchFamily="2" charset="0"/>
                <a:ea typeface="华康海报体W12"/>
                <a:cs typeface="Times New Roman" pitchFamily="18" charset="0"/>
              </a:rPr>
              <a:t>Khởi</a:t>
            </a:r>
            <a:r>
              <a:rPr lang="en-US" altLang="zh-CN" sz="3600" b="1" dirty="0" smtClean="0">
                <a:latin typeface="Sitka Subheading" pitchFamily="2" charset="0"/>
                <a:ea typeface="华康海报体W12"/>
                <a:cs typeface="Times New Roman" pitchFamily="18" charset="0"/>
              </a:rPr>
              <a:t> </a:t>
            </a:r>
            <a:r>
              <a:rPr lang="en-US" altLang="zh-CN" sz="3600" b="1" dirty="0" err="1" smtClean="0">
                <a:latin typeface="Sitka Subheading" pitchFamily="2" charset="0"/>
                <a:ea typeface="华康海报体W12"/>
                <a:cs typeface="Times New Roman" pitchFamily="18" charset="0"/>
              </a:rPr>
              <a:t>động</a:t>
            </a:r>
            <a:endParaRPr lang="en-US" altLang="zh-CN" sz="3600" b="1" dirty="0" smtClean="0">
              <a:latin typeface="Sitka Subheading" pitchFamily="2" charset="0"/>
              <a:ea typeface="华康海报体W12"/>
              <a:cs typeface="Times New Roman" pitchFamily="18" charset="0"/>
            </a:endParaRPr>
          </a:p>
          <a:p>
            <a:pPr algn="just" defTabSz="457200">
              <a:lnSpc>
                <a:spcPct val="150000"/>
              </a:lnSpc>
            </a:pPr>
            <a:r>
              <a:rPr lang="en-US" altLang="zh-CN" sz="3600" b="1" dirty="0" smtClean="0">
                <a:latin typeface="Times New Roman" pitchFamily="18" charset="0"/>
                <a:ea typeface="华康海报体W12"/>
                <a:cs typeface="Times New Roman" pitchFamily="18" charset="0"/>
              </a:rPr>
              <a:t>II. </a:t>
            </a:r>
            <a:r>
              <a:rPr lang="en-US" altLang="zh-CN" sz="3600" b="1" dirty="0" err="1" smtClean="0">
                <a:latin typeface="Times New Roman" pitchFamily="18" charset="0"/>
                <a:ea typeface="华康海报体W12"/>
                <a:cs typeface="Times New Roman" pitchFamily="18" charset="0"/>
              </a:rPr>
              <a:t>Khám</a:t>
            </a:r>
            <a:r>
              <a:rPr lang="en-US" altLang="zh-CN" sz="3600" b="1" dirty="0" smtClean="0">
                <a:latin typeface="Times New Roman" pitchFamily="18" charset="0"/>
                <a:ea typeface="华康海报体W12"/>
                <a:cs typeface="Times New Roman" pitchFamily="18" charset="0"/>
              </a:rPr>
              <a:t> </a:t>
            </a:r>
            <a:r>
              <a:rPr lang="en-US" altLang="zh-CN" sz="3600" b="1" dirty="0" err="1" smtClean="0">
                <a:latin typeface="Times New Roman" pitchFamily="18" charset="0"/>
                <a:ea typeface="华康海报体W12"/>
                <a:cs typeface="Times New Roman" pitchFamily="18" charset="0"/>
              </a:rPr>
              <a:t>phá</a:t>
            </a:r>
            <a:endParaRPr lang="zh-CN" altLang="en-US" sz="3600" b="1" dirty="0" smtClean="0">
              <a:latin typeface="Times New Roman" pitchFamily="18" charset="0"/>
              <a:ea typeface="华康海报体W12"/>
              <a:cs typeface="Times New Roman" pitchFamily="18" charset="0"/>
            </a:endParaRPr>
          </a:p>
          <a:p>
            <a:pPr algn="just" defTabSz="457200">
              <a:lnSpc>
                <a:spcPct val="150000"/>
              </a:lnSpc>
            </a:pPr>
            <a:r>
              <a:rPr lang="en-US" altLang="zh-CN" sz="3600" b="1" dirty="0" smtClean="0">
                <a:latin typeface="Sitka Subheading" pitchFamily="2" charset="0"/>
                <a:ea typeface="华康海报体W12"/>
                <a:cs typeface="Times New Roman" pitchFamily="18" charset="0"/>
              </a:rPr>
              <a:t>1/ </a:t>
            </a:r>
            <a:r>
              <a:rPr lang="en-US" altLang="zh-CN" sz="3600" b="1" dirty="0" err="1" smtClean="0">
                <a:latin typeface="Sitka Subheading" pitchFamily="2" charset="0"/>
                <a:ea typeface="华康海报体W12"/>
                <a:cs typeface="Times New Roman" pitchFamily="18" charset="0"/>
              </a:rPr>
              <a:t>Khái</a:t>
            </a:r>
            <a:r>
              <a:rPr lang="en-US" altLang="zh-CN" sz="3600" b="1" dirty="0" smtClean="0">
                <a:latin typeface="Sitka Subheading" pitchFamily="2" charset="0"/>
                <a:ea typeface="华康海报体W12"/>
                <a:cs typeface="Times New Roman" pitchFamily="18" charset="0"/>
              </a:rPr>
              <a:t> </a:t>
            </a:r>
            <a:r>
              <a:rPr lang="en-US" altLang="zh-CN" sz="3600" b="1" dirty="0" err="1" smtClean="0">
                <a:latin typeface="Sitka Subheading" pitchFamily="2" charset="0"/>
                <a:ea typeface="华康海报体W12"/>
                <a:cs typeface="Times New Roman" pitchFamily="18" charset="0"/>
              </a:rPr>
              <a:t>niệm</a:t>
            </a:r>
            <a:endParaRPr lang="zh-CN" altLang="en-US" sz="3600" b="1" dirty="0">
              <a:latin typeface="Sitka Subheading" pitchFamily="2" charset="0"/>
              <a:ea typeface="华康海报体W12"/>
              <a:cs typeface="Times New Roman" pitchFamily="18" charset="0"/>
            </a:endParaRPr>
          </a:p>
        </p:txBody>
      </p:sp>
      <p:sp>
        <p:nvSpPr>
          <p:cNvPr id="10" name="Rectangle 13"/>
          <p:cNvSpPr>
            <a:spLocks noChangeArrowheads="1"/>
          </p:cNvSpPr>
          <p:nvPr/>
        </p:nvSpPr>
        <p:spPr bwMode="auto">
          <a:xfrm>
            <a:off x="0" y="0"/>
            <a:ext cx="9144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p14="http://schemas.microsoft.com/office/powerpoint/2010/main" val="124305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629" y="1600200"/>
            <a:ext cx="8844742" cy="4524315"/>
          </a:xfrm>
          <a:prstGeom prst="rect">
            <a:avLst/>
          </a:prstGeom>
        </p:spPr>
        <p:txBody>
          <a:bodyPr wrap="square">
            <a:spAutoFit/>
          </a:bodyPr>
          <a:lstStyle/>
          <a:p>
            <a:pPr algn="just"/>
            <a:r>
              <a:rPr lang="vi-VN" sz="2400" dirty="0" smtClean="0">
                <a:latin typeface="Sitka Subheading" pitchFamily="2" charset="0"/>
              </a:rPr>
              <a:t>     Bác Hồ </a:t>
            </a:r>
            <a:r>
              <a:rPr lang="vi-VN" sz="2400" i="1" dirty="0" smtClean="0">
                <a:latin typeface="Sitka Subheading" pitchFamily="2" charset="0"/>
              </a:rPr>
              <a:t>là một tấm gương sáng vê thực hành tiết kiệm và chống lãng phí. Hằng ngày, trong mỗi bữa ăn, Bác quy định không quá ba món và thường là các món dân dã như: tương cà, dưa, cá kho,... Bác bảo ăn món gì phải hết món ấy, không được để lãng phí. Có quả chuối hơi “nẫu”, nhiều người ngại không ăn, Bác bảo lấy dao gọt phần nẫu đi để ăn. Khi đi công tác các địa phương, Bác thường bảo các đồng chí phục vụ chuẩn bị cơm nắm, thức ăn từ nhà mang đi. Bác luôn nghĩ đến người nghèo: “Lúc chúng ta nâng bát cơm ăn, nghĩ đến kẻ đói khổ, chúng ta không khỏi động lòng. Vậy tôi để nghị với đồng bào cả nước và tôi xin thực hành trước, cứ 10 ngày nhịn ăn 1 bữa, mỗi tháng nhịn 3 bữa. Đem gạo đó (mỗi bữa 1 bơ) để cứu dân nghèo.”</a:t>
            </a:r>
            <a:endParaRPr lang="vi-VN" sz="2400" dirty="0" smtClean="0">
              <a:latin typeface="Sitka Subheading" pitchFamily="2" charset="0"/>
            </a:endParaRPr>
          </a:p>
        </p:txBody>
      </p:sp>
      <p:sp>
        <p:nvSpPr>
          <p:cNvPr id="16" name="Rectangle 13"/>
          <p:cNvSpPr>
            <a:spLocks noChangeArrowheads="1"/>
          </p:cNvSpPr>
          <p:nvPr/>
        </p:nvSpPr>
        <p:spPr bwMode="auto">
          <a:xfrm>
            <a:off x="0" y="0"/>
            <a:ext cx="9144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18" name="Rectangle 17"/>
          <p:cNvSpPr/>
          <p:nvPr/>
        </p:nvSpPr>
        <p:spPr>
          <a:xfrm>
            <a:off x="2133600" y="685800"/>
            <a:ext cx="5968301" cy="660822"/>
          </a:xfrm>
          <a:prstGeom prst="rect">
            <a:avLst/>
          </a:prstGeom>
        </p:spPr>
        <p:txBody>
          <a:bodyPr wrap="none">
            <a:spAutoFit/>
          </a:bodyPr>
          <a:lstStyle/>
          <a:p>
            <a:pPr algn="just" fontAlgn="base">
              <a:lnSpc>
                <a:spcPct val="150000"/>
              </a:lnSpc>
              <a:spcBef>
                <a:spcPct val="0"/>
              </a:spcBef>
              <a:spcAft>
                <a:spcPct val="0"/>
              </a:spcAft>
            </a:pPr>
            <a:r>
              <a:rPr lang="en-US" altLang="en-US" sz="2800" b="1" dirty="0" smtClean="0">
                <a:solidFill>
                  <a:srgbClr val="FF0000"/>
                </a:solidFill>
                <a:latin typeface="Sitka Subheading" pitchFamily="2" charset="0"/>
                <a:cs typeface="Times New Roman" panose="02020603050405020304" pitchFamily="18" charset="0"/>
              </a:rPr>
              <a:t>LỐI SỐNG TIẾT KIỆM CỦA BÁC HỒ</a:t>
            </a:r>
            <a:endParaRPr lang="en-US" altLang="en-US" sz="2800" dirty="0">
              <a:solidFill>
                <a:srgbClr val="FF0000"/>
              </a:solidFill>
              <a:latin typeface="Sitka Subheading" pitchFamily="2" charset="0"/>
              <a:cs typeface="Times New Roman" panose="02020603050405020304" pitchFamily="18" charset="0"/>
            </a:endParaRPr>
          </a:p>
        </p:txBody>
      </p:sp>
    </p:spTree>
    <p:extLst>
      <p:ext uri="{BB962C8B-B14F-4D97-AF65-F5344CB8AC3E}">
        <p14:creationId xmlns:p14="http://schemas.microsoft.com/office/powerpoint/2010/main" val="30817787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6" y="1611647"/>
            <a:ext cx="8844742" cy="3416320"/>
          </a:xfrm>
          <a:prstGeom prst="rect">
            <a:avLst/>
          </a:prstGeom>
        </p:spPr>
        <p:txBody>
          <a:bodyPr wrap="square">
            <a:spAutoFit/>
          </a:bodyPr>
          <a:lstStyle/>
          <a:p>
            <a:pPr algn="just">
              <a:lnSpc>
                <a:spcPct val="150000"/>
              </a:lnSpc>
            </a:pPr>
            <a:r>
              <a:rPr lang="en-US" sz="2400" i="1" dirty="0" smtClean="0">
                <a:latin typeface="Sitka Subheading" pitchFamily="2" charset="0"/>
              </a:rPr>
              <a:t>	</a:t>
            </a:r>
            <a:r>
              <a:rPr lang="vi-VN" sz="2400" i="1" dirty="0" smtClean="0">
                <a:latin typeface="Sitka Subheading" pitchFamily="2" charset="0"/>
              </a:rPr>
              <a:t>Bác tiết kiệm từ những cái nhỏ nhất. Bác nói: “Giấy bút, vật liệu đều tốn tiền của Chính phủ, tức là của dân; ta cần phải tiết kiệm. Nếu một miếng giấy nhỏ đủ viết, thì chớ dùng một tờ to.” Và Bác khẳng định: “Nơi nào củng tiết kiệm một chút, thì trong một năm đỡ được hàng vạn tấn giấy, tức là hàng triệu đồng bạc. Nhờ tiết kiệm mà lợi cho dân rất nhiều.”</a:t>
            </a:r>
            <a:endParaRPr lang="en-US" sz="2400" dirty="0">
              <a:effectLst/>
              <a:latin typeface="Sitka Subheading" pitchFamily="2" charset="0"/>
              <a:ea typeface="Arial" panose="020B0604020202020204" pitchFamily="34" charset="0"/>
            </a:endParaRPr>
          </a:p>
        </p:txBody>
      </p:sp>
      <p:sp>
        <p:nvSpPr>
          <p:cNvPr id="16" name="Rectangle 13"/>
          <p:cNvSpPr>
            <a:spLocks noChangeArrowheads="1"/>
          </p:cNvSpPr>
          <p:nvPr/>
        </p:nvSpPr>
        <p:spPr bwMode="auto">
          <a:xfrm>
            <a:off x="0" y="0"/>
            <a:ext cx="9144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18" name="Rectangle 17"/>
          <p:cNvSpPr/>
          <p:nvPr/>
        </p:nvSpPr>
        <p:spPr>
          <a:xfrm>
            <a:off x="1904999" y="762000"/>
            <a:ext cx="5968301" cy="660822"/>
          </a:xfrm>
          <a:prstGeom prst="rect">
            <a:avLst/>
          </a:prstGeom>
        </p:spPr>
        <p:txBody>
          <a:bodyPr wrap="none">
            <a:spAutoFit/>
          </a:bodyPr>
          <a:lstStyle/>
          <a:p>
            <a:pPr algn="just" fontAlgn="base">
              <a:lnSpc>
                <a:spcPct val="150000"/>
              </a:lnSpc>
              <a:spcBef>
                <a:spcPct val="0"/>
              </a:spcBef>
              <a:spcAft>
                <a:spcPct val="0"/>
              </a:spcAft>
            </a:pPr>
            <a:r>
              <a:rPr lang="en-US" altLang="en-US" sz="2800" b="1" dirty="0" smtClean="0">
                <a:solidFill>
                  <a:srgbClr val="FF0000"/>
                </a:solidFill>
                <a:latin typeface="Sitka Subheading" pitchFamily="2" charset="0"/>
                <a:cs typeface="Times New Roman" panose="02020603050405020304" pitchFamily="18" charset="0"/>
              </a:rPr>
              <a:t>LỐI SỐNG TIẾT KIỆM CỦA BÁC HỒ</a:t>
            </a:r>
            <a:endParaRPr lang="en-US" altLang="en-US" sz="2800" dirty="0">
              <a:solidFill>
                <a:srgbClr val="FF0000"/>
              </a:solidFill>
              <a:latin typeface="Sitka Subheading" pitchFamily="2" charset="0"/>
              <a:cs typeface="Times New Roman" panose="02020603050405020304" pitchFamily="18" charset="0"/>
            </a:endParaRPr>
          </a:p>
        </p:txBody>
      </p:sp>
    </p:spTree>
    <p:extLst>
      <p:ext uri="{BB962C8B-B14F-4D97-AF65-F5344CB8AC3E}">
        <p14:creationId xmlns:p14="http://schemas.microsoft.com/office/powerpoint/2010/main" val="20161513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9144000" cy="6831250"/>
          </a:xfrm>
          <a:prstGeom prst="rect">
            <a:avLst/>
          </a:prstGeom>
          <a:noFill/>
        </p:spPr>
      </p:pic>
      <p:sp>
        <p:nvSpPr>
          <p:cNvPr id="61441" name="Rectangle 1"/>
          <p:cNvSpPr>
            <a:spLocks noChangeArrowheads="1"/>
          </p:cNvSpPr>
          <p:nvPr/>
        </p:nvSpPr>
        <p:spPr bwMode="auto">
          <a:xfrm>
            <a:off x="0" y="1698678"/>
            <a:ext cx="9144000" cy="433965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300" b="1" i="0" u="none" strike="noStrike" cap="none" normalizeH="0" baseline="0" dirty="0" err="1" smtClean="0">
                <a:ln>
                  <a:noFill/>
                </a:ln>
                <a:solidFill>
                  <a:srgbClr val="FF0000"/>
                </a:solidFill>
                <a:effectLst/>
                <a:latin typeface="Sitka Subheading" pitchFamily="2" charset="0"/>
                <a:ea typeface="Calibri" pitchFamily="34" charset="0"/>
                <a:cs typeface="Times New Roman" pitchFamily="18" charset="0"/>
              </a:rPr>
              <a:t>Những</a:t>
            </a:r>
            <a:r>
              <a:rPr kumimoji="0" lang="en-US" sz="2300" b="1" i="0" u="none" strike="noStrike" cap="none" normalizeH="0" baseline="0" dirty="0" smtClean="0">
                <a:ln>
                  <a:noFill/>
                </a:ln>
                <a:solidFill>
                  <a:srgbClr val="FF0000"/>
                </a:solidFill>
                <a:effectLst/>
                <a:latin typeface="Sitka Subheading" pitchFamily="2" charset="0"/>
                <a:ea typeface="Calibri" pitchFamily="34" charset="0"/>
                <a:cs typeface="Times New Roman" pitchFamily="18" charset="0"/>
              </a:rPr>
              <a:t> chi </a:t>
            </a:r>
            <a:r>
              <a:rPr kumimoji="0" lang="en-US" sz="2300" b="1" i="0" u="none" strike="noStrike" cap="none" normalizeH="0" baseline="0" dirty="0" err="1" smtClean="0">
                <a:ln>
                  <a:noFill/>
                </a:ln>
                <a:solidFill>
                  <a:srgbClr val="FF0000"/>
                </a:solidFill>
                <a:effectLst/>
                <a:latin typeface="Sitka Subheading" pitchFamily="2" charset="0"/>
                <a:ea typeface="Calibri" pitchFamily="34" charset="0"/>
                <a:cs typeface="Times New Roman" pitchFamily="18" charset="0"/>
              </a:rPr>
              <a:t>tiết</a:t>
            </a:r>
            <a:r>
              <a:rPr kumimoji="0" lang="en-US" sz="2300" b="1" i="0" u="none" strike="noStrike" cap="none" normalizeH="0" baseline="0" dirty="0" smtClean="0">
                <a:ln>
                  <a:noFill/>
                </a:ln>
                <a:solidFill>
                  <a:srgbClr val="FF0000"/>
                </a:solidFill>
                <a:effectLst/>
                <a:latin typeface="Sitka Subheading" pitchFamily="2" charset="0"/>
                <a:ea typeface="Calibri" pitchFamily="34" charset="0"/>
                <a:cs typeface="Times New Roman" pitchFamily="18" charset="0"/>
              </a:rPr>
              <a:t> </a:t>
            </a:r>
            <a:r>
              <a:rPr kumimoji="0" lang="en-US" sz="2300" b="1" i="0" u="none" strike="noStrike" cap="none" normalizeH="0" baseline="0" dirty="0" err="1" smtClean="0">
                <a:ln>
                  <a:noFill/>
                </a:ln>
                <a:solidFill>
                  <a:srgbClr val="FF0000"/>
                </a:solidFill>
                <a:effectLst/>
                <a:latin typeface="Sitka Subheading" pitchFamily="2" charset="0"/>
                <a:ea typeface="Calibri" pitchFamily="34" charset="0"/>
                <a:cs typeface="Times New Roman" pitchFamily="18" charset="0"/>
              </a:rPr>
              <a:t>thể</a:t>
            </a:r>
            <a:r>
              <a:rPr kumimoji="0" lang="en-US" sz="2300" b="1" i="0" u="none" strike="noStrike" cap="none" normalizeH="0" baseline="0" dirty="0" smtClean="0">
                <a:ln>
                  <a:noFill/>
                </a:ln>
                <a:solidFill>
                  <a:srgbClr val="FF0000"/>
                </a:solidFill>
                <a:effectLst/>
                <a:latin typeface="Sitka Subheading" pitchFamily="2" charset="0"/>
                <a:ea typeface="Calibri" pitchFamily="34" charset="0"/>
                <a:cs typeface="Times New Roman" pitchFamily="18" charset="0"/>
              </a:rPr>
              <a:t> </a:t>
            </a:r>
            <a:r>
              <a:rPr kumimoji="0" lang="en-US" sz="2300" b="1" i="0" u="none" strike="noStrike" cap="none" normalizeH="0" baseline="0" dirty="0" err="1" smtClean="0">
                <a:ln>
                  <a:noFill/>
                </a:ln>
                <a:solidFill>
                  <a:srgbClr val="FF0000"/>
                </a:solidFill>
                <a:effectLst/>
                <a:latin typeface="Sitka Subheading" pitchFamily="2" charset="0"/>
                <a:ea typeface="Calibri" pitchFamily="34" charset="0"/>
                <a:cs typeface="Times New Roman" pitchFamily="18" charset="0"/>
              </a:rPr>
              <a:t>hiện</a:t>
            </a:r>
            <a:r>
              <a:rPr kumimoji="0" lang="en-US" sz="2300" b="1" i="0" u="none" strike="noStrike" cap="none" normalizeH="0" baseline="0" dirty="0" smtClean="0">
                <a:ln>
                  <a:noFill/>
                </a:ln>
                <a:solidFill>
                  <a:srgbClr val="FF0000"/>
                </a:solidFill>
                <a:effectLst/>
                <a:latin typeface="Sitka Subheading" pitchFamily="2" charset="0"/>
                <a:ea typeface="Calibri" pitchFamily="34" charset="0"/>
                <a:cs typeface="Times New Roman" pitchFamily="18" charset="0"/>
              </a:rPr>
              <a:t> </a:t>
            </a:r>
            <a:r>
              <a:rPr kumimoji="0" lang="en-US" sz="2300" b="1" i="0" u="none" strike="noStrike" cap="none" normalizeH="0" baseline="0" dirty="0" err="1" smtClean="0">
                <a:ln>
                  <a:noFill/>
                </a:ln>
                <a:solidFill>
                  <a:srgbClr val="FF0000"/>
                </a:solidFill>
                <a:effectLst/>
                <a:latin typeface="Sitka Subheading" pitchFamily="2" charset="0"/>
                <a:ea typeface="Calibri" pitchFamily="34" charset="0"/>
                <a:cs typeface="Times New Roman" pitchFamily="18" charset="0"/>
              </a:rPr>
              <a:t>lối</a:t>
            </a:r>
            <a:r>
              <a:rPr kumimoji="0" lang="en-US" sz="2300" b="1" i="0" u="none" strike="noStrike" cap="none" normalizeH="0" baseline="0" dirty="0" smtClean="0">
                <a:ln>
                  <a:noFill/>
                </a:ln>
                <a:solidFill>
                  <a:srgbClr val="FF0000"/>
                </a:solidFill>
                <a:effectLst/>
                <a:latin typeface="Sitka Subheading" pitchFamily="2" charset="0"/>
                <a:ea typeface="Calibri" pitchFamily="34" charset="0"/>
                <a:cs typeface="Times New Roman" pitchFamily="18" charset="0"/>
              </a:rPr>
              <a:t> </a:t>
            </a:r>
            <a:r>
              <a:rPr kumimoji="0" lang="en-US" sz="2300" b="1" i="0" u="none" strike="noStrike" cap="none" normalizeH="0" baseline="0" dirty="0" err="1" smtClean="0">
                <a:ln>
                  <a:noFill/>
                </a:ln>
                <a:solidFill>
                  <a:srgbClr val="FF0000"/>
                </a:solidFill>
                <a:effectLst/>
                <a:latin typeface="Sitka Subheading" pitchFamily="2" charset="0"/>
                <a:ea typeface="Calibri" pitchFamily="34" charset="0"/>
                <a:cs typeface="Times New Roman" pitchFamily="18" charset="0"/>
              </a:rPr>
              <a:t>sống</a:t>
            </a:r>
            <a:r>
              <a:rPr kumimoji="0" lang="en-US" sz="2300" b="1" i="0" u="none" strike="noStrike" cap="none" normalizeH="0" baseline="0" dirty="0" smtClean="0">
                <a:ln>
                  <a:noFill/>
                </a:ln>
                <a:solidFill>
                  <a:srgbClr val="FF0000"/>
                </a:solidFill>
                <a:effectLst/>
                <a:latin typeface="Sitka Subheading" pitchFamily="2" charset="0"/>
                <a:ea typeface="Calibri" pitchFamily="34" charset="0"/>
                <a:cs typeface="Times New Roman" pitchFamily="18" charset="0"/>
              </a:rPr>
              <a:t> </a:t>
            </a:r>
            <a:r>
              <a:rPr kumimoji="0" lang="en-US" sz="2300" b="1" i="0" u="none" strike="noStrike" cap="none" normalizeH="0" baseline="0" dirty="0" err="1" smtClean="0">
                <a:ln>
                  <a:noFill/>
                </a:ln>
                <a:solidFill>
                  <a:srgbClr val="FF0000"/>
                </a:solidFill>
                <a:effectLst/>
                <a:latin typeface="Sitka Subheading" pitchFamily="2" charset="0"/>
                <a:ea typeface="Calibri" pitchFamily="34" charset="0"/>
                <a:cs typeface="Times New Roman" pitchFamily="18" charset="0"/>
              </a:rPr>
              <a:t>tiết</a:t>
            </a:r>
            <a:r>
              <a:rPr kumimoji="0" lang="en-US" sz="2300" b="1" i="0" u="none" strike="noStrike" cap="none" normalizeH="0" baseline="0" dirty="0" smtClean="0">
                <a:ln>
                  <a:noFill/>
                </a:ln>
                <a:solidFill>
                  <a:srgbClr val="FF0000"/>
                </a:solidFill>
                <a:effectLst/>
                <a:latin typeface="Sitka Subheading" pitchFamily="2" charset="0"/>
                <a:ea typeface="Calibri" pitchFamily="34" charset="0"/>
                <a:cs typeface="Times New Roman" pitchFamily="18" charset="0"/>
              </a:rPr>
              <a:t> </a:t>
            </a:r>
            <a:r>
              <a:rPr kumimoji="0" lang="en-US" sz="2300" b="1" i="0" u="none" strike="noStrike" cap="none" normalizeH="0" baseline="0" dirty="0" err="1" smtClean="0">
                <a:ln>
                  <a:noFill/>
                </a:ln>
                <a:solidFill>
                  <a:srgbClr val="FF0000"/>
                </a:solidFill>
                <a:effectLst/>
                <a:latin typeface="Sitka Subheading" pitchFamily="2" charset="0"/>
                <a:ea typeface="Calibri" pitchFamily="34" charset="0"/>
                <a:cs typeface="Times New Roman" pitchFamily="18" charset="0"/>
              </a:rPr>
              <a:t>kiệm</a:t>
            </a:r>
            <a:r>
              <a:rPr kumimoji="0" lang="en-US" sz="2300" b="1" i="0" u="none" strike="noStrike" cap="none" normalizeH="0" baseline="0" dirty="0" smtClean="0">
                <a:ln>
                  <a:noFill/>
                </a:ln>
                <a:solidFill>
                  <a:srgbClr val="FF0000"/>
                </a:solidFill>
                <a:effectLst/>
                <a:latin typeface="Sitka Subheading" pitchFamily="2" charset="0"/>
                <a:ea typeface="Calibri" pitchFamily="34" charset="0"/>
                <a:cs typeface="Times New Roman" pitchFamily="18" charset="0"/>
              </a:rPr>
              <a:t> </a:t>
            </a:r>
            <a:r>
              <a:rPr kumimoji="0" lang="en-US" sz="2300" b="1" i="0" u="none" strike="noStrike" cap="none" normalizeH="0" baseline="0" dirty="0" err="1" smtClean="0">
                <a:ln>
                  <a:noFill/>
                </a:ln>
                <a:solidFill>
                  <a:srgbClr val="FF0000"/>
                </a:solidFill>
                <a:effectLst/>
                <a:latin typeface="Sitka Subheading" pitchFamily="2" charset="0"/>
                <a:ea typeface="Calibri" pitchFamily="34" charset="0"/>
                <a:cs typeface="Times New Roman" pitchFamily="18" charset="0"/>
              </a:rPr>
              <a:t>của</a:t>
            </a:r>
            <a:r>
              <a:rPr kumimoji="0" lang="en-US" sz="2300" b="1" i="0" u="none" strike="noStrike" cap="none" normalizeH="0" baseline="0" dirty="0" smtClean="0">
                <a:ln>
                  <a:noFill/>
                </a:ln>
                <a:solidFill>
                  <a:srgbClr val="FF0000"/>
                </a:solidFill>
                <a:effectLst/>
                <a:latin typeface="Sitka Subheading" pitchFamily="2" charset="0"/>
                <a:ea typeface="Calibri" pitchFamily="34" charset="0"/>
                <a:cs typeface="Times New Roman" pitchFamily="18" charset="0"/>
              </a:rPr>
              <a:t> </a:t>
            </a:r>
            <a:r>
              <a:rPr kumimoji="0" lang="en-US" sz="2300" b="1" i="0" u="none" strike="noStrike" cap="none" normalizeH="0" baseline="0" dirty="0" err="1" smtClean="0">
                <a:ln>
                  <a:noFill/>
                </a:ln>
                <a:solidFill>
                  <a:srgbClr val="FF0000"/>
                </a:solidFill>
                <a:effectLst/>
                <a:latin typeface="Sitka Subheading" pitchFamily="2" charset="0"/>
                <a:ea typeface="Calibri" pitchFamily="34" charset="0"/>
                <a:cs typeface="Times New Roman" pitchFamily="18" charset="0"/>
              </a:rPr>
              <a:t>Bác</a:t>
            </a:r>
            <a:r>
              <a:rPr kumimoji="0" lang="en-US" sz="2300" b="1" i="0" u="none" strike="noStrike" cap="none" normalizeH="0" baseline="0" dirty="0" smtClean="0">
                <a:ln>
                  <a:noFill/>
                </a:ln>
                <a:solidFill>
                  <a:srgbClr val="FF0000"/>
                </a:solidFill>
                <a:effectLst/>
                <a:latin typeface="Sitka Subheading" pitchFamily="2" charset="0"/>
                <a:ea typeface="Calibri" pitchFamily="34" charset="0"/>
                <a:cs typeface="Times New Roman" pitchFamily="18" charset="0"/>
              </a:rPr>
              <a:t> </a:t>
            </a:r>
            <a:r>
              <a:rPr kumimoji="0" lang="en-US" sz="2300" b="1" i="0" u="none" strike="noStrike" cap="none" normalizeH="0" baseline="0" dirty="0" err="1" smtClean="0">
                <a:ln>
                  <a:noFill/>
                </a:ln>
                <a:solidFill>
                  <a:srgbClr val="FF0000"/>
                </a:solidFill>
                <a:effectLst/>
                <a:latin typeface="Sitka Subheading" pitchFamily="2" charset="0"/>
                <a:ea typeface="Calibri" pitchFamily="34" charset="0"/>
                <a:cs typeface="Times New Roman" pitchFamily="18" charset="0"/>
              </a:rPr>
              <a:t>Hồ</a:t>
            </a:r>
            <a:r>
              <a:rPr kumimoji="0" lang="en-US" sz="2300" b="1" i="0" u="none" strike="noStrike" cap="none" normalizeH="0" baseline="0" dirty="0" smtClean="0">
                <a:ln>
                  <a:noFill/>
                </a:ln>
                <a:solidFill>
                  <a:srgbClr val="FF0000"/>
                </a:solidFill>
                <a:effectLst/>
                <a:latin typeface="Sitka Subheading" pitchFamily="2" charset="0"/>
                <a:ea typeface="Calibri" pitchFamily="34" charset="0"/>
                <a:cs typeface="Times New Roman" pitchFamily="18" charset="0"/>
              </a:rPr>
              <a:t>:</a:t>
            </a:r>
            <a:endParaRPr kumimoji="0" lang="vi-VN" sz="2300" b="1" i="0" u="none" strike="noStrike" cap="none" normalizeH="0" baseline="0" dirty="0" smtClean="0">
              <a:ln>
                <a:noFill/>
              </a:ln>
              <a:solidFill>
                <a:srgbClr val="FF0000"/>
              </a:solidFill>
              <a:effectLst/>
              <a:latin typeface="Sitka Subheading" pitchFamily="2"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Bữa</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ăn</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quy</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định</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không</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quá</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3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món</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a:t>
            </a:r>
            <a:endParaRPr kumimoji="0" lang="vi-VN" sz="2300" b="0" i="0" u="none" strike="noStrike" cap="none" normalizeH="0" baseline="0" dirty="0" smtClean="0">
              <a:ln>
                <a:noFill/>
              </a:ln>
              <a:solidFill>
                <a:schemeClr val="tx1"/>
              </a:solidFill>
              <a:effectLst/>
              <a:latin typeface="Sitka Subheading" pitchFamily="2"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Ăn</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món</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gì</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phải</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hết</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đấy</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a:t>
            </a:r>
            <a:endParaRPr kumimoji="0" lang="vi-VN" sz="2300" b="0" i="0" u="none" strike="noStrike" cap="none" normalizeH="0" baseline="0" dirty="0" smtClean="0">
              <a:ln>
                <a:noFill/>
              </a:ln>
              <a:solidFill>
                <a:schemeClr val="tx1"/>
              </a:solidFill>
              <a:effectLst/>
              <a:latin typeface="Sitka Subheading" pitchFamily="2"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Có</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quả</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chuối</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hơi</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nẫu</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nhiều</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người</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không</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ăn,bác</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bảo</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lấy</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dao</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gọt</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phần</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nẫu</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đi</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để</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ăn</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a:t>
            </a:r>
            <a:endParaRPr kumimoji="0" lang="vi-VN" sz="2300" b="0" i="0" u="none" strike="noStrike" cap="none" normalizeH="0" baseline="0" dirty="0" smtClean="0">
              <a:ln>
                <a:noFill/>
              </a:ln>
              <a:solidFill>
                <a:schemeClr val="tx1"/>
              </a:solidFill>
              <a:effectLst/>
              <a:latin typeface="Sitka Subheading" pitchFamily="2"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Đi</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công</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tác</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Bác</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thường</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bảo</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các</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đồng</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chỉ</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chuẩn</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bị</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cơm</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nắm</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a:t>
            </a:r>
            <a:endParaRPr kumimoji="0" lang="vi-VN" sz="2300" b="0" i="0" u="none" strike="noStrike" cap="none" normalizeH="0" baseline="0" dirty="0" smtClean="0">
              <a:ln>
                <a:noFill/>
              </a:ln>
              <a:solidFill>
                <a:schemeClr val="tx1"/>
              </a:solidFill>
              <a:effectLst/>
              <a:latin typeface="Sitka Subheading" pitchFamily="2"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- 10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ngày</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nhịn</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ăn</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1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bữa</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1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tháng</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nhịn</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ăn</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3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bữa</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để</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cho</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người</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nghèo</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a:t>
            </a:r>
            <a:endParaRPr kumimoji="0" lang="vi-VN" sz="2300" b="0" i="0" u="none" strike="noStrike" cap="none" normalizeH="0" baseline="0" dirty="0" smtClean="0">
              <a:ln>
                <a:noFill/>
              </a:ln>
              <a:solidFill>
                <a:schemeClr val="tx1"/>
              </a:solidFill>
              <a:effectLst/>
              <a:latin typeface="Sitka Subheading" pitchFamily="2"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Nếu</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miếng</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giấy</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nhỏ</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đủ</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viết</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thì</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chớ</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dùng</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1 </a:t>
            </a:r>
            <a:r>
              <a:rPr kumimoji="0" lang="en-US" sz="2300" b="0" i="0" u="none" strike="noStrike" cap="none" normalizeH="0" baseline="0" dirty="0" err="1" smtClean="0">
                <a:ln>
                  <a:noFill/>
                </a:ln>
                <a:solidFill>
                  <a:schemeClr val="tx1"/>
                </a:solidFill>
                <a:effectLst/>
                <a:latin typeface="Sitka Subheading" pitchFamily="2" charset="0"/>
                <a:ea typeface="Calibri" pitchFamily="34" charset="0"/>
                <a:cs typeface="Times New Roman" pitchFamily="18" charset="0"/>
              </a:rPr>
              <a:t>tờ</a:t>
            </a:r>
            <a:r>
              <a:rPr kumimoji="0" lang="en-US" sz="2300" b="0" i="0" u="none" strike="noStrike" cap="none" normalizeH="0" baseline="0" dirty="0" smtClean="0">
                <a:ln>
                  <a:noFill/>
                </a:ln>
                <a:solidFill>
                  <a:schemeClr val="tx1"/>
                </a:solidFill>
                <a:effectLst/>
                <a:latin typeface="Sitka Subheading" pitchFamily="2" charset="0"/>
                <a:ea typeface="Calibri" pitchFamily="34" charset="0"/>
                <a:cs typeface="Times New Roman" pitchFamily="18" charset="0"/>
              </a:rPr>
              <a:t>  to.</a:t>
            </a:r>
            <a:endParaRPr kumimoji="0" lang="en-US" sz="2300" b="0" i="0" u="none" strike="noStrike" cap="none" normalizeH="0" baseline="0" dirty="0" smtClean="0">
              <a:ln>
                <a:noFill/>
              </a:ln>
              <a:solidFill>
                <a:schemeClr val="tx1"/>
              </a:solidFill>
              <a:effectLst/>
              <a:latin typeface="Sitka Subheading" pitchFamily="2" charset="0"/>
              <a:cs typeface="Arial" pitchFamily="34" charset="0"/>
            </a:endParaRPr>
          </a:p>
        </p:txBody>
      </p:sp>
    </p:spTree>
    <p:extLst>
      <p:ext uri="{BB962C8B-B14F-4D97-AF65-F5344CB8AC3E}">
        <p14:creationId xmlns:p14="http://schemas.microsoft.com/office/powerpoint/2010/main" val="9305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41">
                                            <p:txEl>
                                              <p:pRg st="1" end="1"/>
                                            </p:txEl>
                                          </p:spTgt>
                                        </p:tgtEl>
                                        <p:attrNameLst>
                                          <p:attrName>style.visibility</p:attrName>
                                        </p:attrNameLst>
                                      </p:cBhvr>
                                      <p:to>
                                        <p:strVal val="visible"/>
                                      </p:to>
                                    </p:set>
                                    <p:anim calcmode="lin" valueType="num">
                                      <p:cBhvr additive="base">
                                        <p:cTn id="7" dur="500" fill="hold"/>
                                        <p:tgtEl>
                                          <p:spTgt spid="6144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41">
                                            <p:txEl>
                                              <p:pRg st="2" end="2"/>
                                            </p:txEl>
                                          </p:spTgt>
                                        </p:tgtEl>
                                        <p:attrNameLst>
                                          <p:attrName>style.visibility</p:attrName>
                                        </p:attrNameLst>
                                      </p:cBhvr>
                                      <p:to>
                                        <p:strVal val="visible"/>
                                      </p:to>
                                    </p:set>
                                    <p:anim calcmode="lin" valueType="num">
                                      <p:cBhvr additive="base">
                                        <p:cTn id="11" dur="500" fill="hold"/>
                                        <p:tgtEl>
                                          <p:spTgt spid="6144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44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1441">
                                            <p:txEl>
                                              <p:pRg st="3" end="3"/>
                                            </p:txEl>
                                          </p:spTgt>
                                        </p:tgtEl>
                                        <p:attrNameLst>
                                          <p:attrName>style.visibility</p:attrName>
                                        </p:attrNameLst>
                                      </p:cBhvr>
                                      <p:to>
                                        <p:strVal val="visible"/>
                                      </p:to>
                                    </p:set>
                                    <p:anim calcmode="lin" valueType="num">
                                      <p:cBhvr additive="base">
                                        <p:cTn id="15" dur="500" fill="hold"/>
                                        <p:tgtEl>
                                          <p:spTgt spid="6144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441">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1441">
                                            <p:txEl>
                                              <p:pRg st="4" end="4"/>
                                            </p:txEl>
                                          </p:spTgt>
                                        </p:tgtEl>
                                        <p:attrNameLst>
                                          <p:attrName>style.visibility</p:attrName>
                                        </p:attrNameLst>
                                      </p:cBhvr>
                                      <p:to>
                                        <p:strVal val="visible"/>
                                      </p:to>
                                    </p:set>
                                    <p:anim calcmode="lin" valueType="num">
                                      <p:cBhvr additive="base">
                                        <p:cTn id="19" dur="500" fill="hold"/>
                                        <p:tgtEl>
                                          <p:spTgt spid="6144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1">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1441">
                                            <p:txEl>
                                              <p:pRg st="5" end="5"/>
                                            </p:txEl>
                                          </p:spTgt>
                                        </p:tgtEl>
                                        <p:attrNameLst>
                                          <p:attrName>style.visibility</p:attrName>
                                        </p:attrNameLst>
                                      </p:cBhvr>
                                      <p:to>
                                        <p:strVal val="visible"/>
                                      </p:to>
                                    </p:set>
                                    <p:anim calcmode="lin" valueType="num">
                                      <p:cBhvr additive="base">
                                        <p:cTn id="23" dur="500" fill="hold"/>
                                        <p:tgtEl>
                                          <p:spTgt spid="6144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441">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1441">
                                            <p:txEl>
                                              <p:pRg st="6" end="6"/>
                                            </p:txEl>
                                          </p:spTgt>
                                        </p:tgtEl>
                                        <p:attrNameLst>
                                          <p:attrName>style.visibility</p:attrName>
                                        </p:attrNameLst>
                                      </p:cBhvr>
                                      <p:to>
                                        <p:strVal val="visible"/>
                                      </p:to>
                                    </p:set>
                                    <p:anim calcmode="lin" valueType="num">
                                      <p:cBhvr additive="base">
                                        <p:cTn id="27" dur="500" fill="hold"/>
                                        <p:tgtEl>
                                          <p:spTgt spid="61441">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144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1656</Words>
  <Application>Microsoft Office PowerPoint</Application>
  <PresentationFormat>On-screen Show (4:3)</PresentationFormat>
  <Paragraphs>151</Paragraphs>
  <Slides>46</Slides>
  <Notes>11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ANHTHU</dc:creator>
  <cp:lastModifiedBy>ANHTHU</cp:lastModifiedBy>
  <cp:revision>11</cp:revision>
  <dcterms:created xsi:type="dcterms:W3CDTF">2022-02-28T15:56:46Z</dcterms:created>
  <dcterms:modified xsi:type="dcterms:W3CDTF">2022-03-19T06:16:53Z</dcterms:modified>
</cp:coreProperties>
</file>