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257" r:id="rId4"/>
    <p:sldId id="260" r:id="rId5"/>
    <p:sldId id="261" r:id="rId6"/>
    <p:sldId id="262" r:id="rId7"/>
    <p:sldId id="287" r:id="rId8"/>
    <p:sldId id="317" r:id="rId9"/>
    <p:sldId id="552" r:id="rId10"/>
    <p:sldId id="553" r:id="rId11"/>
    <p:sldId id="539" r:id="rId12"/>
    <p:sldId id="259" r:id="rId13"/>
    <p:sldId id="531" r:id="rId14"/>
    <p:sldId id="532" r:id="rId15"/>
    <p:sldId id="533" r:id="rId16"/>
    <p:sldId id="543" r:id="rId17"/>
    <p:sldId id="554" r:id="rId18"/>
    <p:sldId id="535" r:id="rId19"/>
    <p:sldId id="555" r:id="rId20"/>
    <p:sldId id="263" r:id="rId21"/>
    <p:sldId id="264" r:id="rId22"/>
    <p:sldId id="265" r:id="rId23"/>
    <p:sldId id="272" r:id="rId24"/>
    <p:sldId id="556" r:id="rId25"/>
    <p:sldId id="266" r:id="rId26"/>
    <p:sldId id="268" r:id="rId27"/>
    <p:sldId id="280" r:id="rId28"/>
    <p:sldId id="549" r:id="rId29"/>
    <p:sldId id="526" r:id="rId30"/>
    <p:sldId id="276" r:id="rId31"/>
    <p:sldId id="277" r:id="rId32"/>
    <p:sldId id="31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ABE66-3238-433B-99CA-5987C5D5923D}" type="datetimeFigureOut">
              <a:rPr lang="en-US" smtClean="0"/>
              <a:t>17/10/2021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C63F9-485A-4D96-88B5-E2D9E770ECDC}" type="slidenum">
              <a:rPr lang="en-US" smtClean="0"/>
              <a:t>‹#›</a:t>
            </a:fld>
            <a:endParaRPr lang="en-US"/>
          </a:p>
        </p:txBody>
      </p:sp>
    </p:spTree>
    <p:extLst>
      <p:ext uri="{BB962C8B-B14F-4D97-AF65-F5344CB8AC3E}">
        <p14:creationId xmlns:p14="http://schemas.microsoft.com/office/powerpoint/2010/main" val="17253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4915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CBBFAC-C36E-4F64-B0C8-940FB8494459}" type="slidenum">
              <a:rPr lang="en-US" altLang="en-US"/>
              <a:pPr eaLnBrk="1" hangingPunct="1"/>
              <a:t>21</a:t>
            </a:fld>
            <a:endParaRPr lang="en-US" altLang="en-US"/>
          </a:p>
        </p:txBody>
      </p:sp>
    </p:spTree>
    <p:extLst>
      <p:ext uri="{BB962C8B-B14F-4D97-AF65-F5344CB8AC3E}">
        <p14:creationId xmlns:p14="http://schemas.microsoft.com/office/powerpoint/2010/main" val="2612275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7E58-31BA-4CD9-9DA3-289996FFF8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FA466A-4998-400D-AEAF-F7ADF2C9A6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AD1FE7-5812-4513-AC30-33D80D601634}"/>
              </a:ext>
            </a:extLst>
          </p:cNvPr>
          <p:cNvSpPr>
            <a:spLocks noGrp="1"/>
          </p:cNvSpPr>
          <p:nvPr>
            <p:ph type="dt" sz="half" idx="10"/>
          </p:nvPr>
        </p:nvSpPr>
        <p:spPr/>
        <p:txBody>
          <a:bodyPr/>
          <a:lstStyle/>
          <a:p>
            <a:fld id="{4AF62BC3-43E5-46FA-A715-B300675DA347}" type="datetimeFigureOut">
              <a:rPr lang="en-US" smtClean="0"/>
              <a:t>17/10/2021</a:t>
            </a:fld>
            <a:endParaRPr lang="en-US"/>
          </a:p>
        </p:txBody>
      </p:sp>
      <p:sp>
        <p:nvSpPr>
          <p:cNvPr id="5" name="Footer Placeholder 4">
            <a:extLst>
              <a:ext uri="{FF2B5EF4-FFF2-40B4-BE49-F238E27FC236}">
                <a16:creationId xmlns:a16="http://schemas.microsoft.com/office/drawing/2014/main" id="{DED55D04-4828-483F-B7D1-C9C9DD11A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AA122-65A5-43EB-A1C0-E9F50203D0E5}"/>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292947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1C3C-E6AB-4B97-A520-537920C85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C9DBFE-3762-48B7-9637-0CD2E6EC3B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F995D-2B94-49FE-9B52-7B5360A1649E}"/>
              </a:ext>
            </a:extLst>
          </p:cNvPr>
          <p:cNvSpPr>
            <a:spLocks noGrp="1"/>
          </p:cNvSpPr>
          <p:nvPr>
            <p:ph type="dt" sz="half" idx="10"/>
          </p:nvPr>
        </p:nvSpPr>
        <p:spPr/>
        <p:txBody>
          <a:bodyPr/>
          <a:lstStyle/>
          <a:p>
            <a:fld id="{4AF62BC3-43E5-46FA-A715-B300675DA347}" type="datetimeFigureOut">
              <a:rPr lang="en-US" smtClean="0"/>
              <a:t>17/10/2021</a:t>
            </a:fld>
            <a:endParaRPr lang="en-US"/>
          </a:p>
        </p:txBody>
      </p:sp>
      <p:sp>
        <p:nvSpPr>
          <p:cNvPr id="5" name="Footer Placeholder 4">
            <a:extLst>
              <a:ext uri="{FF2B5EF4-FFF2-40B4-BE49-F238E27FC236}">
                <a16:creationId xmlns:a16="http://schemas.microsoft.com/office/drawing/2014/main" id="{4DE012CF-FBB0-4905-B69E-5DB18224D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F26F1-375A-49BA-A182-FC66B1D50C49}"/>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34059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6A2D6-99BB-4FD5-9FA0-D2F20E0833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5EFF35-40B7-4984-A9B4-912FAC5B6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3C963-8496-4960-AEDC-92A031B43EDC}"/>
              </a:ext>
            </a:extLst>
          </p:cNvPr>
          <p:cNvSpPr>
            <a:spLocks noGrp="1"/>
          </p:cNvSpPr>
          <p:nvPr>
            <p:ph type="dt" sz="half" idx="10"/>
          </p:nvPr>
        </p:nvSpPr>
        <p:spPr/>
        <p:txBody>
          <a:bodyPr/>
          <a:lstStyle/>
          <a:p>
            <a:fld id="{4AF62BC3-43E5-46FA-A715-B300675DA347}" type="datetimeFigureOut">
              <a:rPr lang="en-US" smtClean="0"/>
              <a:t>17/10/2021</a:t>
            </a:fld>
            <a:endParaRPr lang="en-US"/>
          </a:p>
        </p:txBody>
      </p:sp>
      <p:sp>
        <p:nvSpPr>
          <p:cNvPr id="5" name="Footer Placeholder 4">
            <a:extLst>
              <a:ext uri="{FF2B5EF4-FFF2-40B4-BE49-F238E27FC236}">
                <a16:creationId xmlns:a16="http://schemas.microsoft.com/office/drawing/2014/main" id="{AC2BFED5-29F5-4CC4-A6B1-240DF2ADB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40ECF-0192-4288-8967-DA2F4E7132F6}"/>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195314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4E887A-A572-4084-AB99-530977652F4D}" type="datetimeFigureOut">
              <a:rPr lang="en-US" smtClean="0"/>
              <a:t>17/10/2021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0D546-E774-4F4E-B855-2A0F921F25BF}" type="slidenum">
              <a:rPr lang="en-US" smtClean="0"/>
              <a:t>‹#›</a:t>
            </a:fld>
            <a:endParaRPr lang="en-US"/>
          </a:p>
        </p:txBody>
      </p:sp>
    </p:spTree>
    <p:extLst>
      <p:ext uri="{BB962C8B-B14F-4D97-AF65-F5344CB8AC3E}">
        <p14:creationId xmlns:p14="http://schemas.microsoft.com/office/powerpoint/2010/main" val="1681077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E887A-A572-4084-AB99-530977652F4D}" type="datetimeFigureOut">
              <a:rPr lang="en-US" smtClean="0"/>
              <a:t>17/10/2021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0D546-E774-4F4E-B855-2A0F921F25BF}" type="slidenum">
              <a:rPr lang="en-US" smtClean="0"/>
              <a:t>‹#›</a:t>
            </a:fld>
            <a:endParaRPr lang="en-US"/>
          </a:p>
        </p:txBody>
      </p:sp>
    </p:spTree>
    <p:extLst>
      <p:ext uri="{BB962C8B-B14F-4D97-AF65-F5344CB8AC3E}">
        <p14:creationId xmlns:p14="http://schemas.microsoft.com/office/powerpoint/2010/main" val="2429098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4E887A-A572-4084-AB99-530977652F4D}" type="datetimeFigureOut">
              <a:rPr lang="en-US" smtClean="0"/>
              <a:t>17/10/2021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0D546-E774-4F4E-B855-2A0F921F25BF}" type="slidenum">
              <a:rPr lang="en-US" smtClean="0"/>
              <a:t>‹#›</a:t>
            </a:fld>
            <a:endParaRPr lang="en-US"/>
          </a:p>
        </p:txBody>
      </p:sp>
    </p:spTree>
    <p:extLst>
      <p:ext uri="{BB962C8B-B14F-4D97-AF65-F5344CB8AC3E}">
        <p14:creationId xmlns:p14="http://schemas.microsoft.com/office/powerpoint/2010/main" val="1340501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E887A-A572-4084-AB99-530977652F4D}" type="datetimeFigureOut">
              <a:rPr lang="en-US" smtClean="0"/>
              <a:t>17/10/2021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0D546-E774-4F4E-B855-2A0F921F25BF}" type="slidenum">
              <a:rPr lang="en-US" smtClean="0"/>
              <a:t>‹#›</a:t>
            </a:fld>
            <a:endParaRPr lang="en-US"/>
          </a:p>
        </p:txBody>
      </p:sp>
    </p:spTree>
    <p:extLst>
      <p:ext uri="{BB962C8B-B14F-4D97-AF65-F5344CB8AC3E}">
        <p14:creationId xmlns:p14="http://schemas.microsoft.com/office/powerpoint/2010/main" val="2477300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E887A-A572-4084-AB99-530977652F4D}" type="datetimeFigureOut">
              <a:rPr lang="en-US" smtClean="0"/>
              <a:t>17/10/2021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0D546-E774-4F4E-B855-2A0F921F25BF}" type="slidenum">
              <a:rPr lang="en-US" smtClean="0"/>
              <a:t>‹#›</a:t>
            </a:fld>
            <a:endParaRPr lang="en-US"/>
          </a:p>
        </p:txBody>
      </p:sp>
    </p:spTree>
    <p:extLst>
      <p:ext uri="{BB962C8B-B14F-4D97-AF65-F5344CB8AC3E}">
        <p14:creationId xmlns:p14="http://schemas.microsoft.com/office/powerpoint/2010/main" val="251950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E887A-A572-4084-AB99-530977652F4D}" type="datetimeFigureOut">
              <a:rPr lang="en-US" smtClean="0"/>
              <a:t>17/10/2021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0D546-E774-4F4E-B855-2A0F921F25BF}" type="slidenum">
              <a:rPr lang="en-US" smtClean="0"/>
              <a:t>‹#›</a:t>
            </a:fld>
            <a:endParaRPr lang="en-US"/>
          </a:p>
        </p:txBody>
      </p:sp>
    </p:spTree>
    <p:extLst>
      <p:ext uri="{BB962C8B-B14F-4D97-AF65-F5344CB8AC3E}">
        <p14:creationId xmlns:p14="http://schemas.microsoft.com/office/powerpoint/2010/main" val="2210704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E887A-A572-4084-AB99-530977652F4D}" type="datetimeFigureOut">
              <a:rPr lang="en-US" smtClean="0"/>
              <a:t>17/10/2021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0D546-E774-4F4E-B855-2A0F921F25BF}" type="slidenum">
              <a:rPr lang="en-US" smtClean="0"/>
              <a:t>‹#›</a:t>
            </a:fld>
            <a:endParaRPr lang="en-US"/>
          </a:p>
        </p:txBody>
      </p:sp>
    </p:spTree>
    <p:extLst>
      <p:ext uri="{BB962C8B-B14F-4D97-AF65-F5344CB8AC3E}">
        <p14:creationId xmlns:p14="http://schemas.microsoft.com/office/powerpoint/2010/main" val="2502107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4E887A-A572-4084-AB99-530977652F4D}" type="datetimeFigureOut">
              <a:rPr lang="en-US" smtClean="0"/>
              <a:t>17/10/2021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0D546-E774-4F4E-B855-2A0F921F25BF}" type="slidenum">
              <a:rPr lang="en-US" smtClean="0"/>
              <a:t>‹#›</a:t>
            </a:fld>
            <a:endParaRPr lang="en-US"/>
          </a:p>
        </p:txBody>
      </p:sp>
    </p:spTree>
    <p:extLst>
      <p:ext uri="{BB962C8B-B14F-4D97-AF65-F5344CB8AC3E}">
        <p14:creationId xmlns:p14="http://schemas.microsoft.com/office/powerpoint/2010/main" val="3225936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04CA-48D7-4A5F-A36E-997D528BBF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F9E079-76C7-4F52-A0F1-5D879496F4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ABDAF-12EF-4589-AF81-52E034BF82FA}"/>
              </a:ext>
            </a:extLst>
          </p:cNvPr>
          <p:cNvSpPr>
            <a:spLocks noGrp="1"/>
          </p:cNvSpPr>
          <p:nvPr>
            <p:ph type="dt" sz="half" idx="10"/>
          </p:nvPr>
        </p:nvSpPr>
        <p:spPr/>
        <p:txBody>
          <a:bodyPr/>
          <a:lstStyle/>
          <a:p>
            <a:fld id="{4AF62BC3-43E5-46FA-A715-B300675DA347}" type="datetimeFigureOut">
              <a:rPr lang="en-US" smtClean="0"/>
              <a:t>17/10/2021</a:t>
            </a:fld>
            <a:endParaRPr lang="en-US"/>
          </a:p>
        </p:txBody>
      </p:sp>
      <p:sp>
        <p:nvSpPr>
          <p:cNvPr id="5" name="Footer Placeholder 4">
            <a:extLst>
              <a:ext uri="{FF2B5EF4-FFF2-40B4-BE49-F238E27FC236}">
                <a16:creationId xmlns:a16="http://schemas.microsoft.com/office/drawing/2014/main" id="{F99C86B5-FD17-40DB-BFA3-8A5A8B19B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6306E-A160-4177-AC17-CCC22A287136}"/>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4230786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4E887A-A572-4084-AB99-530977652F4D}" type="datetimeFigureOut">
              <a:rPr lang="en-US" smtClean="0"/>
              <a:t>17/10/2021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0D546-E774-4F4E-B855-2A0F921F25BF}" type="slidenum">
              <a:rPr lang="en-US" smtClean="0"/>
              <a:t>‹#›</a:t>
            </a:fld>
            <a:endParaRPr lang="en-US"/>
          </a:p>
        </p:txBody>
      </p:sp>
    </p:spTree>
    <p:extLst>
      <p:ext uri="{BB962C8B-B14F-4D97-AF65-F5344CB8AC3E}">
        <p14:creationId xmlns:p14="http://schemas.microsoft.com/office/powerpoint/2010/main" val="497009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E887A-A572-4084-AB99-530977652F4D}" type="datetimeFigureOut">
              <a:rPr lang="en-US" smtClean="0"/>
              <a:t>17/10/2021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0D546-E774-4F4E-B855-2A0F921F25BF}" type="slidenum">
              <a:rPr lang="en-US" smtClean="0"/>
              <a:t>‹#›</a:t>
            </a:fld>
            <a:endParaRPr lang="en-US"/>
          </a:p>
        </p:txBody>
      </p:sp>
    </p:spTree>
    <p:extLst>
      <p:ext uri="{BB962C8B-B14F-4D97-AF65-F5344CB8AC3E}">
        <p14:creationId xmlns:p14="http://schemas.microsoft.com/office/powerpoint/2010/main" val="2782635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E887A-A572-4084-AB99-530977652F4D}" type="datetimeFigureOut">
              <a:rPr lang="en-US" smtClean="0"/>
              <a:t>17/10/2021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0D546-E774-4F4E-B855-2A0F921F25BF}" type="slidenum">
              <a:rPr lang="en-US" smtClean="0"/>
              <a:t>‹#›</a:t>
            </a:fld>
            <a:endParaRPr lang="en-US"/>
          </a:p>
        </p:txBody>
      </p:sp>
    </p:spTree>
    <p:extLst>
      <p:ext uri="{BB962C8B-B14F-4D97-AF65-F5344CB8AC3E}">
        <p14:creationId xmlns:p14="http://schemas.microsoft.com/office/powerpoint/2010/main" val="63832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9999-47F0-4FBC-A775-EC1E987F30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39D58F-6827-4400-A2B6-152EF3C965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F92C12-0D05-4556-B33A-0A2F689EB7B1}"/>
              </a:ext>
            </a:extLst>
          </p:cNvPr>
          <p:cNvSpPr>
            <a:spLocks noGrp="1"/>
          </p:cNvSpPr>
          <p:nvPr>
            <p:ph type="dt" sz="half" idx="10"/>
          </p:nvPr>
        </p:nvSpPr>
        <p:spPr/>
        <p:txBody>
          <a:bodyPr/>
          <a:lstStyle/>
          <a:p>
            <a:fld id="{4AF62BC3-43E5-46FA-A715-B300675DA347}" type="datetimeFigureOut">
              <a:rPr lang="en-US" smtClean="0"/>
              <a:t>17/10/2021</a:t>
            </a:fld>
            <a:endParaRPr lang="en-US"/>
          </a:p>
        </p:txBody>
      </p:sp>
      <p:sp>
        <p:nvSpPr>
          <p:cNvPr id="5" name="Footer Placeholder 4">
            <a:extLst>
              <a:ext uri="{FF2B5EF4-FFF2-40B4-BE49-F238E27FC236}">
                <a16:creationId xmlns:a16="http://schemas.microsoft.com/office/drawing/2014/main" id="{A6A4A003-3041-437E-B508-C47689DD7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C9554-E7FA-4949-A954-0D2756B0C262}"/>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336912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88BEE-9060-4789-8D99-840D6498C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1FE8B9-4764-4F86-A077-99F8679876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92C35E-8507-4213-90BF-983F3AD7D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3F394-E603-498B-B8E2-1F56614582BA}"/>
              </a:ext>
            </a:extLst>
          </p:cNvPr>
          <p:cNvSpPr>
            <a:spLocks noGrp="1"/>
          </p:cNvSpPr>
          <p:nvPr>
            <p:ph type="dt" sz="half" idx="10"/>
          </p:nvPr>
        </p:nvSpPr>
        <p:spPr/>
        <p:txBody>
          <a:bodyPr/>
          <a:lstStyle/>
          <a:p>
            <a:fld id="{4AF62BC3-43E5-46FA-A715-B300675DA347}" type="datetimeFigureOut">
              <a:rPr lang="en-US" smtClean="0"/>
              <a:t>17/10/2021</a:t>
            </a:fld>
            <a:endParaRPr lang="en-US"/>
          </a:p>
        </p:txBody>
      </p:sp>
      <p:sp>
        <p:nvSpPr>
          <p:cNvPr id="6" name="Footer Placeholder 5">
            <a:extLst>
              <a:ext uri="{FF2B5EF4-FFF2-40B4-BE49-F238E27FC236}">
                <a16:creationId xmlns:a16="http://schemas.microsoft.com/office/drawing/2014/main" id="{72BD2308-A9F6-4186-94DE-32E76F5CB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138A2D-02F7-4F86-B147-D1097D78F3AB}"/>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274876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A054-EEB4-4C2B-9A77-4F341D462A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8A306D-2366-49C9-AFD8-357CED2300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4239E3-AE2D-4FFC-912B-2488661DC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38F328-C677-4509-B35D-CFC86F9267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6AD4D-28DE-4936-B2CA-A62A183DA5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D55941-BF8D-4259-842D-1007BDCDA800}"/>
              </a:ext>
            </a:extLst>
          </p:cNvPr>
          <p:cNvSpPr>
            <a:spLocks noGrp="1"/>
          </p:cNvSpPr>
          <p:nvPr>
            <p:ph type="dt" sz="half" idx="10"/>
          </p:nvPr>
        </p:nvSpPr>
        <p:spPr/>
        <p:txBody>
          <a:bodyPr/>
          <a:lstStyle/>
          <a:p>
            <a:fld id="{4AF62BC3-43E5-46FA-A715-B300675DA347}" type="datetimeFigureOut">
              <a:rPr lang="en-US" smtClean="0"/>
              <a:t>17/10/2021</a:t>
            </a:fld>
            <a:endParaRPr lang="en-US"/>
          </a:p>
        </p:txBody>
      </p:sp>
      <p:sp>
        <p:nvSpPr>
          <p:cNvPr id="8" name="Footer Placeholder 7">
            <a:extLst>
              <a:ext uri="{FF2B5EF4-FFF2-40B4-BE49-F238E27FC236}">
                <a16:creationId xmlns:a16="http://schemas.microsoft.com/office/drawing/2014/main" id="{2B826F1C-3850-4A83-A4F2-225E054A85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46B102-5D34-43DE-ADE4-2D9A8DC2B931}"/>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428996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62AD-7AD6-4314-9700-7AC692D07B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E79035-01D7-45BD-B3CC-47E7FA760474}"/>
              </a:ext>
            </a:extLst>
          </p:cNvPr>
          <p:cNvSpPr>
            <a:spLocks noGrp="1"/>
          </p:cNvSpPr>
          <p:nvPr>
            <p:ph type="dt" sz="half" idx="10"/>
          </p:nvPr>
        </p:nvSpPr>
        <p:spPr/>
        <p:txBody>
          <a:bodyPr/>
          <a:lstStyle/>
          <a:p>
            <a:fld id="{4AF62BC3-43E5-46FA-A715-B300675DA347}" type="datetimeFigureOut">
              <a:rPr lang="en-US" smtClean="0"/>
              <a:t>17/10/2021</a:t>
            </a:fld>
            <a:endParaRPr lang="en-US"/>
          </a:p>
        </p:txBody>
      </p:sp>
      <p:sp>
        <p:nvSpPr>
          <p:cNvPr id="4" name="Footer Placeholder 3">
            <a:extLst>
              <a:ext uri="{FF2B5EF4-FFF2-40B4-BE49-F238E27FC236}">
                <a16:creationId xmlns:a16="http://schemas.microsoft.com/office/drawing/2014/main" id="{28DB7CE8-E66A-4A28-BF86-EAC40AEEB1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A1FAD-4EFF-4C68-AAFC-A2AD072A8E85}"/>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356158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B5187-CB0C-494E-970B-16956041D738}"/>
              </a:ext>
            </a:extLst>
          </p:cNvPr>
          <p:cNvSpPr>
            <a:spLocks noGrp="1"/>
          </p:cNvSpPr>
          <p:nvPr>
            <p:ph type="dt" sz="half" idx="10"/>
          </p:nvPr>
        </p:nvSpPr>
        <p:spPr/>
        <p:txBody>
          <a:bodyPr/>
          <a:lstStyle/>
          <a:p>
            <a:fld id="{4AF62BC3-43E5-46FA-A715-B300675DA347}" type="datetimeFigureOut">
              <a:rPr lang="en-US" smtClean="0"/>
              <a:t>17/10/2021</a:t>
            </a:fld>
            <a:endParaRPr lang="en-US"/>
          </a:p>
        </p:txBody>
      </p:sp>
      <p:sp>
        <p:nvSpPr>
          <p:cNvPr id="3" name="Footer Placeholder 2">
            <a:extLst>
              <a:ext uri="{FF2B5EF4-FFF2-40B4-BE49-F238E27FC236}">
                <a16:creationId xmlns:a16="http://schemas.microsoft.com/office/drawing/2014/main" id="{19DAD106-7578-42AC-BEE5-FF3E99F910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548D80-2662-4446-B580-E859CBFFF5AF}"/>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160641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F009-2E43-4B58-AC92-A8E02667F4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19ABC6-96A8-4997-BF7B-E6CFC2A41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B4365-AFEF-4C46-A911-1FC787E75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D6145-8870-4DBD-B6E6-C1CF80CA7E53}"/>
              </a:ext>
            </a:extLst>
          </p:cNvPr>
          <p:cNvSpPr>
            <a:spLocks noGrp="1"/>
          </p:cNvSpPr>
          <p:nvPr>
            <p:ph type="dt" sz="half" idx="10"/>
          </p:nvPr>
        </p:nvSpPr>
        <p:spPr/>
        <p:txBody>
          <a:bodyPr/>
          <a:lstStyle/>
          <a:p>
            <a:fld id="{4AF62BC3-43E5-46FA-A715-B300675DA347}" type="datetimeFigureOut">
              <a:rPr lang="en-US" smtClean="0"/>
              <a:t>17/10/2021</a:t>
            </a:fld>
            <a:endParaRPr lang="en-US"/>
          </a:p>
        </p:txBody>
      </p:sp>
      <p:sp>
        <p:nvSpPr>
          <p:cNvPr id="6" name="Footer Placeholder 5">
            <a:extLst>
              <a:ext uri="{FF2B5EF4-FFF2-40B4-BE49-F238E27FC236}">
                <a16:creationId xmlns:a16="http://schemas.microsoft.com/office/drawing/2014/main" id="{495ECC5C-4B4A-4107-8F5B-D5811E37C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A53B9-6AE9-4F23-BB5A-AFADC4248EFF}"/>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2433332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1510-2CA7-4798-9A32-9A71B739F3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5CB31D-19F3-4EAB-B592-CCD37B24B7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240092-33E0-4829-9190-FBCA55C72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1504B-47FC-449B-B189-DDF0486E328A}"/>
              </a:ext>
            </a:extLst>
          </p:cNvPr>
          <p:cNvSpPr>
            <a:spLocks noGrp="1"/>
          </p:cNvSpPr>
          <p:nvPr>
            <p:ph type="dt" sz="half" idx="10"/>
          </p:nvPr>
        </p:nvSpPr>
        <p:spPr/>
        <p:txBody>
          <a:bodyPr/>
          <a:lstStyle/>
          <a:p>
            <a:fld id="{4AF62BC3-43E5-46FA-A715-B300675DA347}" type="datetimeFigureOut">
              <a:rPr lang="en-US" smtClean="0"/>
              <a:t>17/10/2021</a:t>
            </a:fld>
            <a:endParaRPr lang="en-US"/>
          </a:p>
        </p:txBody>
      </p:sp>
      <p:sp>
        <p:nvSpPr>
          <p:cNvPr id="6" name="Footer Placeholder 5">
            <a:extLst>
              <a:ext uri="{FF2B5EF4-FFF2-40B4-BE49-F238E27FC236}">
                <a16:creationId xmlns:a16="http://schemas.microsoft.com/office/drawing/2014/main" id="{C33EE381-30F5-4159-AB94-2560E3981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FE9B7-F2FE-42C5-9417-AAA7C325DDEC}"/>
              </a:ext>
            </a:extLst>
          </p:cNvPr>
          <p:cNvSpPr>
            <a:spLocks noGrp="1"/>
          </p:cNvSpPr>
          <p:nvPr>
            <p:ph type="sldNum" sz="quarter" idx="12"/>
          </p:nvPr>
        </p:nvSpPr>
        <p:spPr/>
        <p:txBody>
          <a:bodyPr/>
          <a:lstStyle/>
          <a:p>
            <a:fld id="{4168E462-5CA2-46A0-929A-B4A07D52F0C6}" type="slidenum">
              <a:rPr lang="en-US" smtClean="0"/>
              <a:t>‹#›</a:t>
            </a:fld>
            <a:endParaRPr lang="en-US"/>
          </a:p>
        </p:txBody>
      </p:sp>
    </p:spTree>
    <p:extLst>
      <p:ext uri="{BB962C8B-B14F-4D97-AF65-F5344CB8AC3E}">
        <p14:creationId xmlns:p14="http://schemas.microsoft.com/office/powerpoint/2010/main" val="100467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768A52-FA5A-428D-9809-309BE44700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ECF9E3-108A-4C5E-9458-C1AE5A614C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B770F-F625-45CE-8594-515216D76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62BC3-43E5-46FA-A715-B300675DA347}" type="datetimeFigureOut">
              <a:rPr lang="en-US" smtClean="0"/>
              <a:t>17/10/2021</a:t>
            </a:fld>
            <a:endParaRPr lang="en-US"/>
          </a:p>
        </p:txBody>
      </p:sp>
      <p:sp>
        <p:nvSpPr>
          <p:cNvPr id="5" name="Footer Placeholder 4">
            <a:extLst>
              <a:ext uri="{FF2B5EF4-FFF2-40B4-BE49-F238E27FC236}">
                <a16:creationId xmlns:a16="http://schemas.microsoft.com/office/drawing/2014/main" id="{D834B874-33B8-489A-B4C9-C91A92CCB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8D2F7-BA89-4D26-85FE-83800CA95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8E462-5CA2-46A0-929A-B4A07D52F0C6}" type="slidenum">
              <a:rPr lang="en-US" smtClean="0"/>
              <a:t>‹#›</a:t>
            </a:fld>
            <a:endParaRPr lang="en-US"/>
          </a:p>
        </p:txBody>
      </p:sp>
    </p:spTree>
    <p:extLst>
      <p:ext uri="{BB962C8B-B14F-4D97-AF65-F5344CB8AC3E}">
        <p14:creationId xmlns:p14="http://schemas.microsoft.com/office/powerpoint/2010/main" val="181798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E887A-A572-4084-AB99-530977652F4D}" type="datetimeFigureOut">
              <a:rPr lang="en-US" smtClean="0"/>
              <a:t>17/10/2021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0D546-E774-4F4E-B855-2A0F921F25BF}" type="slidenum">
              <a:rPr lang="en-US" smtClean="0"/>
              <a:t>‹#›</a:t>
            </a:fld>
            <a:endParaRPr lang="en-US"/>
          </a:p>
        </p:txBody>
      </p:sp>
    </p:spTree>
    <p:extLst>
      <p:ext uri="{BB962C8B-B14F-4D97-AF65-F5344CB8AC3E}">
        <p14:creationId xmlns:p14="http://schemas.microsoft.com/office/powerpoint/2010/main" val="1156268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37C74E-B49E-4203-A6B8-C7E39F0A0CF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519645E-554E-49BD-8D4D-4568C9D75C2E}"/>
              </a:ext>
            </a:extLst>
          </p:cNvPr>
          <p:cNvSpPr txBox="1"/>
          <p:nvPr/>
        </p:nvSpPr>
        <p:spPr>
          <a:xfrm>
            <a:off x="2236577" y="1073426"/>
            <a:ext cx="7718846"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TRƯỜNG THCS HUỲNH VĂN NGHỆ</a:t>
            </a:r>
            <a:endPar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BÀI DẠY ONLINE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NĂM HỌC 2021 - 2022</a:t>
            </a:r>
          </a:p>
        </p:txBody>
      </p:sp>
      <p:sp>
        <p:nvSpPr>
          <p:cNvPr id="5" name="TextBox 4">
            <a:extLst>
              <a:ext uri="{FF2B5EF4-FFF2-40B4-BE49-F238E27FC236}">
                <a16:creationId xmlns:a16="http://schemas.microsoft.com/office/drawing/2014/main" id="{7448AC81-ACEE-4856-BBC0-63291B508AB8}"/>
              </a:ext>
            </a:extLst>
          </p:cNvPr>
          <p:cNvSpPr txBox="1"/>
          <p:nvPr/>
        </p:nvSpPr>
        <p:spPr>
          <a:xfrm>
            <a:off x="1275521" y="3380126"/>
            <a:ext cx="9224056" cy="16004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MÔN GIÁO DỤC CÔNG DÂN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LỚP: 8</a:t>
            </a:r>
          </a:p>
        </p:txBody>
      </p:sp>
    </p:spTree>
    <p:extLst>
      <p:ext uri="{BB962C8B-B14F-4D97-AF65-F5344CB8AC3E}">
        <p14:creationId xmlns:p14="http://schemas.microsoft.com/office/powerpoint/2010/main" val="4120121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ền Màu Xanh Phẳng Phim Hoạt Hình Vẽ Tay, Bản đồ Chính Của Taobao, Sản Phẩm  Mẹ Và Bé, Tay Hình nền Vector để tải xuống miễn phí">
            <a:extLst>
              <a:ext uri="{FF2B5EF4-FFF2-40B4-BE49-F238E27FC236}">
                <a16:creationId xmlns:a16="http://schemas.microsoft.com/office/drawing/2014/main" id="{24E25FE4-FC80-4290-AC62-9A4126493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a:extLst>
              <a:ext uri="{FF2B5EF4-FFF2-40B4-BE49-F238E27FC236}">
                <a16:creationId xmlns:a16="http://schemas.microsoft.com/office/drawing/2014/main" id="{62341013-4664-4B66-89A0-2A7E5A447A8B}"/>
              </a:ext>
            </a:extLst>
          </p:cNvPr>
          <p:cNvSpPr/>
          <p:nvPr/>
        </p:nvSpPr>
        <p:spPr>
          <a:xfrm>
            <a:off x="1272209" y="580489"/>
            <a:ext cx="9053515" cy="5216576"/>
          </a:xfrm>
          <a:prstGeom prst="cloud">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 NỘI DUNG BÀI HỌC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70C0"/>
                </a:solidFill>
                <a:latin typeface="Times New Roman" panose="02020603050405020304" pitchFamily="18" charset="0"/>
                <a:cs typeface="Times New Roman" panose="02020603050405020304" pitchFamily="18" charset="0"/>
              </a:rPr>
              <a:t>1. </a:t>
            </a:r>
            <a:r>
              <a:rPr lang="en-US" sz="4000" b="1" dirty="0" err="1">
                <a:solidFill>
                  <a:srgbClr val="0070C0"/>
                </a:solidFill>
                <a:latin typeface="Times New Roman" panose="02020603050405020304" pitchFamily="18" charset="0"/>
                <a:cs typeface="Times New Roman" panose="02020603050405020304" pitchFamily="18" charset="0"/>
              </a:rPr>
              <a:t>Khái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niệm</a:t>
            </a:r>
            <a:endParaRPr lang="en-US" sz="4000" b="1" dirty="0">
              <a:solidFill>
                <a:srgbClr val="0070C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 </a:t>
            </a:r>
            <a:r>
              <a:rPr lang="en-US" sz="4000" b="1" dirty="0">
                <a:solidFill>
                  <a:srgbClr val="0070C0"/>
                </a:solidFill>
                <a:latin typeface="Times New Roman" panose="02020603050405020304" pitchFamily="18" charset="0"/>
                <a:cs typeface="Times New Roman" panose="02020603050405020304" pitchFamily="18" charset="0"/>
              </a:rPr>
              <a:t>Ý </a:t>
            </a:r>
            <a:r>
              <a:rPr lang="en-US" sz="4000" b="1" dirty="0" err="1">
                <a:solidFill>
                  <a:srgbClr val="0070C0"/>
                </a:solidFill>
                <a:latin typeface="Times New Roman" panose="02020603050405020304" pitchFamily="18" charset="0"/>
                <a:cs typeface="Times New Roman" panose="02020603050405020304" pitchFamily="18" charset="0"/>
              </a:rPr>
              <a:t>nghĩa</a:t>
            </a:r>
            <a:endParaRPr lang="en-US" sz="4000" b="1" dirty="0">
              <a:solidFill>
                <a:srgbClr val="0070C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a:t>
            </a:r>
            <a:r>
              <a:rPr kumimoji="0" lang="en-US" sz="40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Trách</a:t>
            </a:r>
            <a:r>
              <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nhiệm</a:t>
            </a:r>
            <a:r>
              <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của</a:t>
            </a:r>
            <a:r>
              <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học</a:t>
            </a:r>
            <a:r>
              <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sinh</a:t>
            </a:r>
            <a:r>
              <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569481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B26689-DCC8-4F57-808A-A32EE4226433}"/>
              </a:ext>
            </a:extLst>
          </p:cNvPr>
          <p:cNvPicPr>
            <a:picLocks noChangeAspect="1"/>
          </p:cNvPicPr>
          <p:nvPr/>
        </p:nvPicPr>
        <p:blipFill>
          <a:blip r:embed="rId2"/>
          <a:stretch>
            <a:fillRect/>
          </a:stretch>
        </p:blipFill>
        <p:spPr>
          <a:xfrm>
            <a:off x="0" y="0"/>
            <a:ext cx="12191999" cy="6858000"/>
          </a:xfrm>
          <a:prstGeom prst="rect">
            <a:avLst/>
          </a:prstGeom>
        </p:spPr>
      </p:pic>
      <p:sp>
        <p:nvSpPr>
          <p:cNvPr id="15" name="Speech Bubble: Oval 3">
            <a:extLst>
              <a:ext uri="{FF2B5EF4-FFF2-40B4-BE49-F238E27FC236}">
                <a16:creationId xmlns:a16="http://schemas.microsoft.com/office/drawing/2014/main" id="{A0A38A4F-8663-489D-B1C5-4847D344CD52}"/>
              </a:ext>
            </a:extLst>
          </p:cNvPr>
          <p:cNvSpPr/>
          <p:nvPr/>
        </p:nvSpPr>
        <p:spPr>
          <a:xfrm>
            <a:off x="5276156" y="2822714"/>
            <a:ext cx="6304723" cy="2966586"/>
          </a:xfrm>
          <a:prstGeom prst="wedgeEllipseCallout">
            <a:avLst>
              <a:gd name="adj1" fmla="val -64816"/>
              <a:gd name="adj2" fmla="val -11158"/>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just">
              <a:defRPr/>
            </a:pPr>
            <a:endParaRPr lang="en-US" sz="4000" dirty="0">
              <a:solidFill>
                <a:srgbClr val="FF0000"/>
              </a:solidFill>
              <a:latin typeface="Times New Roman" panose="02020603050405020304" pitchFamily="18" charset="0"/>
              <a:cs typeface="Times New Roman" panose="02020603050405020304" pitchFamily="18" charset="0"/>
            </a:endParaRPr>
          </a:p>
          <a:p>
            <a:pPr algn="just">
              <a:defRPr/>
            </a:pPr>
            <a:r>
              <a:rPr lang="en-US" sz="4000" b="1" dirty="0" err="1">
                <a:solidFill>
                  <a:srgbClr val="FF0000"/>
                </a:solidFill>
                <a:latin typeface="Times New Roman" panose="02020603050405020304" pitchFamily="18" charset="0"/>
                <a:cs typeface="Times New Roman" panose="02020603050405020304" pitchFamily="18" charset="0"/>
              </a:rPr>
              <a:t>Thế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tôn</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va</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học</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hỏi</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các</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dân</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tộc</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khác</a:t>
            </a:r>
            <a:r>
              <a:rPr 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000" b="1" dirty="0">
              <a:solidFill>
                <a:srgbClr val="FF0000"/>
              </a:solidFill>
              <a:latin typeface="Times New Roman" pitchFamily="18" charset="0"/>
              <a:cs typeface="Times New Roman" pitchFamily="18" charset="0"/>
            </a:endParaRPr>
          </a:p>
          <a:p>
            <a:pPr algn="ctr">
              <a:defRPr/>
            </a:pPr>
            <a:endParaRPr lang="en-US" sz="4000" b="1" dirty="0">
              <a:solidFill>
                <a:srgbClr val="FF0000"/>
              </a:solidFill>
              <a:latin typeface="Times New Roman" pitchFamily="18" charset="0"/>
              <a:cs typeface="Times New Roman" pitchFamily="18" charset="0"/>
            </a:endParaRPr>
          </a:p>
        </p:txBody>
      </p:sp>
      <p:pic>
        <p:nvPicPr>
          <p:cNvPr id="16"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3DC9F854-EFFF-4F29-9B91-D3F75B78B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991" y="3887693"/>
            <a:ext cx="2451652" cy="24203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EDEDDD9-8731-4592-BAB9-33528E32571A}"/>
              </a:ext>
            </a:extLst>
          </p:cNvPr>
          <p:cNvSpPr txBox="1"/>
          <p:nvPr/>
        </p:nvSpPr>
        <p:spPr>
          <a:xfrm>
            <a:off x="773596" y="661983"/>
            <a:ext cx="474427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Các</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nội</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dung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gợi</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ý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phần</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đặt</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vấn</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đê</a:t>
            </a: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p:txBody>
      </p:sp>
      <p:sp>
        <p:nvSpPr>
          <p:cNvPr id="14" name="TextBox 13">
            <a:extLst>
              <a:ext uri="{FF2B5EF4-FFF2-40B4-BE49-F238E27FC236}">
                <a16:creationId xmlns:a16="http://schemas.microsoft.com/office/drawing/2014/main" id="{91540D18-CC29-4A28-8199-CF1CD9314E08}"/>
              </a:ext>
            </a:extLst>
          </p:cNvPr>
          <p:cNvSpPr txBox="1"/>
          <p:nvPr/>
        </p:nvSpPr>
        <p:spPr>
          <a:xfrm>
            <a:off x="6992178" y="1068701"/>
            <a:ext cx="442622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Tôn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trọng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học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hỏi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các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dân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tộc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khác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Arrow: Right 9">
            <a:extLst>
              <a:ext uri="{FF2B5EF4-FFF2-40B4-BE49-F238E27FC236}">
                <a16:creationId xmlns:a16="http://schemas.microsoft.com/office/drawing/2014/main" id="{D313D042-737A-49E6-9E38-57A180D28A49}"/>
              </a:ext>
            </a:extLst>
          </p:cNvPr>
          <p:cNvSpPr/>
          <p:nvPr/>
        </p:nvSpPr>
        <p:spPr>
          <a:xfrm>
            <a:off x="5618922" y="1263213"/>
            <a:ext cx="1219200" cy="56558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1B9DC7-2D0E-4404-AE49-694F9FDF2E63}"/>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38EA0606-9643-40BE-A5DA-C92339CDCCC6}"/>
              </a:ext>
            </a:extLst>
          </p:cNvPr>
          <p:cNvSpPr txBox="1"/>
          <p:nvPr/>
        </p:nvSpPr>
        <p:spPr>
          <a:xfrm>
            <a:off x="1033670" y="606295"/>
            <a:ext cx="1021742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TIẾT 7, 8 – BÀI 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TÔN TRỌNG VÀ HỌC HỎI CÁC DÂN TỘC KHÁC</a:t>
            </a:r>
          </a:p>
        </p:txBody>
      </p:sp>
      <p:sp>
        <p:nvSpPr>
          <p:cNvPr id="5" name="TextBox 4">
            <a:extLst>
              <a:ext uri="{FF2B5EF4-FFF2-40B4-BE49-F238E27FC236}">
                <a16:creationId xmlns:a16="http://schemas.microsoft.com/office/drawing/2014/main" id="{434195D7-8F51-4A68-B89D-C2FC5FED34C9}"/>
              </a:ext>
            </a:extLst>
          </p:cNvPr>
          <p:cNvSpPr txBox="1"/>
          <p:nvPr/>
        </p:nvSpPr>
        <p:spPr>
          <a:xfrm>
            <a:off x="1764242" y="2063718"/>
            <a:ext cx="8663516"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I./ ĐẶT VẤN ĐỀ</a:t>
            </a:r>
          </a:p>
          <a:p>
            <a:pPr algn="just"/>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Học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đọc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theo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nội</a:t>
            </a:r>
            <a:r>
              <a:rPr lang="en-US" sz="3200" b="1" dirty="0">
                <a:solidFill>
                  <a:srgbClr val="0000FF"/>
                </a:solidFill>
                <a:latin typeface="Times New Roman" panose="02020603050405020304" pitchFamily="18" charset="0"/>
                <a:cs typeface="Times New Roman" panose="02020603050405020304" pitchFamily="18" charset="0"/>
              </a:rPr>
              <a:t> dung </a:t>
            </a:r>
            <a:r>
              <a:rPr lang="en-US" sz="3200" b="1" dirty="0" err="1">
                <a:solidFill>
                  <a:srgbClr val="0000FF"/>
                </a:solidFill>
                <a:latin typeface="Times New Roman" panose="02020603050405020304" pitchFamily="18" charset="0"/>
                <a:cs typeface="Times New Roman" panose="02020603050405020304" pitchFamily="18" charset="0"/>
              </a:rPr>
              <a:t>sách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giáo</a:t>
            </a:r>
            <a:r>
              <a:rPr lang="en-US" sz="3200" b="1" dirty="0">
                <a:solidFill>
                  <a:srgbClr val="0000FF"/>
                </a:solidFill>
                <a:latin typeface="Times New Roman" panose="02020603050405020304" pitchFamily="18" charset="0"/>
                <a:cs typeface="Times New Roman" panose="02020603050405020304" pitchFamily="18" charset="0"/>
              </a:rPr>
              <a:t> khoa.</a:t>
            </a:r>
          </a:p>
          <a:p>
            <a:pPr algn="just"/>
            <a:r>
              <a:rPr lang="en-US" sz="3200" b="1" dirty="0">
                <a:solidFill>
                  <a:srgbClr val="FF0000"/>
                </a:solidFill>
                <a:latin typeface="Times New Roman" panose="02020603050405020304" pitchFamily="18" charset="0"/>
                <a:cs typeface="Times New Roman" panose="02020603050405020304" pitchFamily="18" charset="0"/>
              </a:rPr>
              <a:t>II./ NỘI DUNG BÀI HỌC</a:t>
            </a:r>
          </a:p>
          <a:p>
            <a:pPr algn="just"/>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Khái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niệm</a:t>
            </a:r>
            <a:r>
              <a:rPr lang="en-US" sz="3200" b="1" dirty="0">
                <a:solidFill>
                  <a:srgbClr val="002060"/>
                </a:solidFill>
                <a:latin typeface="Times New Roman" panose="02020603050405020304" pitchFamily="18" charset="0"/>
                <a:cs typeface="Times New Roman" panose="02020603050405020304" pitchFamily="18" charset="0"/>
              </a:rPr>
              <a:t>:</a:t>
            </a:r>
          </a:p>
          <a:p>
            <a:pPr algn="just"/>
            <a:r>
              <a:rPr lang="vi-VN" altLang="en-US" sz="2800" dirty="0">
                <a:solidFill>
                  <a:schemeClr val="tx1"/>
                </a:solidFill>
                <a:latin typeface="Times New Roman" panose="02020603050405020304" pitchFamily="18" charset="0"/>
                <a:cs typeface="Times New Roman" panose="02020603050405020304" pitchFamily="18" charset="0"/>
              </a:rPr>
              <a:t>- Tôn trọng chủ quyền, lợi ích và nền văn hóa của các dân tộc.</a:t>
            </a:r>
          </a:p>
          <a:p>
            <a:pPr algn="just"/>
            <a:r>
              <a:rPr lang="vi-VN" altLang="en-US" sz="2800" dirty="0">
                <a:solidFill>
                  <a:schemeClr val="tx1"/>
                </a:solidFill>
                <a:latin typeface="Times New Roman" panose="02020603050405020304" pitchFamily="18" charset="0"/>
                <a:cs typeface="Times New Roman" panose="02020603050405020304" pitchFamily="18" charset="0"/>
              </a:rPr>
              <a:t>- Tìm hiểu và tiếp thu những điều tốt đẹp trên mọi lĩnh vực.</a:t>
            </a:r>
          </a:p>
          <a:p>
            <a:pPr algn="just"/>
            <a:r>
              <a:rPr lang="vi-VN" altLang="en-US" sz="2800" dirty="0">
                <a:solidFill>
                  <a:schemeClr val="tx1"/>
                </a:solidFill>
                <a:latin typeface="Times New Roman" panose="02020603050405020304" pitchFamily="18" charset="0"/>
                <a:cs typeface="Times New Roman" panose="02020603050405020304" pitchFamily="18" charset="0"/>
              </a:rPr>
              <a:t>- Luôn thể hiện lòng tự hào dân tộc chính đáng.</a:t>
            </a:r>
          </a:p>
        </p:txBody>
      </p:sp>
      <p:pic>
        <p:nvPicPr>
          <p:cNvPr id="3" name="Picture 2">
            <a:extLst>
              <a:ext uri="{FF2B5EF4-FFF2-40B4-BE49-F238E27FC236}">
                <a16:creationId xmlns:a16="http://schemas.microsoft.com/office/drawing/2014/main" id="{8FD845B3-2728-4BF5-8E8F-93D53DA85301}"/>
              </a:ext>
            </a:extLst>
          </p:cNvPr>
          <p:cNvPicPr>
            <a:picLocks noChangeAspect="1"/>
          </p:cNvPicPr>
          <p:nvPr/>
        </p:nvPicPr>
        <p:blipFill>
          <a:blip r:embed="rId3"/>
          <a:stretch>
            <a:fillRect/>
          </a:stretch>
        </p:blipFill>
        <p:spPr>
          <a:xfrm>
            <a:off x="92766" y="88038"/>
            <a:ext cx="1070019" cy="107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54371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707073-ED02-422D-B768-8375DE4D3B96}"/>
              </a:ext>
            </a:extLst>
          </p:cNvPr>
          <p:cNvPicPr>
            <a:picLocks noChangeAspect="1"/>
          </p:cNvPicPr>
          <p:nvPr/>
        </p:nvPicPr>
        <p:blipFill>
          <a:blip r:embed="rId2"/>
          <a:stretch>
            <a:fillRect/>
          </a:stretch>
        </p:blipFill>
        <p:spPr>
          <a:xfrm>
            <a:off x="0" y="0"/>
            <a:ext cx="12191999" cy="6858000"/>
          </a:xfrm>
          <a:prstGeom prst="rect">
            <a:avLst/>
          </a:prstGeom>
        </p:spPr>
      </p:pic>
      <p:sp>
        <p:nvSpPr>
          <p:cNvPr id="4" name="Title 1">
            <a:extLst>
              <a:ext uri="{FF2B5EF4-FFF2-40B4-BE49-F238E27FC236}">
                <a16:creationId xmlns:a16="http://schemas.microsoft.com/office/drawing/2014/main" id="{2FEB83C6-D2C7-4092-A0E7-C8532BA90131}"/>
              </a:ext>
            </a:extLst>
          </p:cNvPr>
          <p:cNvSpPr txBox="1">
            <a:spLocks/>
          </p:cNvSpPr>
          <p:nvPr/>
        </p:nvSpPr>
        <p:spPr>
          <a:xfrm>
            <a:off x="921026" y="92053"/>
            <a:ext cx="10349947" cy="586354"/>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FF0000"/>
                </a:solidFill>
                <a:latin typeface="Times New Roman" panose="02020603050405020304" pitchFamily="18" charset="0"/>
                <a:cs typeface="Times New Roman" panose="02020603050405020304" pitchFamily="18" charset="0"/>
              </a:rPr>
              <a:t>Tìm</a:t>
            </a:r>
            <a:r>
              <a:rPr lang="en-GB" sz="3200" b="1" dirty="0">
                <a:solidFill>
                  <a:srgbClr val="FF0000"/>
                </a:solidFill>
                <a:latin typeface="Times New Roman" panose="02020603050405020304" pitchFamily="18" charset="0"/>
                <a:cs typeface="Times New Roman" panose="02020603050405020304" pitchFamily="18" charset="0"/>
              </a:rPr>
              <a:t> </a:t>
            </a:r>
            <a:r>
              <a:rPr lang="en-GB" sz="3200" b="1" dirty="0" err="1">
                <a:solidFill>
                  <a:srgbClr val="FF0000"/>
                </a:solidFill>
                <a:latin typeface="Times New Roman" panose="02020603050405020304" pitchFamily="18" charset="0"/>
                <a:cs typeface="Times New Roman" panose="02020603050405020304" pitchFamily="18" charset="0"/>
              </a:rPr>
              <a:t>hiểu</a:t>
            </a:r>
            <a:r>
              <a:rPr lang="en-GB"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t</a:t>
            </a:r>
            <a:r>
              <a:rPr lang="vi-VN" sz="3200" b="1" dirty="0">
                <a:solidFill>
                  <a:srgbClr val="FF0000"/>
                </a:solidFill>
                <a:latin typeface="Times New Roman" panose="02020603050405020304" pitchFamily="18" charset="0"/>
                <a:cs typeface="Times New Roman" panose="02020603050405020304" pitchFamily="18" charset="0"/>
              </a:rPr>
              <a:t>ấm gương tự học của Chủ tịch Hồ Chí </a:t>
            </a:r>
            <a:r>
              <a:rPr lang="vi-VN" sz="3600" b="1" dirty="0">
                <a:solidFill>
                  <a:srgbClr val="FF0000"/>
                </a:solidFill>
              </a:rPr>
              <a:t>Minh</a:t>
            </a:r>
          </a:p>
          <a:p>
            <a:pPr algn="just"/>
            <a:endParaRPr lang="en-GB"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C5DABE6-6EC3-4E72-9A14-A8D50CB1C1D4}"/>
              </a:ext>
            </a:extLst>
          </p:cNvPr>
          <p:cNvSpPr/>
          <p:nvPr/>
        </p:nvSpPr>
        <p:spPr>
          <a:xfrm>
            <a:off x="324678" y="795182"/>
            <a:ext cx="11542644" cy="586314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Ngày 5 tháng 6 năm 1911, người thanh niên yêu nước Nguyễn Tất Thành, lấy tên là Văn Ba làm phụ bếp cho một tàu buôn của Pháp, rời bến Nhà Rồng ra nước ngoài bắt đầu một hành trình lâu dài, gian khổ tìm đường cứu nước. Nguyễn Tất Thành ra đi với hành trang trên vai là chủ nghĩa yêu nước, mang theo một chí hướng lớn với một niềm tin sắt đá: Hẹn ngày trở về giải phóng Tổ quốc và đem lại tự do cho đồng bào.</a:t>
            </a:r>
            <a:r>
              <a:rPr lang="en-US" sz="2500" dirty="0">
                <a:latin typeface="Times New Roman" panose="02020603050405020304" pitchFamily="18" charset="0"/>
                <a:cs typeface="Times New Roman" panose="02020603050405020304" pitchFamily="18" charset="0"/>
              </a:rPr>
              <a:t> </a:t>
            </a:r>
          </a:p>
          <a:p>
            <a:pPr algn="just"/>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Trong suốt hành trình tìm đường cứu nước, tài sản duy nhất và quý báu nhất của Người lúc đó là hai bàn tay, đôi mắt và con tim, khối óc cùng với khát vọng giải phóng dân tộc.</a:t>
            </a:r>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Chính khát vọng đó đã hun đúc cho người thanh niên mảnh khảnh một sức mạnh phi thường, bền bỉ tự học, tự đào tạo để có đủ khả năng cứu nước, cứu dân. Đến đâu, Người cũng học, tìm mọi cách để học. Người tìm hiểu phong tục tập quán ở những nơi mình đi qua để nâng cao tri thức; học nghề để kiếm sống, kiếm sống để hoạt động cách mạng. Bác đã học và làm rất nhiều nghề khác nhau, bắt đầu từ việc làm thợ đốt lò trên tàu viễn dương, làm đầu bếp ở Mỹ, quét tuyết ở Anh, bốc thuốc ở Thái Lan, viết báo, viết truyện, viết kịch, làm thợ chụp ảnh, thợ sửa đồng hồ… Làm rất nhiều việc, nhưng nhờ tự học mà Bác làm việc gì cũng giỏi.</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466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0661D9-95C9-47D8-979D-74F538A32F8C}"/>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Box 2">
            <a:extLst>
              <a:ext uri="{FF2B5EF4-FFF2-40B4-BE49-F238E27FC236}">
                <a16:creationId xmlns:a16="http://schemas.microsoft.com/office/drawing/2014/main" id="{CD466F57-5776-4DF1-9B2B-8B19AF03942F}"/>
              </a:ext>
            </a:extLst>
          </p:cNvPr>
          <p:cNvSpPr txBox="1"/>
          <p:nvPr/>
        </p:nvSpPr>
        <p:spPr>
          <a:xfrm>
            <a:off x="844721" y="870798"/>
            <a:ext cx="10469217" cy="51398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lời</a:t>
            </a:r>
            <a:r>
              <a:rPr lang="en-US" sz="3600" b="1" dirty="0">
                <a:solidFill>
                  <a:srgbClr val="FF0000"/>
                </a:solidFill>
                <a:latin typeface="Times New Roman" panose="02020603050405020304" pitchFamily="18" charset="0"/>
                <a:cs typeface="Times New Roman" panose="02020603050405020304" pitchFamily="18" charset="0"/>
              </a:rPr>
              <a:t> c</a:t>
            </a:r>
            <a:r>
              <a:rPr lang="vi-VN" sz="3600" b="1" dirty="0">
                <a:solidFill>
                  <a:srgbClr val="FF0000"/>
                </a:solidFill>
                <a:latin typeface="Times New Roman" panose="02020603050405020304" pitchFamily="18" charset="0"/>
                <a:cs typeface="Times New Roman" panose="02020603050405020304" pitchFamily="18" charset="0"/>
              </a:rPr>
              <a:t>âu hỏi</a:t>
            </a:r>
            <a:r>
              <a:rPr lang="en-US" sz="3600" b="1" dirty="0">
                <a:solidFill>
                  <a:srgbClr val="FF0000"/>
                </a:solidFill>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Tại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người thanh niên Nguyễn Tất Thành</a:t>
            </a:r>
            <a:r>
              <a:rPr lang="en-US" sz="3600" dirty="0">
                <a:latin typeface="Times New Roman" panose="02020603050405020304" pitchFamily="18" charset="0"/>
                <a:cs typeface="Times New Roman" panose="02020603050405020304" pitchFamily="18" charset="0"/>
              </a:rPr>
              <a:t> ra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nước</a:t>
            </a:r>
            <a:r>
              <a:rPr lang="en-US" sz="3600" dirty="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2. N</a:t>
            </a:r>
            <a:r>
              <a:rPr lang="vi-VN" sz="3600" dirty="0">
                <a:latin typeface="Times New Roman" panose="02020603050405020304" pitchFamily="18" charset="0"/>
                <a:cs typeface="Times New Roman" panose="02020603050405020304" pitchFamily="18" charset="0"/>
              </a:rPr>
              <a:t>gười thanh niên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nước</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Nguyễn Tất 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nào</a:t>
            </a:r>
            <a:r>
              <a:rPr lang="vi-VN" sz="36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3. </a:t>
            </a:r>
            <a:r>
              <a:rPr lang="en-US" sz="3600" dirty="0" err="1">
                <a:latin typeface="Times New Roman" panose="02020603050405020304" pitchFamily="18" charset="0"/>
                <a:cs typeface="Times New Roman" panose="02020603050405020304" pitchFamily="18" charset="0"/>
              </a:rPr>
              <a:t>Kết</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việc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của</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người thanh niên Nguyễn Tất Thành</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4. </a:t>
            </a:r>
            <a:r>
              <a:rPr lang="en-US" sz="3600" dirty="0" err="1">
                <a:solidFill>
                  <a:schemeClr val="tx1"/>
                </a:solidFill>
                <a:latin typeface="Times New Roman" panose="02020603050405020304" pitchFamily="18" charset="0"/>
                <a:cs typeface="Times New Roman" panose="02020603050405020304" pitchFamily="18" charset="0"/>
              </a:rPr>
              <a:t>Em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học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tập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được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điều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tư</a:t>
            </a:r>
            <a:r>
              <a:rPr lang="en-US" sz="3600" dirty="0">
                <a:solidFill>
                  <a:schemeClr val="tx1"/>
                </a:solidFill>
                <a:latin typeface="Times New Roman" panose="02020603050405020304" pitchFamily="18" charset="0"/>
                <a:cs typeface="Times New Roman" panose="02020603050405020304" pitchFamily="18" charset="0"/>
              </a:rPr>
              <a:t>̀ t</a:t>
            </a:r>
            <a:r>
              <a:rPr lang="vi-VN" sz="3600" dirty="0">
                <a:solidFill>
                  <a:schemeClr val="tx1"/>
                </a:solidFill>
                <a:latin typeface="Times New Roman" panose="02020603050405020304" pitchFamily="18" charset="0"/>
                <a:cs typeface="Times New Roman" panose="02020603050405020304" pitchFamily="18" charset="0"/>
              </a:rPr>
              <a:t>ấm gương Chủ tịch Hồ Chí Minh</a:t>
            </a:r>
            <a:r>
              <a:rPr lang="en-US" sz="36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69855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5E1787-0D6C-408D-808E-6BA0195178C5}"/>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Box 2">
            <a:extLst>
              <a:ext uri="{FF2B5EF4-FFF2-40B4-BE49-F238E27FC236}">
                <a16:creationId xmlns:a16="http://schemas.microsoft.com/office/drawing/2014/main" id="{3E0F5DB7-F561-4F96-9141-3DE62FF223A1}"/>
              </a:ext>
            </a:extLst>
          </p:cNvPr>
          <p:cNvSpPr txBox="1"/>
          <p:nvPr/>
        </p:nvSpPr>
        <p:spPr>
          <a:xfrm>
            <a:off x="629478" y="347607"/>
            <a:ext cx="10933043"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fontAlgn="auto" hangingPunct="1">
              <a:spcAft>
                <a:spcPts val="0"/>
              </a:spcAft>
              <a:buNone/>
              <a:defRPr/>
            </a:pPr>
            <a:r>
              <a:rPr lang="en-US" sz="4000" b="1" dirty="0" err="1">
                <a:solidFill>
                  <a:srgbClr val="FF0000"/>
                </a:solidFill>
                <a:latin typeface="Times New Roman" panose="02020603050405020304" pitchFamily="18" charset="0"/>
                <a:cs typeface="Times New Roman" panose="02020603050405020304" pitchFamily="18" charset="0"/>
              </a:rPr>
              <a:t>Vì</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sao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chúng</a:t>
            </a:r>
            <a:r>
              <a:rPr lang="en-US" sz="4000" b="1" dirty="0">
                <a:solidFill>
                  <a:srgbClr val="FF0000"/>
                </a:solidFill>
                <a:latin typeface="Times New Roman" panose="02020603050405020304" pitchFamily="18" charset="0"/>
                <a:cs typeface="Times New Roman" panose="02020603050405020304" pitchFamily="18" charset="0"/>
              </a:rPr>
              <a:t> ta </a:t>
            </a:r>
            <a:r>
              <a:rPr lang="en-US" sz="4000" b="1" dirty="0" err="1">
                <a:solidFill>
                  <a:srgbClr val="FF0000"/>
                </a:solidFill>
                <a:latin typeface="Times New Roman" panose="02020603050405020304" pitchFamily="18" charset="0"/>
                <a:cs typeface="Times New Roman" panose="02020603050405020304" pitchFamily="18" charset="0"/>
              </a:rPr>
              <a:t>phải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tôn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trọng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hỏi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tộc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khác</a:t>
            </a:r>
            <a:r>
              <a:rPr lang="en-US" sz="4000" b="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itchFamily="18" charset="0"/>
              <a:cs typeface="Times New Roman" pitchFamily="18" charset="0"/>
            </a:endParaRPr>
          </a:p>
        </p:txBody>
      </p:sp>
      <p:pic>
        <p:nvPicPr>
          <p:cNvPr id="4"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2B4D2B3E-F05B-4A38-80E6-9180EF49F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599" y="2332381"/>
            <a:ext cx="3869635" cy="363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613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1B9DC7-2D0E-4404-AE49-694F9FDF2E63}"/>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38EA0606-9643-40BE-A5DA-C92339CDCCC6}"/>
              </a:ext>
            </a:extLst>
          </p:cNvPr>
          <p:cNvSpPr txBox="1"/>
          <p:nvPr/>
        </p:nvSpPr>
        <p:spPr>
          <a:xfrm>
            <a:off x="1033670" y="606295"/>
            <a:ext cx="1021742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TIẾT 7, 8 – BÀI 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TÔN TRỌNG VÀ HỌC HỎI CÁC DÂN TỘC KHÁC</a:t>
            </a:r>
          </a:p>
        </p:txBody>
      </p:sp>
      <p:sp>
        <p:nvSpPr>
          <p:cNvPr id="5" name="TextBox 4">
            <a:extLst>
              <a:ext uri="{FF2B5EF4-FFF2-40B4-BE49-F238E27FC236}">
                <a16:creationId xmlns:a16="http://schemas.microsoft.com/office/drawing/2014/main" id="{434195D7-8F51-4A68-B89D-C2FC5FED34C9}"/>
              </a:ext>
            </a:extLst>
          </p:cNvPr>
          <p:cNvSpPr txBox="1"/>
          <p:nvPr/>
        </p:nvSpPr>
        <p:spPr>
          <a:xfrm>
            <a:off x="1764242" y="2063718"/>
            <a:ext cx="8663516" cy="410394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I./ ĐẶT VẤN ĐỀ</a:t>
            </a:r>
          </a:p>
          <a:p>
            <a:pPr algn="just"/>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Học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đọc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theo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nội</a:t>
            </a:r>
            <a:r>
              <a:rPr lang="en-US" sz="3200" b="1" dirty="0">
                <a:solidFill>
                  <a:srgbClr val="0000FF"/>
                </a:solidFill>
                <a:latin typeface="Times New Roman" panose="02020603050405020304" pitchFamily="18" charset="0"/>
                <a:cs typeface="Times New Roman" panose="02020603050405020304" pitchFamily="18" charset="0"/>
              </a:rPr>
              <a:t> dung </a:t>
            </a:r>
            <a:r>
              <a:rPr lang="en-US" sz="3200" b="1" dirty="0" err="1">
                <a:solidFill>
                  <a:srgbClr val="0000FF"/>
                </a:solidFill>
                <a:latin typeface="Times New Roman" panose="02020603050405020304" pitchFamily="18" charset="0"/>
                <a:cs typeface="Times New Roman" panose="02020603050405020304" pitchFamily="18" charset="0"/>
              </a:rPr>
              <a:t>sách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giáo</a:t>
            </a:r>
            <a:r>
              <a:rPr lang="en-US" sz="3200" b="1" dirty="0">
                <a:solidFill>
                  <a:srgbClr val="0000FF"/>
                </a:solidFill>
                <a:latin typeface="Times New Roman" panose="02020603050405020304" pitchFamily="18" charset="0"/>
                <a:cs typeface="Times New Roman" panose="02020603050405020304" pitchFamily="18" charset="0"/>
              </a:rPr>
              <a:t> khoa.</a:t>
            </a:r>
          </a:p>
          <a:p>
            <a:pPr algn="just"/>
            <a:r>
              <a:rPr lang="en-US" sz="3200" b="1" dirty="0">
                <a:solidFill>
                  <a:srgbClr val="FF0000"/>
                </a:solidFill>
                <a:latin typeface="Times New Roman" panose="02020603050405020304" pitchFamily="18" charset="0"/>
                <a:cs typeface="Times New Roman" panose="02020603050405020304" pitchFamily="18" charset="0"/>
              </a:rPr>
              <a:t>II./ NỘI DUNG BÀI HỌC</a:t>
            </a:r>
          </a:p>
          <a:p>
            <a:pPr algn="just"/>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Khái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niệm</a:t>
            </a:r>
            <a:r>
              <a:rPr lang="en-US" sz="3200" b="1" dirty="0">
                <a:solidFill>
                  <a:srgbClr val="002060"/>
                </a:solidFill>
                <a:latin typeface="Times New Roman" panose="02020603050405020304" pitchFamily="18" charset="0"/>
                <a:cs typeface="Times New Roman" panose="02020603050405020304" pitchFamily="18" charset="0"/>
              </a:rPr>
              <a:t>:</a:t>
            </a:r>
          </a:p>
          <a:p>
            <a:pPr algn="just"/>
            <a:r>
              <a:rPr lang="en-US" sz="3200" b="1" dirty="0">
                <a:solidFill>
                  <a:srgbClr val="002060"/>
                </a:solidFill>
                <a:latin typeface="Times New Roman" panose="02020603050405020304" pitchFamily="18" charset="0"/>
                <a:cs typeface="Times New Roman" panose="02020603050405020304" pitchFamily="18" charset="0"/>
              </a:rPr>
              <a:t>2. Ý </a:t>
            </a:r>
            <a:r>
              <a:rPr lang="en-US" sz="3200" b="1" dirty="0" err="1">
                <a:solidFill>
                  <a:srgbClr val="002060"/>
                </a:solidFill>
                <a:latin typeface="Times New Roman" panose="02020603050405020304" pitchFamily="18" charset="0"/>
                <a:cs typeface="Times New Roman" panose="02020603050405020304" pitchFamily="18" charset="0"/>
              </a:rPr>
              <a:t>nghĩa</a:t>
            </a:r>
            <a:r>
              <a:rPr lang="en-US" sz="3200" b="1" dirty="0">
                <a:solidFill>
                  <a:srgbClr val="002060"/>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800"/>
              </a:spcBef>
              <a:spcAft>
                <a:spcPts val="0"/>
              </a:spcAft>
              <a:buClrTx/>
              <a:buSzTx/>
              <a:buFontTx/>
              <a:buNone/>
              <a:tabLst/>
              <a:defRPr/>
            </a:pPr>
            <a:r>
              <a:rPr kumimoji="0" lang="pt-BR"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Thành tựu của mỗi dân tộc là vốn quý của loài người.</a:t>
            </a:r>
            <a:endPar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điều</a:t>
            </a:r>
            <a:r>
              <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kiện</a:t>
            </a:r>
            <a:r>
              <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alt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r>
              <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nhanh</a:t>
            </a:r>
            <a:r>
              <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r>
              <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sắc</a:t>
            </a:r>
            <a:r>
              <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tộc</a:t>
            </a:r>
            <a:r>
              <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pic>
        <p:nvPicPr>
          <p:cNvPr id="3" name="Picture 2">
            <a:extLst>
              <a:ext uri="{FF2B5EF4-FFF2-40B4-BE49-F238E27FC236}">
                <a16:creationId xmlns:a16="http://schemas.microsoft.com/office/drawing/2014/main" id="{8FD845B3-2728-4BF5-8E8F-93D53DA85301}"/>
              </a:ext>
            </a:extLst>
          </p:cNvPr>
          <p:cNvPicPr>
            <a:picLocks noChangeAspect="1"/>
          </p:cNvPicPr>
          <p:nvPr/>
        </p:nvPicPr>
        <p:blipFill>
          <a:blip r:embed="rId3"/>
          <a:stretch>
            <a:fillRect/>
          </a:stretch>
        </p:blipFill>
        <p:spPr>
          <a:xfrm>
            <a:off x="92766" y="88038"/>
            <a:ext cx="1070019" cy="107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6360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AD8C92-7C6A-4266-9750-D32C1F2633D8}"/>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Box 2">
            <a:extLst>
              <a:ext uri="{FF2B5EF4-FFF2-40B4-BE49-F238E27FC236}">
                <a16:creationId xmlns:a16="http://schemas.microsoft.com/office/drawing/2014/main" id="{3E0F5DB7-F561-4F96-9141-3DE62FF223A1}"/>
              </a:ext>
            </a:extLst>
          </p:cNvPr>
          <p:cNvSpPr txBox="1"/>
          <p:nvPr/>
        </p:nvSpPr>
        <p:spPr>
          <a:xfrm>
            <a:off x="629478" y="347607"/>
            <a:ext cx="10933043"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hãy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việc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làm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biết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các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tộc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khác</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4"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2B4D2B3E-F05B-4A38-80E6-9180EF49F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8" y="2374075"/>
            <a:ext cx="3869635" cy="363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618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219FFD-A672-459F-B0B3-4BD2B3F393CC}"/>
              </a:ext>
            </a:extLst>
          </p:cNvPr>
          <p:cNvPicPr>
            <a:picLocks noChangeAspect="1"/>
          </p:cNvPicPr>
          <p:nvPr/>
        </p:nvPicPr>
        <p:blipFill>
          <a:blip r:embed="rId2"/>
          <a:stretch>
            <a:fillRect/>
          </a:stretch>
        </p:blipFill>
        <p:spPr>
          <a:xfrm>
            <a:off x="0" y="0"/>
            <a:ext cx="12191999" cy="6858000"/>
          </a:xfrm>
          <a:prstGeom prst="rect">
            <a:avLst/>
          </a:prstGeom>
        </p:spPr>
      </p:pic>
      <p:pic>
        <p:nvPicPr>
          <p:cNvPr id="24578" name="Picture 4" descr="downloa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4553" y="2279475"/>
            <a:ext cx="3801196" cy="292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7" descr="photo1571794870368-1571794870562-crop-157179488116479162138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5251" y="2279475"/>
            <a:ext cx="3828906" cy="288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9" descr="imag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4335" y="2279475"/>
            <a:ext cx="3970040" cy="288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1369950" y="386427"/>
            <a:ext cx="9375493" cy="1077218"/>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err="1">
                <a:solidFill>
                  <a:srgbClr val="FF0000"/>
                </a:solidFill>
                <a:latin typeface="Times New Roman" panose="02020603050405020304" pitchFamily="18" charset="0"/>
                <a:cs typeface="Times New Roman" panose="02020603050405020304" pitchFamily="18" charset="0"/>
              </a:rPr>
              <a:t>Học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hỏi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tiếp</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thu</a:t>
            </a:r>
            <a:r>
              <a:rPr lang="en-US" altLang="en-US" sz="3200" b="1" dirty="0">
                <a:solidFill>
                  <a:srgbClr val="FF0000"/>
                </a:solidFill>
                <a:latin typeface="Times New Roman" panose="02020603050405020304" pitchFamily="18" charset="0"/>
                <a:cs typeface="Times New Roman" panose="02020603050405020304" pitchFamily="18" charset="0"/>
              </a:rPr>
              <a:t> khoa </a:t>
            </a:r>
            <a:r>
              <a:rPr lang="en-US" altLang="en-US" sz="3200" b="1" dirty="0" err="1">
                <a:solidFill>
                  <a:srgbClr val="FF0000"/>
                </a:solidFill>
                <a:latin typeface="Times New Roman" panose="02020603050405020304" pitchFamily="18" charset="0"/>
                <a:cs typeface="Times New Roman" panose="02020603050405020304" pitchFamily="18" charset="0"/>
              </a:rPr>
              <a:t>học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nghê</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hiện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đại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trên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thê</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giới</a:t>
            </a:r>
            <a:r>
              <a:rPr lang="en-US" altLang="en-US" sz="3200" b="1" dirty="0">
                <a:solidFill>
                  <a:srgbClr val="FF0000"/>
                </a:solidFill>
                <a:latin typeface="Times New Roman" panose="02020603050405020304" pitchFamily="18" charset="0"/>
                <a:cs typeface="Times New Roman" panose="02020603050405020304" pitchFamily="18" charset="0"/>
              </a:rPr>
              <a:t>.</a:t>
            </a:r>
            <a:endParaRPr lang="vi-VN"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7780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3096D1-18EE-44ED-B7A1-882C789B3CD2}"/>
              </a:ext>
            </a:extLst>
          </p:cNvPr>
          <p:cNvPicPr>
            <a:picLocks noChangeAspect="1"/>
          </p:cNvPicPr>
          <p:nvPr/>
        </p:nvPicPr>
        <p:blipFill>
          <a:blip r:embed="rId2"/>
          <a:stretch>
            <a:fillRect/>
          </a:stretch>
        </p:blipFill>
        <p:spPr>
          <a:xfrm>
            <a:off x="0" y="0"/>
            <a:ext cx="12191999" cy="6858000"/>
          </a:xfrm>
          <a:prstGeom prst="rect">
            <a:avLst/>
          </a:prstGeom>
        </p:spPr>
      </p:pic>
      <p:pic>
        <p:nvPicPr>
          <p:cNvPr id="33794" name="Picture 2" descr="C:\Users\HP\Desktop\ly-thuyet-trac-nghiem-bai-8-ton-trong-va-hoc-hoi-cac-dan-toc-kh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67" y="3601420"/>
            <a:ext cx="7522633"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C:\Users\HP\Desktop\ca-chu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052" y="292098"/>
            <a:ext cx="5181600" cy="313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C:\Users\HP\Desktop\ca-ro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385" y="292098"/>
            <a:ext cx="6037928" cy="317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706138" y="3798404"/>
            <a:ext cx="4098514" cy="181569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733" b="1" dirty="0" err="1">
                <a:solidFill>
                  <a:srgbClr val="002060"/>
                </a:solidFill>
                <a:latin typeface="Times New Roman" panose="02020603050405020304" pitchFamily="18" charset="0"/>
                <a:cs typeface="Times New Roman" panose="02020603050405020304" pitchFamily="18" charset="0"/>
              </a:rPr>
              <a:t>Ứng</a:t>
            </a:r>
            <a:r>
              <a:rPr lang="en-US" altLang="en-US" sz="3733" b="1" dirty="0">
                <a:solidFill>
                  <a:srgbClr val="002060"/>
                </a:solidFill>
                <a:latin typeface="Times New Roman" panose="02020603050405020304" pitchFamily="18" charset="0"/>
                <a:cs typeface="Times New Roman" panose="02020603050405020304" pitchFamily="18" charset="0"/>
              </a:rPr>
              <a:t> </a:t>
            </a:r>
            <a:r>
              <a:rPr lang="en-US" altLang="en-US" sz="3733" b="1" dirty="0" err="1">
                <a:solidFill>
                  <a:srgbClr val="002060"/>
                </a:solidFill>
                <a:latin typeface="Times New Roman" panose="02020603050405020304" pitchFamily="18" charset="0"/>
                <a:cs typeface="Times New Roman" panose="02020603050405020304" pitchFamily="18" charset="0"/>
              </a:rPr>
              <a:t>dụng</a:t>
            </a:r>
            <a:r>
              <a:rPr lang="en-US" altLang="en-US" sz="3733" b="1" dirty="0">
                <a:solidFill>
                  <a:srgbClr val="002060"/>
                </a:solidFill>
                <a:latin typeface="Times New Roman" panose="02020603050405020304" pitchFamily="18" charset="0"/>
                <a:cs typeface="Times New Roman" panose="02020603050405020304" pitchFamily="18" charset="0"/>
              </a:rPr>
              <a:t> </a:t>
            </a:r>
            <a:r>
              <a:rPr lang="en-US" altLang="en-US" sz="3733" b="1" dirty="0" err="1">
                <a:solidFill>
                  <a:srgbClr val="002060"/>
                </a:solidFill>
                <a:latin typeface="Times New Roman" panose="02020603050405020304" pitchFamily="18" charset="0"/>
                <a:cs typeface="Times New Roman" panose="02020603050405020304" pitchFamily="18" charset="0"/>
              </a:rPr>
              <a:t>khoa</a:t>
            </a:r>
            <a:r>
              <a:rPr lang="en-US" altLang="en-US" sz="3733" b="1" dirty="0">
                <a:solidFill>
                  <a:srgbClr val="002060"/>
                </a:solidFill>
                <a:latin typeface="Times New Roman" panose="02020603050405020304" pitchFamily="18" charset="0"/>
                <a:cs typeface="Times New Roman" panose="02020603050405020304" pitchFamily="18" charset="0"/>
              </a:rPr>
              <a:t> </a:t>
            </a:r>
            <a:r>
              <a:rPr lang="en-US" altLang="en-US" sz="3733" b="1" dirty="0" err="1">
                <a:solidFill>
                  <a:srgbClr val="002060"/>
                </a:solidFill>
                <a:latin typeface="Times New Roman" panose="02020603050405020304" pitchFamily="18" charset="0"/>
                <a:cs typeface="Times New Roman" panose="02020603050405020304" pitchFamily="18" charset="0"/>
              </a:rPr>
              <a:t>học</a:t>
            </a:r>
            <a:r>
              <a:rPr lang="en-US" altLang="en-US" sz="3733" b="1" dirty="0">
                <a:solidFill>
                  <a:srgbClr val="002060"/>
                </a:solidFill>
                <a:latin typeface="Times New Roman" panose="02020603050405020304" pitchFamily="18" charset="0"/>
                <a:cs typeface="Times New Roman" panose="02020603050405020304" pitchFamily="18" charset="0"/>
              </a:rPr>
              <a:t> </a:t>
            </a:r>
            <a:r>
              <a:rPr lang="en-US" altLang="en-US" sz="3733" b="1" dirty="0" err="1">
                <a:solidFill>
                  <a:srgbClr val="002060"/>
                </a:solidFill>
                <a:latin typeface="Times New Roman" panose="02020603050405020304" pitchFamily="18" charset="0"/>
                <a:cs typeface="Times New Roman" panose="02020603050405020304" pitchFamily="18" charset="0"/>
              </a:rPr>
              <a:t>kỹ</a:t>
            </a:r>
            <a:r>
              <a:rPr lang="en-US" altLang="en-US" sz="3733" b="1" dirty="0">
                <a:solidFill>
                  <a:srgbClr val="002060"/>
                </a:solidFill>
                <a:latin typeface="Times New Roman" panose="02020603050405020304" pitchFamily="18" charset="0"/>
                <a:cs typeface="Times New Roman" panose="02020603050405020304" pitchFamily="18" charset="0"/>
              </a:rPr>
              <a:t> </a:t>
            </a:r>
            <a:r>
              <a:rPr lang="en-US" altLang="en-US" sz="3733" b="1" dirty="0" err="1">
                <a:solidFill>
                  <a:srgbClr val="002060"/>
                </a:solidFill>
                <a:latin typeface="Times New Roman" panose="02020603050405020304" pitchFamily="18" charset="0"/>
                <a:cs typeface="Times New Roman" panose="02020603050405020304" pitchFamily="18" charset="0"/>
              </a:rPr>
              <a:t>thuật</a:t>
            </a:r>
            <a:r>
              <a:rPr lang="en-US" altLang="en-US" sz="3733" b="1" dirty="0">
                <a:solidFill>
                  <a:srgbClr val="002060"/>
                </a:solidFill>
                <a:latin typeface="Times New Roman" panose="02020603050405020304" pitchFamily="18" charset="0"/>
                <a:cs typeface="Times New Roman" panose="02020603050405020304" pitchFamily="18" charset="0"/>
              </a:rPr>
              <a:t> </a:t>
            </a:r>
            <a:r>
              <a:rPr lang="en-US" altLang="en-US" sz="3733" b="1" dirty="0" err="1">
                <a:solidFill>
                  <a:srgbClr val="002060"/>
                </a:solidFill>
                <a:latin typeface="Times New Roman" panose="02020603050405020304" pitchFamily="18" charset="0"/>
                <a:cs typeface="Times New Roman" panose="02020603050405020304" pitchFamily="18" charset="0"/>
              </a:rPr>
              <a:t>vào</a:t>
            </a:r>
            <a:r>
              <a:rPr lang="en-US" altLang="en-US" sz="3733" b="1" dirty="0">
                <a:solidFill>
                  <a:srgbClr val="002060"/>
                </a:solidFill>
                <a:latin typeface="Times New Roman" panose="02020603050405020304" pitchFamily="18" charset="0"/>
                <a:cs typeface="Times New Roman" panose="02020603050405020304" pitchFamily="18" charset="0"/>
              </a:rPr>
              <a:t> </a:t>
            </a:r>
            <a:r>
              <a:rPr lang="en-US" altLang="en-US" sz="3733" b="1" dirty="0" err="1">
                <a:solidFill>
                  <a:srgbClr val="002060"/>
                </a:solidFill>
                <a:latin typeface="Times New Roman" panose="02020603050405020304" pitchFamily="18" charset="0"/>
                <a:cs typeface="Times New Roman" panose="02020603050405020304" pitchFamily="18" charset="0"/>
              </a:rPr>
              <a:t>sản</a:t>
            </a:r>
            <a:r>
              <a:rPr lang="en-US" altLang="en-US" sz="3733" b="1" dirty="0">
                <a:solidFill>
                  <a:srgbClr val="002060"/>
                </a:solidFill>
                <a:latin typeface="Times New Roman" panose="02020603050405020304" pitchFamily="18" charset="0"/>
                <a:cs typeface="Times New Roman" panose="02020603050405020304" pitchFamily="18" charset="0"/>
              </a:rPr>
              <a:t> </a:t>
            </a:r>
            <a:r>
              <a:rPr lang="en-US" altLang="en-US" sz="3733" b="1" dirty="0" err="1">
                <a:solidFill>
                  <a:srgbClr val="002060"/>
                </a:solidFill>
                <a:latin typeface="Times New Roman" panose="02020603050405020304" pitchFamily="18" charset="0"/>
                <a:cs typeface="Times New Roman" panose="02020603050405020304" pitchFamily="18" charset="0"/>
              </a:rPr>
              <a:t>xuất</a:t>
            </a:r>
            <a:endParaRPr lang="vi-VN" altLang="en-US" sz="3733"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891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60E132-B731-4296-BFAE-CB99D6D120C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EA0606-9643-40BE-A5DA-C92339CDCCC6}"/>
              </a:ext>
            </a:extLst>
          </p:cNvPr>
          <p:cNvSpPr txBox="1"/>
          <p:nvPr/>
        </p:nvSpPr>
        <p:spPr>
          <a:xfrm>
            <a:off x="980658" y="932573"/>
            <a:ext cx="10416209"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TIẾT 7, 8 – BÀI 8</a:t>
            </a:r>
          </a:p>
          <a:p>
            <a:pPr algn="ctr"/>
            <a:r>
              <a:rPr lang="en-US" sz="3200" b="1" dirty="0">
                <a:solidFill>
                  <a:srgbClr val="FF0000"/>
                </a:solidFill>
                <a:latin typeface="Times New Roman" panose="02020603050405020304" pitchFamily="18" charset="0"/>
                <a:cs typeface="Times New Roman" panose="02020603050405020304" pitchFamily="18" charset="0"/>
              </a:rPr>
              <a:t>TÔN TRỌNG VÀ HỌC HỎI CÁC DÂN TỘC KHÁC</a:t>
            </a:r>
          </a:p>
        </p:txBody>
      </p:sp>
      <p:sp>
        <p:nvSpPr>
          <p:cNvPr id="10" name="Rectangle 9">
            <a:extLst>
              <a:ext uri="{FF2B5EF4-FFF2-40B4-BE49-F238E27FC236}">
                <a16:creationId xmlns:a16="http://schemas.microsoft.com/office/drawing/2014/main" id="{12AE03BE-6363-44DE-8ACE-BB65A8CF9F63}"/>
              </a:ext>
            </a:extLst>
          </p:cNvPr>
          <p:cNvSpPr/>
          <p:nvPr/>
        </p:nvSpPr>
        <p:spPr>
          <a:xfrm>
            <a:off x="3140762" y="2272079"/>
            <a:ext cx="6096000" cy="342914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517525" algn="l"/>
              </a:tabLst>
              <a:defRPr/>
            </a:pPr>
            <a:r>
              <a:rPr kumimoji="0" lang="vi-VN" sz="36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I.</a:t>
            </a:r>
            <a:r>
              <a:rPr kumimoji="0" lang="en-US" sz="36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ĐẶT VẤN ĐỀ:</a:t>
            </a:r>
            <a:endParaRPr kumimoji="0" lang="vi-VN" sz="2800" b="0" i="0" u="none" strike="noStrike" kern="1200" cap="none" spc="0" normalizeH="0" baseline="0" noProof="0" dirty="0">
              <a:ln>
                <a:noFill/>
              </a:ln>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a:p>
            <a:pPr marL="12700" marR="0" lvl="0" indent="0" algn="l" defTabSz="914400" rtl="0" eaLnBrk="1" fontAlgn="auto" latinLnBrk="0" hangingPunct="1">
              <a:lnSpc>
                <a:spcPct val="100000"/>
              </a:lnSpc>
              <a:spcBef>
                <a:spcPts val="105"/>
              </a:spcBef>
              <a:spcAft>
                <a:spcPts val="0"/>
              </a:spcAft>
              <a:buClrTx/>
              <a:buSzTx/>
              <a:buFontTx/>
              <a:buNone/>
              <a:tabLst>
                <a:tab pos="517525" algn="l"/>
              </a:tabLst>
              <a:defRPr/>
            </a:pPr>
            <a:r>
              <a:rPr kumimoji="0" lang="vi-VN" sz="36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sym typeface="+mn-ea"/>
              </a:rPr>
              <a:t>II. NỘI DUNG BÀI HỌC</a:t>
            </a:r>
            <a:endPar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45"/>
              </a:spcBef>
              <a:spcAft>
                <a:spcPts val="0"/>
              </a:spcAft>
              <a:buClrTx/>
              <a:buSzTx/>
              <a:buFont typeface="Arial" panose="020B0604020202020204"/>
              <a:buNone/>
              <a:tabLst/>
              <a:defRPr/>
            </a:pPr>
            <a:r>
              <a:rPr kumimoji="0" lang="vi-VN" sz="3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Khái niệm</a:t>
            </a:r>
          </a:p>
          <a:p>
            <a:pPr marL="0" marR="0" lvl="0" indent="0" algn="l" defTabSz="914400" rtl="0" eaLnBrk="1" fontAlgn="auto" latinLnBrk="0" hangingPunct="1">
              <a:lnSpc>
                <a:spcPct val="100000"/>
              </a:lnSpc>
              <a:spcBef>
                <a:spcPts val="45"/>
              </a:spcBef>
              <a:spcAft>
                <a:spcPts val="0"/>
              </a:spcAft>
              <a:buClrTx/>
              <a:buSzTx/>
              <a:buFont typeface="Arial" panose="020B0604020202020204"/>
              <a:buNone/>
              <a:tabLst/>
              <a:defRPr/>
            </a:pPr>
            <a:r>
              <a:rPr kumimoji="0" lang="vi-VN" sz="3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2. Ý nghĩa</a:t>
            </a:r>
          </a:p>
          <a:p>
            <a:pPr marL="0" marR="0" lvl="0" indent="0" algn="l" defTabSz="914400" rtl="0" eaLnBrk="1" fontAlgn="auto" latinLnBrk="0" hangingPunct="1">
              <a:lnSpc>
                <a:spcPct val="100000"/>
              </a:lnSpc>
              <a:spcBef>
                <a:spcPts val="45"/>
              </a:spcBef>
              <a:spcAft>
                <a:spcPts val="0"/>
              </a:spcAft>
              <a:buClrTx/>
              <a:buSzTx/>
              <a:buFont typeface="Arial" panose="020B0604020202020204"/>
              <a:buNone/>
              <a:tabLst/>
              <a:defRPr/>
            </a:pPr>
            <a:r>
              <a:rPr kumimoji="0" lang="vi-VN" sz="3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Trách</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nhiệm</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của</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học</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sinh</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a:t>
            </a:r>
            <a:endParaRPr kumimoji="0" lang="vi-VN"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a:p>
            <a:pPr marL="12700" marR="0" lvl="0" indent="0" algn="l" defTabSz="914400" rtl="0" eaLnBrk="1" fontAlgn="auto" latinLnBrk="0" hangingPunct="1">
              <a:lnSpc>
                <a:spcPct val="100000"/>
              </a:lnSpc>
              <a:spcBef>
                <a:spcPts val="0"/>
              </a:spcBef>
              <a:spcAft>
                <a:spcPts val="0"/>
              </a:spcAft>
              <a:buClrTx/>
              <a:buSzTx/>
              <a:buFontTx/>
              <a:buNone/>
              <a:tabLst>
                <a:tab pos="517525" algn="l"/>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III. LUYỆN TẬP</a:t>
            </a:r>
          </a:p>
        </p:txBody>
      </p:sp>
    </p:spTree>
    <p:extLst>
      <p:ext uri="{BB962C8B-B14F-4D97-AF65-F5344CB8AC3E}">
        <p14:creationId xmlns:p14="http://schemas.microsoft.com/office/powerpoint/2010/main" val="2862177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7D61E4-EC2A-42B7-91D0-52BF3CA69647}"/>
              </a:ext>
            </a:extLst>
          </p:cNvPr>
          <p:cNvPicPr>
            <a:picLocks noChangeAspect="1"/>
          </p:cNvPicPr>
          <p:nvPr/>
        </p:nvPicPr>
        <p:blipFill>
          <a:blip r:embed="rId2"/>
          <a:stretch>
            <a:fillRect/>
          </a:stretch>
        </p:blipFill>
        <p:spPr>
          <a:xfrm>
            <a:off x="0" y="0"/>
            <a:ext cx="12191999" cy="6858000"/>
          </a:xfrm>
          <a:prstGeom prst="rect">
            <a:avLst/>
          </a:prstGeom>
        </p:spPr>
      </p:pic>
      <p:pic>
        <p:nvPicPr>
          <p:cNvPr id="34818" name="Picture 5" descr="C:\Users\HP\Desktop\unn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65" y="213784"/>
            <a:ext cx="5926667" cy="440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5" descr="C:\Users\Administrator\Desktop\phan-lan-1400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235" y="213784"/>
            <a:ext cx="5384800" cy="439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
          <p:cNvSpPr>
            <a:spLocks noChangeArrowheads="1"/>
          </p:cNvSpPr>
          <p:nvPr/>
        </p:nvSpPr>
        <p:spPr bwMode="auto">
          <a:xfrm>
            <a:off x="203200" y="4837505"/>
            <a:ext cx="11785599" cy="1200329"/>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err="1">
                <a:solidFill>
                  <a:srgbClr val="FF0000"/>
                </a:solidFill>
                <a:latin typeface="Times New Roman" panose="02020603050405020304" pitchFamily="18" charset="0"/>
                <a:cs typeface="Times New Roman" panose="02020603050405020304" pitchFamily="18" charset="0"/>
              </a:rPr>
              <a:t>Học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tập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vận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dụng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sáng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tạo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nền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giáo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dục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của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các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nước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phát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triển</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762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6FD587-485C-46B7-9296-A6C030B08939}"/>
              </a:ext>
            </a:extLst>
          </p:cNvPr>
          <p:cNvPicPr>
            <a:picLocks noChangeAspect="1"/>
          </p:cNvPicPr>
          <p:nvPr/>
        </p:nvPicPr>
        <p:blipFill>
          <a:blip r:embed="rId3"/>
          <a:stretch>
            <a:fillRect/>
          </a:stretch>
        </p:blipFill>
        <p:spPr>
          <a:xfrm>
            <a:off x="0" y="0"/>
            <a:ext cx="12191999" cy="6858000"/>
          </a:xfrm>
          <a:prstGeom prst="rect">
            <a:avLst/>
          </a:prstGeom>
        </p:spPr>
      </p:pic>
      <p:pic>
        <p:nvPicPr>
          <p:cNvPr id="35842" name="Picture 4" descr="C:\Users\Administrator\Desktop\pasted image 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68506"/>
            <a:ext cx="5215467" cy="431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5" descr="C:\Users\Administrator\Desktop\xep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3434" y="294217"/>
            <a:ext cx="5348816" cy="41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1"/>
          <p:cNvSpPr>
            <a:spLocks noChangeArrowheads="1"/>
          </p:cNvSpPr>
          <p:nvPr/>
        </p:nvSpPr>
        <p:spPr bwMode="auto">
          <a:xfrm>
            <a:off x="539750" y="4808148"/>
            <a:ext cx="11040166" cy="120032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err="1">
                <a:solidFill>
                  <a:srgbClr val="0000CC"/>
                </a:solidFill>
                <a:latin typeface="Times New Roman" panose="02020603050405020304" pitchFamily="18" charset="0"/>
                <a:cs typeface="Times New Roman" panose="02020603050405020304" pitchFamily="18" charset="0"/>
              </a:rPr>
              <a:t>Tìm</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hiểu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phong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tục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văn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hoa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các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nước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đê</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mơ</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rộng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hiểu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biết</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học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hỏi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được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điều</a:t>
            </a:r>
            <a:r>
              <a:rPr lang="en-US" altLang="en-US" sz="3600" b="1" dirty="0">
                <a:solidFill>
                  <a:srgbClr val="0000CC"/>
                </a:solidFill>
                <a:latin typeface="Times New Roman" panose="02020603050405020304" pitchFamily="18" charset="0"/>
                <a:cs typeface="Times New Roman" panose="02020603050405020304" pitchFamily="18" charset="0"/>
              </a:rPr>
              <a:t> hay.</a:t>
            </a:r>
            <a:endParaRPr lang="vi-VN" alt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6921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57768B-CBAF-4430-862A-2033C487DFF9}"/>
              </a:ext>
            </a:extLst>
          </p:cNvPr>
          <p:cNvPicPr>
            <a:picLocks noChangeAspect="1"/>
          </p:cNvPicPr>
          <p:nvPr/>
        </p:nvPicPr>
        <p:blipFill>
          <a:blip r:embed="rId2"/>
          <a:stretch>
            <a:fillRect/>
          </a:stretch>
        </p:blipFill>
        <p:spPr>
          <a:xfrm>
            <a:off x="0" y="0"/>
            <a:ext cx="12191999" cy="6858000"/>
          </a:xfrm>
          <a:prstGeom prst="rect">
            <a:avLst/>
          </a:prstGeom>
        </p:spPr>
      </p:pic>
      <p:pic>
        <p:nvPicPr>
          <p:cNvPr id="2" name="Picture 1"/>
          <p:cNvPicPr>
            <a:picLocks noChangeAspect="1"/>
          </p:cNvPicPr>
          <p:nvPr/>
        </p:nvPicPr>
        <p:blipFill>
          <a:blip r:embed="rId3"/>
          <a:stretch>
            <a:fillRect/>
          </a:stretch>
        </p:blipFill>
        <p:spPr>
          <a:xfrm>
            <a:off x="231494" y="318303"/>
            <a:ext cx="6404159" cy="4265271"/>
          </a:xfrm>
          <a:prstGeom prst="rect">
            <a:avLst/>
          </a:prstGeom>
        </p:spPr>
      </p:pic>
      <p:pic>
        <p:nvPicPr>
          <p:cNvPr id="10242" name="Picture 2" descr="Bảo vệ phát huy giá trị di sản: Sự vào cuộc tích cực của ngành GD&amp;amp;ĐT | Báo  Lạng Sơ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6766" y="318303"/>
            <a:ext cx="5342662" cy="42652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2342" y="4892469"/>
            <a:ext cx="10567316"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3600" b="1" dirty="0" err="1">
                <a:solidFill>
                  <a:srgbClr val="002060"/>
                </a:solidFill>
                <a:latin typeface="Times New Roman" panose="02020603050405020304" pitchFamily="18" charset="0"/>
                <a:cs typeface="Times New Roman" panose="02020603050405020304" pitchFamily="18" charset="0"/>
              </a:rPr>
              <a:t>H</a:t>
            </a:r>
            <a:r>
              <a:rPr lang="en-US" sz="3600" b="1" i="0" dirty="0" err="1">
                <a:solidFill>
                  <a:srgbClr val="002060"/>
                </a:solidFill>
                <a:effectLst/>
                <a:latin typeface="Times New Roman" panose="02020603050405020304" pitchFamily="18" charset="0"/>
                <a:cs typeface="Times New Roman" panose="02020603050405020304" pitchFamily="18" charset="0"/>
              </a:rPr>
              <a:t>ọc</a:t>
            </a:r>
            <a:r>
              <a:rPr lang="en-US" sz="3600" b="1" i="0" dirty="0">
                <a:solidFill>
                  <a:srgbClr val="002060"/>
                </a:solidFill>
                <a:effectLst/>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sinh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sinh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viên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tham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i="0" dirty="0" err="1">
                <a:solidFill>
                  <a:srgbClr val="002060"/>
                </a:solidFill>
                <a:effectLst/>
                <a:latin typeface="Times New Roman" panose="02020603050405020304" pitchFamily="18" charset="0"/>
                <a:cs typeface="Times New Roman" panose="02020603050405020304" pitchFamily="18" charset="0"/>
              </a:rPr>
              <a:t>tìm</a:t>
            </a:r>
            <a:r>
              <a:rPr lang="en-US" sz="3600" b="1" i="0" dirty="0">
                <a:solidFill>
                  <a:srgbClr val="002060"/>
                </a:solidFill>
                <a:effectLst/>
                <a:latin typeface="Times New Roman" panose="02020603050405020304" pitchFamily="18" charset="0"/>
                <a:cs typeface="Times New Roman" panose="02020603050405020304" pitchFamily="18" charset="0"/>
              </a:rPr>
              <a:t> </a:t>
            </a:r>
            <a:r>
              <a:rPr lang="en-US" sz="3600" b="1" i="0" dirty="0" err="1">
                <a:solidFill>
                  <a:srgbClr val="002060"/>
                </a:solidFill>
                <a:effectLst/>
                <a:latin typeface="Times New Roman" panose="02020603050405020304" pitchFamily="18" charset="0"/>
                <a:cs typeface="Times New Roman" panose="02020603050405020304" pitchFamily="18" charset="0"/>
              </a:rPr>
              <a:t>hiểu</a:t>
            </a:r>
            <a:r>
              <a:rPr lang="en-US" sz="3600" b="1" i="0" dirty="0">
                <a:solidFill>
                  <a:srgbClr val="002060"/>
                </a:solidFill>
                <a:effectLst/>
                <a:latin typeface="Times New Roman" panose="02020603050405020304" pitchFamily="18" charset="0"/>
                <a:cs typeface="Times New Roman" panose="02020603050405020304" pitchFamily="18" charset="0"/>
              </a:rPr>
              <a:t> </a:t>
            </a:r>
            <a:r>
              <a:rPr lang="en-US" sz="3600" b="1" i="0" dirty="0" err="1">
                <a:solidFill>
                  <a:srgbClr val="002060"/>
                </a:solidFill>
                <a:effectLst/>
                <a:latin typeface="Times New Roman" panose="02020603050405020304" pitchFamily="18" charset="0"/>
                <a:cs typeface="Times New Roman" panose="02020603050405020304" pitchFamily="18" charset="0"/>
              </a:rPr>
              <a:t>lịch</a:t>
            </a:r>
            <a:r>
              <a:rPr lang="en-US" sz="3600" b="1" i="0" dirty="0">
                <a:solidFill>
                  <a:srgbClr val="002060"/>
                </a:solidFill>
                <a:effectLst/>
                <a:latin typeface="Times New Roman" panose="02020603050405020304" pitchFamily="18" charset="0"/>
                <a:cs typeface="Times New Roman" panose="02020603050405020304" pitchFamily="18" charset="0"/>
              </a:rPr>
              <a:t> </a:t>
            </a:r>
            <a:r>
              <a:rPr lang="en-US" sz="3600" b="1" i="0" dirty="0" err="1">
                <a:solidFill>
                  <a:srgbClr val="002060"/>
                </a:solidFill>
                <a:effectLst/>
                <a:latin typeface="Times New Roman" panose="02020603050405020304" pitchFamily="18" charset="0"/>
                <a:cs typeface="Times New Roman" panose="02020603050405020304" pitchFamily="18" charset="0"/>
              </a:rPr>
              <a:t>sử</a:t>
            </a:r>
            <a:r>
              <a:rPr lang="en-US" sz="3600" b="1" i="0" dirty="0">
                <a:solidFill>
                  <a:srgbClr val="002060"/>
                </a:solidFill>
                <a:effectLst/>
                <a:latin typeface="Times New Roman" panose="02020603050405020304" pitchFamily="18" charset="0"/>
                <a:cs typeface="Times New Roman" panose="02020603050405020304" pitchFamily="18" charset="0"/>
              </a:rPr>
              <a:t> </a:t>
            </a:r>
            <a:r>
              <a:rPr lang="en-US" sz="3600" b="1" i="0" dirty="0" err="1">
                <a:solidFill>
                  <a:srgbClr val="002060"/>
                </a:solidFill>
                <a:effectLst/>
                <a:latin typeface="Times New Roman" panose="02020603050405020304" pitchFamily="18" charset="0"/>
                <a:cs typeface="Times New Roman" panose="02020603050405020304" pitchFamily="18" charset="0"/>
              </a:rPr>
              <a:t>văn</a:t>
            </a:r>
            <a:r>
              <a:rPr lang="en-US" sz="3600" b="1" i="0" dirty="0">
                <a:solidFill>
                  <a:srgbClr val="002060"/>
                </a:solidFill>
                <a:effectLst/>
                <a:latin typeface="Times New Roman" panose="02020603050405020304" pitchFamily="18" charset="0"/>
                <a:cs typeface="Times New Roman" panose="02020603050405020304" pitchFamily="18" charset="0"/>
              </a:rPr>
              <a:t> </a:t>
            </a:r>
            <a:r>
              <a:rPr lang="en-US" sz="3600" b="1" i="0" dirty="0" err="1">
                <a:solidFill>
                  <a:srgbClr val="002060"/>
                </a:solidFill>
                <a:effectLst/>
                <a:latin typeface="Times New Roman" panose="02020603050405020304" pitchFamily="18" charset="0"/>
                <a:cs typeface="Times New Roman" panose="02020603050405020304" pitchFamily="18" charset="0"/>
              </a:rPr>
              <a:t>hóa</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3862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E1DCCA-E4F7-4942-8A78-520C915282C4}"/>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Box 2">
            <a:extLst>
              <a:ext uri="{FF2B5EF4-FFF2-40B4-BE49-F238E27FC236}">
                <a16:creationId xmlns:a16="http://schemas.microsoft.com/office/drawing/2014/main" id="{3E0F5DB7-F561-4F96-9141-3DE62FF223A1}"/>
              </a:ext>
            </a:extLst>
          </p:cNvPr>
          <p:cNvSpPr txBox="1"/>
          <p:nvPr/>
        </p:nvSpPr>
        <p:spPr>
          <a:xfrm>
            <a:off x="629478" y="347607"/>
            <a:ext cx="10933043"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hãy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việc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chưa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tốt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các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tộc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khác</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4"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2B4D2B3E-F05B-4A38-80E6-9180EF49F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8" y="2374075"/>
            <a:ext cx="3869635" cy="363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564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6F9140-7562-4179-8B4F-0126DA8A08CB}"/>
              </a:ext>
            </a:extLst>
          </p:cNvPr>
          <p:cNvPicPr>
            <a:picLocks noChangeAspect="1"/>
          </p:cNvPicPr>
          <p:nvPr/>
        </p:nvPicPr>
        <p:blipFill>
          <a:blip r:embed="rId2"/>
          <a:stretch>
            <a:fillRect/>
          </a:stretch>
        </p:blipFill>
        <p:spPr>
          <a:xfrm>
            <a:off x="0" y="0"/>
            <a:ext cx="12191999" cy="6858000"/>
          </a:xfrm>
          <a:prstGeom prst="rect">
            <a:avLst/>
          </a:prstGeom>
        </p:spPr>
      </p:pic>
      <p:pic>
        <p:nvPicPr>
          <p:cNvPr id="25605" name="Picture 15" descr="Phụ nữ Việt thích lấy chồng Tây vì đàn ông ta kém cỏ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487" y="557558"/>
            <a:ext cx="7779026" cy="43192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30FF8D5B-7283-401E-AB6D-1216B0150584}"/>
              </a:ext>
            </a:extLst>
          </p:cNvPr>
          <p:cNvSpPr txBox="1"/>
          <p:nvPr/>
        </p:nvSpPr>
        <p:spPr>
          <a:xfrm>
            <a:off x="1152938" y="5032964"/>
            <a:ext cx="9528314"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200" b="1" dirty="0">
                <a:solidFill>
                  <a:srgbClr val="002060"/>
                </a:solidFill>
                <a:latin typeface="Times New Roman" panose="02020603050405020304" pitchFamily="18" charset="0"/>
                <a:cs typeface="Times New Roman" panose="02020603050405020304" pitchFamily="18" charset="0"/>
              </a:rPr>
              <a:t>T</a:t>
            </a:r>
            <a:r>
              <a:rPr lang="vi-VN" sz="3200" b="1" dirty="0">
                <a:solidFill>
                  <a:srgbClr val="002060"/>
                </a:solidFill>
                <a:latin typeface="Times New Roman" panose="02020603050405020304" pitchFamily="18" charset="0"/>
                <a:cs typeface="Times New Roman" panose="02020603050405020304" pitchFamily="18" charset="0"/>
              </a:rPr>
              <a:t>ừ ngôn ngữ được sử dụng trên mạng đến ngôn ngữ hằng ngày của giới trẻ đều chen đầy tiếng Anh</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809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ABD099-3D67-4E98-B94C-252594E30B91}"/>
              </a:ext>
            </a:extLst>
          </p:cNvPr>
          <p:cNvPicPr>
            <a:picLocks noChangeAspect="1"/>
          </p:cNvPicPr>
          <p:nvPr/>
        </p:nvPicPr>
        <p:blipFill>
          <a:blip r:embed="rId2"/>
          <a:stretch>
            <a:fillRect/>
          </a:stretch>
        </p:blipFill>
        <p:spPr>
          <a:xfrm>
            <a:off x="0" y="0"/>
            <a:ext cx="12191999" cy="6858000"/>
          </a:xfrm>
          <a:prstGeom prst="rect">
            <a:avLst/>
          </a:prstGeom>
        </p:spPr>
      </p:pic>
      <p:pic>
        <p:nvPicPr>
          <p:cNvPr id="1026" name="Picture 2" descr="Mốt jeans rách tả tơi gây phản cảm của sao - Ngôi s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936" y="213406"/>
            <a:ext cx="6942127" cy="45308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62F0AB-52A4-4B74-9DA6-2166C1EA2D8F}"/>
              </a:ext>
            </a:extLst>
          </p:cNvPr>
          <p:cNvSpPr txBox="1"/>
          <p:nvPr/>
        </p:nvSpPr>
        <p:spPr>
          <a:xfrm>
            <a:off x="1683025" y="4929810"/>
            <a:ext cx="8322365"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600" dirty="0" err="1">
                <a:solidFill>
                  <a:srgbClr val="002060"/>
                </a:solidFill>
                <a:latin typeface="Times New Roman" panose="02020603050405020304" pitchFamily="18" charset="0"/>
                <a:cs typeface="Times New Roman" panose="02020603050405020304" pitchFamily="18" charset="0"/>
              </a:rPr>
              <a:t>Ăn</a:t>
            </a:r>
            <a:r>
              <a:rPr lang="en-US" sz="3600" dirty="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mặc theo phim nước ngoài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theo</a:t>
            </a:r>
            <a:r>
              <a:rPr lang="en-US" sz="3600" dirty="0">
                <a:solidFill>
                  <a:srgbClr val="002060"/>
                </a:solidFill>
                <a:latin typeface="Times New Roman" panose="02020603050405020304" pitchFamily="18" charset="0"/>
                <a:cs typeface="Times New Roman" panose="02020603050405020304" pitchFamily="18" charset="0"/>
              </a:rPr>
              <a:t> xu </a:t>
            </a:r>
            <a:r>
              <a:rPr lang="en-US" sz="3600" dirty="0" err="1">
                <a:solidFill>
                  <a:srgbClr val="002060"/>
                </a:solidFill>
                <a:latin typeface="Times New Roman" panose="02020603050405020304" pitchFamily="18" charset="0"/>
                <a:cs typeface="Times New Roman" panose="02020603050405020304" pitchFamily="18" charset="0"/>
              </a:rPr>
              <a:t>hướng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không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phu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hợp</a:t>
            </a:r>
            <a:endParaRPr lang="vi-VN"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611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F7FAA4-6B80-4960-8255-A12F4822133C}"/>
              </a:ext>
            </a:extLst>
          </p:cNvPr>
          <p:cNvPicPr>
            <a:picLocks noChangeAspect="1"/>
          </p:cNvPicPr>
          <p:nvPr/>
        </p:nvPicPr>
        <p:blipFill>
          <a:blip r:embed="rId2"/>
          <a:stretch>
            <a:fillRect/>
          </a:stretch>
        </p:blipFill>
        <p:spPr>
          <a:xfrm>
            <a:off x="0" y="0"/>
            <a:ext cx="12191999" cy="6858000"/>
          </a:xfrm>
          <a:prstGeom prst="rect">
            <a:avLst/>
          </a:prstGeom>
        </p:spPr>
      </p:pic>
      <p:pic>
        <p:nvPicPr>
          <p:cNvPr id="3" name="Picture 2"/>
          <p:cNvPicPr>
            <a:picLocks noChangeAspect="1"/>
          </p:cNvPicPr>
          <p:nvPr/>
        </p:nvPicPr>
        <p:blipFill>
          <a:blip r:embed="rId3"/>
          <a:stretch>
            <a:fillRect/>
          </a:stretch>
        </p:blipFill>
        <p:spPr>
          <a:xfrm>
            <a:off x="6537946" y="94350"/>
            <a:ext cx="4540871" cy="2681189"/>
          </a:xfrm>
          <a:prstGeom prst="rect">
            <a:avLst/>
          </a:prstGeom>
        </p:spPr>
      </p:pic>
      <p:sp>
        <p:nvSpPr>
          <p:cNvPr id="4" name="TextBox 3">
            <a:extLst>
              <a:ext uri="{FF2B5EF4-FFF2-40B4-BE49-F238E27FC236}">
                <a16:creationId xmlns:a16="http://schemas.microsoft.com/office/drawing/2014/main" id="{49EB14F5-5C0D-4128-8EB5-2D73E138485C}"/>
              </a:ext>
            </a:extLst>
          </p:cNvPr>
          <p:cNvSpPr txBox="1"/>
          <p:nvPr/>
        </p:nvSpPr>
        <p:spPr>
          <a:xfrm>
            <a:off x="822545" y="5009323"/>
            <a:ext cx="4768135"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600" b="1" dirty="0" err="1">
                <a:solidFill>
                  <a:srgbClr val="0070C0"/>
                </a:solidFill>
                <a:latin typeface="Times New Roman" panose="02020603050405020304" pitchFamily="18" charset="0"/>
                <a:cs typeface="Times New Roman" panose="02020603050405020304" pitchFamily="18" charset="0"/>
              </a:rPr>
              <a:t>Học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theo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những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trào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lưu</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nổi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loạn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nguy</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hiểm</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không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phu</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hợp</a:t>
            </a:r>
            <a:r>
              <a:rPr lang="en-US" sz="3600" b="1" dirty="0">
                <a:solidFill>
                  <a:srgbClr val="0070C0"/>
                </a:solidFill>
                <a:latin typeface="Times New Roman" panose="02020603050405020304" pitchFamily="18" charset="0"/>
                <a:cs typeface="Times New Roman" panose="02020603050405020304" pitchFamily="18" charset="0"/>
              </a:rPr>
              <a:t>.</a:t>
            </a:r>
            <a:endParaRPr lang="vi-VN" sz="3600" b="1"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EC00A76-0E8E-4089-B799-63CC36E38D0C}"/>
              </a:ext>
            </a:extLst>
          </p:cNvPr>
          <p:cNvPicPr>
            <a:picLocks noChangeAspect="1"/>
          </p:cNvPicPr>
          <p:nvPr/>
        </p:nvPicPr>
        <p:blipFill rotWithShape="1">
          <a:blip r:embed="rId4"/>
          <a:srcRect r="49167"/>
          <a:stretch/>
        </p:blipFill>
        <p:spPr>
          <a:xfrm>
            <a:off x="6745356" y="3479402"/>
            <a:ext cx="4333461" cy="3059843"/>
          </a:xfrm>
          <a:prstGeom prst="rect">
            <a:avLst/>
          </a:prstGeom>
        </p:spPr>
      </p:pic>
      <p:pic>
        <p:nvPicPr>
          <p:cNvPr id="2" name="Picture 1">
            <a:extLst>
              <a:ext uri="{FF2B5EF4-FFF2-40B4-BE49-F238E27FC236}">
                <a16:creationId xmlns:a16="http://schemas.microsoft.com/office/drawing/2014/main" id="{73166903-94A0-4601-A9F3-921C0A668BB0}"/>
              </a:ext>
            </a:extLst>
          </p:cNvPr>
          <p:cNvPicPr>
            <a:picLocks noChangeAspect="1"/>
          </p:cNvPicPr>
          <p:nvPr/>
        </p:nvPicPr>
        <p:blipFill>
          <a:blip r:embed="rId5"/>
          <a:stretch>
            <a:fillRect/>
          </a:stretch>
        </p:blipFill>
        <p:spPr>
          <a:xfrm>
            <a:off x="822546" y="94350"/>
            <a:ext cx="4768134" cy="4661525"/>
          </a:xfrm>
          <a:prstGeom prst="rect">
            <a:avLst/>
          </a:prstGeom>
        </p:spPr>
      </p:pic>
    </p:spTree>
    <p:extLst>
      <p:ext uri="{BB962C8B-B14F-4D97-AF65-F5344CB8AC3E}">
        <p14:creationId xmlns:p14="http://schemas.microsoft.com/office/powerpoint/2010/main" val="4185174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26CFAC-42FE-4F59-875F-6B070320BB24}"/>
              </a:ext>
            </a:extLst>
          </p:cNvPr>
          <p:cNvPicPr>
            <a:picLocks noChangeAspect="1"/>
          </p:cNvPicPr>
          <p:nvPr/>
        </p:nvPicPr>
        <p:blipFill>
          <a:blip r:embed="rId2"/>
          <a:stretch>
            <a:fillRect/>
          </a:stretch>
        </p:blipFill>
        <p:spPr>
          <a:xfrm>
            <a:off x="0" y="0"/>
            <a:ext cx="12191999" cy="6858000"/>
          </a:xfrm>
          <a:prstGeom prst="rect">
            <a:avLst/>
          </a:prstGeom>
        </p:spPr>
      </p:pic>
      <p:sp>
        <p:nvSpPr>
          <p:cNvPr id="3" name="TextBox 2">
            <a:extLst>
              <a:ext uri="{FF2B5EF4-FFF2-40B4-BE49-F238E27FC236}">
                <a16:creationId xmlns:a16="http://schemas.microsoft.com/office/drawing/2014/main" id="{3E0F5DB7-F561-4F96-9141-3DE62FF223A1}"/>
              </a:ext>
            </a:extLst>
          </p:cNvPr>
          <p:cNvSpPr txBox="1"/>
          <p:nvPr/>
        </p:nvSpPr>
        <p:spPr>
          <a:xfrm>
            <a:off x="629479" y="347607"/>
            <a:ext cx="836874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sz="3600" b="1" dirty="0" err="1">
                <a:solidFill>
                  <a:srgbClr val="FF0000"/>
                </a:solidFill>
                <a:latin typeface="Times New Roman" panose="02020603050405020304" pitchFamily="18" charset="0"/>
                <a:cs typeface="Times New Roman" panose="02020603050405020304" pitchFamily="18" charset="0"/>
              </a:rPr>
              <a:t>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rèn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luyện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2DB562B-B15C-4E7B-9531-D8FE9345B5AB}"/>
              </a:ext>
            </a:extLst>
          </p:cNvPr>
          <p:cNvSpPr/>
          <p:nvPr/>
        </p:nvSpPr>
        <p:spPr>
          <a:xfrm>
            <a:off x="1106556" y="1414668"/>
            <a:ext cx="9978887"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600" b="1" dirty="0" err="1">
                <a:solidFill>
                  <a:srgbClr val="0070C0"/>
                </a:solidFill>
                <a:latin typeface="Times New Roman" pitchFamily="18" charset="0"/>
                <a:cs typeface="Times New Roman" pitchFamily="18" charset="0"/>
              </a:rPr>
              <a:t>Em</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hãy</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liên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hê</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bản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thân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va</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rút</a:t>
            </a:r>
            <a:r>
              <a:rPr lang="en-US" sz="3600" b="1" dirty="0">
                <a:solidFill>
                  <a:srgbClr val="0070C0"/>
                </a:solidFill>
                <a:latin typeface="Times New Roman" pitchFamily="18" charset="0"/>
                <a:cs typeface="Times New Roman" pitchFamily="18" charset="0"/>
              </a:rPr>
              <a:t> ra </a:t>
            </a:r>
            <a:r>
              <a:rPr lang="en-US" sz="3600" b="1" dirty="0" err="1">
                <a:solidFill>
                  <a:srgbClr val="0070C0"/>
                </a:solidFill>
                <a:latin typeface="Times New Roman" pitchFamily="18" charset="0"/>
                <a:cs typeface="Times New Roman" pitchFamily="18" charset="0"/>
              </a:rPr>
              <a:t>những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bài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học</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lời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khuyên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bô</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ích</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trong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việc</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tôn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trọng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học</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hỏi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các</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dân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tộc</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khác</a:t>
            </a:r>
            <a:r>
              <a:rPr lang="en-US" sz="3600" b="1" dirty="0">
                <a:solidFill>
                  <a:srgbClr val="0070C0"/>
                </a:solidFill>
                <a:latin typeface="Times New Roman" pitchFamily="18" charset="0"/>
                <a:cs typeface="Times New Roman" pitchFamily="18" charset="0"/>
              </a:rPr>
              <a:t>.</a:t>
            </a:r>
          </a:p>
        </p:txBody>
      </p:sp>
      <p:sp>
        <p:nvSpPr>
          <p:cNvPr id="7" name="TextBox 6">
            <a:extLst>
              <a:ext uri="{FF2B5EF4-FFF2-40B4-BE49-F238E27FC236}">
                <a16:creationId xmlns:a16="http://schemas.microsoft.com/office/drawing/2014/main" id="{EFB131B7-A4F2-43BB-9F2A-F9BA0BEDFB7F}"/>
              </a:ext>
            </a:extLst>
          </p:cNvPr>
          <p:cNvSpPr txBox="1"/>
          <p:nvPr/>
        </p:nvSpPr>
        <p:spPr>
          <a:xfrm>
            <a:off x="2438399" y="4797001"/>
            <a:ext cx="731519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sz="3600" b="1" dirty="0" err="1">
                <a:solidFill>
                  <a:srgbClr val="FF0000"/>
                </a:solidFill>
                <a:latin typeface="Times New Roman" panose="02020603050405020304" pitchFamily="18" charset="0"/>
                <a:cs typeface="Times New Roman" panose="02020603050405020304" pitchFamily="18" charset="0"/>
              </a:rPr>
              <a:t>Học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rèn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luyện</a:t>
            </a:r>
            <a:r>
              <a:rPr lang="en-US" sz="3600" b="1" dirty="0">
                <a:solidFill>
                  <a:srgbClr val="FF0000"/>
                </a:solidFill>
                <a:latin typeface="Times New Roman" panose="02020603050405020304" pitchFamily="18" charset="0"/>
                <a:cs typeface="Times New Roman" panose="02020603050405020304" pitchFamily="18" charset="0"/>
              </a:rPr>
              <a:t> ở </a:t>
            </a:r>
            <a:r>
              <a:rPr lang="en-US" sz="3600" b="1" dirty="0" err="1">
                <a:solidFill>
                  <a:srgbClr val="FF0000"/>
                </a:solidFill>
                <a:latin typeface="Times New Roman" panose="02020603050405020304" pitchFamily="18" charset="0"/>
                <a:cs typeface="Times New Roman" panose="02020603050405020304" pitchFamily="18" charset="0"/>
              </a:rPr>
              <a:t>nha</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 name="Arrow: Down 4">
            <a:extLst>
              <a:ext uri="{FF2B5EF4-FFF2-40B4-BE49-F238E27FC236}">
                <a16:creationId xmlns:a16="http://schemas.microsoft.com/office/drawing/2014/main" id="{0C67092F-E697-4D40-B962-15D080CACE20}"/>
              </a:ext>
            </a:extLst>
          </p:cNvPr>
          <p:cNvSpPr/>
          <p:nvPr/>
        </p:nvSpPr>
        <p:spPr>
          <a:xfrm>
            <a:off x="5791200" y="3841976"/>
            <a:ext cx="821635" cy="83604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695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ền Màu Xanh Phẳng Phim Hoạt Hình Vẽ Tay, Bản đồ Chính Của Taobao, Sản Phẩm  Mẹ Và Bé, Tay Hình nền Vector để tải xuống miễn phí">
            <a:extLst>
              <a:ext uri="{FF2B5EF4-FFF2-40B4-BE49-F238E27FC236}">
                <a16:creationId xmlns:a16="http://schemas.microsoft.com/office/drawing/2014/main" id="{62124B0F-7788-4606-B97E-C3E717925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a:extLst>
              <a:ext uri="{FF2B5EF4-FFF2-40B4-BE49-F238E27FC236}">
                <a16:creationId xmlns:a16="http://schemas.microsoft.com/office/drawing/2014/main" id="{62341013-4664-4B66-89A0-2A7E5A447A8B}"/>
              </a:ext>
            </a:extLst>
          </p:cNvPr>
          <p:cNvSpPr/>
          <p:nvPr/>
        </p:nvSpPr>
        <p:spPr>
          <a:xfrm>
            <a:off x="1258956" y="447968"/>
            <a:ext cx="9053515" cy="5216576"/>
          </a:xfrm>
          <a:prstGeom prst="cloud">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III./ LUYỆN TẬP</a:t>
            </a:r>
          </a:p>
        </p:txBody>
      </p:sp>
    </p:spTree>
    <p:extLst>
      <p:ext uri="{BB962C8B-B14F-4D97-AF65-F5344CB8AC3E}">
        <p14:creationId xmlns:p14="http://schemas.microsoft.com/office/powerpoint/2010/main" val="1030345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DA075415-D1E9-46FF-A034-DCE36F3B0951}"/>
              </a:ext>
            </a:extLst>
          </p:cNvPr>
          <p:cNvPicPr>
            <a:picLocks noChangeAspect="1"/>
          </p:cNvPicPr>
          <p:nvPr/>
        </p:nvPicPr>
        <p:blipFill>
          <a:blip r:embed="rId2"/>
          <a:stretch>
            <a:fillRect/>
          </a:stretch>
        </p:blipFill>
        <p:spPr>
          <a:xfrm>
            <a:off x="0" y="0"/>
            <a:ext cx="12191999" cy="6858000"/>
          </a:xfrm>
          <a:prstGeom prst="rect">
            <a:avLst/>
          </a:prstGeom>
        </p:spPr>
      </p:pic>
      <p:grpSp>
        <p:nvGrpSpPr>
          <p:cNvPr id="3" name="Group 5"/>
          <p:cNvGrpSpPr>
            <a:grpSpLocks/>
          </p:cNvGrpSpPr>
          <p:nvPr/>
        </p:nvGrpSpPr>
        <p:grpSpPr bwMode="auto">
          <a:xfrm>
            <a:off x="2244459" y="2167505"/>
            <a:ext cx="7937328" cy="973137"/>
            <a:chOff x="384" y="1344"/>
            <a:chExt cx="3072" cy="613"/>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a:p>
          </p:txBody>
        </p:sp>
        <p:sp>
          <p:nvSpPr>
            <p:cNvPr id="30830"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vi-VN"/>
            </a:p>
          </p:txBody>
        </p:sp>
        <p:sp>
          <p:nvSpPr>
            <p:cNvPr id="8201" name="Text Box 9"/>
            <p:cNvSpPr txBox="1">
              <a:spLocks noChangeArrowheads="1"/>
            </p:cNvSpPr>
            <p:nvPr/>
          </p:nvSpPr>
          <p:spPr bwMode="gray">
            <a:xfrm>
              <a:off x="463" y="1369"/>
              <a:ext cx="211" cy="327"/>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2800" b="1" dirty="0">
                  <a:solidFill>
                    <a:srgbClr val="FF0000"/>
                  </a:solidFill>
                  <a:effectLst>
                    <a:outerShdw blurRad="38100" dist="38100" dir="2700000" algn="tl">
                      <a:srgbClr val="C0C0C0"/>
                    </a:outerShdw>
                  </a:effectLst>
                  <a:latin typeface="Calibri" pitchFamily="34" charset="0"/>
                  <a:cs typeface="Arial" charset="0"/>
                </a:rPr>
                <a:t>a</a:t>
              </a:r>
            </a:p>
          </p:txBody>
        </p:sp>
        <p:sp>
          <p:nvSpPr>
            <p:cNvPr id="30833" name="Text Box 10"/>
            <p:cNvSpPr txBox="1">
              <a:spLocks noChangeArrowheads="1"/>
            </p:cNvSpPr>
            <p:nvPr/>
          </p:nvSpPr>
          <p:spPr bwMode="gray">
            <a:xfrm>
              <a:off x="719" y="1434"/>
              <a:ext cx="273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400" b="1" dirty="0" err="1">
                  <a:solidFill>
                    <a:srgbClr val="000000"/>
                  </a:solidFill>
                  <a:latin typeface="Times New Roman" panose="02020603050405020304" pitchFamily="18" charset="0"/>
                  <a:cs typeface="Times New Roman" panose="02020603050405020304" pitchFamily="18" charset="0"/>
                </a:rPr>
                <a:t>Bắt</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chước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kiểu</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quần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áo</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của</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các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ngôi</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sao</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điện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ảnh</a:t>
              </a:r>
              <a:r>
                <a:rPr lang="en-US" altLang="vi-VN" sz="2400" b="1" dirty="0">
                  <a:solidFill>
                    <a:srgbClr val="000000"/>
                  </a:solidFill>
                  <a:latin typeface="Times New Roman" panose="02020603050405020304" pitchFamily="18" charset="0"/>
                  <a:cs typeface="Times New Roman" panose="02020603050405020304" pitchFamily="18" charset="0"/>
                </a:rPr>
                <a:t>.</a:t>
              </a:r>
            </a:p>
          </p:txBody>
        </p:sp>
      </p:grpSp>
      <p:sp>
        <p:nvSpPr>
          <p:cNvPr id="8209" name="AutoShape 17"/>
          <p:cNvSpPr>
            <a:spLocks noChangeArrowheads="1"/>
          </p:cNvSpPr>
          <p:nvPr/>
        </p:nvSpPr>
        <p:spPr bwMode="gray">
          <a:xfrm>
            <a:off x="2002617" y="817500"/>
            <a:ext cx="8767284" cy="1101789"/>
          </a:xfrm>
          <a:prstGeom prst="roundRect">
            <a:avLst>
              <a:gd name="adj" fmla="val 50000"/>
            </a:avLst>
          </a:prstGeom>
          <a:solidFill>
            <a:srgbClr val="FFFF00"/>
          </a:solid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6000" tIns="36000" rIns="36000" bIns="36000" anchor="ctr"/>
          <a:lstStyle/>
          <a:p>
            <a:pPr algn="ctr">
              <a:defRPr/>
            </a:pPr>
            <a:endParaRPr lang="en-US" sz="4000" b="1">
              <a:solidFill>
                <a:srgbClr val="FFFF00"/>
              </a:solidFill>
              <a:effectLst>
                <a:outerShdw blurRad="38100" dist="38100" dir="2700000" algn="tl">
                  <a:srgbClr val="000000">
                    <a:alpha val="43137"/>
                  </a:srgbClr>
                </a:outerShdw>
              </a:effectLst>
            </a:endParaRPr>
          </a:p>
        </p:txBody>
      </p:sp>
      <p:grpSp>
        <p:nvGrpSpPr>
          <p:cNvPr id="8" name="Group 11"/>
          <p:cNvGrpSpPr>
            <a:grpSpLocks/>
          </p:cNvGrpSpPr>
          <p:nvPr/>
        </p:nvGrpSpPr>
        <p:grpSpPr bwMode="auto">
          <a:xfrm>
            <a:off x="2309814" y="3203451"/>
            <a:ext cx="8549140" cy="965201"/>
            <a:chOff x="508" y="2112"/>
            <a:chExt cx="3072" cy="608"/>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a:defRPr/>
              </a:pPr>
              <a:endParaRPr lang="vi-VN"/>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vi-VN"/>
            </a:p>
          </p:txBody>
        </p:sp>
        <p:sp>
          <p:nvSpPr>
            <p:cNvPr id="8207" name="Text Box 15"/>
            <p:cNvSpPr txBox="1">
              <a:spLocks noChangeArrowheads="1"/>
            </p:cNvSpPr>
            <p:nvPr/>
          </p:nvSpPr>
          <p:spPr bwMode="gray">
            <a:xfrm>
              <a:off x="561" y="2183"/>
              <a:ext cx="190" cy="330"/>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2800" b="1" dirty="0">
                  <a:solidFill>
                    <a:srgbClr val="FF0000"/>
                  </a:solidFill>
                  <a:effectLst>
                    <a:outerShdw blurRad="38100" dist="38100" dir="2700000" algn="tl">
                      <a:srgbClr val="C0C0C0"/>
                    </a:outerShdw>
                  </a:effectLst>
                  <a:latin typeface="Calibri" pitchFamily="34" charset="0"/>
                  <a:cs typeface="Arial" charset="0"/>
                </a:rPr>
                <a:t>b</a:t>
              </a:r>
            </a:p>
          </p:txBody>
        </p:sp>
        <p:sp>
          <p:nvSpPr>
            <p:cNvPr id="30792" name="Text Box 16"/>
            <p:cNvSpPr txBox="1">
              <a:spLocks noChangeArrowheads="1"/>
            </p:cNvSpPr>
            <p:nvPr/>
          </p:nvSpPr>
          <p:spPr bwMode="gray">
            <a:xfrm>
              <a:off x="786" y="2197"/>
              <a:ext cx="276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400" b="1" dirty="0" err="1">
                  <a:solidFill>
                    <a:srgbClr val="000000"/>
                  </a:solidFill>
                  <a:latin typeface="Times New Roman" panose="02020603050405020304" pitchFamily="18" charset="0"/>
                  <a:cs typeface="Times New Roman" panose="02020603050405020304" pitchFamily="18" charset="0"/>
                </a:rPr>
                <a:t>Tìm</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hiểu</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phong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tục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tập</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quán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của</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các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nước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trên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thế</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giới</a:t>
              </a:r>
              <a:r>
                <a:rPr lang="en-US" altLang="vi-VN" sz="2400" b="1" dirty="0">
                  <a:solidFill>
                    <a:srgbClr val="000000"/>
                  </a:solidFill>
                  <a:latin typeface="Times New Roman" panose="02020603050405020304" pitchFamily="18" charset="0"/>
                  <a:cs typeface="Times New Roman" panose="02020603050405020304" pitchFamily="18" charset="0"/>
                </a:rPr>
                <a:t>.</a:t>
              </a:r>
            </a:p>
          </p:txBody>
        </p:sp>
      </p:grpSp>
      <p:grpSp>
        <p:nvGrpSpPr>
          <p:cNvPr id="11" name="Group 122"/>
          <p:cNvGrpSpPr>
            <a:grpSpLocks/>
          </p:cNvGrpSpPr>
          <p:nvPr/>
        </p:nvGrpSpPr>
        <p:grpSpPr bwMode="auto">
          <a:xfrm>
            <a:off x="2343080" y="5372273"/>
            <a:ext cx="8383344" cy="1027809"/>
            <a:chOff x="768" y="3591"/>
            <a:chExt cx="4554" cy="523"/>
          </a:xfrm>
        </p:grpSpPr>
        <p:sp>
          <p:nvSpPr>
            <p:cNvPr id="143" name="AutoShape 12"/>
            <p:cNvSpPr>
              <a:spLocks noChangeArrowheads="1"/>
            </p:cNvSpPr>
            <p:nvPr/>
          </p:nvSpPr>
          <p:spPr bwMode="gray">
            <a:xfrm>
              <a:off x="768" y="3600"/>
              <a:ext cx="4554"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a:p>
          </p:txBody>
        </p:sp>
        <p:sp>
          <p:nvSpPr>
            <p:cNvPr id="144" name="AutoShape 13"/>
            <p:cNvSpPr>
              <a:spLocks noChangeArrowheads="1"/>
            </p:cNvSpPr>
            <p:nvPr/>
          </p:nvSpPr>
          <p:spPr bwMode="gray">
            <a:xfrm>
              <a:off x="777" y="3622"/>
              <a:ext cx="405" cy="360"/>
            </a:xfrm>
            <a:prstGeom prst="roundRect">
              <a:avLst>
                <a:gd name="adj" fmla="val 11921"/>
              </a:avLst>
            </a:prstGeom>
            <a:solidFill>
              <a:srgbClr val="002060"/>
            </a:solidFill>
            <a:ln w="38100">
              <a:solidFill>
                <a:schemeClr val="bg1"/>
              </a:solidFill>
              <a:round/>
              <a:headEnd/>
              <a:tailEnd/>
            </a:ln>
            <a:effectLst/>
          </p:spPr>
          <p:txBody>
            <a:bodyPr wrap="none" anchor="ctr"/>
            <a:lstStyle/>
            <a:p>
              <a:pPr>
                <a:defRPr/>
              </a:pPr>
              <a:endParaRPr lang="vi-VN"/>
            </a:p>
          </p:txBody>
        </p:sp>
        <p:sp>
          <p:nvSpPr>
            <p:cNvPr id="145" name="Freeform 14"/>
            <p:cNvSpPr>
              <a:spLocks/>
            </p:cNvSpPr>
            <p:nvPr/>
          </p:nvSpPr>
          <p:spPr bwMode="gray">
            <a:xfrm>
              <a:off x="823" y="3672"/>
              <a:ext cx="437"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vi-VN"/>
            </a:p>
          </p:txBody>
        </p:sp>
        <p:sp>
          <p:nvSpPr>
            <p:cNvPr id="146" name="Text Box 15"/>
            <p:cNvSpPr txBox="1">
              <a:spLocks noChangeArrowheads="1"/>
            </p:cNvSpPr>
            <p:nvPr/>
          </p:nvSpPr>
          <p:spPr bwMode="gray">
            <a:xfrm>
              <a:off x="880" y="3627"/>
              <a:ext cx="237"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2800" b="1">
                  <a:solidFill>
                    <a:srgbClr val="FF0000"/>
                  </a:solidFill>
                  <a:effectLst>
                    <a:outerShdw blurRad="38100" dist="38100" dir="2700000" algn="tl">
                      <a:srgbClr val="C0C0C0"/>
                    </a:outerShdw>
                  </a:effectLst>
                  <a:latin typeface="Calibri" pitchFamily="34" charset="0"/>
                  <a:cs typeface="Arial" charset="0"/>
                </a:rPr>
                <a:t>d</a:t>
              </a:r>
            </a:p>
          </p:txBody>
        </p:sp>
        <p:sp>
          <p:nvSpPr>
            <p:cNvPr id="30769" name="Text Box 16"/>
            <p:cNvSpPr txBox="1">
              <a:spLocks noChangeArrowheads="1"/>
            </p:cNvSpPr>
            <p:nvPr/>
          </p:nvSpPr>
          <p:spPr bwMode="gray">
            <a:xfrm>
              <a:off x="1228" y="3591"/>
              <a:ext cx="405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400" b="1" dirty="0" err="1">
                  <a:solidFill>
                    <a:srgbClr val="000000"/>
                  </a:solidFill>
                  <a:latin typeface="Times New Roman" panose="02020603050405020304" pitchFamily="18" charset="0"/>
                  <a:cs typeface="Times New Roman" panose="02020603050405020304" pitchFamily="18" charset="0"/>
                </a:rPr>
                <a:t>Học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hỏi</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công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nghệ</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sản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xuất</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hiện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đại</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để</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ứng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dụng</a:t>
              </a:r>
              <a:r>
                <a:rPr lang="en-US" altLang="vi-VN" sz="2400" b="1" dirty="0">
                  <a:solidFill>
                    <a:srgbClr val="000000"/>
                  </a:solidFill>
                  <a:latin typeface="Times New Roman" panose="02020603050405020304" pitchFamily="18" charset="0"/>
                  <a:cs typeface="Times New Roman" panose="02020603050405020304" pitchFamily="18" charset="0"/>
                </a:rPr>
                <a:t> ở </a:t>
              </a:r>
              <a:r>
                <a:rPr lang="en-US" altLang="vi-VN" sz="2400" b="1" dirty="0" err="1">
                  <a:solidFill>
                    <a:srgbClr val="000000"/>
                  </a:solidFill>
                  <a:latin typeface="Times New Roman" panose="02020603050405020304" pitchFamily="18" charset="0"/>
                  <a:cs typeface="Times New Roman" panose="02020603050405020304" pitchFamily="18" charset="0"/>
                </a:rPr>
                <a:t>Việt</a:t>
              </a:r>
              <a:r>
                <a:rPr lang="en-US" altLang="vi-VN" sz="2400" b="1" dirty="0">
                  <a:solidFill>
                    <a:srgbClr val="000000"/>
                  </a:solidFill>
                  <a:latin typeface="Times New Roman" panose="02020603050405020304" pitchFamily="18" charset="0"/>
                  <a:cs typeface="Times New Roman" panose="02020603050405020304" pitchFamily="18" charset="0"/>
                </a:rPr>
                <a:t> Nam.</a:t>
              </a:r>
            </a:p>
          </p:txBody>
        </p:sp>
      </p:grpSp>
      <p:grpSp>
        <p:nvGrpSpPr>
          <p:cNvPr id="13" name="Group 121"/>
          <p:cNvGrpSpPr>
            <a:grpSpLocks/>
          </p:cNvGrpSpPr>
          <p:nvPr/>
        </p:nvGrpSpPr>
        <p:grpSpPr bwMode="auto">
          <a:xfrm>
            <a:off x="2326512" y="4157984"/>
            <a:ext cx="8383344" cy="1270794"/>
            <a:chOff x="720" y="2880"/>
            <a:chExt cx="4554" cy="560"/>
          </a:xfrm>
        </p:grpSpPr>
        <p:sp>
          <p:nvSpPr>
            <p:cNvPr id="192" name="AutoShape 12"/>
            <p:cNvSpPr>
              <a:spLocks noChangeArrowheads="1"/>
            </p:cNvSpPr>
            <p:nvPr/>
          </p:nvSpPr>
          <p:spPr bwMode="gray">
            <a:xfrm>
              <a:off x="720" y="2880"/>
              <a:ext cx="4554"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a:p>
          </p:txBody>
        </p:sp>
        <p:sp>
          <p:nvSpPr>
            <p:cNvPr id="193" name="AutoShape 13"/>
            <p:cNvSpPr>
              <a:spLocks noChangeArrowheads="1"/>
            </p:cNvSpPr>
            <p:nvPr/>
          </p:nvSpPr>
          <p:spPr bwMode="gray">
            <a:xfrm>
              <a:off x="729" y="2915"/>
              <a:ext cx="402" cy="352"/>
            </a:xfrm>
            <a:prstGeom prst="roundRect">
              <a:avLst>
                <a:gd name="adj" fmla="val 11921"/>
              </a:avLst>
            </a:prstGeom>
            <a:solidFill>
              <a:srgbClr val="002060"/>
            </a:solidFill>
            <a:ln w="38100">
              <a:solidFill>
                <a:schemeClr val="bg1"/>
              </a:solidFill>
              <a:round/>
              <a:headEnd/>
              <a:tailEnd/>
            </a:ln>
            <a:effectLst/>
          </p:spPr>
          <p:txBody>
            <a:bodyPr wrap="none" anchor="ctr"/>
            <a:lstStyle/>
            <a:p>
              <a:pPr>
                <a:defRPr/>
              </a:pPr>
              <a:endParaRPr lang="vi-VN"/>
            </a:p>
          </p:txBody>
        </p:sp>
        <p:sp>
          <p:nvSpPr>
            <p:cNvPr id="194" name="Freeform 14"/>
            <p:cNvSpPr>
              <a:spLocks/>
            </p:cNvSpPr>
            <p:nvPr/>
          </p:nvSpPr>
          <p:spPr bwMode="gray">
            <a:xfrm>
              <a:off x="775" y="2952"/>
              <a:ext cx="437"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vi-VN"/>
            </a:p>
          </p:txBody>
        </p:sp>
        <p:sp>
          <p:nvSpPr>
            <p:cNvPr id="195" name="Text Box 15"/>
            <p:cNvSpPr txBox="1">
              <a:spLocks noChangeArrowheads="1"/>
            </p:cNvSpPr>
            <p:nvPr/>
          </p:nvSpPr>
          <p:spPr bwMode="gray">
            <a:xfrm>
              <a:off x="833" y="2954"/>
              <a:ext cx="211"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2800" b="1" dirty="0">
                  <a:solidFill>
                    <a:srgbClr val="FF0000"/>
                  </a:solidFill>
                  <a:effectLst>
                    <a:outerShdw blurRad="38100" dist="38100" dir="2700000" algn="tl">
                      <a:srgbClr val="C0C0C0"/>
                    </a:outerShdw>
                  </a:effectLst>
                  <a:latin typeface="Calibri" pitchFamily="34" charset="0"/>
                  <a:cs typeface="Arial" charset="0"/>
                </a:rPr>
                <a:t>c</a:t>
              </a:r>
            </a:p>
          </p:txBody>
        </p:sp>
        <p:sp>
          <p:nvSpPr>
            <p:cNvPr id="30755" name="Text Box 16"/>
            <p:cNvSpPr txBox="1">
              <a:spLocks noChangeArrowheads="1"/>
            </p:cNvSpPr>
            <p:nvPr/>
          </p:nvSpPr>
          <p:spPr bwMode="gray">
            <a:xfrm>
              <a:off x="1125" y="2917"/>
              <a:ext cx="414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400" b="1" dirty="0" err="1">
                  <a:solidFill>
                    <a:srgbClr val="000000"/>
                  </a:solidFill>
                  <a:latin typeface="Times New Roman" panose="02020603050405020304" pitchFamily="18" charset="0"/>
                  <a:cs typeface="Times New Roman" panose="02020603050405020304" pitchFamily="18" charset="0"/>
                </a:rPr>
                <a:t>Chỉ</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xem</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phim</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xem</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truyện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của</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nước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ngoài</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không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xem</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phim</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xem</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truyện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của</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Việt</a:t>
              </a:r>
              <a:r>
                <a:rPr lang="en-US" altLang="vi-VN" sz="2400" b="1" dirty="0">
                  <a:solidFill>
                    <a:srgbClr val="000000"/>
                  </a:solidFill>
                  <a:latin typeface="Times New Roman" panose="02020603050405020304" pitchFamily="18" charset="0"/>
                  <a:cs typeface="Times New Roman" panose="02020603050405020304" pitchFamily="18" charset="0"/>
                </a:rPr>
                <a:t> Nam.</a:t>
              </a:r>
            </a:p>
          </p:txBody>
        </p:sp>
      </p:grpSp>
      <p:sp>
        <p:nvSpPr>
          <p:cNvPr id="895096" name="Text Box 26"/>
          <p:cNvSpPr txBox="1">
            <a:spLocks noChangeArrowheads="1"/>
          </p:cNvSpPr>
          <p:nvPr/>
        </p:nvSpPr>
        <p:spPr bwMode="gray">
          <a:xfrm>
            <a:off x="2309814" y="785813"/>
            <a:ext cx="7673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vi-VN" sz="2400" dirty="0">
                <a:solidFill>
                  <a:srgbClr val="C0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Em</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đồng</a:t>
            </a:r>
            <a:r>
              <a:rPr lang="fr-FR" altLang="vi-VN" sz="2800" b="1" dirty="0">
                <a:solidFill>
                  <a:srgbClr val="FF0000"/>
                </a:solidFill>
                <a:latin typeface="Times New Roman" panose="02020603050405020304" pitchFamily="18" charset="0"/>
              </a:rPr>
              <a:t> ý  </a:t>
            </a:r>
            <a:r>
              <a:rPr lang="fr-FR" altLang="vi-VN" sz="2800" b="1" dirty="0" err="1">
                <a:solidFill>
                  <a:srgbClr val="FF0000"/>
                </a:solidFill>
                <a:latin typeface="Times New Roman" panose="02020603050405020304" pitchFamily="18" charset="0"/>
              </a:rPr>
              <a:t>hoặc</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không</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đồng</a:t>
            </a:r>
            <a:r>
              <a:rPr lang="fr-FR" altLang="vi-VN" sz="2800" b="1" dirty="0">
                <a:solidFill>
                  <a:srgbClr val="FF0000"/>
                </a:solidFill>
                <a:latin typeface="Times New Roman" panose="02020603050405020304" pitchFamily="18" charset="0"/>
              </a:rPr>
              <a:t> ý </a:t>
            </a:r>
            <a:r>
              <a:rPr lang="fr-FR" altLang="vi-VN" sz="2800" b="1" dirty="0" err="1">
                <a:solidFill>
                  <a:srgbClr val="FF0000"/>
                </a:solidFill>
                <a:latin typeface="Times New Roman" panose="02020603050405020304" pitchFamily="18" charset="0"/>
              </a:rPr>
              <a:t>với</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những</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việc</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làm</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nào</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dưới</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đây</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Vì</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sao</a:t>
            </a:r>
            <a:r>
              <a:rPr lang="fr-FR" altLang="vi-VN" sz="2800" b="1" dirty="0">
                <a:solidFill>
                  <a:srgbClr val="FF0000"/>
                </a:solidFill>
                <a:latin typeface="Times New Roman" panose="02020603050405020304" pitchFamily="18" charset="0"/>
              </a:rPr>
              <a:t>?</a:t>
            </a:r>
            <a:endParaRPr lang="en-US" altLang="vi-VN" sz="2800" b="1" dirty="0">
              <a:solidFill>
                <a:srgbClr val="FF0000"/>
              </a:solidFill>
              <a:latin typeface="Times New Roman" panose="02020603050405020304" pitchFamily="18" charset="0"/>
            </a:endParaRPr>
          </a:p>
        </p:txBody>
      </p:sp>
      <p:sp>
        <p:nvSpPr>
          <p:cNvPr id="30749" name="Text Box 123"/>
          <p:cNvSpPr txBox="1">
            <a:spLocks noChangeArrowheads="1"/>
          </p:cNvSpPr>
          <p:nvPr/>
        </p:nvSpPr>
        <p:spPr bwMode="auto">
          <a:xfrm>
            <a:off x="5087938" y="96839"/>
            <a:ext cx="35830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3600" b="1" u="sng" dirty="0" err="1">
                <a:solidFill>
                  <a:srgbClr val="FF0000"/>
                </a:solidFill>
                <a:latin typeface="Times New Roman" panose="02020603050405020304" pitchFamily="18" charset="0"/>
              </a:rPr>
              <a:t>Bài</a:t>
            </a:r>
            <a:r>
              <a:rPr lang="en-US" altLang="vi-VN" sz="3600" b="1" u="sng" dirty="0">
                <a:solidFill>
                  <a:srgbClr val="FF0000"/>
                </a:solidFill>
                <a:latin typeface="Times New Roman" panose="02020603050405020304" pitchFamily="18" charset="0"/>
              </a:rPr>
              <a:t> </a:t>
            </a:r>
            <a:r>
              <a:rPr lang="en-US" altLang="vi-VN" sz="3600" b="1" u="sng" dirty="0" err="1">
                <a:solidFill>
                  <a:srgbClr val="FF0000"/>
                </a:solidFill>
                <a:latin typeface="Times New Roman" panose="02020603050405020304" pitchFamily="18" charset="0"/>
              </a:rPr>
              <a:t>tập</a:t>
            </a:r>
            <a:r>
              <a:rPr lang="en-US" altLang="vi-VN" sz="3600" b="1" u="sng" dirty="0">
                <a:solidFill>
                  <a:srgbClr val="FF0000"/>
                </a:solidFill>
                <a:latin typeface="Times New Roman" panose="02020603050405020304" pitchFamily="18" charset="0"/>
              </a:rPr>
              <a:t> 5: </a:t>
            </a:r>
            <a:r>
              <a:rPr lang="en-US" altLang="vi-VN" sz="3600" b="1" u="sng" dirty="0" err="1">
                <a:solidFill>
                  <a:srgbClr val="FF0000"/>
                </a:solidFill>
                <a:latin typeface="Times New Roman" panose="02020603050405020304" pitchFamily="18" charset="0"/>
              </a:rPr>
              <a:t>sgk</a:t>
            </a:r>
            <a:r>
              <a:rPr lang="en-US" altLang="vi-VN" sz="3600" b="1" u="sng" dirty="0">
                <a:solidFill>
                  <a:srgbClr val="FF0000"/>
                </a:solidFill>
                <a:latin typeface="Times New Roman" panose="02020603050405020304" pitchFamily="18" charset="0"/>
              </a:rPr>
              <a:t> 22 </a:t>
            </a:r>
          </a:p>
        </p:txBody>
      </p:sp>
      <p:sp>
        <p:nvSpPr>
          <p:cNvPr id="2" name="TextBox 1"/>
          <p:cNvSpPr txBox="1"/>
          <p:nvPr/>
        </p:nvSpPr>
        <p:spPr>
          <a:xfrm>
            <a:off x="67107" y="-71513"/>
            <a:ext cx="184731" cy="523220"/>
          </a:xfrm>
          <a:prstGeom prst="rect">
            <a:avLst/>
          </a:prstGeom>
          <a:noFill/>
        </p:spPr>
        <p:txBody>
          <a:bodyPr wrap="none" rtlCol="0">
            <a:spAutoFit/>
          </a:bodyPr>
          <a:lstStyle/>
          <a:p>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Smiley Face 3">
            <a:extLst>
              <a:ext uri="{FF2B5EF4-FFF2-40B4-BE49-F238E27FC236}">
                <a16:creationId xmlns:a16="http://schemas.microsoft.com/office/drawing/2014/main" id="{CF66BE3B-8A68-4431-BB7A-4C6A7F51A0D5}"/>
              </a:ext>
            </a:extLst>
          </p:cNvPr>
          <p:cNvSpPr/>
          <p:nvPr/>
        </p:nvSpPr>
        <p:spPr>
          <a:xfrm>
            <a:off x="1609558" y="3338389"/>
            <a:ext cx="503015" cy="41104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miley Face 39">
            <a:extLst>
              <a:ext uri="{FF2B5EF4-FFF2-40B4-BE49-F238E27FC236}">
                <a16:creationId xmlns:a16="http://schemas.microsoft.com/office/drawing/2014/main" id="{1C91E05A-573A-4627-951E-B5A7E7772B59}"/>
              </a:ext>
            </a:extLst>
          </p:cNvPr>
          <p:cNvSpPr/>
          <p:nvPr/>
        </p:nvSpPr>
        <p:spPr>
          <a:xfrm>
            <a:off x="1670773" y="5677190"/>
            <a:ext cx="503015" cy="41104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387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inVertical)">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750F74-85CF-48CD-8377-825DA6D979A4}"/>
              </a:ext>
            </a:extLst>
          </p:cNvPr>
          <p:cNvPicPr>
            <a:picLocks noChangeAspect="1"/>
          </p:cNvPicPr>
          <p:nvPr/>
        </p:nvPicPr>
        <p:blipFill>
          <a:blip r:embed="rId2"/>
          <a:stretch>
            <a:fillRect/>
          </a:stretch>
        </p:blipFill>
        <p:spPr>
          <a:xfrm>
            <a:off x="0" y="0"/>
            <a:ext cx="12191999" cy="6858000"/>
          </a:xfrm>
          <a:prstGeom prst="rect">
            <a:avLst/>
          </a:prstGeom>
        </p:spPr>
      </p:pic>
      <p:sp>
        <p:nvSpPr>
          <p:cNvPr id="216069" name="Text Box 5"/>
          <p:cNvSpPr txBox="1">
            <a:spLocks noChangeArrowheads="1"/>
          </p:cNvSpPr>
          <p:nvPr/>
        </p:nvSpPr>
        <p:spPr bwMode="auto">
          <a:xfrm>
            <a:off x="2129390" y="5788344"/>
            <a:ext cx="7561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KIM TỰ THÁP – AI CẬP</a:t>
            </a:r>
          </a:p>
        </p:txBody>
      </p:sp>
      <p:pic>
        <p:nvPicPr>
          <p:cNvPr id="1026" name="Picture 2" descr="Hé lộ bí mật xây dựng Kim tự tháp Ai Cập dễ hơn tưởng tượng | Tin tức mới  nhất 24h - Đọc Báo Lao Động online - Laodong.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330" y="1046921"/>
            <a:ext cx="7676322" cy="45985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94511CB-DEA9-4CB6-B379-FA30E5954AAD}"/>
              </a:ext>
            </a:extLst>
          </p:cNvPr>
          <p:cNvSpPr txBox="1"/>
          <p:nvPr/>
        </p:nvSpPr>
        <p:spPr>
          <a:xfrm>
            <a:off x="3631095" y="45611"/>
            <a:ext cx="4929809"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3600" b="1" dirty="0" err="1">
                <a:solidFill>
                  <a:srgbClr val="FF0000"/>
                </a:solidFill>
                <a:latin typeface="Times New Roman" panose="02020603050405020304" pitchFamily="18" charset="0"/>
                <a:cs typeface="Times New Roman" panose="02020603050405020304" pitchFamily="18" charset="0"/>
              </a:rPr>
              <a:t>Hãy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quan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sát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tranh</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endParaRPr>
          </a:p>
        </p:txBody>
      </p:sp>
    </p:spTree>
    <p:extLst>
      <p:ext uri="{BB962C8B-B14F-4D97-AF65-F5344CB8AC3E}">
        <p14:creationId xmlns:p14="http://schemas.microsoft.com/office/powerpoint/2010/main" val="4013133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6069"/>
                                        </p:tgtEl>
                                        <p:attrNameLst>
                                          <p:attrName>style.visibility</p:attrName>
                                        </p:attrNameLst>
                                      </p:cBhvr>
                                      <p:to>
                                        <p:strVal val="visible"/>
                                      </p:to>
                                    </p:set>
                                    <p:animEffect transition="in" filter="barn(inVertical)">
                                      <p:cBhvr>
                                        <p:cTn id="7" dur="500"/>
                                        <p:tgtEl>
                                          <p:spTgt spid="216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7DFAAD5D-6E7C-46BF-A759-D97334AD8D17}"/>
              </a:ext>
            </a:extLst>
          </p:cNvPr>
          <p:cNvPicPr>
            <a:picLocks noChangeAspect="1"/>
          </p:cNvPicPr>
          <p:nvPr/>
        </p:nvPicPr>
        <p:blipFill>
          <a:blip r:embed="rId2"/>
          <a:stretch>
            <a:fillRect/>
          </a:stretch>
        </p:blipFill>
        <p:spPr>
          <a:xfrm>
            <a:off x="0" y="0"/>
            <a:ext cx="12191999" cy="6858000"/>
          </a:xfrm>
          <a:prstGeom prst="rect">
            <a:avLst/>
          </a:prstGeom>
        </p:spPr>
      </p:pic>
      <p:grpSp>
        <p:nvGrpSpPr>
          <p:cNvPr id="3" name="Group 5"/>
          <p:cNvGrpSpPr>
            <a:grpSpLocks/>
          </p:cNvGrpSpPr>
          <p:nvPr/>
        </p:nvGrpSpPr>
        <p:grpSpPr bwMode="auto">
          <a:xfrm>
            <a:off x="2586039" y="2205039"/>
            <a:ext cx="7367587" cy="604837"/>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a:p>
          </p:txBody>
        </p:sp>
        <p:sp>
          <p:nvSpPr>
            <p:cNvPr id="31852"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vi-VN"/>
            </a:p>
          </p:txBody>
        </p:sp>
        <p:sp>
          <p:nvSpPr>
            <p:cNvPr id="8201" name="Text Box 9"/>
            <p:cNvSpPr txBox="1">
              <a:spLocks noChangeArrowheads="1"/>
            </p:cNvSpPr>
            <p:nvPr/>
          </p:nvSpPr>
          <p:spPr bwMode="gray">
            <a:xfrm>
              <a:off x="478" y="1383"/>
              <a:ext cx="211" cy="327"/>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2800" b="1">
                  <a:solidFill>
                    <a:srgbClr val="FF0000"/>
                  </a:solidFill>
                  <a:effectLst>
                    <a:outerShdw blurRad="38100" dist="38100" dir="2700000" algn="tl">
                      <a:srgbClr val="C0C0C0"/>
                    </a:outerShdw>
                  </a:effectLst>
                  <a:latin typeface="Calibri" pitchFamily="34" charset="0"/>
                  <a:cs typeface="Arial" charset="0"/>
                </a:rPr>
                <a:t>e</a:t>
              </a:r>
            </a:p>
          </p:txBody>
        </p:sp>
        <p:sp>
          <p:nvSpPr>
            <p:cNvPr id="31855" name="Text Box 10"/>
            <p:cNvSpPr txBox="1">
              <a:spLocks noChangeArrowheads="1"/>
            </p:cNvSpPr>
            <p:nvPr/>
          </p:nvSpPr>
          <p:spPr bwMode="gray">
            <a:xfrm>
              <a:off x="719" y="1434"/>
              <a:ext cx="273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400" b="1" dirty="0" err="1">
                  <a:solidFill>
                    <a:srgbClr val="000000"/>
                  </a:solidFill>
                  <a:latin typeface="Times New Roman" panose="02020603050405020304" pitchFamily="18" charset="0"/>
                  <a:cs typeface="Times New Roman" panose="02020603050405020304" pitchFamily="18" charset="0"/>
                </a:rPr>
                <a:t>Chỉ</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dùng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hàng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ngoại</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chê</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hàng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của</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Việt</a:t>
              </a:r>
              <a:r>
                <a:rPr lang="en-US" altLang="vi-VN" sz="2400" b="1" dirty="0">
                  <a:solidFill>
                    <a:srgbClr val="000000"/>
                  </a:solidFill>
                  <a:latin typeface="Times New Roman" panose="02020603050405020304" pitchFamily="18" charset="0"/>
                  <a:cs typeface="Times New Roman" panose="02020603050405020304" pitchFamily="18" charset="0"/>
                </a:rPr>
                <a:t> Nam. </a:t>
              </a:r>
            </a:p>
          </p:txBody>
        </p:sp>
      </p:grpSp>
      <p:sp>
        <p:nvSpPr>
          <p:cNvPr id="8209" name="AutoShape 17"/>
          <p:cNvSpPr>
            <a:spLocks noChangeArrowheads="1"/>
          </p:cNvSpPr>
          <p:nvPr/>
        </p:nvSpPr>
        <p:spPr bwMode="gray">
          <a:xfrm>
            <a:off x="2002617" y="532345"/>
            <a:ext cx="8186765" cy="1224137"/>
          </a:xfrm>
          <a:prstGeom prst="roundRect">
            <a:avLst>
              <a:gd name="adj" fmla="val 50000"/>
            </a:avLst>
          </a:prstGeom>
          <a:solidFill>
            <a:srgbClr val="FFFF00"/>
          </a:solid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6000" tIns="36000" rIns="36000" bIns="36000" anchor="ctr"/>
          <a:lstStyle/>
          <a:p>
            <a:pPr algn="ctr">
              <a:defRPr/>
            </a:pPr>
            <a:endParaRPr lang="en-US" sz="4000" b="1">
              <a:solidFill>
                <a:srgbClr val="FFFF00"/>
              </a:solidFill>
              <a:effectLst>
                <a:outerShdw blurRad="38100" dist="38100" dir="2700000" algn="tl">
                  <a:srgbClr val="000000">
                    <a:alpha val="43137"/>
                  </a:srgbClr>
                </a:outerShdw>
              </a:effectLst>
            </a:endParaRPr>
          </a:p>
        </p:txBody>
      </p:sp>
      <p:sp>
        <p:nvSpPr>
          <p:cNvPr id="31755" name="Rectangle 18"/>
          <p:cNvSpPr>
            <a:spLocks noChangeArrowheads="1"/>
          </p:cNvSpPr>
          <p:nvPr/>
        </p:nvSpPr>
        <p:spPr bwMode="auto">
          <a:xfrm>
            <a:off x="2647951" y="2135188"/>
            <a:ext cx="7377113"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solidFill>
                <a:srgbClr val="0000FF"/>
              </a:solidFill>
            </a:endParaRPr>
          </a:p>
        </p:txBody>
      </p:sp>
      <p:sp>
        <p:nvSpPr>
          <p:cNvPr id="31756" name="Rectangle 20"/>
          <p:cNvSpPr>
            <a:spLocks noChangeArrowheads="1"/>
          </p:cNvSpPr>
          <p:nvPr/>
        </p:nvSpPr>
        <p:spPr bwMode="auto">
          <a:xfrm>
            <a:off x="2647951" y="3286125"/>
            <a:ext cx="7377113"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solidFill>
                <a:srgbClr val="0000FF"/>
              </a:solidFill>
            </a:endParaRPr>
          </a:p>
        </p:txBody>
      </p:sp>
      <p:grpSp>
        <p:nvGrpSpPr>
          <p:cNvPr id="8" name="Group 11"/>
          <p:cNvGrpSpPr>
            <a:grpSpLocks/>
          </p:cNvGrpSpPr>
          <p:nvPr/>
        </p:nvGrpSpPr>
        <p:grpSpPr bwMode="auto">
          <a:xfrm>
            <a:off x="2743201" y="3352801"/>
            <a:ext cx="7229475" cy="614363"/>
            <a:chOff x="508" y="2112"/>
            <a:chExt cx="3072" cy="387"/>
          </a:xfrm>
        </p:grpSpPr>
        <p:sp>
          <p:nvSpPr>
            <p:cNvPr id="31810"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a:defRPr/>
              </a:pPr>
              <a:endParaRPr lang="vi-VN"/>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vi-VN"/>
            </a:p>
          </p:txBody>
        </p:sp>
        <p:sp>
          <p:nvSpPr>
            <p:cNvPr id="8207" name="Text Box 15"/>
            <p:cNvSpPr txBox="1">
              <a:spLocks noChangeArrowheads="1"/>
            </p:cNvSpPr>
            <p:nvPr/>
          </p:nvSpPr>
          <p:spPr bwMode="gray">
            <a:xfrm>
              <a:off x="596" y="2139"/>
              <a:ext cx="127"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2800" b="1">
                  <a:solidFill>
                    <a:srgbClr val="FF0000"/>
                  </a:solidFill>
                  <a:effectLst>
                    <a:outerShdw blurRad="38100" dist="38100" dir="2700000" algn="tl">
                      <a:srgbClr val="C0C0C0"/>
                    </a:outerShdw>
                  </a:effectLst>
                  <a:latin typeface="Calibri" pitchFamily="34" charset="0"/>
                  <a:cs typeface="Arial" charset="0"/>
                </a:rPr>
                <a:t>f</a:t>
              </a:r>
            </a:p>
          </p:txBody>
        </p:sp>
        <p:sp>
          <p:nvSpPr>
            <p:cNvPr id="31814" name="Text Box 16"/>
            <p:cNvSpPr txBox="1">
              <a:spLocks noChangeArrowheads="1"/>
            </p:cNvSpPr>
            <p:nvPr/>
          </p:nvSpPr>
          <p:spPr bwMode="gray">
            <a:xfrm>
              <a:off x="786" y="2197"/>
              <a:ext cx="276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400" b="1" dirty="0" err="1">
                  <a:solidFill>
                    <a:srgbClr val="000000"/>
                  </a:solidFill>
                  <a:latin typeface="Times New Roman" panose="02020603050405020304" pitchFamily="18" charset="0"/>
                  <a:cs typeface="Times New Roman" panose="02020603050405020304" pitchFamily="18" charset="0"/>
                </a:rPr>
                <a:t>Không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xem</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nghệ</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thuật</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dân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tộc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của</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Việt</a:t>
              </a:r>
              <a:r>
                <a:rPr lang="en-US" altLang="vi-VN" sz="2400" b="1" dirty="0">
                  <a:solidFill>
                    <a:srgbClr val="000000"/>
                  </a:solidFill>
                  <a:latin typeface="Times New Roman" panose="02020603050405020304" pitchFamily="18" charset="0"/>
                  <a:cs typeface="Times New Roman" panose="02020603050405020304" pitchFamily="18" charset="0"/>
                </a:rPr>
                <a:t> Nam.</a:t>
              </a:r>
            </a:p>
          </p:txBody>
        </p:sp>
      </p:grpSp>
      <p:grpSp>
        <p:nvGrpSpPr>
          <p:cNvPr id="11" name="Group 11"/>
          <p:cNvGrpSpPr>
            <a:grpSpLocks/>
          </p:cNvGrpSpPr>
          <p:nvPr/>
        </p:nvGrpSpPr>
        <p:grpSpPr bwMode="auto">
          <a:xfrm>
            <a:off x="2724151" y="5751514"/>
            <a:ext cx="7229475" cy="606425"/>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a:defRPr/>
              </a:pPr>
              <a:endParaRPr lang="vi-VN"/>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vi-VN"/>
            </a:p>
          </p:txBody>
        </p:sp>
        <p:sp>
          <p:nvSpPr>
            <p:cNvPr id="146" name="Text Box 15"/>
            <p:cNvSpPr txBox="1">
              <a:spLocks noChangeArrowheads="1"/>
            </p:cNvSpPr>
            <p:nvPr/>
          </p:nvSpPr>
          <p:spPr bwMode="gray">
            <a:xfrm>
              <a:off x="584" y="2139"/>
              <a:ext cx="159"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2800" b="1" dirty="0">
                  <a:solidFill>
                    <a:srgbClr val="FF0000"/>
                  </a:solidFill>
                  <a:effectLst>
                    <a:outerShdw blurRad="38100" dist="38100" dir="2700000" algn="tl">
                      <a:srgbClr val="C0C0C0"/>
                    </a:outerShdw>
                  </a:effectLst>
                  <a:latin typeface="Calibri" pitchFamily="34" charset="0"/>
                  <a:cs typeface="Arial" charset="0"/>
                </a:rPr>
                <a:t>h</a:t>
              </a:r>
            </a:p>
          </p:txBody>
        </p:sp>
        <p:sp>
          <p:nvSpPr>
            <p:cNvPr id="31791" name="Text Box 16"/>
            <p:cNvSpPr txBox="1">
              <a:spLocks noChangeArrowheads="1"/>
            </p:cNvSpPr>
            <p:nvPr/>
          </p:nvSpPr>
          <p:spPr bwMode="gray">
            <a:xfrm>
              <a:off x="818" y="2199"/>
              <a:ext cx="27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400" b="1" dirty="0" err="1">
                  <a:solidFill>
                    <a:srgbClr val="000000"/>
                  </a:solidFill>
                  <a:latin typeface="Times New Roman" panose="02020603050405020304" pitchFamily="18" charset="0"/>
                  <a:cs typeface="Times New Roman" panose="02020603050405020304" pitchFamily="18" charset="0"/>
                </a:rPr>
                <a:t>Dùng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tiếng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Việt</a:t>
              </a:r>
              <a:r>
                <a:rPr lang="en-US" altLang="vi-VN" sz="2400" b="1" dirty="0">
                  <a:solidFill>
                    <a:srgbClr val="000000"/>
                  </a:solidFill>
                  <a:latin typeface="Times New Roman" panose="02020603050405020304" pitchFamily="18" charset="0"/>
                  <a:cs typeface="Times New Roman" panose="02020603050405020304" pitchFamily="18" charset="0"/>
                </a:rPr>
                <a:t> xen </a:t>
              </a:r>
              <a:r>
                <a:rPr lang="en-US" altLang="vi-VN" sz="2400" b="1" dirty="0" err="1">
                  <a:solidFill>
                    <a:srgbClr val="000000"/>
                  </a:solidFill>
                  <a:latin typeface="Times New Roman" panose="02020603050405020304" pitchFamily="18" charset="0"/>
                  <a:cs typeface="Times New Roman" panose="02020603050405020304" pitchFamily="18" charset="0"/>
                </a:rPr>
                <a:t>lẫn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tiếng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nước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ngoài</a:t>
              </a:r>
              <a:r>
                <a:rPr lang="en-US" altLang="vi-VN" sz="2400" b="1" dirty="0">
                  <a:solidFill>
                    <a:srgbClr val="000000"/>
                  </a:solidFill>
                  <a:latin typeface="Times New Roman" panose="02020603050405020304" pitchFamily="18" charset="0"/>
                  <a:cs typeface="Times New Roman" panose="02020603050405020304" pitchFamily="18" charset="0"/>
                </a:rPr>
                <a:t>.</a:t>
              </a:r>
            </a:p>
          </p:txBody>
        </p:sp>
      </p:grpSp>
      <p:sp>
        <p:nvSpPr>
          <p:cNvPr id="31766" name="Rectangle 20"/>
          <p:cNvSpPr>
            <a:spLocks noChangeArrowheads="1"/>
          </p:cNvSpPr>
          <p:nvPr/>
        </p:nvSpPr>
        <p:spPr bwMode="auto">
          <a:xfrm>
            <a:off x="2647951" y="4500563"/>
            <a:ext cx="7377113"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solidFill>
                <a:srgbClr val="0000FF"/>
              </a:solidFill>
            </a:endParaRPr>
          </a:p>
        </p:txBody>
      </p:sp>
      <p:grpSp>
        <p:nvGrpSpPr>
          <p:cNvPr id="13" name="Group 11"/>
          <p:cNvGrpSpPr>
            <a:grpSpLocks/>
          </p:cNvGrpSpPr>
          <p:nvPr/>
        </p:nvGrpSpPr>
        <p:grpSpPr bwMode="auto">
          <a:xfrm>
            <a:off x="2743201" y="4572001"/>
            <a:ext cx="7238888" cy="1006475"/>
            <a:chOff x="508" y="2112"/>
            <a:chExt cx="3076" cy="523"/>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a:defRPr/>
              </a:pPr>
              <a:endParaRPr lang="vi-VN"/>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vi-VN"/>
            </a:p>
          </p:txBody>
        </p:sp>
        <p:sp>
          <p:nvSpPr>
            <p:cNvPr id="195" name="Text Box 15"/>
            <p:cNvSpPr txBox="1">
              <a:spLocks noChangeArrowheads="1"/>
            </p:cNvSpPr>
            <p:nvPr/>
          </p:nvSpPr>
          <p:spPr bwMode="gray">
            <a:xfrm>
              <a:off x="568" y="2139"/>
              <a:ext cx="151" cy="33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2800" b="1" dirty="0">
                  <a:solidFill>
                    <a:srgbClr val="FF0000"/>
                  </a:solidFill>
                  <a:effectLst>
                    <a:outerShdw blurRad="38100" dist="38100" dir="2700000" algn="tl">
                      <a:srgbClr val="C0C0C0"/>
                    </a:outerShdw>
                  </a:effectLst>
                  <a:latin typeface="Calibri" pitchFamily="34" charset="0"/>
                  <a:cs typeface="Arial" charset="0"/>
                </a:rPr>
                <a:t>g</a:t>
              </a:r>
            </a:p>
          </p:txBody>
        </p:sp>
        <p:sp>
          <p:nvSpPr>
            <p:cNvPr id="31777" name="Text Box 16"/>
            <p:cNvSpPr txBox="1">
              <a:spLocks noChangeArrowheads="1"/>
            </p:cNvSpPr>
            <p:nvPr/>
          </p:nvSpPr>
          <p:spPr bwMode="gray">
            <a:xfrm>
              <a:off x="791" y="2112"/>
              <a:ext cx="279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400" b="1" dirty="0" err="1">
                  <a:solidFill>
                    <a:srgbClr val="000000"/>
                  </a:solidFill>
                  <a:latin typeface="Times New Roman" panose="02020603050405020304" pitchFamily="18" charset="0"/>
                  <a:cs typeface="Times New Roman" panose="02020603050405020304" pitchFamily="18" charset="0"/>
                </a:rPr>
                <a:t>Không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xem</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nghệ</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thuật</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dân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tộc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của</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các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nước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khác</a:t>
              </a:r>
              <a:r>
                <a:rPr lang="en-US" altLang="vi-VN" sz="2000" b="1" dirty="0">
                  <a:solidFill>
                    <a:srgbClr val="000000"/>
                  </a:solidFill>
                </a:rPr>
                <a:t>.</a:t>
              </a:r>
            </a:p>
          </p:txBody>
        </p:sp>
      </p:grpSp>
      <p:sp>
        <p:nvSpPr>
          <p:cNvPr id="31768" name="Rectangle 20"/>
          <p:cNvSpPr>
            <a:spLocks noChangeArrowheads="1"/>
          </p:cNvSpPr>
          <p:nvPr/>
        </p:nvSpPr>
        <p:spPr bwMode="auto">
          <a:xfrm>
            <a:off x="2667001" y="5715000"/>
            <a:ext cx="7377113" cy="7937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solidFill>
                <a:srgbClr val="0000FF"/>
              </a:solidFill>
            </a:endParaRPr>
          </a:p>
        </p:txBody>
      </p:sp>
      <p:sp>
        <p:nvSpPr>
          <p:cNvPr id="827512" name="Text Box 26"/>
          <p:cNvSpPr txBox="1">
            <a:spLocks noChangeArrowheads="1"/>
          </p:cNvSpPr>
          <p:nvPr/>
        </p:nvSpPr>
        <p:spPr bwMode="gray">
          <a:xfrm>
            <a:off x="2738271" y="619097"/>
            <a:ext cx="71707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vi-VN" sz="2400" b="1" dirty="0">
                <a:solidFill>
                  <a:srgbClr val="C0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Em</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đồng</a:t>
            </a:r>
            <a:r>
              <a:rPr lang="fr-FR" altLang="vi-VN" sz="2800" b="1" dirty="0">
                <a:solidFill>
                  <a:srgbClr val="FF0000"/>
                </a:solidFill>
                <a:latin typeface="Times New Roman" panose="02020603050405020304" pitchFamily="18" charset="0"/>
              </a:rPr>
              <a:t> ý </a:t>
            </a:r>
            <a:r>
              <a:rPr lang="fr-FR" altLang="vi-VN" sz="2800" b="1" dirty="0" err="1">
                <a:solidFill>
                  <a:srgbClr val="FF0000"/>
                </a:solidFill>
                <a:latin typeface="Times New Roman" panose="02020603050405020304" pitchFamily="18" charset="0"/>
              </a:rPr>
              <a:t>hoặc</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không</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đồng</a:t>
            </a:r>
            <a:r>
              <a:rPr lang="fr-FR" altLang="vi-VN" sz="2800" b="1" dirty="0">
                <a:solidFill>
                  <a:srgbClr val="FF0000"/>
                </a:solidFill>
                <a:latin typeface="Times New Roman" panose="02020603050405020304" pitchFamily="18" charset="0"/>
              </a:rPr>
              <a:t> ý </a:t>
            </a:r>
            <a:r>
              <a:rPr lang="fr-FR" altLang="vi-VN" sz="2800" b="1" dirty="0" err="1">
                <a:solidFill>
                  <a:srgbClr val="FF0000"/>
                </a:solidFill>
                <a:latin typeface="Times New Roman" panose="02020603050405020304" pitchFamily="18" charset="0"/>
              </a:rPr>
              <a:t>với</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những</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việc</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làm</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nào</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dưới</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đây</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Vì</a:t>
            </a:r>
            <a:r>
              <a:rPr lang="fr-FR" altLang="vi-VN" sz="2800" b="1" dirty="0">
                <a:solidFill>
                  <a:srgbClr val="FF0000"/>
                </a:solidFill>
                <a:latin typeface="Times New Roman" panose="02020603050405020304" pitchFamily="18" charset="0"/>
              </a:rPr>
              <a:t> </a:t>
            </a:r>
            <a:r>
              <a:rPr lang="fr-FR" altLang="vi-VN" sz="2800" b="1" dirty="0" err="1">
                <a:solidFill>
                  <a:srgbClr val="FF0000"/>
                </a:solidFill>
                <a:latin typeface="Times New Roman" panose="02020603050405020304" pitchFamily="18" charset="0"/>
              </a:rPr>
              <a:t>sao</a:t>
            </a:r>
            <a:r>
              <a:rPr lang="fr-FR" altLang="vi-VN" sz="2800" b="1" dirty="0">
                <a:solidFill>
                  <a:srgbClr val="FF0000"/>
                </a:solidFill>
                <a:latin typeface="Times New Roman" panose="02020603050405020304" pitchFamily="18" charset="0"/>
              </a:rPr>
              <a:t>?</a:t>
            </a:r>
            <a:endParaRPr lang="en-US" altLang="vi-VN" sz="28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078797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97BF1-48E8-4EE6-B893-B86CD9F62C6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123C47A-232E-45A7-AB57-F356E668BF57}"/>
              </a:ext>
            </a:extLst>
          </p:cNvPr>
          <p:cNvSpPr txBox="1"/>
          <p:nvPr/>
        </p:nvSpPr>
        <p:spPr>
          <a:xfrm>
            <a:off x="848139" y="627320"/>
            <a:ext cx="10495722" cy="830997"/>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Hướng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vê</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nha</a:t>
            </a:r>
            <a:r>
              <a:rPr lang="en-US" sz="4800" b="1"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1D6DBF06-ED71-4045-AA4E-BF107E4A4B07}"/>
              </a:ext>
            </a:extLst>
          </p:cNvPr>
          <p:cNvSpPr txBox="1"/>
          <p:nvPr/>
        </p:nvSpPr>
        <p:spPr>
          <a:xfrm>
            <a:off x="848139" y="1704473"/>
            <a:ext cx="10289554" cy="4278094"/>
          </a:xfrm>
          <a:prstGeom prst="rect">
            <a:avLst/>
          </a:prstGeom>
          <a:noFill/>
        </p:spPr>
        <p:txBody>
          <a:bodyPr wrap="square" rtlCol="0">
            <a:spAutoFit/>
          </a:bodyPr>
          <a:lstStyle/>
          <a:p>
            <a:pPr marL="571500" indent="-571500" algn="just">
              <a:buFontTx/>
              <a:buChar char="-"/>
            </a:pPr>
            <a:r>
              <a:rPr lang="en-US" sz="3600" b="1" dirty="0" err="1">
                <a:latin typeface="Times New Roman" panose="02020603050405020304" pitchFamily="18" charset="0"/>
                <a:cs typeface="Times New Roman" panose="02020603050405020304" pitchFamily="18" charset="0"/>
              </a:rPr>
              <a:t>Học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nội</a:t>
            </a:r>
            <a:r>
              <a:rPr lang="en-US" sz="3600" b="1" dirty="0">
                <a:latin typeface="Times New Roman" panose="02020603050405020304" pitchFamily="18" charset="0"/>
                <a:cs typeface="Times New Roman" panose="02020603050405020304" pitchFamily="18" charset="0"/>
              </a:rPr>
              <a:t> dung </a:t>
            </a:r>
            <a:r>
              <a:rPr lang="en-US" sz="3600" b="1" dirty="0" err="1">
                <a:latin typeface="Times New Roman" panose="02020603050405020304" pitchFamily="18" charset="0"/>
                <a:cs typeface="Times New Roman" panose="02020603050405020304" pitchFamily="18" charset="0"/>
              </a:rPr>
              <a:t>bài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học</a:t>
            </a:r>
            <a:r>
              <a:rPr lang="en-US" sz="3600" b="1" dirty="0">
                <a:latin typeface="Times New Roman" panose="02020603050405020304" pitchFamily="18" charset="0"/>
                <a:cs typeface="Times New Roman" panose="02020603050405020304" pitchFamily="18" charset="0"/>
              </a:rPr>
              <a:t>.</a:t>
            </a:r>
          </a:p>
          <a:p>
            <a:pPr algn="just"/>
            <a:r>
              <a:rPr lang="en-US" sz="36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niệm</a:t>
            </a:r>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 Ý </a:t>
            </a:r>
            <a:r>
              <a:rPr lang="en-US" sz="3200" b="1" dirty="0" err="1">
                <a:latin typeface="Times New Roman" panose="02020603050405020304" pitchFamily="18" charset="0"/>
                <a:cs typeface="Times New Roman" panose="02020603050405020304" pitchFamily="18" charset="0"/>
              </a:rPr>
              <a:t>nghĩa</a:t>
            </a:r>
            <a:endParaRPr lang="en-US" sz="3200" b="1" dirty="0">
              <a:latin typeface="Times New Roman" panose="02020603050405020304" pitchFamily="18" charset="0"/>
              <a:cs typeface="Times New Roman" panose="02020603050405020304" pitchFamily="18" charset="0"/>
            </a:endParaRPr>
          </a:p>
          <a:p>
            <a:pPr marL="571500" indent="-571500" algn="just">
              <a:buFontTx/>
              <a:buChar char="-"/>
            </a:pPr>
            <a:r>
              <a:rPr lang="en-US" sz="3600" b="1" dirty="0" err="1">
                <a:latin typeface="Times New Roman" panose="02020603050405020304" pitchFamily="18" charset="0"/>
                <a:cs typeface="Times New Roman" panose="02020603050405020304" pitchFamily="18" charset="0"/>
              </a:rPr>
              <a:t>Chuẩn</a:t>
            </a:r>
            <a:r>
              <a:rPr lang="en-US" sz="3600" b="1" dirty="0">
                <a:latin typeface="Times New Roman" panose="02020603050405020304" pitchFamily="18" charset="0"/>
                <a:cs typeface="Times New Roman" panose="02020603050405020304" pitchFamily="18" charset="0"/>
              </a:rPr>
              <a:t> bị : </a:t>
            </a:r>
            <a:r>
              <a:rPr lang="en-US" sz="3600" b="1" dirty="0" err="1">
                <a:latin typeface="Times New Roman" panose="02020603050405020304" pitchFamily="18" charset="0"/>
                <a:cs typeface="Times New Roman" panose="02020603050405020304" pitchFamily="18" charset="0"/>
              </a:rPr>
              <a:t>Bài</a:t>
            </a:r>
            <a:r>
              <a:rPr lang="en-US" sz="3600" b="1" dirty="0">
                <a:latin typeface="Times New Roman" panose="02020603050405020304" pitchFamily="18" charset="0"/>
                <a:cs typeface="Times New Roman" panose="02020603050405020304" pitchFamily="18" charset="0"/>
              </a:rPr>
              <a:t> 9: </a:t>
            </a:r>
            <a:r>
              <a:rPr lang="en-US" sz="3600" b="1" dirty="0" err="1">
                <a:latin typeface="Times New Roman" panose="02020603050405020304" pitchFamily="18" charset="0"/>
                <a:cs typeface="Times New Roman" panose="02020603050405020304" pitchFamily="18" charset="0"/>
              </a:rPr>
              <a:t>Góp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nếp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hoa</a:t>
            </a:r>
            <a:r>
              <a:rPr lang="en-US" sz="3600" b="1" dirty="0">
                <a:latin typeface="Times New Roman" panose="02020603050405020304" pitchFamily="18" charset="0"/>
                <a:cs typeface="Times New Roman" panose="02020603050405020304" pitchFamily="18" charset="0"/>
              </a:rPr>
              <a:t>́ ở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cư</a:t>
            </a:r>
            <a:r>
              <a:rPr lang="en-US" sz="36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Đọc</a:t>
            </a:r>
            <a:r>
              <a:rPr lang="en-US" sz="3200" b="1" dirty="0">
                <a:latin typeface="Times New Roman" panose="02020603050405020304" pitchFamily="18" charset="0"/>
                <a:cs typeface="Times New Roman" panose="02020603050405020304" pitchFamily="18" charset="0"/>
              </a:rPr>
              <a:t> File </a:t>
            </a:r>
            <a:r>
              <a:rPr lang="en-US" sz="3200" b="1" dirty="0" err="1">
                <a:latin typeface="Times New Roman" panose="02020603050405020304" pitchFamily="18" charset="0"/>
                <a:cs typeface="Times New Roman" panose="02020603050405020304" pitchFamily="18" charset="0"/>
              </a:rPr>
              <a:t>chuẩn</a:t>
            </a:r>
            <a:r>
              <a:rPr lang="en-US" sz="3200" b="1" dirty="0">
                <a:latin typeface="Times New Roman" panose="02020603050405020304" pitchFamily="18" charset="0"/>
                <a:cs typeface="Times New Roman" panose="02020603050405020304" pitchFamily="18" charset="0"/>
              </a:rPr>
              <a:t> bị </a:t>
            </a:r>
            <a:r>
              <a:rPr lang="en-US" sz="3200" b="1" dirty="0" err="1">
                <a:latin typeface="Times New Roman" panose="02020603050405020304" pitchFamily="18" charset="0"/>
                <a:cs typeface="Times New Roman" panose="02020603050405020304" pitchFamily="18" charset="0"/>
              </a:rPr>
              <a:t>bài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K12online.</a:t>
            </a:r>
          </a:p>
          <a:p>
            <a:pPr algn="just"/>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Tìm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các</a:t>
            </a:r>
            <a:r>
              <a:rPr lang="en-US" sz="3200" b="1" dirty="0">
                <a:latin typeface="Times New Roman" panose="02020603050405020304" pitchFamily="18" charset="0"/>
                <a:cs typeface="Times New Roman" panose="02020603050405020304" pitchFamily="18" charset="0"/>
              </a:rPr>
              <a:t> ví dụ, </a:t>
            </a:r>
            <a:r>
              <a:rPr lang="en-US" sz="3200" b="1" dirty="0" err="1">
                <a:latin typeface="Times New Roman" panose="02020603050405020304" pitchFamily="18" charset="0"/>
                <a:cs typeface="Times New Roman" panose="02020603050405020304" pitchFamily="18" charset="0"/>
              </a:rPr>
              <a:t>việc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làm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góp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nếp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hoa</a:t>
            </a:r>
            <a:r>
              <a:rPr lang="en-US" sz="3200" b="1" dirty="0">
                <a:latin typeface="Times New Roman" panose="02020603050405020304" pitchFamily="18" charset="0"/>
                <a:cs typeface="Times New Roman" panose="02020603050405020304" pitchFamily="18" charset="0"/>
              </a:rPr>
              <a:t>́ ở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cư</a:t>
            </a:r>
            <a:endParaRPr lang="vi-VN" sz="32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2CD36BD-9408-4226-90C5-503494B7B01B}"/>
              </a:ext>
            </a:extLst>
          </p:cNvPr>
          <p:cNvPicPr>
            <a:picLocks noChangeAspect="1"/>
          </p:cNvPicPr>
          <p:nvPr/>
        </p:nvPicPr>
        <p:blipFill>
          <a:blip r:embed="rId3"/>
          <a:stretch>
            <a:fillRect/>
          </a:stretch>
        </p:blipFill>
        <p:spPr>
          <a:xfrm>
            <a:off x="533493" y="135333"/>
            <a:ext cx="1070019" cy="107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88576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D75B42-ED27-4D91-A0D1-A8F02222C83D}"/>
              </a:ext>
            </a:extLst>
          </p:cNvPr>
          <p:cNvPicPr>
            <a:picLocks noChangeAspect="1"/>
          </p:cNvPicPr>
          <p:nvPr/>
        </p:nvPicPr>
        <p:blipFill>
          <a:blip r:embed="rId2"/>
          <a:stretch>
            <a:fillRect/>
          </a:stretch>
        </p:blipFill>
        <p:spPr>
          <a:xfrm>
            <a:off x="0" y="0"/>
            <a:ext cx="12192000" cy="6857999"/>
          </a:xfrm>
          <a:prstGeom prst="rect">
            <a:avLst/>
          </a:prstGeom>
        </p:spPr>
      </p:pic>
      <p:sp>
        <p:nvSpPr>
          <p:cNvPr id="219141" name="Text Box 5"/>
          <p:cNvSpPr txBox="1">
            <a:spLocks noChangeArrowheads="1"/>
          </p:cNvSpPr>
          <p:nvPr/>
        </p:nvSpPr>
        <p:spPr bwMode="auto">
          <a:xfrm>
            <a:off x="2279650" y="5735225"/>
            <a:ext cx="7632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THÁP EIFFEL - PHÁP</a:t>
            </a:r>
          </a:p>
        </p:txBody>
      </p:sp>
      <p:pic>
        <p:nvPicPr>
          <p:cNvPr id="5122" name="Picture 2" descr="Một Pari Thu Nhỏ trong Lòng Thành Phố - Alomuabannhadat.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405" y="139391"/>
            <a:ext cx="7944316" cy="543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958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9141"/>
                                        </p:tgtEl>
                                        <p:attrNameLst>
                                          <p:attrName>style.visibility</p:attrName>
                                        </p:attrNameLst>
                                      </p:cBhvr>
                                      <p:to>
                                        <p:strVal val="visible"/>
                                      </p:to>
                                    </p:set>
                                    <p:animEffect transition="in" filter="barn(inVertical)">
                                      <p:cBhvr>
                                        <p:cTn id="7" dur="500"/>
                                        <p:tgtEl>
                                          <p:spTgt spid="219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A90BC7-60A9-47B2-BDE5-3C98CAFC8476}"/>
              </a:ext>
            </a:extLst>
          </p:cNvPr>
          <p:cNvPicPr>
            <a:picLocks noChangeAspect="1"/>
          </p:cNvPicPr>
          <p:nvPr/>
        </p:nvPicPr>
        <p:blipFill>
          <a:blip r:embed="rId2"/>
          <a:stretch>
            <a:fillRect/>
          </a:stretch>
        </p:blipFill>
        <p:spPr>
          <a:xfrm>
            <a:off x="0" y="0"/>
            <a:ext cx="12191999" cy="6858000"/>
          </a:xfrm>
          <a:prstGeom prst="rect">
            <a:avLst/>
          </a:prstGeom>
        </p:spPr>
      </p:pic>
      <p:pic>
        <p:nvPicPr>
          <p:cNvPr id="4098" name="Picture 2" descr="Cẩm nang du lịch văn hoá cố đô Huế - Baolau.v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110" y="533180"/>
            <a:ext cx="5685890" cy="37905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ở cửa miễn phí nhiều di tích ở cố đô Huế trong ngày lễ Quốc khánh 2/9 |  VTV.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229" y="580364"/>
            <a:ext cx="5663332" cy="37639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19787" y="4742339"/>
            <a:ext cx="551561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CỐ ĐÔ HUẾ - VIỆT NAM</a:t>
            </a:r>
          </a:p>
        </p:txBody>
      </p:sp>
    </p:spTree>
    <p:extLst>
      <p:ext uri="{BB962C8B-B14F-4D97-AF65-F5344CB8AC3E}">
        <p14:creationId xmlns:p14="http://schemas.microsoft.com/office/powerpoint/2010/main" val="1207687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Màu Xanh Phẳng Phim Hoạt Hình Vẽ Tay, Bản đồ Chính Của Taobao, Sản Phẩm  Mẹ Và Bé, Tay Hình nền Vector để tải xuống miễn phí">
            <a:extLst>
              <a:ext uri="{FF2B5EF4-FFF2-40B4-BE49-F238E27FC236}">
                <a16:creationId xmlns:a16="http://schemas.microsoft.com/office/drawing/2014/main" id="{AC149B1D-C0AE-438A-829A-92C1EA7E1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a:extLst>
              <a:ext uri="{FF2B5EF4-FFF2-40B4-BE49-F238E27FC236}">
                <a16:creationId xmlns:a16="http://schemas.microsoft.com/office/drawing/2014/main" id="{62341013-4664-4B66-89A0-2A7E5A447A8B}"/>
              </a:ext>
            </a:extLst>
          </p:cNvPr>
          <p:cNvSpPr/>
          <p:nvPr/>
        </p:nvSpPr>
        <p:spPr>
          <a:xfrm>
            <a:off x="1391477" y="633498"/>
            <a:ext cx="9053515" cy="5216576"/>
          </a:xfrm>
          <a:prstGeom prst="cloud">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 ĐẶT VẤN ĐỀ</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70C0"/>
                </a:solidFill>
                <a:latin typeface="Times New Roman" panose="02020603050405020304" pitchFamily="18" charset="0"/>
                <a:cs typeface="Times New Roman" panose="02020603050405020304" pitchFamily="18" charset="0"/>
              </a:rPr>
              <a:t>Học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sinh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tư</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đọc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tư</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nghiên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cứu</a:t>
            </a:r>
            <a:r>
              <a:rPr lang="en-US" sz="4000" b="1" dirty="0">
                <a:solidFill>
                  <a:srgbClr val="0070C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87458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FFF97E-5A1C-45DD-B27E-7D3BBD7EBF19}"/>
              </a:ext>
            </a:extLst>
          </p:cNvPr>
          <p:cNvPicPr>
            <a:picLocks noChangeAspect="1"/>
          </p:cNvPicPr>
          <p:nvPr/>
        </p:nvPicPr>
        <p:blipFill>
          <a:blip r:embed="rId2"/>
          <a:stretch>
            <a:fillRect/>
          </a:stretch>
        </p:blipFill>
        <p:spPr>
          <a:xfrm>
            <a:off x="0" y="0"/>
            <a:ext cx="12191999" cy="6858000"/>
          </a:xfrm>
          <a:prstGeom prst="rect">
            <a:avLst/>
          </a:prstGeom>
        </p:spPr>
      </p:pic>
      <p:pic>
        <p:nvPicPr>
          <p:cNvPr id="10243" name="Picture 8">
            <a:extLst>
              <a:ext uri="{FF2B5EF4-FFF2-40B4-BE49-F238E27FC236}">
                <a16:creationId xmlns:a16="http://schemas.microsoft.com/office/drawing/2014/main" id="{2BEAF27A-B9FC-4963-9696-ACE4407EB9EC}"/>
              </a:ext>
            </a:extLst>
          </p:cNvPr>
          <p:cNvPicPr>
            <a:picLocks noChangeAspect="1"/>
          </p:cNvPicPr>
          <p:nvPr/>
        </p:nvPicPr>
        <p:blipFill>
          <a:blip r:embed="rId3">
            <a:extLst>
              <a:ext uri="{28A0092B-C50C-407E-A947-70E740481C1C}">
                <a14:useLocalDpi xmlns:a14="http://schemas.microsoft.com/office/drawing/2010/main" val="0"/>
              </a:ext>
            </a:extLst>
          </a:blip>
          <a:srcRect t="13797" b="13797"/>
          <a:stretch>
            <a:fillRect/>
          </a:stretch>
        </p:blipFill>
        <p:spPr bwMode="auto">
          <a:xfrm>
            <a:off x="1801813" y="6637339"/>
            <a:ext cx="6588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5476991-FE56-48A3-A7E2-4CE4D415E75A}"/>
              </a:ext>
            </a:extLst>
          </p:cNvPr>
          <p:cNvSpPr txBox="1"/>
          <p:nvPr/>
        </p:nvSpPr>
        <p:spPr>
          <a:xfrm>
            <a:off x="516834" y="79578"/>
            <a:ext cx="11158331" cy="64781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vi-VN" sz="28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Sau ba mươi năm bôn ba ở nước ngoài học hỏi kinh nghiệm đấu tranh  và tìm đường cứu nước, Bác Hồ đã lãnh đạo nhân dân ta làm cách mạng giải phóng dân tộc thành công. Bác Hồ là tấm gương sáng cho dân tộc bị áp bức trên toàn thế giới noi theo. Năm 1990, UNESCO (Tổ chức Giáo dục, Khoa học và Văn hóa của Liên hợp quốc) đã ra Nghị quyết công nhận Chủ tịch Hồ Chí Minh là Danh nhân văn hóa thế giới. Nghị quyết có đoạn viết: “…Chủ tịch Hồ Chí Minh là một hiện tượng kiệt xuất về quyết tâm của cả một dân tộc, đã cống hiến trọn đời mình cho sự nghiệp giải phóng dân tộc Việt Nam, góp phần vào cuộc đấu tranh chung của của các dân tộc vì hòa bình, độc lập dân tộc, dân chủ và tiến bộ”.</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1CB678-2FC0-4120-A190-F338A2E0C25B}"/>
              </a:ext>
            </a:extLst>
          </p:cNvPr>
          <p:cNvPicPr>
            <a:picLocks noChangeAspect="1"/>
          </p:cNvPicPr>
          <p:nvPr/>
        </p:nvPicPr>
        <p:blipFill>
          <a:blip r:embed="rId2"/>
          <a:stretch>
            <a:fillRect/>
          </a:stretch>
        </p:blipFill>
        <p:spPr>
          <a:xfrm>
            <a:off x="0" y="0"/>
            <a:ext cx="12191999" cy="6858000"/>
          </a:xfrm>
          <a:prstGeom prst="rect">
            <a:avLst/>
          </a:prstGeom>
        </p:spPr>
      </p:pic>
      <p:pic>
        <p:nvPicPr>
          <p:cNvPr id="10243" name="Picture 8">
            <a:extLst>
              <a:ext uri="{FF2B5EF4-FFF2-40B4-BE49-F238E27FC236}">
                <a16:creationId xmlns:a16="http://schemas.microsoft.com/office/drawing/2014/main" id="{2BEAF27A-B9FC-4963-9696-ACE4407EB9EC}"/>
              </a:ext>
            </a:extLst>
          </p:cNvPr>
          <p:cNvPicPr>
            <a:picLocks noChangeAspect="1"/>
          </p:cNvPicPr>
          <p:nvPr/>
        </p:nvPicPr>
        <p:blipFill>
          <a:blip r:embed="rId3">
            <a:extLst>
              <a:ext uri="{28A0092B-C50C-407E-A947-70E740481C1C}">
                <a14:useLocalDpi xmlns:a14="http://schemas.microsoft.com/office/drawing/2010/main" val="0"/>
              </a:ext>
            </a:extLst>
          </a:blip>
          <a:srcRect t="13797" b="13797"/>
          <a:stretch>
            <a:fillRect/>
          </a:stretch>
        </p:blipFill>
        <p:spPr bwMode="auto">
          <a:xfrm>
            <a:off x="1801813" y="6637339"/>
            <a:ext cx="6588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5476991-FE56-48A3-A7E2-4CE4D415E75A}"/>
              </a:ext>
            </a:extLst>
          </p:cNvPr>
          <p:cNvSpPr txBox="1"/>
          <p:nvPr/>
        </p:nvSpPr>
        <p:spPr>
          <a:xfrm>
            <a:off x="516834" y="186152"/>
            <a:ext cx="11158331" cy="64781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Việt Nam có những di sản được công nhận là di sản văn hóa thế giới như: Cố đô Huế, Phố cổ Hội An, Vịnh Hạ Long, Thánh địa Mĩ Sơn, Vườn Quốc gia Phong Nha – Kẻ Bàng, Nhã nhạc Cung Đình Huế…</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3.</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Nền kinh tế Trung Quốc đang trỗi dậy mạnh mẽ. Những năm cuối thế kỉ XX – đầu thế kỉ XXI, Trung Quốc là nước có tốc độ phát triển kinh tế vào loại nhanh nhất thế giới và có sức c</a:t>
            </a:r>
            <a:r>
              <a:rPr lang="en-US" sz="2800" dirty="0" err="1">
                <a:solidFill>
                  <a:prstClr val="black"/>
                </a:solidFill>
                <a:latin typeface="Times New Roman" panose="02020603050405020304" pitchFamily="18" charset="0"/>
              </a:rPr>
              <a:t>ạnh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tranh cao nhất khu vực. Trung Quốc đạt được những thành tựu đó một phần quan trọng là nhờ mở rộng quan hệ và học tập kinh nghiệm của các nước khác, như cử ng đi du học nước ngoài – cách làm từng được Nhật Bản áp dụng thành công; phát triển các ngành công nghiệp mới có nhiều triển vọng như của Hàn Quốc…</a:t>
            </a:r>
          </a:p>
        </p:txBody>
      </p:sp>
    </p:spTree>
    <p:extLst>
      <p:ext uri="{BB962C8B-B14F-4D97-AF65-F5344CB8AC3E}">
        <p14:creationId xmlns:p14="http://schemas.microsoft.com/office/powerpoint/2010/main" val="717555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B39CCD-623A-43CA-B372-50E21E39DFCA}"/>
              </a:ext>
            </a:extLst>
          </p:cNvPr>
          <p:cNvPicPr>
            <a:picLocks noChangeAspect="1"/>
          </p:cNvPicPr>
          <p:nvPr/>
        </p:nvPicPr>
        <p:blipFill>
          <a:blip r:embed="rId2"/>
          <a:stretch>
            <a:fillRect/>
          </a:stretch>
        </p:blipFill>
        <p:spPr>
          <a:xfrm>
            <a:off x="0" y="0"/>
            <a:ext cx="12191999" cy="6858000"/>
          </a:xfrm>
          <a:prstGeom prst="rect">
            <a:avLst/>
          </a:prstGeom>
        </p:spPr>
      </p:pic>
      <p:pic>
        <p:nvPicPr>
          <p:cNvPr id="10243" name="Picture 8">
            <a:extLst>
              <a:ext uri="{FF2B5EF4-FFF2-40B4-BE49-F238E27FC236}">
                <a16:creationId xmlns:a16="http://schemas.microsoft.com/office/drawing/2014/main" id="{2BEAF27A-B9FC-4963-9696-ACE4407EB9EC}"/>
              </a:ext>
            </a:extLst>
          </p:cNvPr>
          <p:cNvPicPr>
            <a:picLocks noChangeAspect="1"/>
          </p:cNvPicPr>
          <p:nvPr/>
        </p:nvPicPr>
        <p:blipFill>
          <a:blip r:embed="rId3">
            <a:extLst>
              <a:ext uri="{28A0092B-C50C-407E-A947-70E740481C1C}">
                <a14:useLocalDpi xmlns:a14="http://schemas.microsoft.com/office/drawing/2010/main" val="0"/>
              </a:ext>
            </a:extLst>
          </a:blip>
          <a:srcRect t="13797" b="13797"/>
          <a:stretch>
            <a:fillRect/>
          </a:stretch>
        </p:blipFill>
        <p:spPr bwMode="auto">
          <a:xfrm>
            <a:off x="1801813" y="6637339"/>
            <a:ext cx="6588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5476991-FE56-48A3-A7E2-4CE4D415E75A}"/>
              </a:ext>
            </a:extLst>
          </p:cNvPr>
          <p:cNvSpPr txBox="1"/>
          <p:nvPr/>
        </p:nvSpPr>
        <p:spPr>
          <a:xfrm>
            <a:off x="583438" y="185643"/>
            <a:ext cx="11158331" cy="95410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spcBef>
                <a:spcPct val="0"/>
              </a:spcBef>
              <a:buFontTx/>
              <a:buNone/>
            </a:pPr>
            <a:r>
              <a:rPr lang="en-US" altLang="vi-VN" sz="2800" b="1" i="1" u="sng" dirty="0" err="1">
                <a:solidFill>
                  <a:srgbClr val="FF0000"/>
                </a:solidFill>
                <a:latin typeface="Times New Roman" panose="02020603050405020304" pitchFamily="18" charset="0"/>
                <a:cs typeface="Times New Roman" panose="02020603050405020304" pitchFamily="18" charset="0"/>
              </a:rPr>
              <a:t>Học</a:t>
            </a:r>
            <a:r>
              <a:rPr lang="en-US" altLang="vi-VN" sz="2800" b="1" i="1" u="sng" dirty="0">
                <a:solidFill>
                  <a:srgbClr val="FF0000"/>
                </a:solidFill>
                <a:latin typeface="Times New Roman" panose="02020603050405020304" pitchFamily="18" charset="0"/>
                <a:cs typeface="Times New Roman" panose="02020603050405020304" pitchFamily="18" charset="0"/>
              </a:rPr>
              <a:t> </a:t>
            </a:r>
            <a:r>
              <a:rPr lang="en-US" altLang="vi-VN" sz="2800" b="1" i="1" u="sng" dirty="0" err="1">
                <a:solidFill>
                  <a:srgbClr val="FF0000"/>
                </a:solidFill>
                <a:latin typeface="Times New Roman" panose="02020603050405020304" pitchFamily="18" charset="0"/>
                <a:cs typeface="Times New Roman" panose="02020603050405020304" pitchFamily="18" charset="0"/>
              </a:rPr>
              <a:t>sinh</a:t>
            </a:r>
            <a:r>
              <a:rPr lang="en-US" altLang="vi-VN" sz="2800" b="1" i="1" u="sng" dirty="0">
                <a:solidFill>
                  <a:srgbClr val="FF0000"/>
                </a:solidFill>
                <a:latin typeface="Times New Roman" panose="02020603050405020304" pitchFamily="18" charset="0"/>
                <a:cs typeface="Times New Roman" panose="02020603050405020304" pitchFamily="18" charset="0"/>
              </a:rPr>
              <a:t> </a:t>
            </a:r>
            <a:r>
              <a:rPr lang="en-US" altLang="vi-VN" sz="2800" b="1" i="1" u="sng" dirty="0" err="1">
                <a:solidFill>
                  <a:srgbClr val="FF0000"/>
                </a:solidFill>
                <a:latin typeface="Times New Roman" panose="02020603050405020304" pitchFamily="18" charset="0"/>
                <a:cs typeface="Times New Roman" panose="02020603050405020304" pitchFamily="18" charset="0"/>
              </a:rPr>
              <a:t>tra</a:t>
            </a:r>
            <a:r>
              <a:rPr lang="en-US" altLang="vi-VN" sz="2800" b="1" i="1" u="sng" dirty="0">
                <a:solidFill>
                  <a:srgbClr val="FF0000"/>
                </a:solidFill>
                <a:latin typeface="Times New Roman" panose="02020603050405020304" pitchFamily="18" charset="0"/>
                <a:cs typeface="Times New Roman" panose="02020603050405020304" pitchFamily="18" charset="0"/>
              </a:rPr>
              <a:t>̉ </a:t>
            </a:r>
            <a:r>
              <a:rPr lang="en-US" altLang="vi-VN" sz="2800" b="1" i="1" u="sng" dirty="0" err="1">
                <a:solidFill>
                  <a:srgbClr val="FF0000"/>
                </a:solidFill>
                <a:latin typeface="Times New Roman" panose="02020603050405020304" pitchFamily="18" charset="0"/>
                <a:cs typeface="Times New Roman" panose="02020603050405020304" pitchFamily="18" charset="0"/>
              </a:rPr>
              <a:t>lời</a:t>
            </a:r>
            <a:r>
              <a:rPr lang="en-US" altLang="vi-VN" sz="2800" b="1" i="1" u="sng" dirty="0">
                <a:solidFill>
                  <a:srgbClr val="FF0000"/>
                </a:solidFill>
                <a:latin typeface="Times New Roman" panose="02020603050405020304" pitchFamily="18" charset="0"/>
                <a:cs typeface="Times New Roman" panose="02020603050405020304" pitchFamily="18" charset="0"/>
              </a:rPr>
              <a:t> </a:t>
            </a:r>
            <a:r>
              <a:rPr lang="en-US" altLang="vi-VN" sz="2800" b="1" i="1" u="sng" dirty="0" err="1">
                <a:solidFill>
                  <a:srgbClr val="FF0000"/>
                </a:solidFill>
                <a:latin typeface="Times New Roman" panose="02020603050405020304" pitchFamily="18" charset="0"/>
                <a:cs typeface="Times New Roman" panose="02020603050405020304" pitchFamily="18" charset="0"/>
              </a:rPr>
              <a:t>câu</a:t>
            </a:r>
            <a:r>
              <a:rPr lang="en-US" altLang="vi-VN" sz="2800" b="1" i="1" u="sng" dirty="0">
                <a:solidFill>
                  <a:srgbClr val="FF0000"/>
                </a:solidFill>
                <a:latin typeface="Times New Roman" panose="02020603050405020304" pitchFamily="18" charset="0"/>
                <a:cs typeface="Times New Roman" panose="02020603050405020304" pitchFamily="18" charset="0"/>
              </a:rPr>
              <a:t> </a:t>
            </a:r>
            <a:r>
              <a:rPr lang="en-US" altLang="vi-VN" sz="2800" b="1" i="1" u="sng" dirty="0" err="1">
                <a:solidFill>
                  <a:srgbClr val="FF0000"/>
                </a:solidFill>
                <a:latin typeface="Times New Roman" panose="02020603050405020304" pitchFamily="18" charset="0"/>
                <a:cs typeface="Times New Roman" panose="02020603050405020304" pitchFamily="18" charset="0"/>
              </a:rPr>
              <a:t>hỏi</a:t>
            </a:r>
            <a:r>
              <a:rPr lang="en-US" altLang="vi-VN" sz="2800" b="1" i="1" u="sng" dirty="0">
                <a:solidFill>
                  <a:srgbClr val="FF0000"/>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vi-VN" sz="2800" b="1" i="1" dirty="0">
                <a:solidFill>
                  <a:srgbClr val="FF0000"/>
                </a:solidFill>
                <a:latin typeface="Times New Roman" panose="02020603050405020304" pitchFamily="18" charset="0"/>
                <a:cs typeface="Times New Roman" panose="02020603050405020304" pitchFamily="18" charset="0"/>
              </a:rPr>
              <a:t>1</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Vì</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sao</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Bác</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Hồ</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được</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công</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nhận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là</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danh</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nhân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văn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hoá</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thế</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giới</a:t>
            </a:r>
            <a:r>
              <a:rPr lang="en-US" altLang="vi-VN" sz="2800" b="1" dirty="0">
                <a:solidFill>
                  <a:srgbClr val="FF0000"/>
                </a:solidFill>
                <a:latin typeface="Times New Roman" panose="02020603050405020304" pitchFamily="18" charset="0"/>
                <a:cs typeface="Times New Roman" panose="02020603050405020304" pitchFamily="18" charset="0"/>
              </a:rPr>
              <a:t>?</a:t>
            </a:r>
          </a:p>
        </p:txBody>
      </p:sp>
      <p:sp>
        <p:nvSpPr>
          <p:cNvPr id="5" name="Rectangle 3">
            <a:extLst>
              <a:ext uri="{FF2B5EF4-FFF2-40B4-BE49-F238E27FC236}">
                <a16:creationId xmlns:a16="http://schemas.microsoft.com/office/drawing/2014/main" id="{F305C366-62F5-4167-B4FC-E38B193798C9}"/>
              </a:ext>
            </a:extLst>
          </p:cNvPr>
          <p:cNvSpPr txBox="1">
            <a:spLocks noChangeArrowheads="1"/>
          </p:cNvSpPr>
          <p:nvPr/>
        </p:nvSpPr>
        <p:spPr>
          <a:xfrm>
            <a:off x="583438" y="1360556"/>
            <a:ext cx="11291540" cy="1761747"/>
          </a:xfrm>
          <a:prstGeom prst="rect">
            <a:avLst/>
          </a:prstGeom>
        </p:spPr>
        <p:style>
          <a:lnRef idx="2">
            <a:schemeClr val="accent2"/>
          </a:lnRef>
          <a:fillRef idx="1">
            <a:schemeClr val="lt1"/>
          </a:fillRef>
          <a:effectRef idx="0">
            <a:schemeClr val="accent2"/>
          </a:effectRef>
          <a:fontRef idx="minor">
            <a:schemeClr val="dk1"/>
          </a:fontRef>
        </p:style>
        <p:txBody>
          <a:bodyPr vert="horz" lIns="91434" tIns="45717" rIns="91434" bIns="4571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912813">
              <a:defRPr/>
            </a:pP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suốt</a:t>
            </a:r>
            <a:r>
              <a:rPr lang="en-US" sz="2400" dirty="0">
                <a:latin typeface="Times New Roman" pitchFamily="18" charset="0"/>
                <a:cs typeface="Times New Roman" pitchFamily="18" charset="0"/>
              </a:rPr>
              <a:t> 30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a:p>
            <a:pPr algn="just" defTabSz="912813">
              <a:defRPr/>
            </a:pP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tộc</a:t>
            </a:r>
            <a:r>
              <a:rPr lang="en-US" sz="2400" dirty="0">
                <a:latin typeface="Times New Roman" pitchFamily="18" charset="0"/>
                <a:cs typeface="Times New Roman" pitchFamily="18" charset="0"/>
              </a:rPr>
              <a:t>. </a:t>
            </a:r>
          </a:p>
          <a:p>
            <a:pPr algn="just" defTabSz="912813">
              <a:defRPr/>
            </a:pP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a:t>
            </a:r>
          </a:p>
        </p:txBody>
      </p:sp>
      <p:sp>
        <p:nvSpPr>
          <p:cNvPr id="7" name="TextBox 6">
            <a:extLst>
              <a:ext uri="{FF2B5EF4-FFF2-40B4-BE49-F238E27FC236}">
                <a16:creationId xmlns:a16="http://schemas.microsoft.com/office/drawing/2014/main" id="{47049BA1-6549-47AE-8C37-9577DB1DFA00}"/>
              </a:ext>
            </a:extLst>
          </p:cNvPr>
          <p:cNvSpPr txBox="1"/>
          <p:nvPr/>
        </p:nvSpPr>
        <p:spPr>
          <a:xfrm>
            <a:off x="516833" y="3163510"/>
            <a:ext cx="11476823"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kumimoji="0" lang="en-US" altLang="vi-VN"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a:t>
            </a:r>
            <a:r>
              <a:rPr kumimoji="0" lang="en-US" altLang="vi-VN" sz="28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Việt</a:t>
            </a:r>
            <a:r>
              <a:rPr kumimoji="0" lang="en-US" altLang="vi-VN"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Nam </a:t>
            </a:r>
            <a:r>
              <a:rPr kumimoji="0" lang="en-US" altLang="vi-VN" sz="28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altLang="vi-VN"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altLang="vi-VN"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US" altLang="vi-VN"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đóng</a:t>
            </a:r>
            <a:r>
              <a:rPr kumimoji="0" lang="en-US" altLang="vi-VN"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góp</a:t>
            </a:r>
            <a:r>
              <a:rPr kumimoji="0" lang="en-US" altLang="vi-VN"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đáng</a:t>
            </a:r>
            <a:r>
              <a:rPr kumimoji="0" lang="en-US" altLang="vi-VN"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tự</a:t>
            </a:r>
            <a:r>
              <a:rPr kumimoji="0" lang="en-US" altLang="vi-VN"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hào</a:t>
            </a:r>
            <a:r>
              <a:rPr kumimoji="0" lang="en-US" altLang="vi-VN"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nào</a:t>
            </a:r>
            <a:r>
              <a:rPr kumimoji="0" lang="en-US" altLang="vi-VN"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vào</a:t>
            </a:r>
            <a:r>
              <a:rPr kumimoji="0" lang="en-US" altLang="vi-VN"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nền</a:t>
            </a:r>
            <a:r>
              <a:rPr kumimoji="0" lang="en-US" altLang="vi-VN"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altLang="vi-VN"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hóa</a:t>
            </a:r>
            <a:r>
              <a:rPr kumimoji="0" lang="en-US" altLang="vi-VN"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thế</a:t>
            </a:r>
            <a:r>
              <a:rPr kumimoji="0" lang="en-US" altLang="vi-VN"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giới</a:t>
            </a:r>
            <a:r>
              <a:rPr kumimoji="0" lang="en-US" altLang="vi-VN"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lang="en-US" sz="2800" dirty="0"/>
          </a:p>
        </p:txBody>
      </p:sp>
      <p:sp>
        <p:nvSpPr>
          <p:cNvPr id="9" name="Rectangle 9">
            <a:extLst>
              <a:ext uri="{FF2B5EF4-FFF2-40B4-BE49-F238E27FC236}">
                <a16:creationId xmlns:a16="http://schemas.microsoft.com/office/drawing/2014/main" id="{00A10B3B-56A4-4800-A304-3F89D3B41901}"/>
              </a:ext>
            </a:extLst>
          </p:cNvPr>
          <p:cNvSpPr>
            <a:spLocks noChangeArrowheads="1"/>
          </p:cNvSpPr>
          <p:nvPr/>
        </p:nvSpPr>
        <p:spPr bwMode="auto">
          <a:xfrm>
            <a:off x="2702257" y="3587207"/>
            <a:ext cx="8581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dirty="0">
                <a:latin typeface="Times New Roman" panose="02020603050405020304" pitchFamily="18" charset="0"/>
                <a:cs typeface="Times New Roman" panose="02020603050405020304" pitchFamily="18" charset="0"/>
              </a:rPr>
              <a:t>Di </a:t>
            </a:r>
            <a:r>
              <a:rPr lang="en-US" altLang="vi-VN" sz="2800" dirty="0" err="1">
                <a:latin typeface="Times New Roman" panose="02020603050405020304" pitchFamily="18" charset="0"/>
                <a:cs typeface="Times New Roman" panose="02020603050405020304" pitchFamily="18" charset="0"/>
              </a:rPr>
              <a:t>sản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văn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hóa</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các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danh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nhân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văn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hóa</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các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vị</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tướng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tài</a:t>
            </a:r>
            <a:r>
              <a:rPr lang="en-US" altLang="vi-VN" sz="2800" dirty="0">
                <a:latin typeface="Times New Roman" panose="02020603050405020304" pitchFamily="18" charset="0"/>
                <a:cs typeface="Times New Roman" panose="02020603050405020304" pitchFamily="18" charset="0"/>
              </a:rPr>
              <a:t>…</a:t>
            </a:r>
          </a:p>
        </p:txBody>
      </p:sp>
      <p:sp>
        <p:nvSpPr>
          <p:cNvPr id="3" name="Arrow: Right 2">
            <a:extLst>
              <a:ext uri="{FF2B5EF4-FFF2-40B4-BE49-F238E27FC236}">
                <a16:creationId xmlns:a16="http://schemas.microsoft.com/office/drawing/2014/main" id="{79E5FA10-4A43-4BE9-9D9F-25D68221CF22}"/>
              </a:ext>
            </a:extLst>
          </p:cNvPr>
          <p:cNvSpPr/>
          <p:nvPr/>
        </p:nvSpPr>
        <p:spPr>
          <a:xfrm>
            <a:off x="1999892" y="3730045"/>
            <a:ext cx="586853" cy="31815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EF5AFF-BD06-404E-B373-962CC6B11295}"/>
              </a:ext>
            </a:extLst>
          </p:cNvPr>
          <p:cNvSpPr>
            <a:spLocks noChangeArrowheads="1"/>
          </p:cNvSpPr>
          <p:nvPr/>
        </p:nvSpPr>
        <p:spPr bwMode="auto">
          <a:xfrm>
            <a:off x="510281" y="4235543"/>
            <a:ext cx="11483375" cy="954101"/>
          </a:xfrm>
          <a:prstGeom prst="rect">
            <a:avLst/>
          </a:prstGeom>
          <a:ln/>
        </p:spPr>
        <p:style>
          <a:lnRef idx="2">
            <a:schemeClr val="accent6"/>
          </a:lnRef>
          <a:fillRef idx="1">
            <a:schemeClr val="lt1"/>
          </a:fillRef>
          <a:effectRef idx="0">
            <a:schemeClr val="accent6"/>
          </a:effectRef>
          <a:fontRef idx="minor">
            <a:schemeClr val="dk1"/>
          </a:fontRef>
        </p:style>
        <p:txBody>
          <a:bodyPr wrap="square" lIns="91434" tIns="45717" rIns="91434" bIns="45717">
            <a:spAutoFit/>
          </a:bodyPr>
          <a:lstStyle>
            <a:lvl1pPr defTabSz="9128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defRPr/>
            </a:pPr>
            <a:r>
              <a:rPr lang="en-US" sz="2800" b="1" dirty="0">
                <a:solidFill>
                  <a:srgbClr val="FF0000"/>
                </a:solidFill>
                <a:latin typeface="Times New Roman" pitchFamily="18" charset="0"/>
              </a:rPr>
              <a:t>3. </a:t>
            </a:r>
            <a:r>
              <a:rPr lang="en-US" sz="2800" b="1" dirty="0" err="1">
                <a:solidFill>
                  <a:srgbClr val="FF0000"/>
                </a:solidFill>
                <a:latin typeface="Times New Roman" pitchFamily="18" charset="0"/>
              </a:rPr>
              <a:t>Hãy</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cho</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biêt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lí</a:t>
            </a:r>
            <a:r>
              <a:rPr lang="en-US" sz="2800" b="1" dirty="0">
                <a:solidFill>
                  <a:srgbClr val="FF0000"/>
                </a:solidFill>
                <a:latin typeface="Times New Roman" pitchFamily="18" charset="0"/>
              </a:rPr>
              <a:t> do </a:t>
            </a:r>
            <a:r>
              <a:rPr lang="en-US" sz="2800" b="1" dirty="0" err="1">
                <a:solidFill>
                  <a:srgbClr val="FF0000"/>
                </a:solidFill>
                <a:latin typeface="Times New Roman" pitchFamily="18" charset="0"/>
              </a:rPr>
              <a:t>quan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trọng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nào</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khiến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nền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kinh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tê</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Trung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Quốc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trỗi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dậy</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mạnh</a:t>
            </a:r>
            <a:r>
              <a:rPr lang="en-US" sz="2800" b="1" dirty="0">
                <a:solidFill>
                  <a:srgbClr val="FF0000"/>
                </a:solidFill>
                <a:latin typeface="Times New Roman" pitchFamily="18" charset="0"/>
              </a:rPr>
              <a:t> mẽ?</a:t>
            </a:r>
          </a:p>
        </p:txBody>
      </p:sp>
      <p:sp>
        <p:nvSpPr>
          <p:cNvPr id="11" name="Rectangle 4">
            <a:extLst>
              <a:ext uri="{FF2B5EF4-FFF2-40B4-BE49-F238E27FC236}">
                <a16:creationId xmlns:a16="http://schemas.microsoft.com/office/drawing/2014/main" id="{66681E4B-6140-4674-B5D9-DCEAAA8BE22D}"/>
              </a:ext>
            </a:extLst>
          </p:cNvPr>
          <p:cNvSpPr>
            <a:spLocks noChangeArrowheads="1"/>
          </p:cNvSpPr>
          <p:nvPr/>
        </p:nvSpPr>
        <p:spPr bwMode="auto">
          <a:xfrm>
            <a:off x="2833052" y="5223606"/>
            <a:ext cx="8775510" cy="1600432"/>
          </a:xfrm>
          <a:prstGeom prst="rect">
            <a:avLst/>
          </a:prstGeom>
          <a:ln/>
        </p:spPr>
        <p:style>
          <a:lnRef idx="2">
            <a:schemeClr val="accent6"/>
          </a:lnRef>
          <a:fillRef idx="1">
            <a:schemeClr val="lt1"/>
          </a:fillRef>
          <a:effectRef idx="0">
            <a:schemeClr val="accent6"/>
          </a:effectRef>
          <a:fontRef idx="minor">
            <a:schemeClr val="dk1"/>
          </a:fontRef>
        </p:style>
        <p:txBody>
          <a:bodyPr wrap="square" lIns="91434" tIns="45717" rIns="91434" bIns="45717">
            <a:spAutoFit/>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600"/>
              </a:spcAft>
              <a:defRPr/>
            </a:pPr>
            <a:r>
              <a:rPr lang="en-US" altLang="vi-VN" sz="3200" dirty="0">
                <a:latin typeface="Times New Roman" panose="02020603050405020304" pitchFamily="18" charset="0"/>
              </a:rPr>
              <a:t>   </a:t>
            </a:r>
            <a:r>
              <a:rPr lang="en-US" altLang="vi-VN" sz="2800" dirty="0">
                <a:latin typeface="Times New Roman" panose="02020603050405020304" pitchFamily="18" charset="0"/>
              </a:rPr>
              <a:t>- Trung </a:t>
            </a:r>
            <a:r>
              <a:rPr lang="en-US" altLang="vi-VN" sz="2800" dirty="0" err="1">
                <a:latin typeface="Times New Roman" panose="02020603050405020304" pitchFamily="18" charset="0"/>
              </a:rPr>
              <a:t>Quốc</a:t>
            </a:r>
            <a:r>
              <a:rPr lang="en-US" altLang="vi-VN" sz="2800" dirty="0">
                <a:latin typeface="Times New Roman" panose="02020603050405020304" pitchFamily="18" charset="0"/>
              </a:rPr>
              <a:t> mở </a:t>
            </a:r>
            <a:r>
              <a:rPr lang="en-US" altLang="vi-VN" sz="2800" dirty="0" err="1">
                <a:latin typeface="Times New Roman" panose="02020603050405020304" pitchFamily="18" charset="0"/>
              </a:rPr>
              <a:t>rộng</a:t>
            </a:r>
            <a:r>
              <a:rPr lang="en-US" altLang="vi-VN" sz="2800" dirty="0">
                <a:latin typeface="Times New Roman" panose="02020603050405020304" pitchFamily="18" charset="0"/>
              </a:rPr>
              <a:t> quan hệ </a:t>
            </a:r>
            <a:r>
              <a:rPr lang="en-US" altLang="vi-VN" sz="2800" dirty="0" err="1">
                <a:latin typeface="Times New Roman" panose="02020603050405020304" pitchFamily="18" charset="0"/>
              </a:rPr>
              <a:t>mạnh</a:t>
            </a:r>
            <a:r>
              <a:rPr lang="en-US" altLang="vi-VN" sz="2800" dirty="0">
                <a:latin typeface="Times New Roman" panose="02020603050405020304" pitchFamily="18" charset="0"/>
              </a:rPr>
              <a:t> mẽ </a:t>
            </a:r>
            <a:r>
              <a:rPr lang="en-US" altLang="vi-VN" sz="2800" dirty="0" err="1">
                <a:latin typeface="Times New Roman" panose="02020603050405020304" pitchFamily="18" charset="0"/>
              </a:rPr>
              <a:t>với</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các</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nước</a:t>
            </a:r>
            <a:r>
              <a:rPr lang="en-US" altLang="vi-VN" sz="2800" dirty="0">
                <a:latin typeface="Times New Roman" panose="02020603050405020304" pitchFamily="18" charset="0"/>
              </a:rPr>
              <a:t>.</a:t>
            </a:r>
          </a:p>
          <a:p>
            <a:pPr algn="just">
              <a:spcAft>
                <a:spcPts val="600"/>
              </a:spcAft>
              <a:defRPr/>
            </a:pPr>
            <a:r>
              <a:rPr lang="en-US" altLang="vi-VN" sz="2800" dirty="0">
                <a:latin typeface="Times New Roman" panose="02020603050405020304" pitchFamily="18" charset="0"/>
              </a:rPr>
              <a:t>   - </a:t>
            </a:r>
            <a:r>
              <a:rPr lang="en-US" altLang="vi-VN" sz="2800" dirty="0" err="1">
                <a:latin typeface="Times New Roman" panose="02020603050405020304" pitchFamily="18" charset="0"/>
              </a:rPr>
              <a:t>Học</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tập</a:t>
            </a:r>
            <a:r>
              <a:rPr lang="en-US" altLang="vi-VN" sz="2800" dirty="0">
                <a:latin typeface="Times New Roman" panose="02020603050405020304" pitchFamily="18" charset="0"/>
              </a:rPr>
              <a:t> kinh </a:t>
            </a:r>
            <a:r>
              <a:rPr lang="en-US" altLang="vi-VN" sz="2800" dirty="0" err="1">
                <a:latin typeface="Times New Roman" panose="02020603050405020304" pitchFamily="18" charset="0"/>
              </a:rPr>
              <a:t>nghiệm</a:t>
            </a:r>
            <a:r>
              <a:rPr lang="en-US" altLang="vi-VN" sz="2800" dirty="0">
                <a:latin typeface="Times New Roman" panose="02020603050405020304" pitchFamily="18" charset="0"/>
              </a:rPr>
              <a:t> các </a:t>
            </a:r>
            <a:r>
              <a:rPr lang="en-US" altLang="vi-VN" sz="2800" dirty="0" err="1">
                <a:latin typeface="Times New Roman" panose="02020603050405020304" pitchFamily="18" charset="0"/>
              </a:rPr>
              <a:t>nước</a:t>
            </a:r>
            <a:r>
              <a:rPr lang="en-US" altLang="vi-VN" sz="2800" dirty="0">
                <a:latin typeface="Times New Roman" panose="02020603050405020304" pitchFamily="18" charset="0"/>
              </a:rPr>
              <a:t> khác, cử người du học.</a:t>
            </a:r>
          </a:p>
          <a:p>
            <a:pPr algn="just">
              <a:spcAft>
                <a:spcPts val="600"/>
              </a:spcAft>
              <a:defRPr/>
            </a:pPr>
            <a:r>
              <a:rPr lang="en-US" altLang="vi-VN" sz="2800" dirty="0">
                <a:latin typeface="Times New Roman" panose="02020603050405020304" pitchFamily="18" charset="0"/>
              </a:rPr>
              <a:t>   - Phát </a:t>
            </a:r>
            <a:r>
              <a:rPr lang="en-US" altLang="vi-VN" sz="2800" dirty="0" err="1">
                <a:latin typeface="Times New Roman" panose="02020603050405020304" pitchFamily="18" charset="0"/>
              </a:rPr>
              <a:t>triển</a:t>
            </a:r>
            <a:r>
              <a:rPr lang="en-US" altLang="vi-VN" sz="2800" dirty="0">
                <a:latin typeface="Times New Roman" panose="02020603050405020304" pitchFamily="18" charset="0"/>
              </a:rPr>
              <a:t> các ngành công </a:t>
            </a:r>
            <a:r>
              <a:rPr lang="en-US" altLang="vi-VN" sz="2800" dirty="0" err="1">
                <a:latin typeface="Times New Roman" panose="02020603050405020304" pitchFamily="18" charset="0"/>
              </a:rPr>
              <a:t>nghiệp</a:t>
            </a:r>
            <a:r>
              <a:rPr lang="en-US" altLang="vi-VN" sz="2800" dirty="0">
                <a:latin typeface="Times New Roman" panose="02020603050405020304" pitchFamily="18" charset="0"/>
              </a:rPr>
              <a:t> </a:t>
            </a:r>
            <a:r>
              <a:rPr lang="en-US" altLang="vi-VN" sz="2800" dirty="0" err="1">
                <a:latin typeface="Times New Roman" panose="02020603050405020304" pitchFamily="18" charset="0"/>
              </a:rPr>
              <a:t>mới</a:t>
            </a:r>
            <a:r>
              <a:rPr lang="en-US" altLang="vi-VN" sz="2800" dirty="0">
                <a:latin typeface="Times New Roman" panose="02020603050405020304" pitchFamily="18" charset="0"/>
              </a:rPr>
              <a:t>.</a:t>
            </a:r>
          </a:p>
        </p:txBody>
      </p:sp>
      <p:pic>
        <p:nvPicPr>
          <p:cNvPr id="6" name="Picture 5">
            <a:extLst>
              <a:ext uri="{FF2B5EF4-FFF2-40B4-BE49-F238E27FC236}">
                <a16:creationId xmlns:a16="http://schemas.microsoft.com/office/drawing/2014/main" id="{33A309C9-87B2-422F-AB74-330175CBC367}"/>
              </a:ext>
            </a:extLst>
          </p:cNvPr>
          <p:cNvPicPr>
            <a:picLocks noChangeAspect="1"/>
          </p:cNvPicPr>
          <p:nvPr/>
        </p:nvPicPr>
        <p:blipFill>
          <a:blip r:embed="rId4"/>
          <a:stretch>
            <a:fillRect/>
          </a:stretch>
        </p:blipFill>
        <p:spPr>
          <a:xfrm>
            <a:off x="583438" y="5246181"/>
            <a:ext cx="1512780" cy="1493965"/>
          </a:xfrm>
          <a:prstGeom prst="rect">
            <a:avLst/>
          </a:prstGeom>
        </p:spPr>
      </p:pic>
    </p:spTree>
    <p:extLst>
      <p:ext uri="{BB962C8B-B14F-4D97-AF65-F5344CB8AC3E}">
        <p14:creationId xmlns:p14="http://schemas.microsoft.com/office/powerpoint/2010/main" val="1205519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3"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1301</TotalTime>
  <Words>1690</Words>
  <Application>Microsoft Office PowerPoint</Application>
  <PresentationFormat>Widescreen</PresentationFormat>
  <Paragraphs>109</Paragraphs>
  <Slides>31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Trọng Tâm</dc:creator>
  <cp:lastModifiedBy>Lê  Trọng Tâm</cp:lastModifiedBy>
  <cp:revision>24</cp:revision>
  <dcterms:created xsi:type="dcterms:W3CDTF">2021-09-17T14:53:01Z</dcterms:created>
  <dcterms:modified xsi:type="dcterms:W3CDTF">2021-10-17T13:51:22Z</dcterms:modified>
</cp:coreProperties>
</file>