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87" r:id="rId4"/>
    <p:sldId id="356" r:id="rId5"/>
    <p:sldId id="281" r:id="rId6"/>
    <p:sldId id="282" r:id="rId7"/>
    <p:sldId id="539" r:id="rId8"/>
    <p:sldId id="259" r:id="rId9"/>
    <p:sldId id="531" r:id="rId10"/>
    <p:sldId id="263" r:id="rId11"/>
    <p:sldId id="315" r:id="rId12"/>
    <p:sldId id="543" r:id="rId13"/>
    <p:sldId id="544" r:id="rId14"/>
    <p:sldId id="545" r:id="rId15"/>
    <p:sldId id="349" r:id="rId16"/>
    <p:sldId id="353" r:id="rId17"/>
    <p:sldId id="290" r:id="rId18"/>
    <p:sldId id="350" r:id="rId19"/>
    <p:sldId id="354" r:id="rId20"/>
    <p:sldId id="270" r:id="rId21"/>
    <p:sldId id="299" r:id="rId22"/>
    <p:sldId id="274" r:id="rId23"/>
    <p:sldId id="275" r:id="rId24"/>
    <p:sldId id="546" r:id="rId25"/>
    <p:sldId id="547" r:id="rId26"/>
    <p:sldId id="549" r:id="rId27"/>
    <p:sldId id="526" r:id="rId28"/>
    <p:sldId id="550" r:id="rId29"/>
    <p:sldId id="361" r:id="rId30"/>
    <p:sldId id="266" r:id="rId31"/>
    <p:sldId id="363" r:id="rId32"/>
    <p:sldId id="31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F4AE8-C8EE-46F7-A9AF-D5B9ED0FAE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76336A-D975-4022-9E68-A1ED33AD4D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1284A6-797E-4EA4-BD2A-46D85627034B}"/>
              </a:ext>
            </a:extLst>
          </p:cNvPr>
          <p:cNvSpPr>
            <a:spLocks noGrp="1"/>
          </p:cNvSpPr>
          <p:nvPr>
            <p:ph type="dt" sz="half" idx="10"/>
          </p:nvPr>
        </p:nvSpPr>
        <p:spPr/>
        <p:txBody>
          <a:bodyPr/>
          <a:lstStyle/>
          <a:p>
            <a:fld id="{2BF2535B-434C-4DFC-A495-9F0E028061D0}" type="datetimeFigureOut">
              <a:rPr lang="en-US" smtClean="0"/>
              <a:t>31/10/2021</a:t>
            </a:fld>
            <a:endParaRPr lang="en-US"/>
          </a:p>
        </p:txBody>
      </p:sp>
      <p:sp>
        <p:nvSpPr>
          <p:cNvPr id="5" name="Footer Placeholder 4">
            <a:extLst>
              <a:ext uri="{FF2B5EF4-FFF2-40B4-BE49-F238E27FC236}">
                <a16:creationId xmlns:a16="http://schemas.microsoft.com/office/drawing/2014/main" id="{9380AE4B-C911-4C2E-86C3-C1AA3D736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E56ADB-E77B-4329-A68A-8AD0327AA86F}"/>
              </a:ext>
            </a:extLst>
          </p:cNvPr>
          <p:cNvSpPr>
            <a:spLocks noGrp="1"/>
          </p:cNvSpPr>
          <p:nvPr>
            <p:ph type="sldNum" sz="quarter" idx="12"/>
          </p:nvPr>
        </p:nvSpPr>
        <p:spPr/>
        <p:txBody>
          <a:bodyPr/>
          <a:lstStyle/>
          <a:p>
            <a:fld id="{77358A57-5F5D-460D-83F4-5CDAC7E8A7E3}" type="slidenum">
              <a:rPr lang="en-US" smtClean="0"/>
              <a:t>‹#›</a:t>
            </a:fld>
            <a:endParaRPr lang="en-US"/>
          </a:p>
        </p:txBody>
      </p:sp>
    </p:spTree>
    <p:extLst>
      <p:ext uri="{BB962C8B-B14F-4D97-AF65-F5344CB8AC3E}">
        <p14:creationId xmlns:p14="http://schemas.microsoft.com/office/powerpoint/2010/main" val="3224947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44AE4-8ED1-479C-AA74-DEAEC5EF0F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44F96B-01A2-4DD7-BBEB-A252589373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D8B515-CE9C-411E-B83B-4B60EEAFA429}"/>
              </a:ext>
            </a:extLst>
          </p:cNvPr>
          <p:cNvSpPr>
            <a:spLocks noGrp="1"/>
          </p:cNvSpPr>
          <p:nvPr>
            <p:ph type="dt" sz="half" idx="10"/>
          </p:nvPr>
        </p:nvSpPr>
        <p:spPr/>
        <p:txBody>
          <a:bodyPr/>
          <a:lstStyle/>
          <a:p>
            <a:fld id="{2BF2535B-434C-4DFC-A495-9F0E028061D0}" type="datetimeFigureOut">
              <a:rPr lang="en-US" smtClean="0"/>
              <a:t>31/10/2021</a:t>
            </a:fld>
            <a:endParaRPr lang="en-US"/>
          </a:p>
        </p:txBody>
      </p:sp>
      <p:sp>
        <p:nvSpPr>
          <p:cNvPr id="5" name="Footer Placeholder 4">
            <a:extLst>
              <a:ext uri="{FF2B5EF4-FFF2-40B4-BE49-F238E27FC236}">
                <a16:creationId xmlns:a16="http://schemas.microsoft.com/office/drawing/2014/main" id="{E47BD020-A9DC-47E5-9A37-A29587AA67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150CB-7EEA-4FED-B50A-D8F7D763A47A}"/>
              </a:ext>
            </a:extLst>
          </p:cNvPr>
          <p:cNvSpPr>
            <a:spLocks noGrp="1"/>
          </p:cNvSpPr>
          <p:nvPr>
            <p:ph type="sldNum" sz="quarter" idx="12"/>
          </p:nvPr>
        </p:nvSpPr>
        <p:spPr/>
        <p:txBody>
          <a:bodyPr/>
          <a:lstStyle/>
          <a:p>
            <a:fld id="{77358A57-5F5D-460D-83F4-5CDAC7E8A7E3}" type="slidenum">
              <a:rPr lang="en-US" smtClean="0"/>
              <a:t>‹#›</a:t>
            </a:fld>
            <a:endParaRPr lang="en-US"/>
          </a:p>
        </p:txBody>
      </p:sp>
    </p:spTree>
    <p:extLst>
      <p:ext uri="{BB962C8B-B14F-4D97-AF65-F5344CB8AC3E}">
        <p14:creationId xmlns:p14="http://schemas.microsoft.com/office/powerpoint/2010/main" val="1532339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1AD60B-EDE7-4FC8-96C2-231A4C1DA3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C14C79-EC58-413D-A8BC-8CFAC710A6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D692F4-0844-4CD7-BA11-6BD438FB17EB}"/>
              </a:ext>
            </a:extLst>
          </p:cNvPr>
          <p:cNvSpPr>
            <a:spLocks noGrp="1"/>
          </p:cNvSpPr>
          <p:nvPr>
            <p:ph type="dt" sz="half" idx="10"/>
          </p:nvPr>
        </p:nvSpPr>
        <p:spPr/>
        <p:txBody>
          <a:bodyPr/>
          <a:lstStyle/>
          <a:p>
            <a:fld id="{2BF2535B-434C-4DFC-A495-9F0E028061D0}" type="datetimeFigureOut">
              <a:rPr lang="en-US" smtClean="0"/>
              <a:t>31/10/2021</a:t>
            </a:fld>
            <a:endParaRPr lang="en-US"/>
          </a:p>
        </p:txBody>
      </p:sp>
      <p:sp>
        <p:nvSpPr>
          <p:cNvPr id="5" name="Footer Placeholder 4">
            <a:extLst>
              <a:ext uri="{FF2B5EF4-FFF2-40B4-BE49-F238E27FC236}">
                <a16:creationId xmlns:a16="http://schemas.microsoft.com/office/drawing/2014/main" id="{D6ACB76C-CCF1-4D11-801B-CB1B776B48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E88F10-B29B-4496-9312-2D071F36DFD3}"/>
              </a:ext>
            </a:extLst>
          </p:cNvPr>
          <p:cNvSpPr>
            <a:spLocks noGrp="1"/>
          </p:cNvSpPr>
          <p:nvPr>
            <p:ph type="sldNum" sz="quarter" idx="12"/>
          </p:nvPr>
        </p:nvSpPr>
        <p:spPr/>
        <p:txBody>
          <a:bodyPr/>
          <a:lstStyle/>
          <a:p>
            <a:fld id="{77358A57-5F5D-460D-83F4-5CDAC7E8A7E3}" type="slidenum">
              <a:rPr lang="en-US" smtClean="0"/>
              <a:t>‹#›</a:t>
            </a:fld>
            <a:endParaRPr lang="en-US"/>
          </a:p>
        </p:txBody>
      </p:sp>
    </p:spTree>
    <p:extLst>
      <p:ext uri="{BB962C8B-B14F-4D97-AF65-F5344CB8AC3E}">
        <p14:creationId xmlns:p14="http://schemas.microsoft.com/office/powerpoint/2010/main" val="309727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a:extLst>
              <a:ext uri="{FF2B5EF4-FFF2-40B4-BE49-F238E27FC236}">
                <a16:creationId xmlns:a16="http://schemas.microsoft.com/office/drawing/2014/main" id="{0EA3EC7C-2832-44AD-B604-C0DD1F00425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CDEE16E-9B99-408C-820F-797D705AC6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66D84DF-4B1A-4B4F-9925-D92280E19E23}"/>
              </a:ext>
            </a:extLst>
          </p:cNvPr>
          <p:cNvSpPr>
            <a:spLocks noGrp="1" noChangeArrowheads="1"/>
          </p:cNvSpPr>
          <p:nvPr>
            <p:ph type="sldNum" sz="quarter" idx="12"/>
          </p:nvPr>
        </p:nvSpPr>
        <p:spPr>
          <a:ln/>
        </p:spPr>
        <p:txBody>
          <a:bodyPr/>
          <a:lstStyle>
            <a:lvl1pPr>
              <a:defRPr/>
            </a:lvl1pPr>
          </a:lstStyle>
          <a:p>
            <a:fld id="{66B6BDBE-C66C-4271-871E-5A77C5C0C125}" type="slidenum">
              <a:rPr lang="en-US" altLang="en-US"/>
              <a:pPr/>
              <a:t>‹#›</a:t>
            </a:fld>
            <a:endParaRPr lang="en-US" altLang="en-US"/>
          </a:p>
        </p:txBody>
      </p:sp>
    </p:spTree>
    <p:extLst>
      <p:ext uri="{BB962C8B-B14F-4D97-AF65-F5344CB8AC3E}">
        <p14:creationId xmlns:p14="http://schemas.microsoft.com/office/powerpoint/2010/main" val="522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69A12-E894-4101-A0E5-0617CCA5F1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A44420-0608-4D0E-9281-2C66F664C3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5AD079-FF56-490E-91E6-738E1D04E8D4}"/>
              </a:ext>
            </a:extLst>
          </p:cNvPr>
          <p:cNvSpPr>
            <a:spLocks noGrp="1"/>
          </p:cNvSpPr>
          <p:nvPr>
            <p:ph type="dt" sz="half" idx="10"/>
          </p:nvPr>
        </p:nvSpPr>
        <p:spPr/>
        <p:txBody>
          <a:bodyPr/>
          <a:lstStyle/>
          <a:p>
            <a:fld id="{2BF2535B-434C-4DFC-A495-9F0E028061D0}" type="datetimeFigureOut">
              <a:rPr lang="en-US" smtClean="0"/>
              <a:t>31/10/2021</a:t>
            </a:fld>
            <a:endParaRPr lang="en-US"/>
          </a:p>
        </p:txBody>
      </p:sp>
      <p:sp>
        <p:nvSpPr>
          <p:cNvPr id="5" name="Footer Placeholder 4">
            <a:extLst>
              <a:ext uri="{FF2B5EF4-FFF2-40B4-BE49-F238E27FC236}">
                <a16:creationId xmlns:a16="http://schemas.microsoft.com/office/drawing/2014/main" id="{A7353D56-64FF-4283-B97D-6A624C4FB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16F91-3883-480A-9B71-06EEFF714168}"/>
              </a:ext>
            </a:extLst>
          </p:cNvPr>
          <p:cNvSpPr>
            <a:spLocks noGrp="1"/>
          </p:cNvSpPr>
          <p:nvPr>
            <p:ph type="sldNum" sz="quarter" idx="12"/>
          </p:nvPr>
        </p:nvSpPr>
        <p:spPr/>
        <p:txBody>
          <a:bodyPr/>
          <a:lstStyle/>
          <a:p>
            <a:fld id="{77358A57-5F5D-460D-83F4-5CDAC7E8A7E3}" type="slidenum">
              <a:rPr lang="en-US" smtClean="0"/>
              <a:t>‹#›</a:t>
            </a:fld>
            <a:endParaRPr lang="en-US"/>
          </a:p>
        </p:txBody>
      </p:sp>
    </p:spTree>
    <p:extLst>
      <p:ext uri="{BB962C8B-B14F-4D97-AF65-F5344CB8AC3E}">
        <p14:creationId xmlns:p14="http://schemas.microsoft.com/office/powerpoint/2010/main" val="2873126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8A312-82DA-4F75-84FE-798AA63453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98733B-DC28-4E5A-BB31-11F144644E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1D93D9-486A-48E5-85B5-77EA7B443570}"/>
              </a:ext>
            </a:extLst>
          </p:cNvPr>
          <p:cNvSpPr>
            <a:spLocks noGrp="1"/>
          </p:cNvSpPr>
          <p:nvPr>
            <p:ph type="dt" sz="half" idx="10"/>
          </p:nvPr>
        </p:nvSpPr>
        <p:spPr/>
        <p:txBody>
          <a:bodyPr/>
          <a:lstStyle/>
          <a:p>
            <a:fld id="{2BF2535B-434C-4DFC-A495-9F0E028061D0}" type="datetimeFigureOut">
              <a:rPr lang="en-US" smtClean="0"/>
              <a:t>31/10/2021</a:t>
            </a:fld>
            <a:endParaRPr lang="en-US"/>
          </a:p>
        </p:txBody>
      </p:sp>
      <p:sp>
        <p:nvSpPr>
          <p:cNvPr id="5" name="Footer Placeholder 4">
            <a:extLst>
              <a:ext uri="{FF2B5EF4-FFF2-40B4-BE49-F238E27FC236}">
                <a16:creationId xmlns:a16="http://schemas.microsoft.com/office/drawing/2014/main" id="{3123004D-6AAB-4405-8192-C9453A2A46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29F1F1-4D47-446D-B0A4-9CFDF9F85FED}"/>
              </a:ext>
            </a:extLst>
          </p:cNvPr>
          <p:cNvSpPr>
            <a:spLocks noGrp="1"/>
          </p:cNvSpPr>
          <p:nvPr>
            <p:ph type="sldNum" sz="quarter" idx="12"/>
          </p:nvPr>
        </p:nvSpPr>
        <p:spPr/>
        <p:txBody>
          <a:bodyPr/>
          <a:lstStyle/>
          <a:p>
            <a:fld id="{77358A57-5F5D-460D-83F4-5CDAC7E8A7E3}" type="slidenum">
              <a:rPr lang="en-US" smtClean="0"/>
              <a:t>‹#›</a:t>
            </a:fld>
            <a:endParaRPr lang="en-US"/>
          </a:p>
        </p:txBody>
      </p:sp>
    </p:spTree>
    <p:extLst>
      <p:ext uri="{BB962C8B-B14F-4D97-AF65-F5344CB8AC3E}">
        <p14:creationId xmlns:p14="http://schemas.microsoft.com/office/powerpoint/2010/main" val="3012767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6C9EF-676C-42D0-A711-03C965692D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0BB1F3-0EE7-4707-A19B-428D502B3C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1100C2-AA14-43E7-8525-93A2F8481C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E1F832-14D1-44DA-967F-F1F7437F566C}"/>
              </a:ext>
            </a:extLst>
          </p:cNvPr>
          <p:cNvSpPr>
            <a:spLocks noGrp="1"/>
          </p:cNvSpPr>
          <p:nvPr>
            <p:ph type="dt" sz="half" idx="10"/>
          </p:nvPr>
        </p:nvSpPr>
        <p:spPr/>
        <p:txBody>
          <a:bodyPr/>
          <a:lstStyle/>
          <a:p>
            <a:fld id="{2BF2535B-434C-4DFC-A495-9F0E028061D0}" type="datetimeFigureOut">
              <a:rPr lang="en-US" smtClean="0"/>
              <a:t>31/10/2021</a:t>
            </a:fld>
            <a:endParaRPr lang="en-US"/>
          </a:p>
        </p:txBody>
      </p:sp>
      <p:sp>
        <p:nvSpPr>
          <p:cNvPr id="6" name="Footer Placeholder 5">
            <a:extLst>
              <a:ext uri="{FF2B5EF4-FFF2-40B4-BE49-F238E27FC236}">
                <a16:creationId xmlns:a16="http://schemas.microsoft.com/office/drawing/2014/main" id="{7015234F-158F-4DE4-A477-93A7682752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6575DC-D626-4916-A21C-5D410C49870B}"/>
              </a:ext>
            </a:extLst>
          </p:cNvPr>
          <p:cNvSpPr>
            <a:spLocks noGrp="1"/>
          </p:cNvSpPr>
          <p:nvPr>
            <p:ph type="sldNum" sz="quarter" idx="12"/>
          </p:nvPr>
        </p:nvSpPr>
        <p:spPr/>
        <p:txBody>
          <a:bodyPr/>
          <a:lstStyle/>
          <a:p>
            <a:fld id="{77358A57-5F5D-460D-83F4-5CDAC7E8A7E3}" type="slidenum">
              <a:rPr lang="en-US" smtClean="0"/>
              <a:t>‹#›</a:t>
            </a:fld>
            <a:endParaRPr lang="en-US"/>
          </a:p>
        </p:txBody>
      </p:sp>
    </p:spTree>
    <p:extLst>
      <p:ext uri="{BB962C8B-B14F-4D97-AF65-F5344CB8AC3E}">
        <p14:creationId xmlns:p14="http://schemas.microsoft.com/office/powerpoint/2010/main" val="1936070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27EE1-DC55-48D9-8397-CA935A1A56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EB06C0-E37E-45C6-8AF5-7071ADD023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E44712-350B-4A6E-AFA8-0C25E46DFE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221085-F37E-459A-ADDB-699F14EAFB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2AD7F7-3E83-4EF8-B8F7-15E594384E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FC3526-DB86-4587-802A-12DF0E4DDC09}"/>
              </a:ext>
            </a:extLst>
          </p:cNvPr>
          <p:cNvSpPr>
            <a:spLocks noGrp="1"/>
          </p:cNvSpPr>
          <p:nvPr>
            <p:ph type="dt" sz="half" idx="10"/>
          </p:nvPr>
        </p:nvSpPr>
        <p:spPr/>
        <p:txBody>
          <a:bodyPr/>
          <a:lstStyle/>
          <a:p>
            <a:fld id="{2BF2535B-434C-4DFC-A495-9F0E028061D0}" type="datetimeFigureOut">
              <a:rPr lang="en-US" smtClean="0"/>
              <a:t>31/10/2021</a:t>
            </a:fld>
            <a:endParaRPr lang="en-US"/>
          </a:p>
        </p:txBody>
      </p:sp>
      <p:sp>
        <p:nvSpPr>
          <p:cNvPr id="8" name="Footer Placeholder 7">
            <a:extLst>
              <a:ext uri="{FF2B5EF4-FFF2-40B4-BE49-F238E27FC236}">
                <a16:creationId xmlns:a16="http://schemas.microsoft.com/office/drawing/2014/main" id="{12CABFFC-2BBA-4082-B968-D20469DEA1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3812B1-A435-47F7-8D76-FFA00659757E}"/>
              </a:ext>
            </a:extLst>
          </p:cNvPr>
          <p:cNvSpPr>
            <a:spLocks noGrp="1"/>
          </p:cNvSpPr>
          <p:nvPr>
            <p:ph type="sldNum" sz="quarter" idx="12"/>
          </p:nvPr>
        </p:nvSpPr>
        <p:spPr/>
        <p:txBody>
          <a:bodyPr/>
          <a:lstStyle/>
          <a:p>
            <a:fld id="{77358A57-5F5D-460D-83F4-5CDAC7E8A7E3}" type="slidenum">
              <a:rPr lang="en-US" smtClean="0"/>
              <a:t>‹#›</a:t>
            </a:fld>
            <a:endParaRPr lang="en-US"/>
          </a:p>
        </p:txBody>
      </p:sp>
    </p:spTree>
    <p:extLst>
      <p:ext uri="{BB962C8B-B14F-4D97-AF65-F5344CB8AC3E}">
        <p14:creationId xmlns:p14="http://schemas.microsoft.com/office/powerpoint/2010/main" val="1129396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FE905-7B48-422A-A5FE-9713241247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7BFD80-0D84-48D8-986C-CC2F9159A39B}"/>
              </a:ext>
            </a:extLst>
          </p:cNvPr>
          <p:cNvSpPr>
            <a:spLocks noGrp="1"/>
          </p:cNvSpPr>
          <p:nvPr>
            <p:ph type="dt" sz="half" idx="10"/>
          </p:nvPr>
        </p:nvSpPr>
        <p:spPr/>
        <p:txBody>
          <a:bodyPr/>
          <a:lstStyle/>
          <a:p>
            <a:fld id="{2BF2535B-434C-4DFC-A495-9F0E028061D0}" type="datetimeFigureOut">
              <a:rPr lang="en-US" smtClean="0"/>
              <a:t>31/10/2021</a:t>
            </a:fld>
            <a:endParaRPr lang="en-US"/>
          </a:p>
        </p:txBody>
      </p:sp>
      <p:sp>
        <p:nvSpPr>
          <p:cNvPr id="4" name="Footer Placeholder 3">
            <a:extLst>
              <a:ext uri="{FF2B5EF4-FFF2-40B4-BE49-F238E27FC236}">
                <a16:creationId xmlns:a16="http://schemas.microsoft.com/office/drawing/2014/main" id="{6AB88771-69A8-4C01-AD24-5A7880A755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2B2A2A-4AFD-407C-989A-7598ECB9458E}"/>
              </a:ext>
            </a:extLst>
          </p:cNvPr>
          <p:cNvSpPr>
            <a:spLocks noGrp="1"/>
          </p:cNvSpPr>
          <p:nvPr>
            <p:ph type="sldNum" sz="quarter" idx="12"/>
          </p:nvPr>
        </p:nvSpPr>
        <p:spPr/>
        <p:txBody>
          <a:bodyPr/>
          <a:lstStyle/>
          <a:p>
            <a:fld id="{77358A57-5F5D-460D-83F4-5CDAC7E8A7E3}" type="slidenum">
              <a:rPr lang="en-US" smtClean="0"/>
              <a:t>‹#›</a:t>
            </a:fld>
            <a:endParaRPr lang="en-US"/>
          </a:p>
        </p:txBody>
      </p:sp>
    </p:spTree>
    <p:extLst>
      <p:ext uri="{BB962C8B-B14F-4D97-AF65-F5344CB8AC3E}">
        <p14:creationId xmlns:p14="http://schemas.microsoft.com/office/powerpoint/2010/main" val="96014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FFCEFA-B19B-4788-AA78-AF63365B75F3}"/>
              </a:ext>
            </a:extLst>
          </p:cNvPr>
          <p:cNvSpPr>
            <a:spLocks noGrp="1"/>
          </p:cNvSpPr>
          <p:nvPr>
            <p:ph type="dt" sz="half" idx="10"/>
          </p:nvPr>
        </p:nvSpPr>
        <p:spPr/>
        <p:txBody>
          <a:bodyPr/>
          <a:lstStyle/>
          <a:p>
            <a:fld id="{2BF2535B-434C-4DFC-A495-9F0E028061D0}" type="datetimeFigureOut">
              <a:rPr lang="en-US" smtClean="0"/>
              <a:t>31/10/2021</a:t>
            </a:fld>
            <a:endParaRPr lang="en-US"/>
          </a:p>
        </p:txBody>
      </p:sp>
      <p:sp>
        <p:nvSpPr>
          <p:cNvPr id="3" name="Footer Placeholder 2">
            <a:extLst>
              <a:ext uri="{FF2B5EF4-FFF2-40B4-BE49-F238E27FC236}">
                <a16:creationId xmlns:a16="http://schemas.microsoft.com/office/drawing/2014/main" id="{08DF8867-495D-4A9C-B307-A4236B3092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8DA7C4-0031-41D4-B780-9732AF7B68DB}"/>
              </a:ext>
            </a:extLst>
          </p:cNvPr>
          <p:cNvSpPr>
            <a:spLocks noGrp="1"/>
          </p:cNvSpPr>
          <p:nvPr>
            <p:ph type="sldNum" sz="quarter" idx="12"/>
          </p:nvPr>
        </p:nvSpPr>
        <p:spPr/>
        <p:txBody>
          <a:bodyPr/>
          <a:lstStyle/>
          <a:p>
            <a:fld id="{77358A57-5F5D-460D-83F4-5CDAC7E8A7E3}" type="slidenum">
              <a:rPr lang="en-US" smtClean="0"/>
              <a:t>‹#›</a:t>
            </a:fld>
            <a:endParaRPr lang="en-US"/>
          </a:p>
        </p:txBody>
      </p:sp>
    </p:spTree>
    <p:extLst>
      <p:ext uri="{BB962C8B-B14F-4D97-AF65-F5344CB8AC3E}">
        <p14:creationId xmlns:p14="http://schemas.microsoft.com/office/powerpoint/2010/main" val="2441906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09178-15E8-401A-9637-B9700BEBBC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D39BB8-AC96-40F7-A186-09E2FA7E58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885EA0-71FB-4574-9663-3D1B4D121B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A2F432-26F0-4B28-8C3B-5BFDA7A06C05}"/>
              </a:ext>
            </a:extLst>
          </p:cNvPr>
          <p:cNvSpPr>
            <a:spLocks noGrp="1"/>
          </p:cNvSpPr>
          <p:nvPr>
            <p:ph type="dt" sz="half" idx="10"/>
          </p:nvPr>
        </p:nvSpPr>
        <p:spPr/>
        <p:txBody>
          <a:bodyPr/>
          <a:lstStyle/>
          <a:p>
            <a:fld id="{2BF2535B-434C-4DFC-A495-9F0E028061D0}" type="datetimeFigureOut">
              <a:rPr lang="en-US" smtClean="0"/>
              <a:t>31/10/2021</a:t>
            </a:fld>
            <a:endParaRPr lang="en-US"/>
          </a:p>
        </p:txBody>
      </p:sp>
      <p:sp>
        <p:nvSpPr>
          <p:cNvPr id="6" name="Footer Placeholder 5">
            <a:extLst>
              <a:ext uri="{FF2B5EF4-FFF2-40B4-BE49-F238E27FC236}">
                <a16:creationId xmlns:a16="http://schemas.microsoft.com/office/drawing/2014/main" id="{1FACA1A1-225B-4C48-A4CF-3C7E33960C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E1E95A-9DBF-43BC-AA09-6C25750343B0}"/>
              </a:ext>
            </a:extLst>
          </p:cNvPr>
          <p:cNvSpPr>
            <a:spLocks noGrp="1"/>
          </p:cNvSpPr>
          <p:nvPr>
            <p:ph type="sldNum" sz="quarter" idx="12"/>
          </p:nvPr>
        </p:nvSpPr>
        <p:spPr/>
        <p:txBody>
          <a:bodyPr/>
          <a:lstStyle/>
          <a:p>
            <a:fld id="{77358A57-5F5D-460D-83F4-5CDAC7E8A7E3}" type="slidenum">
              <a:rPr lang="en-US" smtClean="0"/>
              <a:t>‹#›</a:t>
            </a:fld>
            <a:endParaRPr lang="en-US"/>
          </a:p>
        </p:txBody>
      </p:sp>
    </p:spTree>
    <p:extLst>
      <p:ext uri="{BB962C8B-B14F-4D97-AF65-F5344CB8AC3E}">
        <p14:creationId xmlns:p14="http://schemas.microsoft.com/office/powerpoint/2010/main" val="2588137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59638-B628-4FE1-97D4-98024F36F2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DD34B3-67C7-467E-8ABD-3DC204FDAD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006BDB-B202-47B8-957F-B858CA87FF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30DA68-0A45-4620-B9E3-4970E4ACB35C}"/>
              </a:ext>
            </a:extLst>
          </p:cNvPr>
          <p:cNvSpPr>
            <a:spLocks noGrp="1"/>
          </p:cNvSpPr>
          <p:nvPr>
            <p:ph type="dt" sz="half" idx="10"/>
          </p:nvPr>
        </p:nvSpPr>
        <p:spPr/>
        <p:txBody>
          <a:bodyPr/>
          <a:lstStyle/>
          <a:p>
            <a:fld id="{2BF2535B-434C-4DFC-A495-9F0E028061D0}" type="datetimeFigureOut">
              <a:rPr lang="en-US" smtClean="0"/>
              <a:t>31/10/2021</a:t>
            </a:fld>
            <a:endParaRPr lang="en-US"/>
          </a:p>
        </p:txBody>
      </p:sp>
      <p:sp>
        <p:nvSpPr>
          <p:cNvPr id="6" name="Footer Placeholder 5">
            <a:extLst>
              <a:ext uri="{FF2B5EF4-FFF2-40B4-BE49-F238E27FC236}">
                <a16:creationId xmlns:a16="http://schemas.microsoft.com/office/drawing/2014/main" id="{3DC14AEE-761A-4DBF-96C3-C4E0DEE734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CF499D-C5EB-41B3-9667-6AFC8FE1412E}"/>
              </a:ext>
            </a:extLst>
          </p:cNvPr>
          <p:cNvSpPr>
            <a:spLocks noGrp="1"/>
          </p:cNvSpPr>
          <p:nvPr>
            <p:ph type="sldNum" sz="quarter" idx="12"/>
          </p:nvPr>
        </p:nvSpPr>
        <p:spPr/>
        <p:txBody>
          <a:bodyPr/>
          <a:lstStyle/>
          <a:p>
            <a:fld id="{77358A57-5F5D-460D-83F4-5CDAC7E8A7E3}" type="slidenum">
              <a:rPr lang="en-US" smtClean="0"/>
              <a:t>‹#›</a:t>
            </a:fld>
            <a:endParaRPr lang="en-US"/>
          </a:p>
        </p:txBody>
      </p:sp>
    </p:spTree>
    <p:extLst>
      <p:ext uri="{BB962C8B-B14F-4D97-AF65-F5344CB8AC3E}">
        <p14:creationId xmlns:p14="http://schemas.microsoft.com/office/powerpoint/2010/main" val="3144806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82F5C9-19A2-4E93-B077-9ED2C3107D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4CE20D-A912-4D13-81DA-88B46D6560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8A875F-B864-4310-A4AF-CECB3408EB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F2535B-434C-4DFC-A495-9F0E028061D0}" type="datetimeFigureOut">
              <a:rPr lang="en-US" smtClean="0"/>
              <a:t>31/10/2021</a:t>
            </a:fld>
            <a:endParaRPr lang="en-US"/>
          </a:p>
        </p:txBody>
      </p:sp>
      <p:sp>
        <p:nvSpPr>
          <p:cNvPr id="5" name="Footer Placeholder 4">
            <a:extLst>
              <a:ext uri="{FF2B5EF4-FFF2-40B4-BE49-F238E27FC236}">
                <a16:creationId xmlns:a16="http://schemas.microsoft.com/office/drawing/2014/main" id="{8CA21AB1-F808-4396-B6A1-72751DA0AC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9A9B5D-58AA-44AB-B379-25AD057871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358A57-5F5D-460D-83F4-5CDAC7E8A7E3}" type="slidenum">
              <a:rPr lang="en-US" smtClean="0"/>
              <a:t>‹#›</a:t>
            </a:fld>
            <a:endParaRPr lang="en-US"/>
          </a:p>
        </p:txBody>
      </p:sp>
    </p:spTree>
    <p:extLst>
      <p:ext uri="{BB962C8B-B14F-4D97-AF65-F5344CB8AC3E}">
        <p14:creationId xmlns:p14="http://schemas.microsoft.com/office/powerpoint/2010/main" val="4152849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eg"/><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e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BDF869-CFC7-413D-B665-1687CD8D0355}"/>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519645E-554E-49BD-8D4D-4568C9D75C2E}"/>
              </a:ext>
            </a:extLst>
          </p:cNvPr>
          <p:cNvSpPr txBox="1"/>
          <p:nvPr/>
        </p:nvSpPr>
        <p:spPr>
          <a:xfrm>
            <a:off x="2236577" y="1073426"/>
            <a:ext cx="7718846" cy="18774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TRƯỜNG THCS HUỲNH VĂN NGHỆ</a:t>
            </a:r>
            <a:endParaRPr kumimoji="0" lang="en-US" sz="32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BÀI DẠY ONLINE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NĂM HỌC 2021 - 2022</a:t>
            </a:r>
          </a:p>
        </p:txBody>
      </p:sp>
      <p:sp>
        <p:nvSpPr>
          <p:cNvPr id="5" name="TextBox 4">
            <a:extLst>
              <a:ext uri="{FF2B5EF4-FFF2-40B4-BE49-F238E27FC236}">
                <a16:creationId xmlns:a16="http://schemas.microsoft.com/office/drawing/2014/main" id="{7448AC81-ACEE-4856-BBC0-63291B508AB8}"/>
              </a:ext>
            </a:extLst>
          </p:cNvPr>
          <p:cNvSpPr txBox="1"/>
          <p:nvPr/>
        </p:nvSpPr>
        <p:spPr>
          <a:xfrm>
            <a:off x="1275521" y="3380126"/>
            <a:ext cx="9224056" cy="160043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MÔN GIÁO DỤC CÔNG DÂN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LỚP: 8</a:t>
            </a:r>
          </a:p>
        </p:txBody>
      </p:sp>
    </p:spTree>
    <p:extLst>
      <p:ext uri="{BB962C8B-B14F-4D97-AF65-F5344CB8AC3E}">
        <p14:creationId xmlns:p14="http://schemas.microsoft.com/office/powerpoint/2010/main" val="412012106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C908F5-6DD5-4749-A342-8003A7D46015}"/>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8E5D55E9-677A-4F7E-9F4A-5BE9C3B5C479}"/>
              </a:ext>
            </a:extLst>
          </p:cNvPr>
          <p:cNvSpPr txBox="1"/>
          <p:nvPr/>
        </p:nvSpPr>
        <p:spPr>
          <a:xfrm>
            <a:off x="1126434" y="4287660"/>
            <a:ext cx="9939131" cy="1754326"/>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eaLnBrk="1" hangingPunct="1">
              <a:buFontTx/>
              <a:buNone/>
            </a:pPr>
            <a:r>
              <a:rPr lang="en-US" altLang="en-US" sz="3600" b="1" dirty="0"/>
              <a:t> </a:t>
            </a:r>
            <a:r>
              <a:rPr lang="en-US" altLang="en-US" sz="3600" b="1" dirty="0" err="1">
                <a:latin typeface="Times New Roman" panose="02020603050405020304" pitchFamily="18" charset="0"/>
                <a:cs typeface="Times New Roman" panose="02020603050405020304" pitchFamily="18" charset="0"/>
              </a:rPr>
              <a:t>Ví</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dụ</a:t>
            </a:r>
            <a:r>
              <a:rPr lang="en-US" altLang="en-US" sz="3600" b="1" dirty="0">
                <a:latin typeface="Times New Roman" panose="02020603050405020304" pitchFamily="18" charset="0"/>
                <a:cs typeface="Times New Roman" panose="02020603050405020304" pitchFamily="18" charset="0"/>
              </a:rPr>
              <a:t>: </a:t>
            </a:r>
          </a:p>
          <a:p>
            <a:pPr algn="just" eaLnBrk="1" hangingPunct="1">
              <a:buFontTx/>
              <a:buChar char="-"/>
            </a:pPr>
            <a:r>
              <a:rPr lang="en-US" altLang="en-US" sz="3600" b="1" dirty="0">
                <a:latin typeface="Times New Roman" panose="02020603050405020304" pitchFamily="18" charset="0"/>
                <a:cs typeface="Times New Roman" panose="02020603050405020304" pitchFamily="18" charset="0"/>
              </a:rPr>
              <a:t>Ở </a:t>
            </a:r>
            <a:r>
              <a:rPr lang="en-US" altLang="en-US" sz="3600" b="1" dirty="0" err="1">
                <a:latin typeface="Times New Roman" panose="02020603050405020304" pitchFamily="18" charset="0"/>
                <a:cs typeface="Times New Roman" panose="02020603050405020304" pitchFamily="18" charset="0"/>
              </a:rPr>
              <a:t>nông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thôn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Thôn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xóm</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làng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xã</a:t>
            </a:r>
            <a:r>
              <a:rPr lang="en-US" altLang="en-US" sz="3600" b="1" dirty="0">
                <a:latin typeface="Times New Roman" panose="02020603050405020304" pitchFamily="18" charset="0"/>
                <a:cs typeface="Times New Roman" panose="02020603050405020304" pitchFamily="18" charset="0"/>
              </a:rPr>
              <a:t>,…</a:t>
            </a:r>
          </a:p>
          <a:p>
            <a:pPr algn="just">
              <a:buFontTx/>
              <a:buChar char="-"/>
            </a:pPr>
            <a:r>
              <a:rPr lang="en-US" altLang="en-US" sz="3600" b="1" dirty="0">
                <a:latin typeface="Times New Roman" panose="02020603050405020304" pitchFamily="18" charset="0"/>
                <a:cs typeface="Times New Roman" panose="02020603050405020304" pitchFamily="18" charset="0"/>
              </a:rPr>
              <a:t>Ở </a:t>
            </a:r>
            <a:r>
              <a:rPr lang="en-US" altLang="en-US" sz="3600" b="1" dirty="0" err="1">
                <a:latin typeface="Times New Roman" panose="02020603050405020304" pitchFamily="18" charset="0"/>
                <a:cs typeface="Times New Roman" panose="02020603050405020304" pitchFamily="18" charset="0"/>
              </a:rPr>
              <a:t>thành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thị</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khu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phố</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phường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quận</a:t>
            </a:r>
            <a:r>
              <a:rPr lang="en-US" altLang="en-US" sz="3600" b="1" dirty="0">
                <a:latin typeface="Times New Roman" panose="02020603050405020304" pitchFamily="18" charset="0"/>
                <a:cs typeface="Times New Roman" panose="02020603050405020304" pitchFamily="18" charset="0"/>
              </a:rPr>
              <a:t>,…</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9" name="Speech Bubble: Oval 8">
            <a:extLst>
              <a:ext uri="{FF2B5EF4-FFF2-40B4-BE49-F238E27FC236}">
                <a16:creationId xmlns:a16="http://schemas.microsoft.com/office/drawing/2014/main" id="{BC5B094F-C917-4D16-9A78-74916398F120}"/>
              </a:ext>
            </a:extLst>
          </p:cNvPr>
          <p:cNvSpPr/>
          <p:nvPr/>
        </p:nvSpPr>
        <p:spPr>
          <a:xfrm>
            <a:off x="4739310" y="1146480"/>
            <a:ext cx="5926724" cy="2676935"/>
          </a:xfrm>
          <a:prstGeom prst="wedgeEllipseCallout">
            <a:avLst>
              <a:gd name="adj1" fmla="val -64816"/>
              <a:gd name="adj2" fmla="val -11158"/>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err="1">
                <a:solidFill>
                  <a:srgbClr val="002060"/>
                </a:solidFill>
                <a:latin typeface="Times New Roman" panose="02020603050405020304" pitchFamily="18" charset="0"/>
                <a:cs typeface="Times New Roman" panose="02020603050405020304" pitchFamily="18" charset="0"/>
              </a:rPr>
              <a:t>Tìm</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những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ví</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dụ</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về</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cộng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đồng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dân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cư</a:t>
            </a:r>
            <a:r>
              <a:rPr lang="en-US" sz="3600" b="1" dirty="0">
                <a:solidFill>
                  <a:srgbClr val="002060"/>
                </a:solidFill>
                <a:latin typeface="Times New Roman" panose="02020603050405020304" pitchFamily="18" charset="0"/>
                <a:cs typeface="Times New Roman" panose="02020603050405020304" pitchFamily="18" charset="0"/>
              </a:rPr>
              <a:t>?</a:t>
            </a:r>
          </a:p>
        </p:txBody>
      </p:sp>
      <p:pic>
        <p:nvPicPr>
          <p:cNvPr id="6" name="Picture 2" descr="Bài tập dấu chấm hỏi - Luyện tập về dấu chấm hỏi lớp 2 - VnDoc.com - Hệ  Thống PP BĐS Nghỉ Dưỡng Cao Cấp Địa ốc 5 Sao">
            <a:extLst>
              <a:ext uri="{FF2B5EF4-FFF2-40B4-BE49-F238E27FC236}">
                <a16:creationId xmlns:a16="http://schemas.microsoft.com/office/drawing/2014/main" id="{7D5326E9-B49E-4176-92F2-83BED17291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725" y="1330996"/>
            <a:ext cx="2451652" cy="2420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53399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D0631B-952B-42B2-893E-2C0B379F4539}"/>
              </a:ext>
            </a:extLst>
          </p:cNvPr>
          <p:cNvPicPr>
            <a:picLocks noChangeAspect="1"/>
          </p:cNvPicPr>
          <p:nvPr/>
        </p:nvPicPr>
        <p:blipFill>
          <a:blip r:embed="rId2"/>
          <a:stretch>
            <a:fillRect/>
          </a:stretch>
        </p:blipFill>
        <p:spPr>
          <a:xfrm>
            <a:off x="0" y="0"/>
            <a:ext cx="12192000" cy="6858000"/>
          </a:xfrm>
          <a:prstGeom prst="rect">
            <a:avLst/>
          </a:prstGeom>
        </p:spPr>
      </p:pic>
      <p:sp>
        <p:nvSpPr>
          <p:cNvPr id="7170" name="TextBox 1">
            <a:extLst>
              <a:ext uri="{FF2B5EF4-FFF2-40B4-BE49-F238E27FC236}">
                <a16:creationId xmlns:a16="http://schemas.microsoft.com/office/drawing/2014/main" id="{04D3EB6B-EC53-4BF0-892E-97BAD16EA38D}"/>
              </a:ext>
            </a:extLst>
          </p:cNvPr>
          <p:cNvSpPr txBox="1">
            <a:spLocks noChangeArrowheads="1"/>
          </p:cNvSpPr>
          <p:nvPr/>
        </p:nvSpPr>
        <p:spPr bwMode="auto">
          <a:xfrm>
            <a:off x="281400" y="850343"/>
            <a:ext cx="1610899" cy="2246769"/>
          </a:xfrm>
          <a:prstGeom prst="rect">
            <a:avLst/>
          </a:prstGeom>
          <a:solidFill>
            <a:schemeClr val="accent1">
              <a:lumMod val="20000"/>
              <a:lumOff val="80000"/>
            </a:schemeClr>
          </a:solidFill>
          <a:ln w="9525">
            <a:solidFill>
              <a:schemeClr val="accent1"/>
            </a:solid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b="1" dirty="0" err="1">
                <a:solidFill>
                  <a:srgbClr val="FF0000"/>
                </a:solidFill>
                <a:latin typeface="Times New Roman" panose="02020603050405020304" pitchFamily="18" charset="0"/>
                <a:cs typeface="Times New Roman" panose="02020603050405020304" pitchFamily="18" charset="0"/>
              </a:rPr>
              <a:t>Cộng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đồng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dân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cư</a:t>
            </a:r>
            <a:r>
              <a:rPr lang="en-US" altLang="en-US" sz="2800" b="1" dirty="0">
                <a:solidFill>
                  <a:srgbClr val="FF0000"/>
                </a:solidFill>
                <a:latin typeface="Times New Roman" panose="02020603050405020304" pitchFamily="18" charset="0"/>
                <a:cs typeface="Times New Roman" panose="02020603050405020304" pitchFamily="18" charset="0"/>
              </a:rPr>
              <a:t> ở </a:t>
            </a:r>
            <a:r>
              <a:rPr lang="en-US" altLang="en-US" sz="2800" b="1" dirty="0" err="1">
                <a:solidFill>
                  <a:srgbClr val="FF0000"/>
                </a:solidFill>
                <a:latin typeface="Times New Roman" panose="02020603050405020304" pitchFamily="18" charset="0"/>
                <a:cs typeface="Times New Roman" panose="02020603050405020304" pitchFamily="18" charset="0"/>
              </a:rPr>
              <a:t>nông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thôn</a:t>
            </a:r>
            <a:r>
              <a:rPr lang="en-US" altLang="en-US" sz="2800" b="1" dirty="0">
                <a:solidFill>
                  <a:srgbClr val="FF0000"/>
                </a:solidFill>
                <a:latin typeface="Times New Roman" panose="02020603050405020304" pitchFamily="18" charset="0"/>
                <a:cs typeface="Times New Roman" panose="02020603050405020304" pitchFamily="18" charset="0"/>
              </a:rPr>
              <a:t> </a:t>
            </a:r>
          </a:p>
        </p:txBody>
      </p:sp>
      <p:pic>
        <p:nvPicPr>
          <p:cNvPr id="4" name="Picture 3">
            <a:extLst>
              <a:ext uri="{FF2B5EF4-FFF2-40B4-BE49-F238E27FC236}">
                <a16:creationId xmlns:a16="http://schemas.microsoft.com/office/drawing/2014/main" id="{5E9450AB-436F-4595-86DC-B901FA9130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2730" y="597829"/>
            <a:ext cx="4581525" cy="2831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icture containing grass, outdoor, house&#10;&#10;Description automatically generated">
            <a:extLst>
              <a:ext uri="{FF2B5EF4-FFF2-40B4-BE49-F238E27FC236}">
                <a16:creationId xmlns:a16="http://schemas.microsoft.com/office/drawing/2014/main" id="{97434950-6998-4D72-B0FF-8EBEC19B19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2576" y="558144"/>
            <a:ext cx="4419600" cy="2831169"/>
          </a:xfrm>
          <a:prstGeom prst="rect">
            <a:avLst/>
          </a:prstGeom>
        </p:spPr>
      </p:pic>
      <p:pic>
        <p:nvPicPr>
          <p:cNvPr id="9" name="Picture 8" descr="A picture containing outdoor, sky, road, street&#10;&#10;Description automatically generated">
            <a:extLst>
              <a:ext uri="{FF2B5EF4-FFF2-40B4-BE49-F238E27FC236}">
                <a16:creationId xmlns:a16="http://schemas.microsoft.com/office/drawing/2014/main" id="{08B4325F-F6E6-400E-B6D5-ED3C355316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2576" y="3543300"/>
            <a:ext cx="4419600" cy="2950010"/>
          </a:xfrm>
          <a:prstGeom prst="rect">
            <a:avLst/>
          </a:prstGeom>
        </p:spPr>
      </p:pic>
      <p:pic>
        <p:nvPicPr>
          <p:cNvPr id="11" name="Picture 10" descr="A picture containing outdoor, road, building, sky&#10;&#10;Description automatically generated">
            <a:extLst>
              <a:ext uri="{FF2B5EF4-FFF2-40B4-BE49-F238E27FC236}">
                <a16:creationId xmlns:a16="http://schemas.microsoft.com/office/drawing/2014/main" id="{B33AC649-2FC8-4B04-9329-284EAE62FB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1617" y="3543301"/>
            <a:ext cx="4592638" cy="2950010"/>
          </a:xfrm>
          <a:prstGeom prst="rect">
            <a:avLst/>
          </a:prstGeom>
        </p:spPr>
      </p:pic>
      <p:sp>
        <p:nvSpPr>
          <p:cNvPr id="13" name="TextBox 1">
            <a:extLst>
              <a:ext uri="{FF2B5EF4-FFF2-40B4-BE49-F238E27FC236}">
                <a16:creationId xmlns:a16="http://schemas.microsoft.com/office/drawing/2014/main" id="{0E83F391-59C2-46AA-B629-9C3A721661EB}"/>
              </a:ext>
            </a:extLst>
          </p:cNvPr>
          <p:cNvSpPr txBox="1">
            <a:spLocks noChangeArrowheads="1"/>
          </p:cNvSpPr>
          <p:nvPr/>
        </p:nvSpPr>
        <p:spPr bwMode="auto">
          <a:xfrm>
            <a:off x="327023" y="3894920"/>
            <a:ext cx="1565276" cy="2246769"/>
          </a:xfrm>
          <a:prstGeom prst="rect">
            <a:avLst/>
          </a:prstGeom>
          <a:solidFill>
            <a:schemeClr val="accent5">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b="1" dirty="0" err="1">
                <a:solidFill>
                  <a:srgbClr val="FF0000"/>
                </a:solidFill>
                <a:latin typeface="Times New Roman" panose="02020603050405020304" pitchFamily="18" charset="0"/>
                <a:cs typeface="Times New Roman" panose="02020603050405020304" pitchFamily="18" charset="0"/>
              </a:rPr>
              <a:t>Cộng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đồng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dân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cư</a:t>
            </a:r>
            <a:r>
              <a:rPr lang="en-US" altLang="en-US" sz="2800" b="1" dirty="0">
                <a:solidFill>
                  <a:srgbClr val="FF0000"/>
                </a:solidFill>
                <a:latin typeface="Times New Roman" panose="02020603050405020304" pitchFamily="18" charset="0"/>
                <a:cs typeface="Times New Roman" panose="02020603050405020304" pitchFamily="18" charset="0"/>
              </a:rPr>
              <a:t> ở </a:t>
            </a:r>
            <a:r>
              <a:rPr lang="en-US" altLang="en-US" sz="2800" b="1" dirty="0" err="1">
                <a:solidFill>
                  <a:srgbClr val="FF0000"/>
                </a:solidFill>
                <a:latin typeface="Times New Roman" panose="02020603050405020304" pitchFamily="18" charset="0"/>
                <a:cs typeface="Times New Roman" panose="02020603050405020304" pitchFamily="18" charset="0"/>
              </a:rPr>
              <a:t>thành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thị</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F3824D5-6AE6-4972-AE17-51B0E8322FFB}"/>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3E0F5DB7-F561-4F96-9141-3DE62FF223A1}"/>
              </a:ext>
            </a:extLst>
          </p:cNvPr>
          <p:cNvSpPr txBox="1"/>
          <p:nvPr/>
        </p:nvSpPr>
        <p:spPr>
          <a:xfrm>
            <a:off x="629478" y="347607"/>
            <a:ext cx="10933043"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4000" b="1" dirty="0" err="1">
                <a:solidFill>
                  <a:srgbClr val="FF0000"/>
                </a:solidFill>
                <a:latin typeface="Times New Roman" panose="02020603050405020304" pitchFamily="18" charset="0"/>
                <a:cs typeface="Times New Roman" panose="02020603050405020304" pitchFamily="18" charset="0"/>
              </a:rPr>
              <a:t>Xây</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dựng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nếp</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sống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văn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hóa</a:t>
            </a:r>
            <a:r>
              <a:rPr lang="en-US" sz="4000" b="1" dirty="0">
                <a:solidFill>
                  <a:srgbClr val="FF0000"/>
                </a:solidFill>
                <a:latin typeface="Times New Roman" panose="02020603050405020304" pitchFamily="18" charset="0"/>
                <a:cs typeface="Times New Roman" panose="02020603050405020304" pitchFamily="18" charset="0"/>
              </a:rPr>
              <a:t> ở </a:t>
            </a:r>
            <a:r>
              <a:rPr lang="en-US" sz="4000" b="1" dirty="0" err="1">
                <a:solidFill>
                  <a:srgbClr val="FF0000"/>
                </a:solidFill>
                <a:latin typeface="Times New Roman" panose="02020603050405020304" pitchFamily="18" charset="0"/>
                <a:cs typeface="Times New Roman" panose="02020603050405020304" pitchFamily="18" charset="0"/>
              </a:rPr>
              <a:t>cộng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đồng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dân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cư</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có</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những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tiêu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chuẩn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nào</a:t>
            </a:r>
            <a:r>
              <a:rPr lang="en-US" sz="4000" b="1" dirty="0">
                <a:solidFill>
                  <a:srgbClr val="FF0000"/>
                </a:solidFill>
                <a:latin typeface="Times New Roman" panose="02020603050405020304" pitchFamily="18" charset="0"/>
                <a:cs typeface="Times New Roman" panose="02020603050405020304" pitchFamily="18" charset="0"/>
              </a:rPr>
              <a:t>?</a:t>
            </a:r>
          </a:p>
        </p:txBody>
      </p:sp>
      <p:pic>
        <p:nvPicPr>
          <p:cNvPr id="4" name="Picture 2" descr="Bài tập dấu chấm hỏi - Luyện tập về dấu chấm hỏi lớp 2 - VnDoc.com - Hệ  Thống PP BĐS Nghỉ Dưỡng Cao Cấp Địa ốc 5 Sao">
            <a:extLst>
              <a:ext uri="{FF2B5EF4-FFF2-40B4-BE49-F238E27FC236}">
                <a16:creationId xmlns:a16="http://schemas.microsoft.com/office/drawing/2014/main" id="{2B4D2B3E-F05B-4A38-80E6-9180EF49FF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599" y="2332381"/>
            <a:ext cx="3869635" cy="3635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61381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1B9DC7-2D0E-4404-AE49-694F9FDF2E63}"/>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38EA0606-9643-40BE-A5DA-C92339CDCCC6}"/>
              </a:ext>
            </a:extLst>
          </p:cNvPr>
          <p:cNvSpPr txBox="1"/>
          <p:nvPr/>
        </p:nvSpPr>
        <p:spPr>
          <a:xfrm>
            <a:off x="1033670" y="606295"/>
            <a:ext cx="1021742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TIẾT </a:t>
            </a:r>
            <a:r>
              <a:rPr lang="en-US" sz="3200" b="1" dirty="0">
                <a:solidFill>
                  <a:srgbClr val="002060"/>
                </a:solidFill>
                <a:latin typeface="Times New Roman" panose="02020603050405020304" pitchFamily="18" charset="0"/>
                <a:cs typeface="Times New Roman" panose="02020603050405020304" pitchFamily="18" charset="0"/>
              </a:rPr>
              <a:t>9, 10</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 BÀI 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XÂY DỰNG NẾP SỐNG VĂN HOÁ Ở CỘNG ĐỒNG DÂN CƯ</a:t>
            </a:r>
          </a:p>
        </p:txBody>
      </p:sp>
      <p:sp>
        <p:nvSpPr>
          <p:cNvPr id="5" name="TextBox 4">
            <a:extLst>
              <a:ext uri="{FF2B5EF4-FFF2-40B4-BE49-F238E27FC236}">
                <a16:creationId xmlns:a16="http://schemas.microsoft.com/office/drawing/2014/main" id="{434195D7-8F51-4A68-B89D-C2FC5FED34C9}"/>
              </a:ext>
            </a:extLst>
          </p:cNvPr>
          <p:cNvSpPr txBox="1"/>
          <p:nvPr/>
        </p:nvSpPr>
        <p:spPr>
          <a:xfrm>
            <a:off x="675861" y="1771486"/>
            <a:ext cx="10575235" cy="48320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200" b="1" dirty="0">
                <a:solidFill>
                  <a:srgbClr val="FF0000"/>
                </a:solidFill>
                <a:latin typeface="Times New Roman" panose="02020603050405020304" pitchFamily="18" charset="0"/>
                <a:cs typeface="Times New Roman" panose="02020603050405020304" pitchFamily="18" charset="0"/>
              </a:rPr>
              <a:t>I./ ĐẶT VẤN ĐỀ</a:t>
            </a:r>
          </a:p>
          <a:p>
            <a:pPr algn="just"/>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Học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sinh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tư</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đọc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theo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nội</a:t>
            </a:r>
            <a:r>
              <a:rPr lang="en-US" sz="3200" b="1" dirty="0">
                <a:solidFill>
                  <a:srgbClr val="0000FF"/>
                </a:solidFill>
                <a:latin typeface="Times New Roman" panose="02020603050405020304" pitchFamily="18" charset="0"/>
                <a:cs typeface="Times New Roman" panose="02020603050405020304" pitchFamily="18" charset="0"/>
              </a:rPr>
              <a:t> dung </a:t>
            </a:r>
            <a:r>
              <a:rPr lang="en-US" sz="3200" b="1" dirty="0" err="1">
                <a:solidFill>
                  <a:srgbClr val="0000FF"/>
                </a:solidFill>
                <a:latin typeface="Times New Roman" panose="02020603050405020304" pitchFamily="18" charset="0"/>
                <a:cs typeface="Times New Roman" panose="02020603050405020304" pitchFamily="18" charset="0"/>
              </a:rPr>
              <a:t>sách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giáo</a:t>
            </a:r>
            <a:r>
              <a:rPr lang="en-US" sz="3200" b="1" dirty="0">
                <a:solidFill>
                  <a:srgbClr val="0000FF"/>
                </a:solidFill>
                <a:latin typeface="Times New Roman" panose="02020603050405020304" pitchFamily="18" charset="0"/>
                <a:cs typeface="Times New Roman" panose="02020603050405020304" pitchFamily="18" charset="0"/>
              </a:rPr>
              <a:t> khoa.</a:t>
            </a:r>
          </a:p>
          <a:p>
            <a:pPr algn="just"/>
            <a:r>
              <a:rPr lang="en-US" sz="3200" b="1" dirty="0">
                <a:solidFill>
                  <a:srgbClr val="FF0000"/>
                </a:solidFill>
                <a:latin typeface="Times New Roman" panose="02020603050405020304" pitchFamily="18" charset="0"/>
                <a:cs typeface="Times New Roman" panose="02020603050405020304" pitchFamily="18" charset="0"/>
              </a:rPr>
              <a:t>II./ NỘI DUNG BÀI HỌC</a:t>
            </a:r>
          </a:p>
          <a:p>
            <a:pPr algn="just"/>
            <a:r>
              <a:rPr lang="en-US" sz="3200" b="1" dirty="0">
                <a:solidFill>
                  <a:srgbClr val="002060"/>
                </a:solidFill>
                <a:latin typeface="Times New Roman" panose="02020603050405020304" pitchFamily="18" charset="0"/>
                <a:cs typeface="Times New Roman" panose="02020603050405020304" pitchFamily="18" charset="0"/>
              </a:rPr>
              <a:t>1. </a:t>
            </a:r>
            <a:r>
              <a:rPr lang="en-US" sz="3200" b="1" dirty="0" err="1">
                <a:solidFill>
                  <a:srgbClr val="002060"/>
                </a:solidFill>
                <a:latin typeface="Times New Roman" panose="02020603050405020304" pitchFamily="18" charset="0"/>
                <a:cs typeface="Times New Roman" panose="02020603050405020304" pitchFamily="18" charset="0"/>
              </a:rPr>
              <a:t>Khái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niệm</a:t>
            </a:r>
            <a:r>
              <a:rPr lang="en-US" sz="3200" b="1" dirty="0">
                <a:solidFill>
                  <a:srgbClr val="002060"/>
                </a:solidFill>
                <a:latin typeface="Times New Roman" panose="02020603050405020304" pitchFamily="18" charset="0"/>
                <a:cs typeface="Times New Roman" panose="02020603050405020304" pitchFamily="18" charset="0"/>
              </a:rPr>
              <a:t>:</a:t>
            </a:r>
          </a:p>
          <a:p>
            <a:pPr algn="just"/>
            <a:r>
              <a:rPr lang="en-US" sz="3600" b="1" dirty="0">
                <a:solidFill>
                  <a:srgbClr val="002060"/>
                </a:solidFill>
                <a:latin typeface="Times New Roman" panose="02020603050405020304" pitchFamily="18" charset="0"/>
                <a:cs typeface="Times New Roman" panose="02020603050405020304" pitchFamily="18" charset="0"/>
              </a:rPr>
              <a:t>2. </a:t>
            </a:r>
            <a:r>
              <a:rPr lang="en-US" sz="3200" b="1" dirty="0" err="1">
                <a:solidFill>
                  <a:srgbClr val="002060"/>
                </a:solidFill>
                <a:effectLst/>
                <a:latin typeface="Times New Roman" panose="02020603050405020304" pitchFamily="18" charset="0"/>
                <a:ea typeface="Times New Roman" panose="02020603050405020304" pitchFamily="18" charset="0"/>
              </a:rPr>
              <a:t>Tiêu</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chuẩn</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nếp</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sống</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văn</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hóa</a:t>
            </a:r>
            <a:r>
              <a:rPr lang="en-US" sz="3200" b="1" dirty="0">
                <a:solidFill>
                  <a:srgbClr val="002060"/>
                </a:solidFill>
                <a:effectLst/>
                <a:latin typeface="Times New Roman" panose="02020603050405020304" pitchFamily="18" charset="0"/>
                <a:ea typeface="Times New Roman" panose="02020603050405020304" pitchFamily="18" charset="0"/>
              </a:rPr>
              <a:t> ở </a:t>
            </a:r>
            <a:r>
              <a:rPr lang="en-US" sz="3200" b="1" dirty="0" err="1">
                <a:solidFill>
                  <a:srgbClr val="002060"/>
                </a:solidFill>
                <a:effectLst/>
                <a:latin typeface="Times New Roman" panose="02020603050405020304" pitchFamily="18" charset="0"/>
                <a:ea typeface="Times New Roman" panose="02020603050405020304" pitchFamily="18" charset="0"/>
              </a:rPr>
              <a:t>cộng</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đồng</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dân</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cư</a:t>
            </a:r>
            <a:endParaRPr lang="en-US" sz="3200" b="1" dirty="0">
              <a:solidFill>
                <a:srgbClr val="002060"/>
              </a:solidFill>
              <a:latin typeface="Times New Roman" panose="02020603050405020304" pitchFamily="18" charset="0"/>
              <a:ea typeface="Times New Roman" panose="02020603050405020304" pitchFamily="18" charset="0"/>
            </a:endParaRPr>
          </a:p>
          <a:p>
            <a:pPr algn="just"/>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Làm</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cho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đời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sống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văn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hóa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tinh</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thần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ngày</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càng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lành</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mạnh</a:t>
            </a:r>
            <a:endParaRPr lang="en-US" sz="2800" b="1" dirty="0">
              <a:effectLst/>
              <a:latin typeface="Times New Roman" panose="02020603050405020304" pitchFamily="18" charset="0"/>
              <a:ea typeface="Times New Roman" panose="02020603050405020304" pitchFamily="18" charset="0"/>
            </a:endParaRPr>
          </a:p>
          <a:p>
            <a:pPr algn="just"/>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Bảo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vệ</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cảnh</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quan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môi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trường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sạch</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đẹp</a:t>
            </a:r>
            <a:endParaRPr lang="en-US" sz="2800" b="1" dirty="0">
              <a:effectLst/>
              <a:latin typeface="Times New Roman" panose="02020603050405020304" pitchFamily="18" charset="0"/>
              <a:ea typeface="Times New Roman" panose="02020603050405020304" pitchFamily="18" charset="0"/>
            </a:endParaRPr>
          </a:p>
          <a:p>
            <a:pPr algn="just"/>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Xây</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dựng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tình</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đoàn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kết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xóm</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giềng</a:t>
            </a:r>
            <a:endParaRPr lang="en-US" sz="2800" b="1" dirty="0">
              <a:effectLst/>
              <a:latin typeface="Times New Roman" panose="02020603050405020304" pitchFamily="18" charset="0"/>
              <a:ea typeface="Times New Roman" panose="02020603050405020304" pitchFamily="18" charset="0"/>
            </a:endParaRPr>
          </a:p>
          <a:p>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trừ</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mê</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tín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dị</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đoan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phòng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chống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tệ</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nạn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xã</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hội</a:t>
            </a:r>
            <a:endParaRPr lang="en-US" sz="2800" b="1" dirty="0">
              <a:solidFill>
                <a:srgbClr val="002060"/>
              </a:solidFill>
              <a:latin typeface="Times New Roman" panose="02020603050405020304" pitchFamily="18" charset="0"/>
              <a:cs typeface="Times New Roman" panose="02020603050405020304" pitchFamily="18" charset="0"/>
            </a:endParaRPr>
          </a:p>
          <a:p>
            <a:pPr algn="just"/>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FD845B3-2728-4BF5-8E8F-93D53DA85301}"/>
              </a:ext>
            </a:extLst>
          </p:cNvPr>
          <p:cNvPicPr>
            <a:picLocks noChangeAspect="1"/>
          </p:cNvPicPr>
          <p:nvPr/>
        </p:nvPicPr>
        <p:blipFill>
          <a:blip r:embed="rId3"/>
          <a:stretch>
            <a:fillRect/>
          </a:stretch>
        </p:blipFill>
        <p:spPr>
          <a:xfrm>
            <a:off x="92766" y="88038"/>
            <a:ext cx="1070019" cy="10771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842132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131E7B-71E6-4EB8-A359-1304D47F66A4}"/>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3E0F5DB7-F561-4F96-9141-3DE62FF223A1}"/>
              </a:ext>
            </a:extLst>
          </p:cNvPr>
          <p:cNvSpPr txBox="1"/>
          <p:nvPr/>
        </p:nvSpPr>
        <p:spPr>
          <a:xfrm>
            <a:off x="629478" y="1116233"/>
            <a:ext cx="10933043" cy="19389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4000" b="1" dirty="0" err="1">
                <a:solidFill>
                  <a:srgbClr val="FF0000"/>
                </a:solidFill>
                <a:latin typeface="Times New Roman" panose="02020603050405020304" pitchFamily="18" charset="0"/>
                <a:cs typeface="Times New Roman" panose="02020603050405020304" pitchFamily="18" charset="0"/>
              </a:rPr>
              <a:t>Tìm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những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ví</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dụ</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việc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làm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thể</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hiện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xây</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dựng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nếp</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sống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văn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hóa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những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ví</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dụ</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việc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làm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thiếu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xây</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dựng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nếp</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sống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văn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hóa</a:t>
            </a:r>
            <a:r>
              <a:rPr lang="en-US" sz="4000" b="1" dirty="0">
                <a:solidFill>
                  <a:srgbClr val="FF0000"/>
                </a:solidFill>
                <a:latin typeface="Times New Roman" panose="02020603050405020304" pitchFamily="18" charset="0"/>
                <a:cs typeface="Times New Roman" panose="02020603050405020304" pitchFamily="18" charset="0"/>
              </a:rPr>
              <a:t>?</a:t>
            </a:r>
          </a:p>
        </p:txBody>
      </p:sp>
      <p:pic>
        <p:nvPicPr>
          <p:cNvPr id="4" name="Picture 2" descr="Bài tập dấu chấm hỏi - Luyện tập về dấu chấm hỏi lớp 2 - VnDoc.com - Hệ  Thống PP BĐS Nghỉ Dưỡng Cao Cấp Địa ốc 5 Sao">
            <a:extLst>
              <a:ext uri="{FF2B5EF4-FFF2-40B4-BE49-F238E27FC236}">
                <a16:creationId xmlns:a16="http://schemas.microsoft.com/office/drawing/2014/main" id="{2B4D2B3E-F05B-4A38-80E6-9180EF49FF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9965" y="3627990"/>
            <a:ext cx="2941982" cy="2764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29134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9310" name="Group 94">
            <a:extLst>
              <a:ext uri="{FF2B5EF4-FFF2-40B4-BE49-F238E27FC236}">
                <a16:creationId xmlns:a16="http://schemas.microsoft.com/office/drawing/2014/main" id="{6C35A988-347A-4AF7-917E-10C008E9DDB2}"/>
              </a:ext>
            </a:extLst>
          </p:cNvPr>
          <p:cNvGraphicFramePr>
            <a:graphicFrameLocks noGrp="1"/>
          </p:cNvGraphicFramePr>
          <p:nvPr>
            <p:ph/>
            <p:extLst>
              <p:ext uri="{D42A27DB-BD31-4B8C-83A1-F6EECF244321}">
                <p14:modId xmlns:p14="http://schemas.microsoft.com/office/powerpoint/2010/main" val="1300840275"/>
              </p:ext>
            </p:extLst>
          </p:nvPr>
        </p:nvGraphicFramePr>
        <p:xfrm>
          <a:off x="112643" y="189459"/>
          <a:ext cx="11966713" cy="6479082"/>
        </p:xfrm>
        <a:graphic>
          <a:graphicData uri="http://schemas.openxmlformats.org/drawingml/2006/table">
            <a:tbl>
              <a:tblPr/>
              <a:tblGrid>
                <a:gridCol w="5886169">
                  <a:extLst>
                    <a:ext uri="{9D8B030D-6E8A-4147-A177-3AD203B41FA5}">
                      <a16:colId xmlns:a16="http://schemas.microsoft.com/office/drawing/2014/main" val="20000"/>
                    </a:ext>
                  </a:extLst>
                </a:gridCol>
                <a:gridCol w="6080544">
                  <a:extLst>
                    <a:ext uri="{9D8B030D-6E8A-4147-A177-3AD203B41FA5}">
                      <a16:colId xmlns:a16="http://schemas.microsoft.com/office/drawing/2014/main" val="20001"/>
                    </a:ext>
                  </a:extLst>
                </a:gridCol>
              </a:tblGrid>
              <a:tr h="754948">
                <a:tc>
                  <a:txBody>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Biết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xây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dựng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nếp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sống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hóa</a:t>
                      </a:r>
                      <a:r>
                        <a:rPr lang="en-US" sz="2800" b="1" dirty="0">
                          <a:solidFill>
                            <a:srgbClr val="FF0000"/>
                          </a:solidFill>
                          <a:latin typeface="Times New Roman" panose="02020603050405020304" pitchFamily="18" charset="0"/>
                          <a:cs typeface="Times New Roman" panose="02020603050405020304" pitchFamily="18" charset="0"/>
                        </a:rPr>
                        <a:t> </a:t>
                      </a:r>
                      <a:endParaRPr kumimoji="0" lang="en-US" sz="2800" b="1" i="0" u="none" strike="noStrike" cap="none" normalizeH="0" baseline="0" dirty="0">
                        <a:ln>
                          <a:noFill/>
                        </a:ln>
                        <a:solidFill>
                          <a:srgbClr val="FF0000"/>
                        </a:solidFill>
                        <a:effectLst/>
                        <a:latin typeface="Times New Roman" pitchFamily="18" charset="0"/>
                      </a:endParaRP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Chưa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biết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xây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dựng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nếp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sống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hóa</a:t>
                      </a:r>
                      <a:r>
                        <a:rPr lang="en-US" sz="2800" b="1" dirty="0">
                          <a:solidFill>
                            <a:srgbClr val="FF0000"/>
                          </a:solidFill>
                          <a:latin typeface="Times New Roman" panose="02020603050405020304" pitchFamily="18" charset="0"/>
                          <a:cs typeface="Times New Roman" panose="02020603050405020304" pitchFamily="18" charset="0"/>
                        </a:rPr>
                        <a:t> </a:t>
                      </a:r>
                      <a:endParaRPr kumimoji="0" lang="en-US" sz="2800" b="1" i="0" u="none" strike="noStrike" cap="none" normalizeH="0" baseline="0" dirty="0">
                        <a:ln>
                          <a:noFill/>
                        </a:ln>
                        <a:solidFill>
                          <a:srgbClr val="FF0000"/>
                        </a:solidFill>
                        <a:effectLst/>
                        <a:latin typeface="Times New Roman" pitchFamily="18" charset="0"/>
                      </a:endParaRP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76649">
                <a:tc>
                  <a:txBody>
                    <a:bodyPr/>
                    <a:lstStyle/>
                    <a:p>
                      <a:pPr marL="342900" marR="0" lvl="0" indent="-342900" algn="just" defTabSz="914400" rtl="0" eaLnBrk="1" fontAlgn="base" latinLnBrk="0" hangingPunct="1">
                        <a:lnSpc>
                          <a:spcPct val="100000"/>
                        </a:lnSpc>
                        <a:spcBef>
                          <a:spcPct val="20000"/>
                        </a:spcBef>
                        <a:spcAft>
                          <a:spcPct val="0"/>
                        </a:spcAft>
                        <a:buClrTx/>
                        <a:buSzTx/>
                        <a:buFontTx/>
                        <a:buChar char="-"/>
                        <a:tabLst/>
                      </a:pPr>
                      <a:r>
                        <a:rPr kumimoji="0" lang="en-US" sz="2800" b="0" i="0" u="none" strike="noStrike" cap="none" normalizeH="0" baseline="0" dirty="0" err="1">
                          <a:ln>
                            <a:noFill/>
                          </a:ln>
                          <a:solidFill>
                            <a:srgbClr val="002060"/>
                          </a:solidFill>
                          <a:effectLst/>
                          <a:latin typeface="Times New Roman" pitchFamily="18" charset="0"/>
                        </a:rPr>
                        <a:t>Các</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gia</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đình</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giúp</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nhau</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làm</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ăn</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kinh</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tế</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xóa</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đói</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giảm</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nghèo</a:t>
                      </a:r>
                      <a:endParaRPr kumimoji="0" lang="en-US" sz="2800" b="0" i="0" u="none" strike="noStrike" cap="none" normalizeH="0" baseline="0" dirty="0">
                        <a:ln>
                          <a:noFill/>
                        </a:ln>
                        <a:solidFill>
                          <a:srgbClr val="002060"/>
                        </a:solidFill>
                        <a:effectLst/>
                        <a:latin typeface="Times New Roman" pitchFamily="18" charset="0"/>
                      </a:endParaRPr>
                    </a:p>
                    <a:p>
                      <a:pPr marL="342900" marR="0" lvl="0" indent="-342900" algn="just" defTabSz="914400" rtl="0" eaLnBrk="1" fontAlgn="base" latinLnBrk="0" hangingPunct="1">
                        <a:lnSpc>
                          <a:spcPct val="100000"/>
                        </a:lnSpc>
                        <a:spcBef>
                          <a:spcPct val="20000"/>
                        </a:spcBef>
                        <a:spcAft>
                          <a:spcPct val="0"/>
                        </a:spcAft>
                        <a:buClrTx/>
                        <a:buSzTx/>
                        <a:buFontTx/>
                        <a:buChar char="-"/>
                        <a:tabLst/>
                      </a:pPr>
                      <a:r>
                        <a:rPr kumimoji="0" lang="en-US" sz="2800" b="0" i="0" u="none" strike="noStrike" cap="none" normalizeH="0" baseline="0" dirty="0" err="1">
                          <a:ln>
                            <a:noFill/>
                          </a:ln>
                          <a:solidFill>
                            <a:srgbClr val="002060"/>
                          </a:solidFill>
                          <a:effectLst/>
                          <a:latin typeface="Times New Roman" pitchFamily="18" charset="0"/>
                        </a:rPr>
                        <a:t>Đoàn</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kết</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giúp</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nhau</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khi</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khó</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khăn</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hoạn</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nạn</a:t>
                      </a:r>
                      <a:r>
                        <a:rPr kumimoji="0" lang="en-US" sz="2800" b="0" i="0" u="none" strike="noStrike" cap="none" normalizeH="0" baseline="0" dirty="0">
                          <a:ln>
                            <a:noFill/>
                          </a:ln>
                          <a:solidFill>
                            <a:srgbClr val="002060"/>
                          </a:solidFill>
                          <a:effectLst/>
                          <a:latin typeface="Times New Roman" pitchFamily="18" charset="0"/>
                        </a:rPr>
                        <a:t>.</a:t>
                      </a:r>
                    </a:p>
                    <a:p>
                      <a:pPr marL="342900" marR="0" lvl="0" indent="-342900" algn="just" defTabSz="914400" rtl="0" eaLnBrk="1" fontAlgn="base" latinLnBrk="0" hangingPunct="1">
                        <a:lnSpc>
                          <a:spcPct val="100000"/>
                        </a:lnSpc>
                        <a:spcBef>
                          <a:spcPct val="20000"/>
                        </a:spcBef>
                        <a:spcAft>
                          <a:spcPct val="0"/>
                        </a:spcAft>
                        <a:buClrTx/>
                        <a:buSzTx/>
                        <a:buFontTx/>
                        <a:buChar char="-"/>
                        <a:tabLst/>
                      </a:pPr>
                      <a:r>
                        <a:rPr kumimoji="0" lang="en-US" sz="2800" b="0" i="0" u="none" strike="noStrike" cap="none" normalizeH="0" baseline="0" dirty="0" err="1">
                          <a:ln>
                            <a:noFill/>
                          </a:ln>
                          <a:solidFill>
                            <a:srgbClr val="002060"/>
                          </a:solidFill>
                          <a:effectLst/>
                          <a:latin typeface="Times New Roman" pitchFamily="18" charset="0"/>
                        </a:rPr>
                        <a:t>Trẻ</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em</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đến</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tuổi</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đi</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học</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đều</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được</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đến</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trường</a:t>
                      </a:r>
                      <a:endParaRPr kumimoji="0" lang="en-US" sz="2800" b="0" i="0" u="none" strike="noStrike" cap="none" normalizeH="0" baseline="0" dirty="0">
                        <a:ln>
                          <a:noFill/>
                        </a:ln>
                        <a:solidFill>
                          <a:srgbClr val="002060"/>
                        </a:solidFill>
                        <a:effectLst/>
                        <a:latin typeface="Times New Roman" pitchFamily="18" charset="0"/>
                      </a:endParaRPr>
                    </a:p>
                    <a:p>
                      <a:pPr marL="342900" marR="0" lvl="0" indent="-342900" algn="just" defTabSz="914400" rtl="0" eaLnBrk="1" fontAlgn="base" latinLnBrk="0" hangingPunct="1">
                        <a:lnSpc>
                          <a:spcPct val="100000"/>
                        </a:lnSpc>
                        <a:spcBef>
                          <a:spcPct val="20000"/>
                        </a:spcBef>
                        <a:spcAft>
                          <a:spcPct val="0"/>
                        </a:spcAft>
                        <a:buClrTx/>
                        <a:buSzTx/>
                        <a:buFontTx/>
                        <a:buChar char="-"/>
                        <a:tabLst/>
                      </a:pPr>
                      <a:r>
                        <a:rPr kumimoji="0" lang="en-US" sz="2800" b="0" i="0" u="none" strike="noStrike" cap="none" normalizeH="0" baseline="0" dirty="0" err="1">
                          <a:ln>
                            <a:noFill/>
                          </a:ln>
                          <a:solidFill>
                            <a:srgbClr val="002060"/>
                          </a:solidFill>
                          <a:effectLst/>
                          <a:latin typeface="Times New Roman" pitchFamily="18" charset="0"/>
                        </a:rPr>
                        <a:t>Thực</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hiện</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sinh</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đẻ</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có</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kế</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hoạch</a:t>
                      </a:r>
                      <a:endParaRPr kumimoji="0" lang="en-US" sz="2800" b="0" i="0" u="none" strike="noStrike" cap="none" normalizeH="0" baseline="0" dirty="0">
                        <a:ln>
                          <a:noFill/>
                        </a:ln>
                        <a:solidFill>
                          <a:srgbClr val="002060"/>
                        </a:solidFill>
                        <a:effectLst/>
                        <a:latin typeface="Times New Roman" pitchFamily="18" charset="0"/>
                      </a:endParaRPr>
                    </a:p>
                    <a:p>
                      <a:pPr marL="342900" marR="0" lvl="0" indent="-342900" algn="just" defTabSz="914400" rtl="0" eaLnBrk="1" fontAlgn="base" latinLnBrk="0" hangingPunct="1">
                        <a:lnSpc>
                          <a:spcPct val="100000"/>
                        </a:lnSpc>
                        <a:spcBef>
                          <a:spcPct val="20000"/>
                        </a:spcBef>
                        <a:spcAft>
                          <a:spcPct val="0"/>
                        </a:spcAft>
                        <a:buClrTx/>
                        <a:buSzTx/>
                        <a:buFontTx/>
                        <a:buChar char="-"/>
                        <a:tabLst/>
                      </a:pPr>
                      <a:r>
                        <a:rPr kumimoji="0" lang="en-US" sz="2800" b="0" i="0" u="none" strike="noStrike" cap="none" normalizeH="0" baseline="0" dirty="0" err="1">
                          <a:ln>
                            <a:noFill/>
                          </a:ln>
                          <a:solidFill>
                            <a:srgbClr val="002060"/>
                          </a:solidFill>
                          <a:effectLst/>
                          <a:latin typeface="Times New Roman" pitchFamily="18" charset="0"/>
                        </a:rPr>
                        <a:t>Trồng</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cây</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làm</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vệ</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sinh</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khu</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phố</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làng</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xóm</a:t>
                      </a:r>
                      <a:endParaRPr kumimoji="0" lang="en-US" sz="2800" b="0" i="0" u="none" strike="noStrike" cap="none" normalizeH="0" baseline="0" dirty="0">
                        <a:ln>
                          <a:noFill/>
                        </a:ln>
                        <a:solidFill>
                          <a:srgbClr val="002060"/>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Phòng</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chống</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tệ</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nạn</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xã</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hội</a:t>
                      </a:r>
                      <a:endParaRPr kumimoji="0" lang="en-US" sz="2800" b="0" i="0" u="none" strike="noStrike" cap="none" normalizeH="0" baseline="0" dirty="0">
                        <a:ln>
                          <a:noFill/>
                        </a:ln>
                        <a:solidFill>
                          <a:srgbClr val="002060"/>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Đọc</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sách</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báo</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tuyên</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truyền</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vận</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động</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quần</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chúng</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tham</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gia</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hoạt</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động</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xã</a:t>
                      </a:r>
                      <a:r>
                        <a:rPr kumimoji="0" lang="en-US" sz="2800" b="0" i="0" u="none" strike="noStrike" cap="none" normalizeH="0" baseline="0" dirty="0">
                          <a:ln>
                            <a:noFill/>
                          </a:ln>
                          <a:solidFill>
                            <a:srgbClr val="002060"/>
                          </a:solidFill>
                          <a:effectLst/>
                          <a:latin typeface="Times New Roman" pitchFamily="18" charset="0"/>
                        </a:rPr>
                        <a:t> </a:t>
                      </a:r>
                      <a:r>
                        <a:rPr kumimoji="0" lang="en-US" sz="2800" b="0" i="0" u="none" strike="noStrike" cap="none" normalizeH="0" baseline="0" dirty="0" err="1">
                          <a:ln>
                            <a:noFill/>
                          </a:ln>
                          <a:solidFill>
                            <a:srgbClr val="002060"/>
                          </a:solidFill>
                          <a:effectLst/>
                          <a:latin typeface="Times New Roman" pitchFamily="18" charset="0"/>
                        </a:rPr>
                        <a:t>hội</a:t>
                      </a:r>
                      <a:endParaRPr kumimoji="0" lang="en-US" sz="2800" b="0" i="0" u="none" strike="noStrike" cap="none" normalizeH="0" baseline="0" dirty="0">
                        <a:ln>
                          <a:noFill/>
                        </a:ln>
                        <a:solidFill>
                          <a:srgbClr val="002060"/>
                        </a:solidFill>
                        <a:effectLst/>
                        <a:latin typeface="Times New Roman" pitchFamily="18" charset="0"/>
                      </a:endParaRP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rPr>
                        <a:t>Không</a:t>
                      </a:r>
                      <a:r>
                        <a:rPr kumimoji="0" lang="en-US" sz="2800" b="0" i="0" u="none" strike="noStrike" cap="none" normalizeH="0" baseline="0" dirty="0">
                          <a:ln>
                            <a:noFill/>
                          </a:ln>
                          <a:solidFill>
                            <a:schemeClr val="tx1"/>
                          </a:solidFill>
                          <a:effectLst/>
                          <a:latin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rPr>
                        <a:t>quan</a:t>
                      </a:r>
                      <a:r>
                        <a:rPr kumimoji="0" lang="en-US" sz="2800" b="0" i="0" u="none" strike="noStrike" cap="none" normalizeH="0" baseline="0" dirty="0">
                          <a:ln>
                            <a:noFill/>
                          </a:ln>
                          <a:solidFill>
                            <a:schemeClr val="tx1"/>
                          </a:solidFill>
                          <a:effectLst/>
                          <a:latin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rPr>
                        <a:t>tâm</a:t>
                      </a:r>
                      <a:r>
                        <a:rPr kumimoji="0" lang="en-US" sz="2800" b="0" i="0" u="none" strike="noStrike" cap="none" normalizeH="0" baseline="0" dirty="0">
                          <a:ln>
                            <a:noFill/>
                          </a:ln>
                          <a:solidFill>
                            <a:schemeClr val="tx1"/>
                          </a:solidFill>
                          <a:effectLst/>
                          <a:latin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rPr>
                        <a:t>đến</a:t>
                      </a:r>
                      <a:r>
                        <a:rPr kumimoji="0" lang="en-US" sz="2800" b="0" i="0" u="none" strike="noStrike" cap="none" normalizeH="0" baseline="0" dirty="0">
                          <a:ln>
                            <a:noFill/>
                          </a:ln>
                          <a:solidFill>
                            <a:schemeClr val="tx1"/>
                          </a:solidFill>
                          <a:effectLst/>
                          <a:latin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rPr>
                        <a:t>người</a:t>
                      </a:r>
                      <a:r>
                        <a:rPr kumimoji="0" lang="en-US" sz="2800" b="0" i="0" u="none" strike="noStrike" cap="none" normalizeH="0" baseline="0" dirty="0">
                          <a:ln>
                            <a:noFill/>
                          </a:ln>
                          <a:solidFill>
                            <a:schemeClr val="tx1"/>
                          </a:solidFill>
                          <a:effectLst/>
                          <a:latin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rPr>
                        <a:t>khác</a:t>
                      </a:r>
                      <a:r>
                        <a:rPr kumimoji="0" lang="en-US" sz="2800" b="0" i="0" u="none" strike="noStrike" cap="none" normalizeH="0" baseline="0" dirty="0">
                          <a:ln>
                            <a:noFill/>
                          </a:ln>
                          <a:solidFill>
                            <a:schemeClr val="tx1"/>
                          </a:solidFill>
                          <a:effectLst/>
                          <a:latin typeface="Times New Roman" pitchFamily="18" charset="0"/>
                        </a:rPr>
                        <a:t>.</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rPr>
                        <a:t>Vứt</a:t>
                      </a:r>
                      <a:r>
                        <a:rPr kumimoji="0" lang="en-US" sz="2800" b="0" i="0" u="none" strike="noStrike" cap="none" normalizeH="0" baseline="0" dirty="0">
                          <a:ln>
                            <a:noFill/>
                          </a:ln>
                          <a:solidFill>
                            <a:schemeClr val="tx1"/>
                          </a:solidFill>
                          <a:effectLst/>
                          <a:latin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rPr>
                        <a:t>rác</a:t>
                      </a:r>
                      <a:r>
                        <a:rPr kumimoji="0" lang="en-US" sz="2800" b="0" i="0" u="none" strike="noStrike" cap="none" normalizeH="0" baseline="0" dirty="0">
                          <a:ln>
                            <a:noFill/>
                          </a:ln>
                          <a:solidFill>
                            <a:schemeClr val="tx1"/>
                          </a:solidFill>
                          <a:effectLst/>
                          <a:latin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rPr>
                        <a:t>bừa</a:t>
                      </a:r>
                      <a:r>
                        <a:rPr kumimoji="0" lang="en-US" sz="2800" b="0" i="0" u="none" strike="noStrike" cap="none" normalizeH="0" baseline="0" dirty="0">
                          <a:ln>
                            <a:noFill/>
                          </a:ln>
                          <a:solidFill>
                            <a:schemeClr val="tx1"/>
                          </a:solidFill>
                          <a:effectLst/>
                          <a:latin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rPr>
                        <a:t>bãi</a:t>
                      </a:r>
                      <a:r>
                        <a:rPr kumimoji="0" lang="en-US" sz="2800" b="0" i="0" u="none" strike="noStrike" cap="none" normalizeH="0" baseline="0" dirty="0">
                          <a:ln>
                            <a:noFill/>
                          </a:ln>
                          <a:solidFill>
                            <a:schemeClr val="tx1"/>
                          </a:solidFill>
                          <a:effectLst/>
                          <a:latin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rPr>
                        <a:t>gây</a:t>
                      </a:r>
                      <a:r>
                        <a:rPr kumimoji="0" lang="en-US" sz="2800" b="0" i="0" u="none" strike="noStrike" cap="none" normalizeH="0" baseline="0" dirty="0">
                          <a:ln>
                            <a:noFill/>
                          </a:ln>
                          <a:solidFill>
                            <a:schemeClr val="tx1"/>
                          </a:solidFill>
                          <a:effectLst/>
                          <a:latin typeface="Times New Roman" pitchFamily="18" charset="0"/>
                        </a:rPr>
                        <a:t> ô </a:t>
                      </a:r>
                      <a:r>
                        <a:rPr kumimoji="0" lang="en-US" sz="2800" b="0" i="0" u="none" strike="noStrike" cap="none" normalizeH="0" baseline="0" dirty="0" err="1">
                          <a:ln>
                            <a:noFill/>
                          </a:ln>
                          <a:solidFill>
                            <a:schemeClr val="tx1"/>
                          </a:solidFill>
                          <a:effectLst/>
                          <a:latin typeface="Times New Roman" pitchFamily="18" charset="0"/>
                        </a:rPr>
                        <a:t>nhiễm</a:t>
                      </a:r>
                      <a:r>
                        <a:rPr kumimoji="0" lang="en-US" sz="2800" b="0" i="0" u="none" strike="noStrike" cap="none" normalizeH="0" baseline="0" dirty="0">
                          <a:ln>
                            <a:noFill/>
                          </a:ln>
                          <a:solidFill>
                            <a:schemeClr val="tx1"/>
                          </a:solidFill>
                          <a:effectLst/>
                          <a:latin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rPr>
                        <a:t>môi</a:t>
                      </a:r>
                      <a:r>
                        <a:rPr kumimoji="0" lang="en-US" sz="2800" b="0" i="0" u="none" strike="noStrike" cap="none" normalizeH="0" baseline="0" dirty="0">
                          <a:ln>
                            <a:noFill/>
                          </a:ln>
                          <a:solidFill>
                            <a:schemeClr val="tx1"/>
                          </a:solidFill>
                          <a:effectLst/>
                          <a:latin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rPr>
                        <a:t>trường</a:t>
                      </a:r>
                      <a:endParaRPr kumimoji="0" lang="en-US" sz="2800" b="0" i="0" u="none" strike="noStrike" cap="none" normalizeH="0" baseline="0" dirty="0">
                        <a:ln>
                          <a:noFill/>
                        </a:ln>
                        <a:solidFill>
                          <a:schemeClr val="tx1"/>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 - </a:t>
                      </a:r>
                      <a:r>
                        <a:rPr kumimoji="0" lang="en-US" sz="2800" b="0" i="0" u="none" strike="noStrike" cap="none" normalizeH="0" baseline="0" dirty="0" err="1">
                          <a:ln>
                            <a:noFill/>
                          </a:ln>
                          <a:solidFill>
                            <a:schemeClr val="tx1"/>
                          </a:solidFill>
                          <a:effectLst/>
                          <a:latin typeface="Times New Roman" pitchFamily="18" charset="0"/>
                        </a:rPr>
                        <a:t>Trẻ</a:t>
                      </a:r>
                      <a:r>
                        <a:rPr kumimoji="0" lang="en-US" sz="2800" b="0" i="0" u="none" strike="noStrike" cap="none" normalizeH="0" baseline="0" dirty="0">
                          <a:ln>
                            <a:noFill/>
                          </a:ln>
                          <a:solidFill>
                            <a:schemeClr val="tx1"/>
                          </a:solidFill>
                          <a:effectLst/>
                          <a:latin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rPr>
                        <a:t>em</a:t>
                      </a:r>
                      <a:r>
                        <a:rPr kumimoji="0" lang="en-US" sz="2800" b="0" i="0" u="none" strike="noStrike" cap="none" normalizeH="0" baseline="0" dirty="0">
                          <a:ln>
                            <a:noFill/>
                          </a:ln>
                          <a:solidFill>
                            <a:schemeClr val="tx1"/>
                          </a:solidFill>
                          <a:effectLst/>
                          <a:latin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rPr>
                        <a:t>bỏ</a:t>
                      </a:r>
                      <a:r>
                        <a:rPr kumimoji="0" lang="en-US" sz="2800" b="0" i="0" u="none" strike="noStrike" cap="none" normalizeH="0" baseline="0" dirty="0">
                          <a:ln>
                            <a:noFill/>
                          </a:ln>
                          <a:solidFill>
                            <a:schemeClr val="tx1"/>
                          </a:solidFill>
                          <a:effectLst/>
                          <a:latin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rPr>
                        <a:t>học</a:t>
                      </a:r>
                      <a:endParaRPr kumimoji="0" lang="en-US" sz="2800" b="0" i="0" u="none" strike="noStrike" cap="none" normalizeH="0" baseline="0" dirty="0">
                        <a:ln>
                          <a:noFill/>
                        </a:ln>
                        <a:solidFill>
                          <a:schemeClr val="tx1"/>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rPr>
                        <a:t>Mê</a:t>
                      </a:r>
                      <a:r>
                        <a:rPr kumimoji="0" lang="en-US" sz="2800" b="0" i="0" u="none" strike="noStrike" cap="none" normalizeH="0" baseline="0" dirty="0">
                          <a:ln>
                            <a:noFill/>
                          </a:ln>
                          <a:solidFill>
                            <a:schemeClr val="tx1"/>
                          </a:solidFill>
                          <a:effectLst/>
                          <a:latin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rPr>
                        <a:t>tín</a:t>
                      </a:r>
                      <a:r>
                        <a:rPr kumimoji="0" lang="en-US" sz="2800" b="0" i="0" u="none" strike="noStrike" cap="none" normalizeH="0" baseline="0" dirty="0">
                          <a:ln>
                            <a:noFill/>
                          </a:ln>
                          <a:solidFill>
                            <a:schemeClr val="tx1"/>
                          </a:solidFill>
                          <a:effectLst/>
                          <a:latin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rPr>
                        <a:t>dị</a:t>
                      </a:r>
                      <a:r>
                        <a:rPr kumimoji="0" lang="en-US" sz="2800" b="0" i="0" u="none" strike="noStrike" cap="none" normalizeH="0" baseline="0" dirty="0">
                          <a:ln>
                            <a:noFill/>
                          </a:ln>
                          <a:solidFill>
                            <a:schemeClr val="tx1"/>
                          </a:solidFill>
                          <a:effectLst/>
                          <a:latin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rPr>
                        <a:t>đoan</a:t>
                      </a:r>
                      <a:r>
                        <a:rPr kumimoji="0" lang="en-US" sz="2800" b="0" i="0" u="none" strike="noStrike" cap="none" normalizeH="0" baseline="0" dirty="0">
                          <a:ln>
                            <a:noFill/>
                          </a:ln>
                          <a:solidFill>
                            <a:schemeClr val="tx1"/>
                          </a:solidFill>
                          <a:effectLst/>
                          <a:latin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rPr>
                        <a:t>tụ</a:t>
                      </a:r>
                      <a:r>
                        <a:rPr kumimoji="0" lang="en-US" sz="2800" b="0" i="0" u="none" strike="noStrike" cap="none" normalizeH="0" baseline="0" dirty="0">
                          <a:ln>
                            <a:noFill/>
                          </a:ln>
                          <a:solidFill>
                            <a:schemeClr val="tx1"/>
                          </a:solidFill>
                          <a:effectLst/>
                          <a:latin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rPr>
                        <a:t>tập</a:t>
                      </a:r>
                      <a:r>
                        <a:rPr kumimoji="0" lang="en-US" sz="2800" b="0" i="0" u="none" strike="noStrike" cap="none" normalizeH="0" baseline="0" dirty="0">
                          <a:ln>
                            <a:noFill/>
                          </a:ln>
                          <a:solidFill>
                            <a:schemeClr val="tx1"/>
                          </a:solidFill>
                          <a:effectLst/>
                          <a:latin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rPr>
                        <a:t>đánh</a:t>
                      </a:r>
                      <a:r>
                        <a:rPr kumimoji="0" lang="en-US" sz="2800" b="0" i="0" u="none" strike="noStrike" cap="none" normalizeH="0" baseline="0" dirty="0">
                          <a:ln>
                            <a:noFill/>
                          </a:ln>
                          <a:solidFill>
                            <a:schemeClr val="tx1"/>
                          </a:solidFill>
                          <a:effectLst/>
                          <a:latin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rPr>
                        <a:t>bạc</a:t>
                      </a:r>
                      <a:r>
                        <a:rPr kumimoji="0" lang="en-US" sz="2800" b="0" i="0" u="none" strike="noStrike" cap="none" normalizeH="0" baseline="0" dirty="0">
                          <a:ln>
                            <a:noFill/>
                          </a:ln>
                          <a:solidFill>
                            <a:schemeClr val="tx1"/>
                          </a:solidFill>
                          <a:effectLst/>
                          <a:latin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rPr>
                        <a:t>tiêm</a:t>
                      </a:r>
                      <a:r>
                        <a:rPr kumimoji="0" lang="en-US" sz="2800" b="0" i="0" u="none" strike="noStrike" cap="none" normalizeH="0" baseline="0" dirty="0">
                          <a:ln>
                            <a:noFill/>
                          </a:ln>
                          <a:solidFill>
                            <a:schemeClr val="tx1"/>
                          </a:solidFill>
                          <a:effectLst/>
                          <a:latin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rPr>
                        <a:t>chích</a:t>
                      </a:r>
                      <a:r>
                        <a:rPr kumimoji="0" lang="en-US" sz="2800" b="0" i="0" u="none" strike="noStrike" cap="none" normalizeH="0" baseline="0" dirty="0">
                          <a:ln>
                            <a:noFill/>
                          </a:ln>
                          <a:solidFill>
                            <a:schemeClr val="tx1"/>
                          </a:solidFill>
                          <a:effectLst/>
                          <a:latin typeface="Times New Roman" pitchFamily="18" charset="0"/>
                        </a:rPr>
                        <a:t> ma </a:t>
                      </a:r>
                      <a:r>
                        <a:rPr kumimoji="0" lang="en-US" sz="2800" b="0" i="0" u="none" strike="noStrike" cap="none" normalizeH="0" baseline="0" dirty="0" err="1">
                          <a:ln>
                            <a:noFill/>
                          </a:ln>
                          <a:solidFill>
                            <a:schemeClr val="tx1"/>
                          </a:solidFill>
                          <a:effectLst/>
                          <a:latin typeface="Times New Roman" pitchFamily="18" charset="0"/>
                        </a:rPr>
                        <a:t>túy</a:t>
                      </a:r>
                      <a:endParaRPr kumimoji="0" lang="en-US" sz="2800" b="0" i="0" u="none" strike="noStrike" cap="none" normalizeH="0" baseline="0" dirty="0">
                        <a:ln>
                          <a:noFill/>
                        </a:ln>
                        <a:solidFill>
                          <a:schemeClr val="tx1"/>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rPr>
                        <a:t>Tảo</a:t>
                      </a:r>
                      <a:r>
                        <a:rPr kumimoji="0" lang="en-US" sz="2800" b="0" i="0" u="none" strike="noStrike" cap="none" normalizeH="0" baseline="0" dirty="0">
                          <a:ln>
                            <a:noFill/>
                          </a:ln>
                          <a:solidFill>
                            <a:schemeClr val="tx1"/>
                          </a:solidFill>
                          <a:effectLst/>
                          <a:latin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rPr>
                        <a:t>hôn</a:t>
                      </a:r>
                      <a:endParaRPr kumimoji="0" lang="en-US" sz="2800" b="0" i="0" u="none" strike="noStrike" cap="none" normalizeH="0" baseline="0" dirty="0">
                        <a:ln>
                          <a:noFill/>
                        </a:ln>
                        <a:solidFill>
                          <a:schemeClr val="tx1"/>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rPr>
                        <a:t>Tổ</a:t>
                      </a:r>
                      <a:r>
                        <a:rPr kumimoji="0" lang="en-US" sz="2800" b="0" i="0" u="none" strike="noStrike" cap="none" normalizeH="0" baseline="0" dirty="0">
                          <a:ln>
                            <a:noFill/>
                          </a:ln>
                          <a:solidFill>
                            <a:schemeClr val="tx1"/>
                          </a:solidFill>
                          <a:effectLst/>
                          <a:latin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rPr>
                        <a:t>chức</a:t>
                      </a:r>
                      <a:r>
                        <a:rPr kumimoji="0" lang="en-US" sz="2800" b="0" i="0" u="none" strike="noStrike" cap="none" normalizeH="0" baseline="0" dirty="0">
                          <a:ln>
                            <a:noFill/>
                          </a:ln>
                          <a:solidFill>
                            <a:schemeClr val="tx1"/>
                          </a:solidFill>
                          <a:effectLst/>
                          <a:latin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rPr>
                        <a:t>đám</a:t>
                      </a:r>
                      <a:r>
                        <a:rPr kumimoji="0" lang="en-US" sz="2800" b="0" i="0" u="none" strike="noStrike" cap="none" normalizeH="0" baseline="0" dirty="0">
                          <a:ln>
                            <a:noFill/>
                          </a:ln>
                          <a:solidFill>
                            <a:schemeClr val="tx1"/>
                          </a:solidFill>
                          <a:effectLst/>
                          <a:latin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rPr>
                        <a:t>cưới</a:t>
                      </a:r>
                      <a:r>
                        <a:rPr kumimoji="0" lang="en-US" sz="2800" b="0" i="0" u="none" strike="noStrike" cap="none" normalizeH="0" baseline="0" dirty="0">
                          <a:ln>
                            <a:noFill/>
                          </a:ln>
                          <a:solidFill>
                            <a:schemeClr val="tx1"/>
                          </a:solidFill>
                          <a:effectLst/>
                          <a:latin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rPr>
                        <a:t>đám</a:t>
                      </a:r>
                      <a:r>
                        <a:rPr kumimoji="0" lang="en-US" sz="2800" b="0" i="0" u="none" strike="noStrike" cap="none" normalizeH="0" baseline="0" dirty="0">
                          <a:ln>
                            <a:noFill/>
                          </a:ln>
                          <a:solidFill>
                            <a:schemeClr val="tx1"/>
                          </a:solidFill>
                          <a:effectLst/>
                          <a:latin typeface="Times New Roman" pitchFamily="18" charset="0"/>
                        </a:rPr>
                        <a:t> ma </a:t>
                      </a:r>
                      <a:r>
                        <a:rPr kumimoji="0" lang="en-US" sz="2800" b="0" i="0" u="none" strike="noStrike" cap="none" normalizeH="0" baseline="0" dirty="0" err="1">
                          <a:ln>
                            <a:noFill/>
                          </a:ln>
                          <a:solidFill>
                            <a:schemeClr val="tx1"/>
                          </a:solidFill>
                          <a:effectLst/>
                          <a:latin typeface="Times New Roman" pitchFamily="18" charset="0"/>
                        </a:rPr>
                        <a:t>linh</a:t>
                      </a:r>
                      <a:r>
                        <a:rPr kumimoji="0" lang="en-US" sz="2800" b="0" i="0" u="none" strike="noStrike" cap="none" normalizeH="0" baseline="0" dirty="0">
                          <a:ln>
                            <a:noFill/>
                          </a:ln>
                          <a:solidFill>
                            <a:schemeClr val="tx1"/>
                          </a:solidFill>
                          <a:effectLst/>
                          <a:latin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rPr>
                        <a:t>đình</a:t>
                      </a:r>
                      <a:r>
                        <a:rPr kumimoji="0" lang="en-US" sz="2800" b="0" i="0" u="none" strike="noStrike" cap="none" normalizeH="0" baseline="0" dirty="0">
                          <a:ln>
                            <a:noFill/>
                          </a:ln>
                          <a:solidFill>
                            <a:schemeClr val="tx1"/>
                          </a:solidFill>
                          <a:effectLst/>
                          <a:latin typeface="Times New Roman" pitchFamily="18" charset="0"/>
                        </a:rPr>
                        <a:t>.</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rPr>
                        <a:t>Lấn</a:t>
                      </a:r>
                      <a:r>
                        <a:rPr kumimoji="0" lang="en-US" sz="2800" b="0" i="0" u="none" strike="noStrike" cap="none" normalizeH="0" baseline="0" dirty="0">
                          <a:ln>
                            <a:noFill/>
                          </a:ln>
                          <a:solidFill>
                            <a:schemeClr val="tx1"/>
                          </a:solidFill>
                          <a:effectLst/>
                          <a:latin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rPr>
                        <a:t>chiếm</a:t>
                      </a:r>
                      <a:r>
                        <a:rPr kumimoji="0" lang="en-US" sz="2800" b="0" i="0" u="none" strike="noStrike" cap="none" normalizeH="0" baseline="0" dirty="0">
                          <a:ln>
                            <a:noFill/>
                          </a:ln>
                          <a:solidFill>
                            <a:schemeClr val="tx1"/>
                          </a:solidFill>
                          <a:effectLst/>
                          <a:latin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rPr>
                        <a:t>vỉa</a:t>
                      </a:r>
                      <a:r>
                        <a:rPr kumimoji="0" lang="en-US" sz="2800" b="0" i="0" u="none" strike="noStrike" cap="none" normalizeH="0" baseline="0" dirty="0">
                          <a:ln>
                            <a:noFill/>
                          </a:ln>
                          <a:solidFill>
                            <a:schemeClr val="tx1"/>
                          </a:solidFill>
                          <a:effectLst/>
                          <a:latin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rPr>
                        <a:t>hè</a:t>
                      </a:r>
                      <a:endParaRPr kumimoji="0" lang="en-US" sz="2800" b="0" i="0" u="none" strike="noStrike" cap="none" normalizeH="0" baseline="0" dirty="0">
                        <a:ln>
                          <a:noFill/>
                        </a:ln>
                        <a:solidFill>
                          <a:schemeClr val="tx1"/>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 Vi </a:t>
                      </a:r>
                      <a:r>
                        <a:rPr kumimoji="0" lang="en-US" sz="2800" b="0" i="0" u="none" strike="noStrike" cap="none" normalizeH="0" baseline="0" dirty="0" err="1">
                          <a:ln>
                            <a:noFill/>
                          </a:ln>
                          <a:solidFill>
                            <a:schemeClr val="tx1"/>
                          </a:solidFill>
                          <a:effectLst/>
                          <a:latin typeface="Times New Roman" pitchFamily="18" charset="0"/>
                        </a:rPr>
                        <a:t>phạm</a:t>
                      </a:r>
                      <a:r>
                        <a:rPr kumimoji="0" lang="en-US" sz="2800" b="0" i="0" u="none" strike="noStrike" cap="none" normalizeH="0" baseline="0" dirty="0">
                          <a:ln>
                            <a:noFill/>
                          </a:ln>
                          <a:solidFill>
                            <a:schemeClr val="tx1"/>
                          </a:solidFill>
                          <a:effectLst/>
                          <a:latin typeface="Times New Roman" pitchFamily="18" charset="0"/>
                        </a:rPr>
                        <a:t> an </a:t>
                      </a:r>
                      <a:r>
                        <a:rPr kumimoji="0" lang="en-US" sz="2800" b="0" i="0" u="none" strike="noStrike" cap="none" normalizeH="0" baseline="0" dirty="0" err="1">
                          <a:ln>
                            <a:noFill/>
                          </a:ln>
                          <a:solidFill>
                            <a:schemeClr val="tx1"/>
                          </a:solidFill>
                          <a:effectLst/>
                          <a:latin typeface="Times New Roman" pitchFamily="18" charset="0"/>
                        </a:rPr>
                        <a:t>toàn</a:t>
                      </a:r>
                      <a:r>
                        <a:rPr kumimoji="0" lang="en-US" sz="2800" b="0" i="0" u="none" strike="noStrike" cap="none" normalizeH="0" baseline="0" dirty="0">
                          <a:ln>
                            <a:noFill/>
                          </a:ln>
                          <a:solidFill>
                            <a:schemeClr val="tx1"/>
                          </a:solidFill>
                          <a:effectLst/>
                          <a:latin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rPr>
                        <a:t>giao</a:t>
                      </a:r>
                      <a:r>
                        <a:rPr kumimoji="0" lang="en-US" sz="2800" b="0" i="0" u="none" strike="noStrike" cap="none" normalizeH="0" baseline="0" dirty="0">
                          <a:ln>
                            <a:noFill/>
                          </a:ln>
                          <a:solidFill>
                            <a:schemeClr val="tx1"/>
                          </a:solidFill>
                          <a:effectLst/>
                          <a:latin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rPr>
                        <a:t>thông</a:t>
                      </a:r>
                      <a:r>
                        <a:rPr kumimoji="0" lang="en-US" sz="2800" b="0" i="0" u="none" strike="noStrike" cap="none" normalizeH="0" baseline="0" dirty="0">
                          <a:ln>
                            <a:noFill/>
                          </a:ln>
                          <a:solidFill>
                            <a:schemeClr val="tx1"/>
                          </a:solidFill>
                          <a:effectLst/>
                          <a:latin typeface="Times New Roman" pitchFamily="18" charset="0"/>
                        </a:rPr>
                        <a:t>.</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rPr>
                        <a:t>Gây</a:t>
                      </a:r>
                      <a:r>
                        <a:rPr kumimoji="0" lang="en-US" sz="2800" b="0" i="0" u="none" strike="noStrike" cap="none" normalizeH="0" baseline="0" dirty="0">
                          <a:ln>
                            <a:noFill/>
                          </a:ln>
                          <a:solidFill>
                            <a:schemeClr val="tx1"/>
                          </a:solidFill>
                          <a:effectLst/>
                          <a:latin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rPr>
                        <a:t>mất</a:t>
                      </a:r>
                      <a:r>
                        <a:rPr kumimoji="0" lang="en-US" sz="2800" b="0" i="0" u="none" strike="noStrike" cap="none" normalizeH="0" baseline="0" dirty="0">
                          <a:ln>
                            <a:noFill/>
                          </a:ln>
                          <a:solidFill>
                            <a:schemeClr val="tx1"/>
                          </a:solidFill>
                          <a:effectLst/>
                          <a:latin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rPr>
                        <a:t>trật</a:t>
                      </a:r>
                      <a:r>
                        <a:rPr kumimoji="0" lang="en-US" sz="2800" b="0" i="0" u="none" strike="noStrike" cap="none" normalizeH="0" baseline="0" dirty="0">
                          <a:ln>
                            <a:noFill/>
                          </a:ln>
                          <a:solidFill>
                            <a:schemeClr val="tx1"/>
                          </a:solidFill>
                          <a:effectLst/>
                          <a:latin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rPr>
                        <a:t>tự</a:t>
                      </a:r>
                      <a:r>
                        <a:rPr kumimoji="0" lang="en-US" sz="2800" b="0" i="0" u="none" strike="noStrike" cap="none" normalizeH="0" baseline="0" dirty="0">
                          <a:ln>
                            <a:noFill/>
                          </a:ln>
                          <a:solidFill>
                            <a:schemeClr val="tx1"/>
                          </a:solidFill>
                          <a:effectLst/>
                          <a:latin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rPr>
                        <a:t>nơi</a:t>
                      </a:r>
                      <a:r>
                        <a:rPr kumimoji="0" lang="en-US" sz="2800" b="0" i="0" u="none" strike="noStrike" cap="none" normalizeH="0" baseline="0" dirty="0">
                          <a:ln>
                            <a:noFill/>
                          </a:ln>
                          <a:solidFill>
                            <a:schemeClr val="tx1"/>
                          </a:solidFill>
                          <a:effectLst/>
                          <a:latin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rPr>
                        <a:t>công</a:t>
                      </a:r>
                      <a:r>
                        <a:rPr kumimoji="0" lang="en-US" sz="2800" b="0" i="0" u="none" strike="noStrike" cap="none" normalizeH="0" baseline="0" dirty="0">
                          <a:ln>
                            <a:noFill/>
                          </a:ln>
                          <a:solidFill>
                            <a:schemeClr val="tx1"/>
                          </a:solidFill>
                          <a:effectLst/>
                          <a:latin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rPr>
                        <a:t>cộng</a:t>
                      </a:r>
                      <a:r>
                        <a:rPr kumimoji="0" lang="en-US" sz="2800" b="0" i="0" u="none" strike="noStrike" cap="none" normalizeH="0" baseline="0" dirty="0">
                          <a:ln>
                            <a:noFill/>
                          </a:ln>
                          <a:solidFill>
                            <a:schemeClr val="tx1"/>
                          </a:solidFill>
                          <a:effectLst/>
                          <a:latin typeface="Times New Roman" pitchFamily="18" charset="0"/>
                        </a:rPr>
                        <a:t>.</a:t>
                      </a: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9310"/>
                                        </p:tgtEl>
                                        <p:attrNameLst>
                                          <p:attrName>style.visibility</p:attrName>
                                        </p:attrNameLst>
                                      </p:cBhvr>
                                      <p:to>
                                        <p:strVal val="visible"/>
                                      </p:to>
                                    </p:set>
                                    <p:anim calcmode="lin" valueType="num">
                                      <p:cBhvr>
                                        <p:cTn id="7" dur="2000" fill="hold"/>
                                        <p:tgtEl>
                                          <p:spTgt spid="9310"/>
                                        </p:tgtEl>
                                        <p:attrNameLst>
                                          <p:attrName>ppt_w</p:attrName>
                                        </p:attrNameLst>
                                      </p:cBhvr>
                                      <p:tavLst>
                                        <p:tav tm="0">
                                          <p:val>
                                            <p:fltVal val="0"/>
                                          </p:val>
                                        </p:tav>
                                        <p:tav tm="100000">
                                          <p:val>
                                            <p:strVal val="#ppt_w"/>
                                          </p:val>
                                        </p:tav>
                                      </p:tavLst>
                                    </p:anim>
                                    <p:anim calcmode="lin" valueType="num">
                                      <p:cBhvr>
                                        <p:cTn id="8" dur="2000" fill="hold"/>
                                        <p:tgtEl>
                                          <p:spTgt spid="9310"/>
                                        </p:tgtEl>
                                        <p:attrNameLst>
                                          <p:attrName>ppt_h</p:attrName>
                                        </p:attrNameLst>
                                      </p:cBhvr>
                                      <p:tavLst>
                                        <p:tav tm="0">
                                          <p:val>
                                            <p:fltVal val="0"/>
                                          </p:val>
                                        </p:tav>
                                        <p:tav tm="100000">
                                          <p:val>
                                            <p:strVal val="#ppt_h"/>
                                          </p:val>
                                        </p:tav>
                                      </p:tavLst>
                                    </p:anim>
                                    <p:animEffect transition="in" filter="fade">
                                      <p:cBhvr>
                                        <p:cTn id="9" dur="2000"/>
                                        <p:tgtEl>
                                          <p:spTgt spid="9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5C88CE2-A4E8-4A0F-8C72-06D4A0747689}"/>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1D6DBF06-ED71-4045-AA4E-BF107E4A4B07}"/>
              </a:ext>
            </a:extLst>
          </p:cNvPr>
          <p:cNvSpPr txBox="1"/>
          <p:nvPr/>
        </p:nvSpPr>
        <p:spPr>
          <a:xfrm>
            <a:off x="760342" y="362716"/>
            <a:ext cx="10495722"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44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Việc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hiện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xây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dựng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nếp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văn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hóa</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9EF7287-54DF-4389-86F0-D4D33A5A4642}"/>
              </a:ext>
            </a:extLst>
          </p:cNvPr>
          <p:cNvSpPr txBox="1"/>
          <p:nvPr/>
        </p:nvSpPr>
        <p:spPr>
          <a:xfrm>
            <a:off x="339894" y="5514030"/>
            <a:ext cx="11087100" cy="584775"/>
          </a:xfrm>
          <a:prstGeom prst="rect">
            <a:avLst/>
          </a:prstGeom>
          <a:noFill/>
        </p:spPr>
        <p:txBody>
          <a:bodyPr wrap="square" rtlCol="0">
            <a:spAutoFit/>
          </a:bodyPr>
          <a:lstStyle/>
          <a:p>
            <a:pPr algn="ctr"/>
            <a:r>
              <a:rPr lang="en-US" sz="3200" b="1" dirty="0" err="1">
                <a:solidFill>
                  <a:srgbClr val="0000FF"/>
                </a:solidFill>
                <a:latin typeface="Times New Roman" panose="02020603050405020304" pitchFamily="18" charset="0"/>
                <a:cs typeface="Times New Roman" panose="02020603050405020304" pitchFamily="18" charset="0"/>
              </a:rPr>
              <a:t>Người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dân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giúp</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đỡ</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nhau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trong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làm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kinh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tế</a:t>
            </a:r>
            <a:endParaRPr lang="en-US" sz="3200" b="1" dirty="0">
              <a:solidFill>
                <a:srgbClr val="0000FF"/>
              </a:solidFill>
              <a:latin typeface="Times New Roman" panose="02020603050405020304" pitchFamily="18" charset="0"/>
              <a:cs typeface="Times New Roman" panose="02020603050405020304" pitchFamily="18" charset="0"/>
            </a:endParaRPr>
          </a:p>
        </p:txBody>
      </p:sp>
      <p:pic>
        <p:nvPicPr>
          <p:cNvPr id="3" name="Picture 2" descr="A picture containing grass, different, various, several&#10;&#10;Description automatically generated">
            <a:extLst>
              <a:ext uri="{FF2B5EF4-FFF2-40B4-BE49-F238E27FC236}">
                <a16:creationId xmlns:a16="http://schemas.microsoft.com/office/drawing/2014/main" id="{AC536420-B925-41A7-BE0D-A3D4EEC552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40" y="1341120"/>
            <a:ext cx="10402624" cy="3963947"/>
          </a:xfrm>
          <a:prstGeom prst="rect">
            <a:avLst/>
          </a:prstGeom>
        </p:spPr>
      </p:pic>
    </p:spTree>
    <p:extLst>
      <p:ext uri="{BB962C8B-B14F-4D97-AF65-F5344CB8AC3E}">
        <p14:creationId xmlns:p14="http://schemas.microsoft.com/office/powerpoint/2010/main" val="269014049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E795B7-FAFA-4B8C-9911-D39BA8FF9DB1}"/>
              </a:ext>
            </a:extLst>
          </p:cNvPr>
          <p:cNvPicPr>
            <a:picLocks noChangeAspect="1"/>
          </p:cNvPicPr>
          <p:nvPr/>
        </p:nvPicPr>
        <p:blipFill>
          <a:blip r:embed="rId2"/>
          <a:stretch>
            <a:fillRect/>
          </a:stretch>
        </p:blipFill>
        <p:spPr>
          <a:xfrm>
            <a:off x="0" y="0"/>
            <a:ext cx="12192000" cy="6858000"/>
          </a:xfrm>
          <a:prstGeom prst="rect">
            <a:avLst/>
          </a:prstGeom>
        </p:spPr>
      </p:pic>
      <p:pic>
        <p:nvPicPr>
          <p:cNvPr id="14" name="Picture 2" descr="ATM phát gạo miễn phí &amp;quot;Gửi yêu thương – Thay lời muốn nói&amp;quot;">
            <a:extLst>
              <a:ext uri="{FF2B5EF4-FFF2-40B4-BE49-F238E27FC236}">
                <a16:creationId xmlns:a16="http://schemas.microsoft.com/office/drawing/2014/main" id="{58AA38E8-8542-4F2D-BDA7-600FF042E6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850" y="240931"/>
            <a:ext cx="3774386" cy="2781054"/>
          </a:xfrm>
          <a:prstGeom prst="rect">
            <a:avLst/>
          </a:prstGeom>
          <a:noFill/>
          <a:ln w="38100">
            <a:solidFill>
              <a:srgbClr val="00B050"/>
            </a:solidFill>
          </a:ln>
          <a:extLst>
            <a:ext uri="{909E8E84-426E-40DD-AFC4-6F175D3DCCD1}">
              <a14:hiddenFill xmlns:a14="http://schemas.microsoft.com/office/drawing/2010/main">
                <a:solidFill>
                  <a:srgbClr val="FFFFFF"/>
                </a:solidFill>
              </a14:hiddenFill>
            </a:ext>
          </a:extLst>
        </p:spPr>
      </p:pic>
      <p:pic>
        <p:nvPicPr>
          <p:cNvPr id="2052" name="Picture 4" descr="ATM Oxy lần đầu ra đời ở Sài Gòn, trao oxy - nối dài sự sống cho F0 tại nhà  của “cha đẻ” ATM gạo">
            <a:extLst>
              <a:ext uri="{FF2B5EF4-FFF2-40B4-BE49-F238E27FC236}">
                <a16:creationId xmlns:a16="http://schemas.microsoft.com/office/drawing/2014/main" id="{0EC77647-E1A4-4BD5-91F7-92F8B5404E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40930"/>
            <a:ext cx="4550464" cy="2781054"/>
          </a:xfrm>
          <a:prstGeom prst="rect">
            <a:avLst/>
          </a:prstGeom>
          <a:noFill/>
          <a:ln w="38100">
            <a:solidFill>
              <a:srgbClr val="00B050"/>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9EF7287-54DF-4389-86F0-D4D33A5A4642}"/>
              </a:ext>
            </a:extLst>
          </p:cNvPr>
          <p:cNvSpPr txBox="1"/>
          <p:nvPr/>
        </p:nvSpPr>
        <p:spPr>
          <a:xfrm>
            <a:off x="459686" y="5539851"/>
            <a:ext cx="1108710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0000FF"/>
                </a:solidFill>
                <a:latin typeface="Times New Roman" panose="02020603050405020304" pitchFamily="18" charset="0"/>
                <a:cs typeface="Times New Roman" panose="02020603050405020304" pitchFamily="18" charset="0"/>
              </a:rPr>
              <a:t>ATM </a:t>
            </a:r>
            <a:r>
              <a:rPr lang="en-US" sz="3200" b="1" dirty="0" err="1">
                <a:solidFill>
                  <a:srgbClr val="0000FF"/>
                </a:solidFill>
                <a:latin typeface="Times New Roman" panose="02020603050405020304" pitchFamily="18" charset="0"/>
                <a:cs typeface="Times New Roman" panose="02020603050405020304" pitchFamily="18" charset="0"/>
              </a:rPr>
              <a:t>gạo</a:t>
            </a:r>
            <a:r>
              <a:rPr lang="en-US" sz="3200" b="1" dirty="0">
                <a:solidFill>
                  <a:srgbClr val="0000FF"/>
                </a:solidFill>
                <a:latin typeface="Times New Roman" panose="02020603050405020304" pitchFamily="18" charset="0"/>
                <a:cs typeface="Times New Roman" panose="02020603050405020304" pitchFamily="18" charset="0"/>
              </a:rPr>
              <a:t>, ATM oxy, ATM </a:t>
            </a:r>
            <a:r>
              <a:rPr lang="en-US" sz="3200" b="1" dirty="0" err="1">
                <a:solidFill>
                  <a:srgbClr val="0000FF"/>
                </a:solidFill>
                <a:latin typeface="Times New Roman" panose="02020603050405020304" pitchFamily="18" charset="0"/>
                <a:cs typeface="Times New Roman" panose="02020603050405020304" pitchFamily="18" charset="0"/>
              </a:rPr>
              <a:t>nhà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trọ</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miễn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phí</a:t>
            </a:r>
            <a:r>
              <a:rPr lang="en-US" sz="3200" b="1" dirty="0">
                <a:solidFill>
                  <a:srgbClr val="0000FF"/>
                </a:solidFill>
                <a:latin typeface="Times New Roman" panose="02020603050405020304" pitchFamily="18" charset="0"/>
                <a:cs typeface="Times New Roman" panose="02020603050405020304" pitchFamily="18" charset="0"/>
              </a:rPr>
              <a:t>, Gian </a:t>
            </a:r>
            <a:r>
              <a:rPr lang="en-US" sz="3200" b="1" dirty="0" err="1">
                <a:solidFill>
                  <a:srgbClr val="0000FF"/>
                </a:solidFill>
                <a:latin typeface="Times New Roman" panose="02020603050405020304" pitchFamily="18" charset="0"/>
                <a:cs typeface="Times New Roman" panose="02020603050405020304" pitchFamily="18" charset="0"/>
              </a:rPr>
              <a:t>hàng</a:t>
            </a:r>
            <a:r>
              <a:rPr lang="en-US" sz="3200" b="1" dirty="0">
                <a:solidFill>
                  <a:srgbClr val="0000FF"/>
                </a:solidFill>
                <a:latin typeface="Times New Roman" panose="02020603050405020304" pitchFamily="18" charset="0"/>
                <a:cs typeface="Times New Roman" panose="02020603050405020304" pitchFamily="18" charset="0"/>
              </a:rPr>
              <a:t> 0 </a:t>
            </a:r>
            <a:r>
              <a:rPr lang="en-US" sz="3200" b="1" dirty="0" err="1">
                <a:solidFill>
                  <a:srgbClr val="0000FF"/>
                </a:solidFill>
                <a:latin typeface="Times New Roman" panose="02020603050405020304" pitchFamily="18" charset="0"/>
                <a:cs typeface="Times New Roman" panose="02020603050405020304" pitchFamily="18" charset="0"/>
              </a:rPr>
              <a:t>đồng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san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sẻ</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yêu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thương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người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gặp</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khó</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khăn</a:t>
            </a:r>
            <a:endParaRPr lang="en-US" sz="3200" b="1" dirty="0">
              <a:solidFill>
                <a:srgbClr val="0000FF"/>
              </a:solidFill>
              <a:latin typeface="Times New Roman" panose="02020603050405020304" pitchFamily="18" charset="0"/>
              <a:cs typeface="Times New Roman" panose="02020603050405020304" pitchFamily="18" charset="0"/>
            </a:endParaRPr>
          </a:p>
        </p:txBody>
      </p:sp>
      <p:pic>
        <p:nvPicPr>
          <p:cNvPr id="1026" name="Picture 2" descr="ATM nhà trọ, ATM việc làm hỗ trợ người lao động mùa dịch | VTV.VN">
            <a:extLst>
              <a:ext uri="{FF2B5EF4-FFF2-40B4-BE49-F238E27FC236}">
                <a16:creationId xmlns:a16="http://schemas.microsoft.com/office/drawing/2014/main" id="{26F9CE7E-1873-4381-A737-E543CF2F8C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0861" y="3042333"/>
            <a:ext cx="4550464" cy="2378783"/>
          </a:xfrm>
          <a:prstGeom prst="rect">
            <a:avLst/>
          </a:prstGeom>
          <a:noFill/>
          <a:ln w="38100">
            <a:solidFill>
              <a:srgbClr val="00B050"/>
            </a:solidFill>
          </a:ln>
          <a:extLst>
            <a:ext uri="{909E8E84-426E-40DD-AFC4-6F175D3DCCD1}">
              <a14:hiddenFill xmlns:a14="http://schemas.microsoft.com/office/drawing/2010/main">
                <a:solidFill>
                  <a:srgbClr val="FFFFFF"/>
                </a:solidFill>
              </a14:hiddenFill>
            </a:ext>
          </a:extLst>
        </p:spPr>
      </p:pic>
      <p:pic>
        <p:nvPicPr>
          <p:cNvPr id="11" name="Picture 10" descr="A picture containing text, tree, outdoor, sign&#10;&#10;Description automatically generated">
            <a:extLst>
              <a:ext uri="{FF2B5EF4-FFF2-40B4-BE49-F238E27FC236}">
                <a16:creationId xmlns:a16="http://schemas.microsoft.com/office/drawing/2014/main" id="{23EF929F-00BE-4F22-BDEA-AF2764AAAF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1225" y="3021984"/>
            <a:ext cx="3869636" cy="2399132"/>
          </a:xfrm>
          <a:prstGeom prst="rect">
            <a:avLst/>
          </a:prstGeom>
        </p:spPr>
      </p:pic>
    </p:spTree>
    <p:extLst>
      <p:ext uri="{BB962C8B-B14F-4D97-AF65-F5344CB8AC3E}">
        <p14:creationId xmlns:p14="http://schemas.microsoft.com/office/powerpoint/2010/main" val="41919039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EB8EB8B-EC41-4E52-80F1-23C142838248}"/>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Box 1">
            <a:extLst>
              <a:ext uri="{FF2B5EF4-FFF2-40B4-BE49-F238E27FC236}">
                <a16:creationId xmlns:a16="http://schemas.microsoft.com/office/drawing/2014/main" id="{0E83F391-59C2-46AA-B629-9C3A721661EB}"/>
              </a:ext>
            </a:extLst>
          </p:cNvPr>
          <p:cNvSpPr txBox="1">
            <a:spLocks noChangeArrowheads="1"/>
          </p:cNvSpPr>
          <p:nvPr/>
        </p:nvSpPr>
        <p:spPr bwMode="auto">
          <a:xfrm>
            <a:off x="6900241" y="2967335"/>
            <a:ext cx="4629151" cy="461665"/>
          </a:xfrm>
          <a:prstGeom prst="rect">
            <a:avLst/>
          </a:prstGeom>
          <a:solidFill>
            <a:srgbClr val="92D050"/>
          </a:solidFill>
          <a:ln w="9525">
            <a:solidFill>
              <a:schemeClr val="accent1"/>
            </a:solid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dirty="0" err="1">
                <a:latin typeface="Times New Roman" panose="02020603050405020304" pitchFamily="18" charset="0"/>
                <a:cs typeface="Times New Roman" panose="02020603050405020304" pitchFamily="18" charset="0"/>
              </a:rPr>
              <a:t>Trẻ</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em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đủ</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tuổi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đến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trường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học</a:t>
            </a:r>
            <a:endParaRPr lang="en-US" altLang="en-US" sz="2400" b="1" dirty="0">
              <a:latin typeface="Times New Roman" panose="02020603050405020304" pitchFamily="18" charset="0"/>
              <a:cs typeface="Times New Roman" panose="02020603050405020304" pitchFamily="18" charset="0"/>
            </a:endParaRPr>
          </a:p>
        </p:txBody>
      </p:sp>
      <p:pic>
        <p:nvPicPr>
          <p:cNvPr id="3" name="Picture 2" descr="A group of children in a classroom&#10;&#10;Description automatically generated with medium confidence">
            <a:extLst>
              <a:ext uri="{FF2B5EF4-FFF2-40B4-BE49-F238E27FC236}">
                <a16:creationId xmlns:a16="http://schemas.microsoft.com/office/drawing/2014/main" id="{C549D267-CC9C-4685-BF37-7ACFFB327C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0241" y="284714"/>
            <a:ext cx="4629150" cy="2662672"/>
          </a:xfrm>
          <a:prstGeom prst="rect">
            <a:avLst/>
          </a:prstGeom>
        </p:spPr>
      </p:pic>
      <p:pic>
        <p:nvPicPr>
          <p:cNvPr id="6" name="Picture 5" descr="A picture containing person&#10;&#10;Description automatically generated">
            <a:extLst>
              <a:ext uri="{FF2B5EF4-FFF2-40B4-BE49-F238E27FC236}">
                <a16:creationId xmlns:a16="http://schemas.microsoft.com/office/drawing/2014/main" id="{31440783-2209-487F-89EC-A2157E2025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609" y="284714"/>
            <a:ext cx="5895354" cy="2736508"/>
          </a:xfrm>
          <a:prstGeom prst="rect">
            <a:avLst/>
          </a:prstGeom>
        </p:spPr>
      </p:pic>
      <p:sp>
        <p:nvSpPr>
          <p:cNvPr id="12" name="TextBox 1">
            <a:extLst>
              <a:ext uri="{FF2B5EF4-FFF2-40B4-BE49-F238E27FC236}">
                <a16:creationId xmlns:a16="http://schemas.microsoft.com/office/drawing/2014/main" id="{7D3E2A3C-0611-4999-BFD3-3FFFC2A107EA}"/>
              </a:ext>
            </a:extLst>
          </p:cNvPr>
          <p:cNvSpPr txBox="1">
            <a:spLocks noChangeArrowheads="1"/>
          </p:cNvSpPr>
          <p:nvPr/>
        </p:nvSpPr>
        <p:spPr bwMode="auto">
          <a:xfrm>
            <a:off x="662609" y="3035923"/>
            <a:ext cx="5895354" cy="461665"/>
          </a:xfrm>
          <a:prstGeom prst="rect">
            <a:avLst/>
          </a:prstGeom>
          <a:solidFill>
            <a:srgbClr val="92D050"/>
          </a:solidFill>
          <a:ln w="9525">
            <a:solidFill>
              <a:schemeClr val="accent1"/>
            </a:solid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dirty="0" err="1">
                <a:latin typeface="Times New Roman" panose="02020603050405020304" pitchFamily="18" charset="0"/>
                <a:cs typeface="Times New Roman" panose="02020603050405020304" pitchFamily="18" charset="0"/>
              </a:rPr>
              <a:t>Người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dân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đến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cở</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sở</a:t>
            </a:r>
            <a:r>
              <a:rPr lang="en-US" altLang="en-US" sz="2400" b="1" dirty="0">
                <a:latin typeface="Times New Roman" panose="02020603050405020304" pitchFamily="18" charset="0"/>
                <a:cs typeface="Times New Roman" panose="02020603050405020304" pitchFamily="18" charset="0"/>
              </a:rPr>
              <a:t> y </a:t>
            </a:r>
            <a:r>
              <a:rPr lang="en-US" altLang="en-US" sz="2400" b="1" dirty="0" err="1">
                <a:latin typeface="Times New Roman" panose="02020603050405020304" pitchFamily="18" charset="0"/>
                <a:cs typeface="Times New Roman" panose="02020603050405020304" pitchFamily="18" charset="0"/>
              </a:rPr>
              <a:t>tế</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khám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chữa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bệnh</a:t>
            </a:r>
            <a:endParaRPr lang="en-US" altLang="en-US" sz="2400" b="1" dirty="0">
              <a:latin typeface="Times New Roman" panose="02020603050405020304" pitchFamily="18" charset="0"/>
              <a:cs typeface="Times New Roman" panose="02020603050405020304" pitchFamily="18" charset="0"/>
            </a:endParaRPr>
          </a:p>
        </p:txBody>
      </p:sp>
      <p:pic>
        <p:nvPicPr>
          <p:cNvPr id="10" name="Picture 9" descr="A group of children sitting in a field of flowers&#10;&#10;Description automatically generated with medium confidence">
            <a:extLst>
              <a:ext uri="{FF2B5EF4-FFF2-40B4-BE49-F238E27FC236}">
                <a16:creationId xmlns:a16="http://schemas.microsoft.com/office/drawing/2014/main" id="{629A563D-0941-4D3F-AF35-24B26C03908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600823" y="3651129"/>
            <a:ext cx="4629151" cy="2459975"/>
          </a:xfrm>
          <a:prstGeom prst="rect">
            <a:avLst/>
          </a:prstGeom>
        </p:spPr>
      </p:pic>
      <p:sp>
        <p:nvSpPr>
          <p:cNvPr id="15" name="TextBox 1">
            <a:extLst>
              <a:ext uri="{FF2B5EF4-FFF2-40B4-BE49-F238E27FC236}">
                <a16:creationId xmlns:a16="http://schemas.microsoft.com/office/drawing/2014/main" id="{D004FB58-6D6E-4688-81D0-75DB3E590DD6}"/>
              </a:ext>
            </a:extLst>
          </p:cNvPr>
          <p:cNvSpPr txBox="1">
            <a:spLocks noChangeArrowheads="1"/>
          </p:cNvSpPr>
          <p:nvPr/>
        </p:nvSpPr>
        <p:spPr bwMode="auto">
          <a:xfrm>
            <a:off x="6588811" y="6111621"/>
            <a:ext cx="4629151" cy="461665"/>
          </a:xfrm>
          <a:prstGeom prst="rect">
            <a:avLst/>
          </a:prstGeom>
          <a:solidFill>
            <a:schemeClr val="accent4"/>
          </a:solidFill>
          <a:ln w="9525">
            <a:solidFill>
              <a:schemeClr val="accent1"/>
            </a:solid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dirty="0" err="1">
                <a:latin typeface="Times New Roman" panose="02020603050405020304" pitchFamily="18" charset="0"/>
                <a:cs typeface="Times New Roman" panose="02020603050405020304" pitchFamily="18" charset="0"/>
              </a:rPr>
              <a:t>Thực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hiện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kế</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hoạch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hóa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gia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đình</a:t>
            </a:r>
            <a:endParaRPr lang="en-US" altLang="en-US" sz="2400" b="1" dirty="0">
              <a:latin typeface="Times New Roman" panose="02020603050405020304" pitchFamily="18" charset="0"/>
              <a:cs typeface="Times New Roman" panose="02020603050405020304" pitchFamily="18" charset="0"/>
            </a:endParaRPr>
          </a:p>
        </p:txBody>
      </p:sp>
      <p:sp>
        <p:nvSpPr>
          <p:cNvPr id="16" name="TextBox 1">
            <a:extLst>
              <a:ext uri="{FF2B5EF4-FFF2-40B4-BE49-F238E27FC236}">
                <a16:creationId xmlns:a16="http://schemas.microsoft.com/office/drawing/2014/main" id="{5A5F0454-2764-47A4-91AC-C73CAF592AEE}"/>
              </a:ext>
            </a:extLst>
          </p:cNvPr>
          <p:cNvSpPr txBox="1">
            <a:spLocks noChangeArrowheads="1"/>
          </p:cNvSpPr>
          <p:nvPr/>
        </p:nvSpPr>
        <p:spPr bwMode="auto">
          <a:xfrm>
            <a:off x="634034" y="6111621"/>
            <a:ext cx="5230177" cy="461665"/>
          </a:xfrm>
          <a:prstGeom prst="rect">
            <a:avLst/>
          </a:prstGeom>
          <a:solidFill>
            <a:schemeClr val="accent4"/>
          </a:solidFill>
          <a:ln w="9525">
            <a:solidFill>
              <a:schemeClr val="accent1"/>
            </a:solid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dirty="0" err="1">
                <a:latin typeface="Times New Roman" panose="02020603050405020304" pitchFamily="18" charset="0"/>
                <a:cs typeface="Times New Roman" panose="02020603050405020304" pitchFamily="18" charset="0"/>
              </a:rPr>
              <a:t>Vệ</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sinh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chăm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sóc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hoa</a:t>
            </a:r>
            <a:r>
              <a:rPr lang="en-US" altLang="en-US" sz="2400" b="1" dirty="0">
                <a:latin typeface="Times New Roman" panose="02020603050405020304" pitchFamily="18" charset="0"/>
                <a:cs typeface="Times New Roman" panose="02020603050405020304" pitchFamily="18" charset="0"/>
              </a:rPr>
              <a:t> ở </a:t>
            </a:r>
            <a:r>
              <a:rPr lang="en-US" altLang="en-US" sz="2400" b="1" dirty="0" err="1">
                <a:latin typeface="Times New Roman" panose="02020603050405020304" pitchFamily="18" charset="0"/>
                <a:cs typeface="Times New Roman" panose="02020603050405020304" pitchFamily="18" charset="0"/>
              </a:rPr>
              <a:t>khu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dân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cư</a:t>
            </a:r>
            <a:endParaRPr lang="en-US" altLang="en-US" sz="2400" b="1" dirty="0">
              <a:latin typeface="Times New Roman" panose="02020603050405020304" pitchFamily="18" charset="0"/>
              <a:cs typeface="Times New Roman" panose="02020603050405020304" pitchFamily="18" charset="0"/>
            </a:endParaRPr>
          </a:p>
        </p:txBody>
      </p:sp>
      <p:pic>
        <p:nvPicPr>
          <p:cNvPr id="17" name="Picture 16" descr="People walking on a sidewalk&#10;&#10;Description automatically generated with low confidence">
            <a:extLst>
              <a:ext uri="{FF2B5EF4-FFF2-40B4-BE49-F238E27FC236}">
                <a16:creationId xmlns:a16="http://schemas.microsoft.com/office/drawing/2014/main" id="{FE6F3045-D03A-4C83-8BED-959AE5AD86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4461" y="3587833"/>
            <a:ext cx="5201602" cy="2433543"/>
          </a:xfrm>
          <a:prstGeom prst="rect">
            <a:avLst/>
          </a:prstGeom>
        </p:spPr>
      </p:pic>
    </p:spTree>
    <p:extLst>
      <p:ext uri="{BB962C8B-B14F-4D97-AF65-F5344CB8AC3E}">
        <p14:creationId xmlns:p14="http://schemas.microsoft.com/office/powerpoint/2010/main" val="370512181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0282455-A58F-401B-97AD-66B37173F937}"/>
              </a:ext>
            </a:extLst>
          </p:cNvPr>
          <p:cNvPicPr>
            <a:picLocks noChangeAspect="1"/>
          </p:cNvPicPr>
          <p:nvPr/>
        </p:nvPicPr>
        <p:blipFill>
          <a:blip r:embed="rId2"/>
          <a:stretch>
            <a:fillRect/>
          </a:stretch>
        </p:blipFill>
        <p:spPr>
          <a:xfrm>
            <a:off x="0" y="0"/>
            <a:ext cx="12192000" cy="6858000"/>
          </a:xfrm>
          <a:prstGeom prst="rect">
            <a:avLst/>
          </a:prstGeom>
        </p:spPr>
      </p:pic>
      <p:sp>
        <p:nvSpPr>
          <p:cNvPr id="16" name="TextBox 1">
            <a:extLst>
              <a:ext uri="{FF2B5EF4-FFF2-40B4-BE49-F238E27FC236}">
                <a16:creationId xmlns:a16="http://schemas.microsoft.com/office/drawing/2014/main" id="{5A5F0454-2764-47A4-91AC-C73CAF592AEE}"/>
              </a:ext>
            </a:extLst>
          </p:cNvPr>
          <p:cNvSpPr txBox="1">
            <a:spLocks noChangeArrowheads="1"/>
          </p:cNvSpPr>
          <p:nvPr/>
        </p:nvSpPr>
        <p:spPr bwMode="auto">
          <a:xfrm>
            <a:off x="1380648" y="5018913"/>
            <a:ext cx="9830753" cy="1077218"/>
          </a:xfrm>
          <a:prstGeom prst="rect">
            <a:avLst/>
          </a:prstGeom>
          <a:solidFill>
            <a:schemeClr val="accent4">
              <a:lumMod val="20000"/>
              <a:lumOff val="80000"/>
            </a:schemeClr>
          </a:solidFill>
          <a:ln w="9525">
            <a:solidFill>
              <a:schemeClr val="accent1"/>
            </a:solid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dirty="0" err="1">
                <a:latin typeface="Times New Roman" panose="02020603050405020304" pitchFamily="18" charset="0"/>
                <a:cs typeface="Times New Roman" panose="02020603050405020304" pitchFamily="18" charset="0"/>
              </a:rPr>
              <a:t>Thực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hiện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nghiêm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chỉnh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biện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pháp</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phòng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chống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dịch</a:t>
            </a:r>
            <a:r>
              <a:rPr lang="en-US" altLang="en-US" sz="3200" b="1" dirty="0">
                <a:latin typeface="Times New Roman" panose="02020603050405020304" pitchFamily="18" charset="0"/>
                <a:cs typeface="Times New Roman" panose="02020603050405020304" pitchFamily="18" charset="0"/>
              </a:rPr>
              <a:t> Covid</a:t>
            </a:r>
          </a:p>
        </p:txBody>
      </p:sp>
      <p:pic>
        <p:nvPicPr>
          <p:cNvPr id="4" name="Picture 3" descr="A picture containing graphical user interface&#10;&#10;Description automatically generated">
            <a:extLst>
              <a:ext uri="{FF2B5EF4-FFF2-40B4-BE49-F238E27FC236}">
                <a16:creationId xmlns:a16="http://schemas.microsoft.com/office/drawing/2014/main" id="{E30FCA28-14A1-4C4A-86E7-BF07F1D91B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775" y="623480"/>
            <a:ext cx="5048250" cy="4267200"/>
          </a:xfrm>
          <a:prstGeom prst="rect">
            <a:avLst/>
          </a:prstGeom>
        </p:spPr>
      </p:pic>
      <p:pic>
        <p:nvPicPr>
          <p:cNvPr id="7" name="Picture 6" descr="Diagram&#10;&#10;Description automatically generated">
            <a:extLst>
              <a:ext uri="{FF2B5EF4-FFF2-40B4-BE49-F238E27FC236}">
                <a16:creationId xmlns:a16="http://schemas.microsoft.com/office/drawing/2014/main" id="{0AB9D98F-25D4-49E4-A133-8FB839E885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6025" y="751713"/>
            <a:ext cx="4933950" cy="3982212"/>
          </a:xfrm>
          <a:prstGeom prst="rect">
            <a:avLst/>
          </a:prstGeom>
        </p:spPr>
      </p:pic>
    </p:spTree>
    <p:extLst>
      <p:ext uri="{BB962C8B-B14F-4D97-AF65-F5344CB8AC3E}">
        <p14:creationId xmlns:p14="http://schemas.microsoft.com/office/powerpoint/2010/main" val="331550306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ummer Enrollment Background Photos, Vectors and PSD Files for Free  Download | Pngtree">
            <a:extLst>
              <a:ext uri="{FF2B5EF4-FFF2-40B4-BE49-F238E27FC236}">
                <a16:creationId xmlns:a16="http://schemas.microsoft.com/office/drawing/2014/main" id="{C7265DD6-942E-47AE-8BC4-18A9421160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8EA0606-9643-40BE-A5DA-C92339CDCCC6}"/>
              </a:ext>
            </a:extLst>
          </p:cNvPr>
          <p:cNvSpPr txBox="1"/>
          <p:nvPr/>
        </p:nvSpPr>
        <p:spPr>
          <a:xfrm>
            <a:off x="1166187" y="316102"/>
            <a:ext cx="10416209"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b="1" dirty="0">
                <a:solidFill>
                  <a:srgbClr val="002060"/>
                </a:solidFill>
                <a:latin typeface="Times New Roman" panose="02020603050405020304" pitchFamily="18" charset="0"/>
                <a:cs typeface="Times New Roman" panose="02020603050405020304" pitchFamily="18" charset="0"/>
              </a:rPr>
              <a:t>TIẾT 9, 10 – BÀI 9</a:t>
            </a:r>
          </a:p>
          <a:p>
            <a:pPr algn="ctr"/>
            <a:r>
              <a:rPr lang="en-US" sz="2800" b="1" dirty="0">
                <a:solidFill>
                  <a:srgbClr val="FF0000"/>
                </a:solidFill>
                <a:latin typeface="Times New Roman" panose="02020603050405020304" pitchFamily="18" charset="0"/>
                <a:cs typeface="Times New Roman" panose="02020603050405020304" pitchFamily="18" charset="0"/>
              </a:rPr>
              <a:t>XÂY DỰNG NẾP SỐNG VĂN HOÁ Ở CỘNG ĐỒNG DÂN CƯ</a:t>
            </a:r>
          </a:p>
        </p:txBody>
      </p:sp>
      <p:sp>
        <p:nvSpPr>
          <p:cNvPr id="5" name="TextBox 4">
            <a:extLst>
              <a:ext uri="{FF2B5EF4-FFF2-40B4-BE49-F238E27FC236}">
                <a16:creationId xmlns:a16="http://schemas.microsoft.com/office/drawing/2014/main" id="{12C57FA7-4C95-466D-99EB-BEDBD8F95581}"/>
              </a:ext>
            </a:extLst>
          </p:cNvPr>
          <p:cNvSpPr txBox="1"/>
          <p:nvPr/>
        </p:nvSpPr>
        <p:spPr>
          <a:xfrm>
            <a:off x="2471527" y="1509559"/>
            <a:ext cx="7805530" cy="415498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1028700" indent="-1028700" algn="just">
              <a:buAutoNum type="romanUcPeriod"/>
            </a:pPr>
            <a:r>
              <a:rPr lang="en-US" sz="3200" b="1" dirty="0">
                <a:solidFill>
                  <a:srgbClr val="0000FF"/>
                </a:solidFill>
                <a:latin typeface="Times New Roman" panose="02020603050405020304" pitchFamily="18" charset="0"/>
                <a:cs typeface="Times New Roman" panose="02020603050405020304" pitchFamily="18" charset="0"/>
              </a:rPr>
              <a:t>ĐẶT VẤN ĐỀ</a:t>
            </a:r>
          </a:p>
          <a:p>
            <a:pPr marL="1028700" indent="-1028700" algn="just">
              <a:buAutoNum type="romanUcPeriod"/>
            </a:pPr>
            <a:r>
              <a:rPr lang="en-US" sz="3200" b="1" dirty="0">
                <a:solidFill>
                  <a:srgbClr val="0000FF"/>
                </a:solidFill>
                <a:latin typeface="Times New Roman" panose="02020603050405020304" pitchFamily="18" charset="0"/>
                <a:cs typeface="Times New Roman" panose="02020603050405020304" pitchFamily="18" charset="0"/>
              </a:rPr>
              <a:t>NỘI DUNG BÀI HỌC</a:t>
            </a:r>
          </a:p>
          <a:p>
            <a:pPr marL="914400" indent="-914400" algn="just">
              <a:buAutoNum type="arabicPeriod"/>
            </a:pPr>
            <a:r>
              <a:rPr lang="en-US" sz="3200" b="1" dirty="0" err="1">
                <a:latin typeface="Times New Roman" panose="02020603050405020304" pitchFamily="18" charset="0"/>
                <a:cs typeface="Times New Roman" panose="02020603050405020304" pitchFamily="18" charset="0"/>
              </a:rPr>
              <a:t>Khái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niệm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cộng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đồng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cư</a:t>
            </a:r>
            <a:endParaRPr lang="en-US" sz="3200" b="1" dirty="0">
              <a:latin typeface="Times New Roman" panose="02020603050405020304" pitchFamily="18" charset="0"/>
              <a:cs typeface="Times New Roman" panose="02020603050405020304" pitchFamily="18" charset="0"/>
            </a:endParaRPr>
          </a:p>
          <a:p>
            <a:pPr marL="914400" indent="-914400" algn="just">
              <a:buAutoNum type="arabicPeriod"/>
            </a:pPr>
            <a:r>
              <a:rPr lang="en-US" sz="3200" b="1" dirty="0" err="1">
                <a:effectLst/>
                <a:latin typeface="Times New Roman" panose="02020603050405020304" pitchFamily="18" charset="0"/>
                <a:ea typeface="Times New Roman" panose="02020603050405020304" pitchFamily="18" charset="0"/>
              </a:rPr>
              <a:t>Tiêu</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chuẩn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nếp</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sống</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văn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hóa</a:t>
            </a:r>
            <a:r>
              <a:rPr lang="en-US" sz="3200" b="1" dirty="0">
                <a:effectLst/>
                <a:latin typeface="Times New Roman" panose="02020603050405020304" pitchFamily="18" charset="0"/>
                <a:ea typeface="Times New Roman" panose="02020603050405020304" pitchFamily="18" charset="0"/>
              </a:rPr>
              <a:t> ở </a:t>
            </a:r>
            <a:r>
              <a:rPr lang="en-US" sz="3200" b="1" dirty="0" err="1">
                <a:effectLst/>
                <a:latin typeface="Times New Roman" panose="02020603050405020304" pitchFamily="18" charset="0"/>
                <a:ea typeface="Times New Roman" panose="02020603050405020304" pitchFamily="18" charset="0"/>
              </a:rPr>
              <a:t>cộng</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đồng</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dân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cư</a:t>
            </a:r>
            <a:endParaRPr lang="en-US" sz="3200" b="1" dirty="0">
              <a:latin typeface="Times New Roman" panose="02020603050405020304" pitchFamily="18" charset="0"/>
              <a:cs typeface="Times New Roman" panose="02020603050405020304" pitchFamily="18" charset="0"/>
            </a:endParaRPr>
          </a:p>
          <a:p>
            <a:pPr marL="914400" indent="-914400" algn="just">
              <a:buAutoNum type="arabicPeriod"/>
            </a:pPr>
            <a:r>
              <a:rPr lang="en-US" sz="3200" b="1" dirty="0">
                <a:latin typeface="Times New Roman" panose="02020603050405020304" pitchFamily="18" charset="0"/>
                <a:cs typeface="Times New Roman" panose="02020603050405020304" pitchFamily="18" charset="0"/>
              </a:rPr>
              <a:t>Ý </a:t>
            </a:r>
            <a:r>
              <a:rPr lang="en-US" sz="3200" b="1" dirty="0" err="1">
                <a:latin typeface="Times New Roman" panose="02020603050405020304" pitchFamily="18" charset="0"/>
                <a:cs typeface="Times New Roman" panose="02020603050405020304" pitchFamily="18" charset="0"/>
              </a:rPr>
              <a:t>nghĩa</a:t>
            </a:r>
            <a:endParaRPr lang="en-US" sz="3200" b="1" dirty="0">
              <a:latin typeface="Times New Roman" panose="02020603050405020304" pitchFamily="18" charset="0"/>
              <a:cs typeface="Times New Roman" panose="02020603050405020304" pitchFamily="18" charset="0"/>
            </a:endParaRPr>
          </a:p>
          <a:p>
            <a:pPr marL="914400" indent="-914400" algn="just">
              <a:buAutoNum type="arabicPeriod"/>
            </a:pPr>
            <a:r>
              <a:rPr lang="en-US" sz="3200" b="1" dirty="0" err="1">
                <a:latin typeface="Times New Roman" panose="02020603050405020304" pitchFamily="18" charset="0"/>
                <a:cs typeface="Times New Roman" panose="02020603050405020304" pitchFamily="18" charset="0"/>
              </a:rPr>
              <a:t>Trách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nhiệm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mỗi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dân</a:t>
            </a:r>
            <a:endParaRPr lang="en-US" sz="3200" b="1" dirty="0">
              <a:latin typeface="Times New Roman" panose="02020603050405020304" pitchFamily="18" charset="0"/>
              <a:cs typeface="Times New Roman" panose="02020603050405020304" pitchFamily="18" charset="0"/>
            </a:endParaRPr>
          </a:p>
          <a:p>
            <a:pPr algn="just"/>
            <a:r>
              <a:rPr lang="en-US" sz="4000" b="1" dirty="0">
                <a:solidFill>
                  <a:srgbClr val="0000FF"/>
                </a:solidFill>
                <a:latin typeface="Times New Roman" panose="02020603050405020304" pitchFamily="18" charset="0"/>
                <a:cs typeface="Times New Roman" panose="02020603050405020304" pitchFamily="18" charset="0"/>
              </a:rPr>
              <a:t>III. LUYỆN TẬP</a:t>
            </a:r>
          </a:p>
        </p:txBody>
      </p:sp>
    </p:spTree>
    <p:extLst>
      <p:ext uri="{BB962C8B-B14F-4D97-AF65-F5344CB8AC3E}">
        <p14:creationId xmlns:p14="http://schemas.microsoft.com/office/powerpoint/2010/main" val="286217770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AB848D-4841-4BA4-B442-AAC8D21CE7FC}"/>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1D6DBF06-ED71-4045-AA4E-BF107E4A4B07}"/>
              </a:ext>
            </a:extLst>
          </p:cNvPr>
          <p:cNvSpPr txBox="1"/>
          <p:nvPr/>
        </p:nvSpPr>
        <p:spPr>
          <a:xfrm>
            <a:off x="256762" y="186958"/>
            <a:ext cx="11661914"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Việc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làm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thiếu</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xây</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dựng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nếp</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sống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văn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hóa</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9EF7287-54DF-4389-86F0-D4D33A5A4642}"/>
              </a:ext>
            </a:extLst>
          </p:cNvPr>
          <p:cNvSpPr txBox="1"/>
          <p:nvPr/>
        </p:nvSpPr>
        <p:spPr>
          <a:xfrm>
            <a:off x="552450" y="5480853"/>
            <a:ext cx="1108710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0070C0"/>
                </a:solidFill>
                <a:latin typeface="Times New Roman" panose="02020603050405020304" pitchFamily="18" charset="0"/>
                <a:cs typeface="Times New Roman" panose="02020603050405020304" pitchFamily="18" charset="0"/>
              </a:rPr>
              <a:t>Vi </a:t>
            </a:r>
            <a:r>
              <a:rPr lang="en-US" sz="3200" b="1" dirty="0" err="1">
                <a:solidFill>
                  <a:srgbClr val="0070C0"/>
                </a:solidFill>
                <a:latin typeface="Times New Roman" panose="02020603050405020304" pitchFamily="18" charset="0"/>
                <a:cs typeface="Times New Roman" panose="02020603050405020304" pitchFamily="18" charset="0"/>
              </a:rPr>
              <a:t>phạm</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chỉ</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thị</a:t>
            </a:r>
            <a:r>
              <a:rPr lang="en-US" sz="3200" b="1" dirty="0">
                <a:solidFill>
                  <a:srgbClr val="0070C0"/>
                </a:solidFill>
                <a:latin typeface="Times New Roman" panose="02020603050405020304" pitchFamily="18" charset="0"/>
                <a:cs typeface="Times New Roman" panose="02020603050405020304" pitchFamily="18" charset="0"/>
              </a:rPr>
              <a:t> 16 – ra đ</a:t>
            </a:r>
            <a:r>
              <a:rPr lang="vi-VN" sz="3200" b="1" dirty="0">
                <a:solidFill>
                  <a:srgbClr val="0070C0"/>
                </a:solidFill>
                <a:latin typeface="Times New Roman" panose="02020603050405020304" pitchFamily="18" charset="0"/>
                <a:cs typeface="Times New Roman" panose="02020603050405020304" pitchFamily="18" charset="0"/>
              </a:rPr>
              <a:t>ư</a:t>
            </a:r>
            <a:r>
              <a:rPr lang="en-US" sz="3200" b="1" dirty="0" err="1">
                <a:solidFill>
                  <a:srgbClr val="0070C0"/>
                </a:solidFill>
                <a:latin typeface="Times New Roman" panose="02020603050405020304" pitchFamily="18" charset="0"/>
                <a:cs typeface="Times New Roman" panose="02020603050405020304" pitchFamily="18" charset="0"/>
              </a:rPr>
              <a:t>ờng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khi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không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thật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sự</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cần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thiết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tụ</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tập</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đông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người</a:t>
            </a:r>
            <a:endParaRPr lang="en-US" sz="3200" b="1" dirty="0">
              <a:solidFill>
                <a:srgbClr val="0070C0"/>
              </a:solidFill>
              <a:latin typeface="Times New Roman" panose="02020603050405020304" pitchFamily="18" charset="0"/>
              <a:cs typeface="Times New Roman" panose="02020603050405020304" pitchFamily="18" charset="0"/>
            </a:endParaRPr>
          </a:p>
        </p:txBody>
      </p:sp>
      <p:pic>
        <p:nvPicPr>
          <p:cNvPr id="3" name="Picture 2" descr="A group of people standing outside&#10;&#10;Description automatically generated with low confidence">
            <a:extLst>
              <a:ext uri="{FF2B5EF4-FFF2-40B4-BE49-F238E27FC236}">
                <a16:creationId xmlns:a16="http://schemas.microsoft.com/office/drawing/2014/main" id="{5D3060B2-827E-4DF7-AB68-D1AA7B041B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043" y="1341120"/>
            <a:ext cx="6145282" cy="4065767"/>
          </a:xfrm>
          <a:prstGeom prst="rect">
            <a:avLst/>
          </a:prstGeom>
        </p:spPr>
      </p:pic>
      <p:pic>
        <p:nvPicPr>
          <p:cNvPr id="6" name="Picture 5" descr="A group of people sitting around a table&#10;&#10;Description automatically generated with low confidence">
            <a:extLst>
              <a:ext uri="{FF2B5EF4-FFF2-40B4-BE49-F238E27FC236}">
                <a16:creationId xmlns:a16="http://schemas.microsoft.com/office/drawing/2014/main" id="{908359A7-513B-49FD-85A8-88FDDD9DBE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1909" y="1341120"/>
            <a:ext cx="5426767" cy="4065767"/>
          </a:xfrm>
          <a:prstGeom prst="rect">
            <a:avLst/>
          </a:prstGeom>
        </p:spPr>
      </p:pic>
    </p:spTree>
    <p:extLst>
      <p:ext uri="{BB962C8B-B14F-4D97-AF65-F5344CB8AC3E}">
        <p14:creationId xmlns:p14="http://schemas.microsoft.com/office/powerpoint/2010/main" val="114437345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F2C68B1-DD4B-475F-A508-30313F4343EF}"/>
              </a:ext>
            </a:extLst>
          </p:cNvPr>
          <p:cNvPicPr>
            <a:picLocks noChangeAspect="1"/>
          </p:cNvPicPr>
          <p:nvPr/>
        </p:nvPicPr>
        <p:blipFill>
          <a:blip r:embed="rId2"/>
          <a:stretch>
            <a:fillRect/>
          </a:stretch>
        </p:blipFill>
        <p:spPr>
          <a:xfrm>
            <a:off x="0" y="0"/>
            <a:ext cx="12192000" cy="6858000"/>
          </a:xfrm>
          <a:prstGeom prst="rect">
            <a:avLst/>
          </a:prstGeom>
        </p:spPr>
      </p:pic>
      <p:pic>
        <p:nvPicPr>
          <p:cNvPr id="18444" name="Picture 14" descr="TH%E1%BA%A6Y%20B%C3%93I">
            <a:extLst>
              <a:ext uri="{FF2B5EF4-FFF2-40B4-BE49-F238E27FC236}">
                <a16:creationId xmlns:a16="http://schemas.microsoft.com/office/drawing/2014/main" id="{DD685B94-E3E6-433B-9C94-3F7C87ABDA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1991" y="3440880"/>
            <a:ext cx="48006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cture containing person&#10;&#10;Description automatically generated">
            <a:extLst>
              <a:ext uri="{FF2B5EF4-FFF2-40B4-BE49-F238E27FC236}">
                <a16:creationId xmlns:a16="http://schemas.microsoft.com/office/drawing/2014/main" id="{A34BD89E-6B86-4664-ABCD-693ED9AAB8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1993" y="302179"/>
            <a:ext cx="4800599" cy="2462633"/>
          </a:xfrm>
          <a:prstGeom prst="rect">
            <a:avLst/>
          </a:prstGeom>
        </p:spPr>
      </p:pic>
      <p:pic>
        <p:nvPicPr>
          <p:cNvPr id="18" name="Picture 17" descr="20081012191439_tiemchichmatuy">
            <a:extLst>
              <a:ext uri="{FF2B5EF4-FFF2-40B4-BE49-F238E27FC236}">
                <a16:creationId xmlns:a16="http://schemas.microsoft.com/office/drawing/2014/main" id="{28ED1BED-64C6-4CD9-AD78-F5CBCD0EB5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4638" y="3518264"/>
            <a:ext cx="5085734" cy="2288004"/>
          </a:xfrm>
          <a:prstGeom prst="rect">
            <a:avLst/>
          </a:prstGeom>
          <a:noFill/>
          <a:ln w="76200">
            <a:solidFill>
              <a:srgbClr val="FF66CC"/>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descr="A picture containing outdoor, road, person, street&#10;&#10;Description automatically generated">
            <a:extLst>
              <a:ext uri="{FF2B5EF4-FFF2-40B4-BE49-F238E27FC236}">
                <a16:creationId xmlns:a16="http://schemas.microsoft.com/office/drawing/2014/main" id="{A19EBF14-28EF-4304-91A2-E0EEB3411C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4638" y="302179"/>
            <a:ext cx="5085735" cy="2462633"/>
          </a:xfrm>
          <a:prstGeom prst="rect">
            <a:avLst/>
          </a:prstGeom>
        </p:spPr>
      </p:pic>
      <p:sp>
        <p:nvSpPr>
          <p:cNvPr id="12" name="TextBox 1">
            <a:extLst>
              <a:ext uri="{FF2B5EF4-FFF2-40B4-BE49-F238E27FC236}">
                <a16:creationId xmlns:a16="http://schemas.microsoft.com/office/drawing/2014/main" id="{DBA0B696-F690-46C7-A659-0C5EB0FAB4DE}"/>
              </a:ext>
            </a:extLst>
          </p:cNvPr>
          <p:cNvSpPr txBox="1">
            <a:spLocks noChangeArrowheads="1"/>
          </p:cNvSpPr>
          <p:nvPr/>
        </p:nvSpPr>
        <p:spPr bwMode="auto">
          <a:xfrm>
            <a:off x="1384638" y="2878072"/>
            <a:ext cx="5085734" cy="461665"/>
          </a:xfrm>
          <a:prstGeom prst="rect">
            <a:avLst/>
          </a:prstGeom>
          <a:solidFill>
            <a:schemeClr val="accent4"/>
          </a:solidFill>
          <a:ln w="9525">
            <a:solidFill>
              <a:schemeClr val="accent1"/>
            </a:solid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dirty="0" err="1">
                <a:latin typeface="Times New Roman" panose="02020603050405020304" pitchFamily="18" charset="0"/>
                <a:cs typeface="Times New Roman" panose="02020603050405020304" pitchFamily="18" charset="0"/>
              </a:rPr>
              <a:t>Vứt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rác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không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đúng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nơi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quy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định</a:t>
            </a:r>
            <a:endParaRPr lang="en-US" altLang="en-US" sz="2400" b="1" dirty="0">
              <a:latin typeface="Times New Roman" panose="02020603050405020304" pitchFamily="18" charset="0"/>
              <a:cs typeface="Times New Roman" panose="02020603050405020304" pitchFamily="18" charset="0"/>
            </a:endParaRPr>
          </a:p>
        </p:txBody>
      </p:sp>
      <p:sp>
        <p:nvSpPr>
          <p:cNvPr id="13" name="TextBox 1">
            <a:extLst>
              <a:ext uri="{FF2B5EF4-FFF2-40B4-BE49-F238E27FC236}">
                <a16:creationId xmlns:a16="http://schemas.microsoft.com/office/drawing/2014/main" id="{15E99AEF-F9E8-4156-9BA4-4687C6B5D5B9}"/>
              </a:ext>
            </a:extLst>
          </p:cNvPr>
          <p:cNvSpPr txBox="1">
            <a:spLocks noChangeArrowheads="1"/>
          </p:cNvSpPr>
          <p:nvPr/>
        </p:nvSpPr>
        <p:spPr bwMode="auto">
          <a:xfrm>
            <a:off x="7111991" y="2868067"/>
            <a:ext cx="4800601" cy="461665"/>
          </a:xfrm>
          <a:prstGeom prst="rect">
            <a:avLst/>
          </a:prstGeom>
          <a:solidFill>
            <a:schemeClr val="accent4"/>
          </a:solidFill>
          <a:ln w="9525">
            <a:solidFill>
              <a:schemeClr val="accent1"/>
            </a:solid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dirty="0" err="1">
                <a:latin typeface="Times New Roman" panose="02020603050405020304" pitchFamily="18" charset="0"/>
                <a:cs typeface="Times New Roman" panose="02020603050405020304" pitchFamily="18" charset="0"/>
              </a:rPr>
              <a:t>Bạo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hành</a:t>
            </a:r>
            <a:endParaRPr lang="en-US" altLang="en-US" sz="2400" b="1" dirty="0">
              <a:latin typeface="Times New Roman" panose="02020603050405020304" pitchFamily="18" charset="0"/>
              <a:cs typeface="Times New Roman" panose="02020603050405020304" pitchFamily="18" charset="0"/>
            </a:endParaRPr>
          </a:p>
        </p:txBody>
      </p:sp>
      <p:sp>
        <p:nvSpPr>
          <p:cNvPr id="14" name="TextBox 1">
            <a:extLst>
              <a:ext uri="{FF2B5EF4-FFF2-40B4-BE49-F238E27FC236}">
                <a16:creationId xmlns:a16="http://schemas.microsoft.com/office/drawing/2014/main" id="{CF03D8B4-5E20-4889-B019-01EEE0169B30}"/>
              </a:ext>
            </a:extLst>
          </p:cNvPr>
          <p:cNvSpPr txBox="1">
            <a:spLocks noChangeArrowheads="1"/>
          </p:cNvSpPr>
          <p:nvPr/>
        </p:nvSpPr>
        <p:spPr bwMode="auto">
          <a:xfrm>
            <a:off x="1297344" y="5917380"/>
            <a:ext cx="5173028" cy="461665"/>
          </a:xfrm>
          <a:prstGeom prst="rect">
            <a:avLst/>
          </a:prstGeom>
          <a:solidFill>
            <a:schemeClr val="accent4"/>
          </a:solidFill>
          <a:ln w="9525">
            <a:solidFill>
              <a:schemeClr val="accent1"/>
            </a:solid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dirty="0" err="1">
                <a:latin typeface="Times New Roman" panose="02020603050405020304" pitchFamily="18" charset="0"/>
                <a:cs typeface="Times New Roman" panose="02020603050405020304" pitchFamily="18" charset="0"/>
              </a:rPr>
              <a:t>Tiêm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chích</a:t>
            </a:r>
            <a:r>
              <a:rPr lang="en-US" altLang="en-US" sz="2400" b="1" dirty="0">
                <a:latin typeface="Times New Roman" panose="02020603050405020304" pitchFamily="18" charset="0"/>
                <a:cs typeface="Times New Roman" panose="02020603050405020304" pitchFamily="18" charset="0"/>
              </a:rPr>
              <a:t> ma </a:t>
            </a:r>
            <a:r>
              <a:rPr lang="en-US" altLang="en-US" sz="2400" b="1" dirty="0" err="1">
                <a:latin typeface="Times New Roman" panose="02020603050405020304" pitchFamily="18" charset="0"/>
                <a:cs typeface="Times New Roman" panose="02020603050405020304" pitchFamily="18" charset="0"/>
              </a:rPr>
              <a:t>túy</a:t>
            </a:r>
            <a:endParaRPr lang="en-US" altLang="en-US" sz="2400" b="1" dirty="0">
              <a:latin typeface="Times New Roman" panose="02020603050405020304" pitchFamily="18" charset="0"/>
              <a:cs typeface="Times New Roman" panose="02020603050405020304" pitchFamily="18" charset="0"/>
            </a:endParaRPr>
          </a:p>
        </p:txBody>
      </p:sp>
      <p:sp>
        <p:nvSpPr>
          <p:cNvPr id="16" name="TextBox 1">
            <a:extLst>
              <a:ext uri="{FF2B5EF4-FFF2-40B4-BE49-F238E27FC236}">
                <a16:creationId xmlns:a16="http://schemas.microsoft.com/office/drawing/2014/main" id="{24336AE4-540C-45C4-8D92-6A38E065023B}"/>
              </a:ext>
            </a:extLst>
          </p:cNvPr>
          <p:cNvSpPr txBox="1">
            <a:spLocks noChangeArrowheads="1"/>
          </p:cNvSpPr>
          <p:nvPr/>
        </p:nvSpPr>
        <p:spPr bwMode="auto">
          <a:xfrm>
            <a:off x="7018969" y="5963546"/>
            <a:ext cx="4986643" cy="461665"/>
          </a:xfrm>
          <a:prstGeom prst="rect">
            <a:avLst/>
          </a:prstGeom>
          <a:solidFill>
            <a:schemeClr val="accent4"/>
          </a:solidFill>
          <a:ln w="9525">
            <a:solidFill>
              <a:schemeClr val="accent1"/>
            </a:solid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dirty="0" err="1">
                <a:latin typeface="Times New Roman" panose="02020603050405020304" pitchFamily="18" charset="0"/>
                <a:cs typeface="Times New Roman" panose="02020603050405020304" pitchFamily="18" charset="0"/>
              </a:rPr>
              <a:t>Mê</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tín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dị</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đoan</a:t>
            </a:r>
            <a:endParaRPr lang="en-US" altLang="en-US" sz="24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9FEBFB-26C4-4FFF-BE0D-65277035E3DD}"/>
              </a:ext>
            </a:extLst>
          </p:cNvPr>
          <p:cNvPicPr>
            <a:picLocks noChangeAspect="1"/>
          </p:cNvPicPr>
          <p:nvPr/>
        </p:nvPicPr>
        <p:blipFill>
          <a:blip r:embed="rId2"/>
          <a:stretch>
            <a:fillRect/>
          </a:stretch>
        </p:blipFill>
        <p:spPr>
          <a:xfrm>
            <a:off x="0" y="0"/>
            <a:ext cx="12192000" cy="6858000"/>
          </a:xfrm>
          <a:prstGeom prst="rect">
            <a:avLst/>
          </a:prstGeom>
        </p:spPr>
      </p:pic>
      <p:pic>
        <p:nvPicPr>
          <p:cNvPr id="5122" name="Picture 2" descr="Hình ảnh dấu chấm hỏi đẹp, ấn tượng và độc đáo nhất">
            <a:extLst>
              <a:ext uri="{FF2B5EF4-FFF2-40B4-BE49-F238E27FC236}">
                <a16:creationId xmlns:a16="http://schemas.microsoft.com/office/drawing/2014/main" id="{0BC7395E-B9BA-4DD3-86A8-C6286047E3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7688" y="1961321"/>
            <a:ext cx="3631096" cy="3376562"/>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with Corners Rounded 3">
            <a:extLst>
              <a:ext uri="{FF2B5EF4-FFF2-40B4-BE49-F238E27FC236}">
                <a16:creationId xmlns:a16="http://schemas.microsoft.com/office/drawing/2014/main" id="{7A937696-56EA-4CEC-A593-19FE7ED42B7D}"/>
              </a:ext>
            </a:extLst>
          </p:cNvPr>
          <p:cNvSpPr/>
          <p:nvPr/>
        </p:nvSpPr>
        <p:spPr>
          <a:xfrm>
            <a:off x="258419" y="1030072"/>
            <a:ext cx="3869634" cy="4307811"/>
          </a:xfrm>
          <a:prstGeom prst="wedgeRoundRectCallout">
            <a:avLst>
              <a:gd name="adj1" fmla="val 20908"/>
              <a:gd name="adj2" fmla="val -26057"/>
              <a:gd name="adj3" fmla="val 16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Times New Roman" panose="02020603050405020304" pitchFamily="18" charset="0"/>
                <a:cs typeface="Times New Roman" panose="02020603050405020304" pitchFamily="18" charset="0"/>
              </a:rPr>
              <a:t>Tác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dụng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của</a:t>
            </a:r>
            <a:endParaRPr lang="en-US" sz="3600" b="1" dirty="0">
              <a:solidFill>
                <a:srgbClr val="002060"/>
              </a:solidFill>
              <a:latin typeface="Times New Roman" panose="02020603050405020304" pitchFamily="18" charset="0"/>
              <a:cs typeface="Times New Roman" panose="02020603050405020304" pitchFamily="18" charset="0"/>
            </a:endParaRPr>
          </a:p>
          <a:p>
            <a:pPr algn="ctr"/>
            <a:r>
              <a:rPr lang="en-US" sz="3600" b="1" dirty="0" err="1">
                <a:solidFill>
                  <a:srgbClr val="002060"/>
                </a:solidFill>
                <a:latin typeface="Times New Roman" panose="02020603050405020304" pitchFamily="18" charset="0"/>
                <a:cs typeface="Times New Roman" panose="02020603050405020304" pitchFamily="18" charset="0"/>
              </a:rPr>
              <a:t>xây</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dựng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nếp</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sống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văn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hóa</a:t>
            </a:r>
            <a:r>
              <a:rPr lang="en-US" sz="3600" b="1" dirty="0">
                <a:solidFill>
                  <a:srgbClr val="002060"/>
                </a:solidFill>
                <a:latin typeface="Times New Roman" panose="02020603050405020304" pitchFamily="18" charset="0"/>
                <a:cs typeface="Times New Roman" panose="02020603050405020304" pitchFamily="18" charset="0"/>
              </a:rPr>
              <a:t> ở </a:t>
            </a:r>
            <a:r>
              <a:rPr lang="en-US" sz="3600" b="1" dirty="0" err="1">
                <a:solidFill>
                  <a:srgbClr val="002060"/>
                </a:solidFill>
                <a:latin typeface="Times New Roman" panose="02020603050405020304" pitchFamily="18" charset="0"/>
                <a:cs typeface="Times New Roman" panose="02020603050405020304" pitchFamily="18" charset="0"/>
              </a:rPr>
              <a:t>cộng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đồng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dân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cư</a:t>
            </a:r>
            <a:r>
              <a:rPr lang="en-US" sz="3600" b="1" dirty="0">
                <a:solidFill>
                  <a:srgbClr val="002060"/>
                </a:solidFill>
                <a:latin typeface="Times New Roman" panose="02020603050405020304" pitchFamily="18" charset="0"/>
                <a:cs typeface="Times New Roman" panose="02020603050405020304" pitchFamily="18" charset="0"/>
              </a:rPr>
              <a:t>?</a:t>
            </a:r>
          </a:p>
        </p:txBody>
      </p:sp>
      <p:sp>
        <p:nvSpPr>
          <p:cNvPr id="9" name="Speech Bubble: Rectangle with Corners Rounded 8">
            <a:extLst>
              <a:ext uri="{FF2B5EF4-FFF2-40B4-BE49-F238E27FC236}">
                <a16:creationId xmlns:a16="http://schemas.microsoft.com/office/drawing/2014/main" id="{2463717F-839A-4805-BF35-91F110153FDA}"/>
              </a:ext>
            </a:extLst>
          </p:cNvPr>
          <p:cNvSpPr/>
          <p:nvPr/>
        </p:nvSpPr>
        <p:spPr>
          <a:xfrm>
            <a:off x="7878419" y="1275094"/>
            <a:ext cx="3869634" cy="4307811"/>
          </a:xfrm>
          <a:prstGeom prst="wedgeRoundRectCallout">
            <a:avLst>
              <a:gd name="adj1" fmla="val 37004"/>
              <a:gd name="adj2" fmla="val -8829"/>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err="1">
                <a:solidFill>
                  <a:schemeClr val="tx1"/>
                </a:solidFill>
                <a:latin typeface="Times New Roman" panose="02020603050405020304" pitchFamily="18" charset="0"/>
                <a:cs typeface="Times New Roman" panose="02020603050405020304" pitchFamily="18" charset="0"/>
              </a:rPr>
              <a:t>Tác</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hại</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của</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thiếu</a:t>
            </a:r>
            <a:endParaRPr lang="en-US" sz="3400" b="1" dirty="0">
              <a:solidFill>
                <a:schemeClr val="tx1"/>
              </a:solidFill>
              <a:latin typeface="Times New Roman" panose="02020603050405020304" pitchFamily="18" charset="0"/>
              <a:cs typeface="Times New Roman" panose="02020603050405020304" pitchFamily="18" charset="0"/>
            </a:endParaRPr>
          </a:p>
          <a:p>
            <a:pPr algn="ctr"/>
            <a:r>
              <a:rPr lang="en-US" sz="3400" b="1" dirty="0" err="1">
                <a:solidFill>
                  <a:schemeClr val="tx1"/>
                </a:solidFill>
                <a:latin typeface="Times New Roman" panose="02020603050405020304" pitchFamily="18" charset="0"/>
                <a:cs typeface="Times New Roman" panose="02020603050405020304" pitchFamily="18" charset="0"/>
              </a:rPr>
              <a:t>xây</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dựng</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nếp</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sống</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văn</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hóa</a:t>
            </a:r>
            <a:r>
              <a:rPr lang="en-US" sz="3400" b="1" dirty="0">
                <a:solidFill>
                  <a:schemeClr val="tx1"/>
                </a:solidFill>
                <a:latin typeface="Times New Roman" panose="02020603050405020304" pitchFamily="18" charset="0"/>
                <a:cs typeface="Times New Roman" panose="02020603050405020304" pitchFamily="18" charset="0"/>
              </a:rPr>
              <a:t> ở </a:t>
            </a:r>
            <a:r>
              <a:rPr lang="en-US" sz="3400" b="1" dirty="0" err="1">
                <a:solidFill>
                  <a:schemeClr val="tx1"/>
                </a:solidFill>
                <a:latin typeface="Times New Roman" panose="02020603050405020304" pitchFamily="18" charset="0"/>
                <a:cs typeface="Times New Roman" panose="02020603050405020304" pitchFamily="18" charset="0"/>
              </a:rPr>
              <a:t>cộng</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đồng</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dân</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cư</a:t>
            </a:r>
            <a:r>
              <a:rPr lang="en-US" sz="3400" b="1"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4265767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78F748-D82D-4BB5-9F09-6A31DD5ADAC2}"/>
              </a:ext>
            </a:extLst>
          </p:cNvPr>
          <p:cNvPicPr>
            <a:picLocks noChangeAspect="1"/>
          </p:cNvPicPr>
          <p:nvPr/>
        </p:nvPicPr>
        <p:blipFill>
          <a:blip r:embed="rId2"/>
          <a:stretch>
            <a:fillRect/>
          </a:stretch>
        </p:blipFill>
        <p:spPr>
          <a:xfrm>
            <a:off x="0" y="0"/>
            <a:ext cx="12192000" cy="6858000"/>
          </a:xfrm>
          <a:prstGeom prst="rect">
            <a:avLst/>
          </a:prstGeom>
        </p:spPr>
      </p:pic>
      <p:sp>
        <p:nvSpPr>
          <p:cNvPr id="4" name="Speech Bubble: Rectangle with Corners Rounded 3">
            <a:extLst>
              <a:ext uri="{FF2B5EF4-FFF2-40B4-BE49-F238E27FC236}">
                <a16:creationId xmlns:a16="http://schemas.microsoft.com/office/drawing/2014/main" id="{7A937696-56EA-4CEC-A593-19FE7ED42B7D}"/>
              </a:ext>
            </a:extLst>
          </p:cNvPr>
          <p:cNvSpPr/>
          <p:nvPr/>
        </p:nvSpPr>
        <p:spPr>
          <a:xfrm>
            <a:off x="410818" y="262562"/>
            <a:ext cx="4929808" cy="1696274"/>
          </a:xfrm>
          <a:prstGeom prst="wedgeRoundRectCallout">
            <a:avLst>
              <a:gd name="adj1" fmla="val -7516"/>
              <a:gd name="adj2" fmla="val 95730"/>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Tác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dụng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của</a:t>
            </a:r>
            <a:endParaRPr lang="en-US" sz="3200" b="1" dirty="0">
              <a:solidFill>
                <a:schemeClr val="tx1"/>
              </a:solidFill>
              <a:latin typeface="Times New Roman" panose="02020603050405020304" pitchFamily="18" charset="0"/>
              <a:cs typeface="Times New Roman" panose="02020603050405020304" pitchFamily="18" charset="0"/>
            </a:endParaRPr>
          </a:p>
          <a:p>
            <a:pPr algn="ctr"/>
            <a:r>
              <a:rPr lang="en-US" sz="3200" b="1" dirty="0" err="1">
                <a:solidFill>
                  <a:schemeClr val="tx1"/>
                </a:solidFill>
                <a:latin typeface="Times New Roman" panose="02020603050405020304" pitchFamily="18" charset="0"/>
                <a:cs typeface="Times New Roman" panose="02020603050405020304" pitchFamily="18" charset="0"/>
              </a:rPr>
              <a:t>xây</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dựng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nếp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sống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văn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hóa</a:t>
            </a:r>
            <a:r>
              <a:rPr lang="en-US" sz="3200" b="1" dirty="0">
                <a:solidFill>
                  <a:schemeClr val="tx1"/>
                </a:solidFill>
                <a:latin typeface="Times New Roman" panose="02020603050405020304" pitchFamily="18" charset="0"/>
                <a:cs typeface="Times New Roman" panose="02020603050405020304" pitchFamily="18" charset="0"/>
              </a:rPr>
              <a:t> ở </a:t>
            </a:r>
            <a:r>
              <a:rPr lang="en-US" sz="3200" b="1" dirty="0" err="1">
                <a:solidFill>
                  <a:schemeClr val="tx1"/>
                </a:solidFill>
                <a:latin typeface="Times New Roman" panose="02020603050405020304" pitchFamily="18" charset="0"/>
                <a:cs typeface="Times New Roman" panose="02020603050405020304" pitchFamily="18" charset="0"/>
              </a:rPr>
              <a:t>cộng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đồng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dân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cư</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D38AF55-227D-4DDE-9382-427ACB04FB3D}"/>
              </a:ext>
            </a:extLst>
          </p:cNvPr>
          <p:cNvSpPr txBox="1"/>
          <p:nvPr/>
        </p:nvSpPr>
        <p:spPr>
          <a:xfrm>
            <a:off x="198783" y="2753970"/>
            <a:ext cx="5668617" cy="35394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lgn="just">
              <a:buFontTx/>
              <a:buChar char="-"/>
            </a:pPr>
            <a:r>
              <a:rPr lang="en-US" sz="3200" b="1" dirty="0" err="1">
                <a:solidFill>
                  <a:srgbClr val="0070C0"/>
                </a:solidFill>
                <a:latin typeface="Times New Roman" panose="02020603050405020304" pitchFamily="18" charset="0"/>
                <a:cs typeface="Times New Roman" panose="02020603050405020304" pitchFamily="18" charset="0"/>
              </a:rPr>
              <a:t>Làm</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cho</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cuộc</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sống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mỗi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người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dân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bình</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yên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hạnh</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phúc</a:t>
            </a:r>
            <a:r>
              <a:rPr lang="en-US" sz="3200" b="1" dirty="0">
                <a:solidFill>
                  <a:srgbClr val="0070C0"/>
                </a:solidFill>
                <a:latin typeface="Times New Roman" panose="02020603050405020304" pitchFamily="18" charset="0"/>
                <a:cs typeface="Times New Roman" panose="02020603050405020304" pitchFamily="18" charset="0"/>
              </a:rPr>
              <a:t>.</a:t>
            </a:r>
          </a:p>
          <a:p>
            <a:pPr marL="457200" indent="-457200" algn="just">
              <a:buFontTx/>
              <a:buChar char="-"/>
            </a:pPr>
            <a:r>
              <a:rPr lang="en-US" sz="3200" b="1" dirty="0" err="1">
                <a:solidFill>
                  <a:srgbClr val="0070C0"/>
                </a:solidFill>
                <a:latin typeface="Times New Roman" panose="02020603050405020304" pitchFamily="18" charset="0"/>
                <a:cs typeface="Times New Roman" panose="02020603050405020304" pitchFamily="18" charset="0"/>
              </a:rPr>
              <a:t>Kinh</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tế</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phát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triển</a:t>
            </a:r>
            <a:endParaRPr lang="en-US" sz="3200" b="1" dirty="0">
              <a:solidFill>
                <a:srgbClr val="0070C0"/>
              </a:solidFill>
              <a:latin typeface="Times New Roman" panose="02020603050405020304" pitchFamily="18" charset="0"/>
              <a:cs typeface="Times New Roman" panose="02020603050405020304" pitchFamily="18" charset="0"/>
            </a:endParaRPr>
          </a:p>
          <a:p>
            <a:pPr marL="457200" indent="-457200" algn="just">
              <a:buFontTx/>
              <a:buChar char="-"/>
            </a:pPr>
            <a:r>
              <a:rPr lang="en-US" sz="3200" b="1" dirty="0" err="1">
                <a:solidFill>
                  <a:srgbClr val="0070C0"/>
                </a:solidFill>
                <a:latin typeface="Times New Roman" panose="02020603050405020304" pitchFamily="18" charset="0"/>
                <a:cs typeface="Times New Roman" panose="02020603050405020304" pitchFamily="18" charset="0"/>
              </a:rPr>
              <a:t>Bảo</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vệ</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và</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phát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huy</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truyền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thống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văn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hóa</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tốt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đẹp</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của</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dân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tộc</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11" name="Speech Bubble: Rectangle with Corners Rounded 10">
            <a:extLst>
              <a:ext uri="{FF2B5EF4-FFF2-40B4-BE49-F238E27FC236}">
                <a16:creationId xmlns:a16="http://schemas.microsoft.com/office/drawing/2014/main" id="{ED08C2CC-5CAE-45BB-B1A9-364F7147326F}"/>
              </a:ext>
            </a:extLst>
          </p:cNvPr>
          <p:cNvSpPr/>
          <p:nvPr/>
        </p:nvSpPr>
        <p:spPr>
          <a:xfrm>
            <a:off x="6537464" y="262562"/>
            <a:ext cx="4482547" cy="1696274"/>
          </a:xfrm>
          <a:prstGeom prst="wedgeRoundRectCallout">
            <a:avLst>
              <a:gd name="adj1" fmla="val -7516"/>
              <a:gd name="adj2" fmla="val 95730"/>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Tác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hại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của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thiếu</a:t>
            </a:r>
            <a:endParaRPr lang="en-US" sz="3200" b="1" dirty="0">
              <a:solidFill>
                <a:schemeClr val="tx1"/>
              </a:solidFill>
              <a:latin typeface="Times New Roman" panose="02020603050405020304" pitchFamily="18" charset="0"/>
              <a:cs typeface="Times New Roman" panose="02020603050405020304" pitchFamily="18" charset="0"/>
            </a:endParaRPr>
          </a:p>
          <a:p>
            <a:pPr algn="ctr"/>
            <a:r>
              <a:rPr lang="en-US" sz="3200" b="1" dirty="0" err="1">
                <a:solidFill>
                  <a:schemeClr val="tx1"/>
                </a:solidFill>
                <a:latin typeface="Times New Roman" panose="02020603050405020304" pitchFamily="18" charset="0"/>
                <a:cs typeface="Times New Roman" panose="02020603050405020304" pitchFamily="18" charset="0"/>
              </a:rPr>
              <a:t>xây</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dựng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nếp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sống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văn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hóa</a:t>
            </a:r>
            <a:r>
              <a:rPr lang="en-US" sz="3200" b="1" dirty="0">
                <a:solidFill>
                  <a:schemeClr val="tx1"/>
                </a:solidFill>
                <a:latin typeface="Times New Roman" panose="02020603050405020304" pitchFamily="18" charset="0"/>
                <a:cs typeface="Times New Roman" panose="02020603050405020304" pitchFamily="18" charset="0"/>
              </a:rPr>
              <a:t> ở </a:t>
            </a:r>
            <a:r>
              <a:rPr lang="en-US" sz="3200" b="1" dirty="0" err="1">
                <a:solidFill>
                  <a:schemeClr val="tx1"/>
                </a:solidFill>
                <a:latin typeface="Times New Roman" panose="02020603050405020304" pitchFamily="18" charset="0"/>
                <a:cs typeface="Times New Roman" panose="02020603050405020304" pitchFamily="18" charset="0"/>
              </a:rPr>
              <a:t>cộng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đồng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dân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cư</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FECCDDA-59D8-4A3C-9F9A-4D0FCB270F6F}"/>
              </a:ext>
            </a:extLst>
          </p:cNvPr>
          <p:cNvSpPr txBox="1"/>
          <p:nvPr/>
        </p:nvSpPr>
        <p:spPr>
          <a:xfrm>
            <a:off x="6324603" y="2753970"/>
            <a:ext cx="4908270" cy="35394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457200" indent="-457200" algn="just">
              <a:buFontTx/>
              <a:buChar char="-"/>
            </a:pPr>
            <a:r>
              <a:rPr lang="en-US" sz="3200" b="1" dirty="0" err="1">
                <a:latin typeface="Times New Roman" panose="02020603050405020304" pitchFamily="18" charset="0"/>
                <a:cs typeface="Times New Roman" panose="02020603050405020304" pitchFamily="18" charset="0"/>
              </a:rPr>
              <a:t>Gây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rối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hội</a:t>
            </a:r>
            <a:r>
              <a:rPr lang="en-US" sz="3200" b="1" dirty="0">
                <a:latin typeface="Times New Roman" panose="02020603050405020304" pitchFamily="18" charset="0"/>
                <a:cs typeface="Times New Roman" panose="02020603050405020304" pitchFamily="18" charset="0"/>
              </a:rPr>
              <a:t>.</a:t>
            </a:r>
          </a:p>
          <a:p>
            <a:pPr marL="457200" indent="-457200" algn="just">
              <a:buFontTx/>
              <a:buChar char="-"/>
            </a:pPr>
            <a:r>
              <a:rPr lang="en-US" sz="3200" b="1" dirty="0" err="1">
                <a:latin typeface="Times New Roman" panose="02020603050405020304" pitchFamily="18" charset="0"/>
                <a:cs typeface="Times New Roman" panose="02020603050405020304" pitchFamily="18" charset="0"/>
              </a:rPr>
              <a:t>Mất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đoàn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cộng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đồng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cư</a:t>
            </a:r>
            <a:endParaRPr lang="en-US" sz="3200" b="1" dirty="0">
              <a:latin typeface="Times New Roman" panose="02020603050405020304" pitchFamily="18" charset="0"/>
              <a:cs typeface="Times New Roman" panose="02020603050405020304" pitchFamily="18" charset="0"/>
            </a:endParaRPr>
          </a:p>
          <a:p>
            <a:pPr marL="457200" indent="-457200" algn="just">
              <a:buFontTx/>
              <a:buChar char="-"/>
            </a:pPr>
            <a:r>
              <a:rPr lang="en-US" sz="3200" b="1" dirty="0" err="1">
                <a:latin typeface="Times New Roman" panose="02020603050405020304" pitchFamily="18" charset="0"/>
                <a:cs typeface="Times New Roman" panose="02020603050405020304" pitchFamily="18" charset="0"/>
              </a:rPr>
              <a:t>Kinh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kém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triển</a:t>
            </a:r>
            <a:endParaRPr lang="en-US" sz="3200" b="1" dirty="0">
              <a:latin typeface="Times New Roman" panose="02020603050405020304" pitchFamily="18" charset="0"/>
              <a:cs typeface="Times New Roman" panose="02020603050405020304" pitchFamily="18" charset="0"/>
            </a:endParaRPr>
          </a:p>
          <a:p>
            <a:pPr marL="457200" indent="-457200" algn="just">
              <a:buFontTx/>
              <a:buChar char="-"/>
            </a:pPr>
            <a:r>
              <a:rPr lang="en-US" sz="3200" b="1" dirty="0" err="1">
                <a:latin typeface="Times New Roman" panose="02020603050405020304" pitchFamily="18" charset="0"/>
                <a:cs typeface="Times New Roman" panose="02020603050405020304" pitchFamily="18" charset="0"/>
              </a:rPr>
              <a:t>truyền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thống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hóa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tốt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đẹp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tộc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mai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một</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599199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11"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D7DBCB-B57E-43E3-9498-98B8BCB95A0B}"/>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3E0F5DB7-F561-4F96-9141-3DE62FF223A1}"/>
              </a:ext>
            </a:extLst>
          </p:cNvPr>
          <p:cNvSpPr txBox="1"/>
          <p:nvPr/>
        </p:nvSpPr>
        <p:spPr>
          <a:xfrm>
            <a:off x="629478" y="1235502"/>
            <a:ext cx="10933043"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40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Xây</a:t>
            </a:r>
            <a:r>
              <a:rPr lang="en-US" sz="4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dựng</a:t>
            </a:r>
            <a:r>
              <a:rPr lang="en-US" sz="4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nếp</a:t>
            </a:r>
            <a:r>
              <a:rPr lang="en-US" sz="4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sống</a:t>
            </a:r>
            <a:r>
              <a:rPr lang="en-US" sz="4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văn</a:t>
            </a:r>
            <a:r>
              <a:rPr lang="en-US" sz="4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hóa</a:t>
            </a:r>
            <a:r>
              <a:rPr lang="en-US" sz="4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ở </a:t>
            </a:r>
            <a:r>
              <a:rPr lang="en-US" sz="40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cộng</a:t>
            </a:r>
            <a:r>
              <a:rPr lang="en-US" sz="4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đồng</a:t>
            </a:r>
            <a:r>
              <a:rPr lang="en-US" sz="4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dân</a:t>
            </a:r>
            <a:r>
              <a:rPr lang="en-US" sz="4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cư</a:t>
            </a:r>
            <a:r>
              <a:rPr lang="en-US" sz="4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có</a:t>
            </a:r>
            <a:r>
              <a:rPr lang="en-US" sz="4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nghĩa</a:t>
            </a:r>
            <a:r>
              <a:rPr lang="en-US" sz="4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như</a:t>
            </a:r>
            <a:r>
              <a:rPr lang="en-US" sz="4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thế</a:t>
            </a:r>
            <a:r>
              <a:rPr lang="en-US" sz="4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nào</a:t>
            </a:r>
            <a:r>
              <a:rPr lang="en-US" sz="4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4000" b="1" dirty="0">
              <a:solidFill>
                <a:srgbClr val="FF0000"/>
              </a:solidFill>
              <a:latin typeface="Times New Roman" panose="02020603050405020304" pitchFamily="18" charset="0"/>
              <a:cs typeface="Times New Roman" panose="02020603050405020304" pitchFamily="18" charset="0"/>
            </a:endParaRPr>
          </a:p>
        </p:txBody>
      </p:sp>
      <p:pic>
        <p:nvPicPr>
          <p:cNvPr id="4" name="Picture 2" descr="Bài tập dấu chấm hỏi - Luyện tập về dấu chấm hỏi lớp 2 - VnDoc.com - Hệ  Thống PP BĐS Nghỉ Dưỡng Cao Cấp Địa ốc 5 Sao">
            <a:extLst>
              <a:ext uri="{FF2B5EF4-FFF2-40B4-BE49-F238E27FC236}">
                <a16:creationId xmlns:a16="http://schemas.microsoft.com/office/drawing/2014/main" id="{2B4D2B3E-F05B-4A38-80E6-9180EF49FF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3704" y="3243816"/>
            <a:ext cx="3233530" cy="3037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51027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1B9DC7-2D0E-4404-AE49-694F9FDF2E63}"/>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38EA0606-9643-40BE-A5DA-C92339CDCCC6}"/>
              </a:ext>
            </a:extLst>
          </p:cNvPr>
          <p:cNvSpPr txBox="1"/>
          <p:nvPr/>
        </p:nvSpPr>
        <p:spPr>
          <a:xfrm>
            <a:off x="1033670" y="606295"/>
            <a:ext cx="1021742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TIẾT </a:t>
            </a:r>
            <a:r>
              <a:rPr lang="en-US" sz="3200" b="1" dirty="0">
                <a:solidFill>
                  <a:srgbClr val="002060"/>
                </a:solidFill>
                <a:latin typeface="Times New Roman" panose="02020603050405020304" pitchFamily="18" charset="0"/>
                <a:cs typeface="Times New Roman" panose="02020603050405020304" pitchFamily="18" charset="0"/>
              </a:rPr>
              <a:t>9, 10</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 BÀI 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XÂY DỰNG NẾP SỐNG VĂN HOÁ Ở CỘNG ĐỒNG DÂN CƯ</a:t>
            </a:r>
          </a:p>
        </p:txBody>
      </p:sp>
      <p:sp>
        <p:nvSpPr>
          <p:cNvPr id="5" name="TextBox 4">
            <a:extLst>
              <a:ext uri="{FF2B5EF4-FFF2-40B4-BE49-F238E27FC236}">
                <a16:creationId xmlns:a16="http://schemas.microsoft.com/office/drawing/2014/main" id="{434195D7-8F51-4A68-B89D-C2FC5FED34C9}"/>
              </a:ext>
            </a:extLst>
          </p:cNvPr>
          <p:cNvSpPr txBox="1"/>
          <p:nvPr/>
        </p:nvSpPr>
        <p:spPr>
          <a:xfrm>
            <a:off x="675861" y="1771486"/>
            <a:ext cx="10575235" cy="458587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200" b="1" dirty="0">
                <a:solidFill>
                  <a:srgbClr val="FF0000"/>
                </a:solidFill>
                <a:latin typeface="Times New Roman" panose="02020603050405020304" pitchFamily="18" charset="0"/>
                <a:cs typeface="Times New Roman" panose="02020603050405020304" pitchFamily="18" charset="0"/>
              </a:rPr>
              <a:t>I./ ĐẶT VẤN ĐỀ</a:t>
            </a:r>
          </a:p>
          <a:p>
            <a:pPr algn="just"/>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Học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sinh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tư</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đọc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theo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nội</a:t>
            </a:r>
            <a:r>
              <a:rPr lang="en-US" sz="3200" b="1" dirty="0">
                <a:solidFill>
                  <a:srgbClr val="0000FF"/>
                </a:solidFill>
                <a:latin typeface="Times New Roman" panose="02020603050405020304" pitchFamily="18" charset="0"/>
                <a:cs typeface="Times New Roman" panose="02020603050405020304" pitchFamily="18" charset="0"/>
              </a:rPr>
              <a:t> dung </a:t>
            </a:r>
            <a:r>
              <a:rPr lang="en-US" sz="3200" b="1" dirty="0" err="1">
                <a:solidFill>
                  <a:srgbClr val="0000FF"/>
                </a:solidFill>
                <a:latin typeface="Times New Roman" panose="02020603050405020304" pitchFamily="18" charset="0"/>
                <a:cs typeface="Times New Roman" panose="02020603050405020304" pitchFamily="18" charset="0"/>
              </a:rPr>
              <a:t>sách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giáo</a:t>
            </a:r>
            <a:r>
              <a:rPr lang="en-US" sz="3200" b="1" dirty="0">
                <a:solidFill>
                  <a:srgbClr val="0000FF"/>
                </a:solidFill>
                <a:latin typeface="Times New Roman" panose="02020603050405020304" pitchFamily="18" charset="0"/>
                <a:cs typeface="Times New Roman" panose="02020603050405020304" pitchFamily="18" charset="0"/>
              </a:rPr>
              <a:t> khoa.</a:t>
            </a:r>
          </a:p>
          <a:p>
            <a:pPr algn="just"/>
            <a:r>
              <a:rPr lang="en-US" sz="3200" b="1" dirty="0">
                <a:solidFill>
                  <a:srgbClr val="FF0000"/>
                </a:solidFill>
                <a:latin typeface="Times New Roman" panose="02020603050405020304" pitchFamily="18" charset="0"/>
                <a:cs typeface="Times New Roman" panose="02020603050405020304" pitchFamily="18" charset="0"/>
              </a:rPr>
              <a:t>II./ NỘI DUNG BÀI HỌC</a:t>
            </a:r>
          </a:p>
          <a:p>
            <a:pPr algn="just"/>
            <a:r>
              <a:rPr lang="en-US" sz="3200" b="1" dirty="0">
                <a:solidFill>
                  <a:srgbClr val="002060"/>
                </a:solidFill>
                <a:latin typeface="Times New Roman" panose="02020603050405020304" pitchFamily="18" charset="0"/>
                <a:cs typeface="Times New Roman" panose="02020603050405020304" pitchFamily="18" charset="0"/>
              </a:rPr>
              <a:t>1. </a:t>
            </a:r>
            <a:r>
              <a:rPr lang="en-US" sz="3200" b="1" dirty="0" err="1">
                <a:solidFill>
                  <a:srgbClr val="002060"/>
                </a:solidFill>
                <a:latin typeface="Times New Roman" panose="02020603050405020304" pitchFamily="18" charset="0"/>
                <a:cs typeface="Times New Roman" panose="02020603050405020304" pitchFamily="18" charset="0"/>
              </a:rPr>
              <a:t>Khái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niệm</a:t>
            </a:r>
            <a:r>
              <a:rPr lang="en-US" sz="3200" b="1" dirty="0">
                <a:solidFill>
                  <a:srgbClr val="002060"/>
                </a:solidFill>
                <a:latin typeface="Times New Roman" panose="02020603050405020304" pitchFamily="18" charset="0"/>
                <a:cs typeface="Times New Roman" panose="02020603050405020304" pitchFamily="18" charset="0"/>
              </a:rPr>
              <a:t>:</a:t>
            </a:r>
          </a:p>
          <a:p>
            <a:pPr algn="just"/>
            <a:r>
              <a:rPr lang="en-US" sz="3600" b="1" dirty="0">
                <a:solidFill>
                  <a:srgbClr val="002060"/>
                </a:solidFill>
                <a:latin typeface="Times New Roman" panose="02020603050405020304" pitchFamily="18" charset="0"/>
                <a:cs typeface="Times New Roman" panose="02020603050405020304" pitchFamily="18" charset="0"/>
              </a:rPr>
              <a:t>2. </a:t>
            </a:r>
            <a:r>
              <a:rPr lang="en-US" sz="3200" b="1" dirty="0" err="1">
                <a:solidFill>
                  <a:srgbClr val="002060"/>
                </a:solidFill>
                <a:effectLst/>
                <a:latin typeface="Times New Roman" panose="02020603050405020304" pitchFamily="18" charset="0"/>
                <a:ea typeface="Times New Roman" panose="02020603050405020304" pitchFamily="18" charset="0"/>
              </a:rPr>
              <a:t>Tiêu</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chuẩn</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nếp</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sống</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văn</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hóa</a:t>
            </a:r>
            <a:r>
              <a:rPr lang="en-US" sz="3200" b="1" dirty="0">
                <a:solidFill>
                  <a:srgbClr val="002060"/>
                </a:solidFill>
                <a:effectLst/>
                <a:latin typeface="Times New Roman" panose="02020603050405020304" pitchFamily="18" charset="0"/>
                <a:ea typeface="Times New Roman" panose="02020603050405020304" pitchFamily="18" charset="0"/>
              </a:rPr>
              <a:t> ở </a:t>
            </a:r>
            <a:r>
              <a:rPr lang="en-US" sz="3200" b="1" dirty="0" err="1">
                <a:solidFill>
                  <a:srgbClr val="002060"/>
                </a:solidFill>
                <a:effectLst/>
                <a:latin typeface="Times New Roman" panose="02020603050405020304" pitchFamily="18" charset="0"/>
                <a:ea typeface="Times New Roman" panose="02020603050405020304" pitchFamily="18" charset="0"/>
              </a:rPr>
              <a:t>cộng</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đồng</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dân</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cư</a:t>
            </a:r>
            <a:endParaRPr lang="en-US" sz="3200" b="1" dirty="0">
              <a:solidFill>
                <a:srgbClr val="002060"/>
              </a:solidFill>
              <a:latin typeface="Times New Roman" panose="02020603050405020304" pitchFamily="18" charset="0"/>
              <a:ea typeface="Times New Roman" panose="02020603050405020304" pitchFamily="18" charset="0"/>
            </a:endParaRPr>
          </a:p>
          <a:p>
            <a:pPr algn="just"/>
            <a:r>
              <a:rPr lang="en-US" sz="3200" b="1" dirty="0">
                <a:solidFill>
                  <a:srgbClr val="002060"/>
                </a:solidFill>
                <a:latin typeface="Times New Roman" panose="02020603050405020304" pitchFamily="18" charset="0"/>
                <a:cs typeface="Times New Roman" panose="02020603050405020304" pitchFamily="18" charset="0"/>
              </a:rPr>
              <a:t>3. Ý </a:t>
            </a:r>
            <a:r>
              <a:rPr lang="en-US" sz="3200" b="1" dirty="0" err="1">
                <a:solidFill>
                  <a:srgbClr val="002060"/>
                </a:solidFill>
                <a:latin typeface="Times New Roman" panose="02020603050405020304" pitchFamily="18" charset="0"/>
                <a:cs typeface="Times New Roman" panose="02020603050405020304" pitchFamily="18" charset="0"/>
              </a:rPr>
              <a:t>nghĩa</a:t>
            </a:r>
            <a:endParaRPr lang="en-US" sz="3200" b="1" dirty="0">
              <a:solidFill>
                <a:srgbClr val="002060"/>
              </a:solidFill>
              <a:latin typeface="Times New Roman" panose="02020603050405020304" pitchFamily="18" charset="0"/>
              <a:cs typeface="Times New Roman" panose="02020603050405020304" pitchFamily="18" charset="0"/>
            </a:endParaRPr>
          </a:p>
          <a:p>
            <a:pPr algn="just"/>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Góp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phần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làm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cho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cuộc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sống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bình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yên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hạnh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phúc</a:t>
            </a:r>
            <a:endParaRPr lang="en-US" sz="3200" b="1" dirty="0">
              <a:solidFill>
                <a:schemeClr val="tx1"/>
              </a:solidFill>
              <a:latin typeface="Times New Roman" panose="02020603050405020304" pitchFamily="18" charset="0"/>
              <a:cs typeface="Times New Roman" panose="02020603050405020304" pitchFamily="18" charset="0"/>
            </a:endParaRPr>
          </a:p>
          <a:p>
            <a:pPr algn="just"/>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Bảo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vệ</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phát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huy</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truyền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thống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văn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hóa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tốt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đẹp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của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dân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tộc</a:t>
            </a:r>
            <a:r>
              <a:rPr lang="en-US" sz="3200" b="1" dirty="0">
                <a:solidFill>
                  <a:srgbClr val="002060"/>
                </a:solidFill>
                <a:latin typeface="Times New Roman" panose="02020603050405020304" pitchFamily="18" charset="0"/>
                <a:cs typeface="Times New Roman" panose="02020603050405020304" pitchFamily="18" charset="0"/>
              </a:rPr>
              <a:t>.</a:t>
            </a:r>
            <a:endParaRPr lang="en-US" sz="3200" b="1" dirty="0">
              <a:solidFill>
                <a:schemeClr val="tx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FD845B3-2728-4BF5-8E8F-93D53DA85301}"/>
              </a:ext>
            </a:extLst>
          </p:cNvPr>
          <p:cNvPicPr>
            <a:picLocks noChangeAspect="1"/>
          </p:cNvPicPr>
          <p:nvPr/>
        </p:nvPicPr>
        <p:blipFill>
          <a:blip r:embed="rId3"/>
          <a:stretch>
            <a:fillRect/>
          </a:stretch>
        </p:blipFill>
        <p:spPr>
          <a:xfrm>
            <a:off x="92766" y="88038"/>
            <a:ext cx="1070019" cy="10771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8784283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C8A5E1-5AA8-421C-B673-F8988C815FDD}"/>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3E0F5DB7-F561-4F96-9141-3DE62FF223A1}"/>
              </a:ext>
            </a:extLst>
          </p:cNvPr>
          <p:cNvSpPr txBox="1"/>
          <p:nvPr/>
        </p:nvSpPr>
        <p:spPr>
          <a:xfrm>
            <a:off x="231914" y="340659"/>
            <a:ext cx="8368748"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defRPr/>
            </a:pPr>
            <a:r>
              <a:rPr lang="en-US" sz="3600" b="1" dirty="0" err="1">
                <a:solidFill>
                  <a:srgbClr val="FF0000"/>
                </a:solidFill>
                <a:latin typeface="Times New Roman" panose="02020603050405020304" pitchFamily="18" charset="0"/>
                <a:cs typeface="Times New Roman" panose="02020603050405020304" pitchFamily="18" charset="0"/>
              </a:rPr>
              <a:t>Hướng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học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sinh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thực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rèn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luyện</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92DB562B-B15C-4E7B-9531-D8FE9345B5AB}"/>
              </a:ext>
            </a:extLst>
          </p:cNvPr>
          <p:cNvSpPr/>
          <p:nvPr/>
        </p:nvSpPr>
        <p:spPr>
          <a:xfrm>
            <a:off x="1106556" y="1414668"/>
            <a:ext cx="9978887"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3600" b="1" dirty="0" err="1">
                <a:solidFill>
                  <a:srgbClr val="0070C0"/>
                </a:solidFill>
                <a:latin typeface="Times New Roman" pitchFamily="18" charset="0"/>
                <a:cs typeface="Times New Roman" pitchFamily="18" charset="0"/>
              </a:rPr>
              <a:t>Em</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hãy</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liên</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hê</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bản</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thân</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va</a:t>
            </a:r>
            <a:r>
              <a:rPr lang="en-US" sz="3600" b="1" dirty="0">
                <a:solidFill>
                  <a:srgbClr val="0070C0"/>
                </a:solidFill>
                <a:latin typeface="Times New Roman" pitchFamily="18" charset="0"/>
                <a:cs typeface="Times New Roman" pitchFamily="18" charset="0"/>
              </a:rPr>
              <a:t>̀ chỉ ra </a:t>
            </a:r>
            <a:r>
              <a:rPr lang="en-US" sz="3600" b="1" dirty="0" err="1">
                <a:solidFill>
                  <a:srgbClr val="0070C0"/>
                </a:solidFill>
                <a:latin typeface="Times New Roman" pitchFamily="18" charset="0"/>
                <a:cs typeface="Times New Roman" pitchFamily="18" charset="0"/>
              </a:rPr>
              <a:t>công</a:t>
            </a:r>
            <a:r>
              <a:rPr lang="en-US" sz="3600" b="1" dirty="0">
                <a:solidFill>
                  <a:srgbClr val="0070C0"/>
                </a:solidFill>
                <a:latin typeface="Times New Roman" pitchFamily="18" charset="0"/>
                <a:cs typeface="Times New Roman" pitchFamily="18" charset="0"/>
              </a:rPr>
              <a:t> </a:t>
            </a:r>
            <a:r>
              <a:rPr lang="vi-VN" sz="3600" b="1" dirty="0">
                <a:solidFill>
                  <a:srgbClr val="0070C0"/>
                </a:solidFill>
                <a:latin typeface="Times New Roman" pitchFamily="18" charset="0"/>
                <a:cs typeface="Times New Roman" pitchFamily="18" charset="0"/>
              </a:rPr>
              <a:t>dân cần có trách nhiệm như thế nào trong việc xây dựng nếp sống văn hóa ?</a:t>
            </a:r>
          </a:p>
          <a:p>
            <a:pPr algn="just"/>
            <a:endParaRPr lang="en-US" sz="3600" b="1" dirty="0">
              <a:solidFill>
                <a:srgbClr val="0070C0"/>
              </a:solidFill>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id="{EFB131B7-A4F2-43BB-9F2A-F9BA0BEDFB7F}"/>
              </a:ext>
            </a:extLst>
          </p:cNvPr>
          <p:cNvSpPr txBox="1"/>
          <p:nvPr/>
        </p:nvSpPr>
        <p:spPr>
          <a:xfrm>
            <a:off x="2438399" y="4797001"/>
            <a:ext cx="7315199"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defRPr/>
            </a:pPr>
            <a:r>
              <a:rPr lang="en-US" sz="3600" b="1" dirty="0" err="1">
                <a:solidFill>
                  <a:srgbClr val="FF0000"/>
                </a:solidFill>
                <a:latin typeface="Times New Roman" panose="02020603050405020304" pitchFamily="18" charset="0"/>
                <a:cs typeface="Times New Roman" panose="02020603050405020304" pitchFamily="18" charset="0"/>
              </a:rPr>
              <a:t>Học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sinh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thực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rèn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luyện</a:t>
            </a:r>
            <a:r>
              <a:rPr lang="en-US" sz="3600" b="1" dirty="0">
                <a:solidFill>
                  <a:srgbClr val="FF0000"/>
                </a:solidFill>
                <a:latin typeface="Times New Roman" panose="02020603050405020304" pitchFamily="18" charset="0"/>
                <a:cs typeface="Times New Roman" panose="02020603050405020304" pitchFamily="18" charset="0"/>
              </a:rPr>
              <a:t> ở </a:t>
            </a:r>
            <a:r>
              <a:rPr lang="en-US" sz="3600" b="1" dirty="0" err="1">
                <a:solidFill>
                  <a:srgbClr val="FF0000"/>
                </a:solidFill>
                <a:latin typeface="Times New Roman" panose="02020603050405020304" pitchFamily="18" charset="0"/>
                <a:cs typeface="Times New Roman" panose="02020603050405020304" pitchFamily="18" charset="0"/>
              </a:rPr>
              <a:t>nha</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5" name="Arrow: Down 4">
            <a:extLst>
              <a:ext uri="{FF2B5EF4-FFF2-40B4-BE49-F238E27FC236}">
                <a16:creationId xmlns:a16="http://schemas.microsoft.com/office/drawing/2014/main" id="{0C67092F-E697-4D40-B962-15D080CACE20}"/>
              </a:ext>
            </a:extLst>
          </p:cNvPr>
          <p:cNvSpPr/>
          <p:nvPr/>
        </p:nvSpPr>
        <p:spPr>
          <a:xfrm>
            <a:off x="5791200" y="3841976"/>
            <a:ext cx="821635" cy="83604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769560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Modèle de fond sur le thème de l&amp;amp;#39;école 365979 - Telecharger Vectoriel  Gratuit, Clipart Graphique, Vecteur Dessins et Pictogramme Gratuit">
            <a:extLst>
              <a:ext uri="{FF2B5EF4-FFF2-40B4-BE49-F238E27FC236}">
                <a16:creationId xmlns:a16="http://schemas.microsoft.com/office/drawing/2014/main" id="{A30C2AEF-6193-496C-8544-3D8C90EC22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loud 1">
            <a:extLst>
              <a:ext uri="{FF2B5EF4-FFF2-40B4-BE49-F238E27FC236}">
                <a16:creationId xmlns:a16="http://schemas.microsoft.com/office/drawing/2014/main" id="{62341013-4664-4B66-89A0-2A7E5A447A8B}"/>
              </a:ext>
            </a:extLst>
          </p:cNvPr>
          <p:cNvSpPr/>
          <p:nvPr/>
        </p:nvSpPr>
        <p:spPr>
          <a:xfrm>
            <a:off x="1258956" y="447968"/>
            <a:ext cx="9053515" cy="5216576"/>
          </a:xfrm>
          <a:prstGeom prst="cloud">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III./ LUYỆN TẬP</a:t>
            </a:r>
          </a:p>
        </p:txBody>
      </p:sp>
    </p:spTree>
    <p:extLst>
      <p:ext uri="{BB962C8B-B14F-4D97-AF65-F5344CB8AC3E}">
        <p14:creationId xmlns:p14="http://schemas.microsoft.com/office/powerpoint/2010/main" val="103034539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57F5BF-6751-4EBD-A639-3DF5615B35AA}"/>
              </a:ext>
            </a:extLst>
          </p:cNvPr>
          <p:cNvPicPr>
            <a:picLocks noChangeAspect="1"/>
          </p:cNvPicPr>
          <p:nvPr/>
        </p:nvPicPr>
        <p:blipFill>
          <a:blip r:embed="rId2"/>
          <a:stretch>
            <a:fillRect/>
          </a:stretch>
        </p:blipFill>
        <p:spPr>
          <a:xfrm>
            <a:off x="0" y="0"/>
            <a:ext cx="12192000" cy="6857999"/>
          </a:xfrm>
          <a:prstGeom prst="rect">
            <a:avLst/>
          </a:prstGeom>
        </p:spPr>
      </p:pic>
      <p:sp>
        <p:nvSpPr>
          <p:cNvPr id="3" name="Content Placeholder 2">
            <a:extLst>
              <a:ext uri="{FF2B5EF4-FFF2-40B4-BE49-F238E27FC236}">
                <a16:creationId xmlns:a16="http://schemas.microsoft.com/office/drawing/2014/main" id="{BF0E9EF0-B262-424C-AEB5-DF265D0CF467}"/>
              </a:ext>
            </a:extLst>
          </p:cNvPr>
          <p:cNvSpPr>
            <a:spLocks noGrp="1"/>
          </p:cNvSpPr>
          <p:nvPr>
            <p:ph idx="1"/>
          </p:nvPr>
        </p:nvSpPr>
        <p:spPr>
          <a:xfrm>
            <a:off x="421297" y="561970"/>
            <a:ext cx="11306175" cy="6139469"/>
          </a:xfrm>
          <a:solidFill>
            <a:schemeClr val="bg1"/>
          </a:solidFill>
        </p:spPr>
        <p:txBody>
          <a:bodyPr>
            <a:noAutofit/>
          </a:bodyPr>
          <a:lstStyle/>
          <a:p>
            <a:pPr marL="0" indent="0" algn="just">
              <a:lnSpc>
                <a:spcPct val="107000"/>
              </a:lnSpc>
              <a:spcBef>
                <a:spcPts val="0"/>
              </a:spcBef>
              <a:spcAft>
                <a:spcPts val="800"/>
              </a:spcAft>
              <a:buNone/>
            </a:pPr>
            <a:r>
              <a:rPr lang="en-US" sz="4000" b="1" dirty="0">
                <a:solidFill>
                  <a:srgbClr val="FF0000"/>
                </a:solidFill>
                <a:latin typeface="Times New Roman" panose="02020603050405020304" pitchFamily="18" charset="0"/>
                <a:cs typeface="Times New Roman" panose="02020603050405020304" pitchFamily="18" charset="0"/>
              </a:rPr>
              <a:t>III. LUYỆN TẬP</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indent="0" algn="just">
              <a:lnSpc>
                <a:spcPct val="107000"/>
              </a:lnSpc>
              <a:spcBef>
                <a:spcPts val="0"/>
              </a:spcBef>
              <a:spcAft>
                <a:spcPts val="800"/>
              </a:spcAft>
              <a:buNone/>
            </a:pP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40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Sgk</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giáo</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dục</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công</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dân</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8,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trang</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24). </a:t>
            </a:r>
          </a:p>
          <a:p>
            <a:pPr marL="0" marR="0" indent="0" algn="just">
              <a:lnSpc>
                <a:spcPct val="107000"/>
              </a:lnSpc>
              <a:spcBef>
                <a:spcPts val="0"/>
              </a:spcBef>
              <a:spcAft>
                <a:spcPts val="800"/>
              </a:spcAft>
              <a:buNone/>
            </a:pPr>
            <a:r>
              <a:rPr lang="en-US" sz="4000" b="1" dirty="0" err="1">
                <a:latin typeface="Times New Roman" panose="02020603050405020304" pitchFamily="18" charset="0"/>
                <a:ea typeface="Calibri" panose="020F0502020204030204" pitchFamily="34" charset="0"/>
                <a:cs typeface="Times New Roman" panose="02020603050405020304" pitchFamily="18" charset="0"/>
              </a:rPr>
              <a:t>Em</a:t>
            </a:r>
            <a:r>
              <a:rPr lang="en-US" sz="4000" b="1" dirty="0">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hãy</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đình</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đúng</a:t>
            </a:r>
            <a:r>
              <a:rPr lang="en-US" sz="4000" b="1" dirty="0">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4000" b="1" dirty="0">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latin typeface="Times New Roman" panose="02020603050405020304" pitchFamily="18" charset="0"/>
                <a:ea typeface="Calibri" panose="020F0502020204030204" pitchFamily="34" charset="0"/>
                <a:cs typeface="Times New Roman" panose="02020603050405020304" pitchFamily="18" charset="0"/>
              </a:rPr>
              <a:t>làm</a:t>
            </a:r>
            <a:r>
              <a:rPr lang="en-US" sz="4000" b="1" dirty="0">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latin typeface="Times New Roman" panose="02020603050405020304" pitchFamily="18" charset="0"/>
                <a:ea typeface="Calibri" panose="020F0502020204030204" pitchFamily="34" charset="0"/>
                <a:cs typeface="Times New Roman" panose="02020603050405020304" pitchFamily="18" charset="0"/>
              </a:rPr>
              <a:t>nào</a:t>
            </a:r>
            <a:r>
              <a:rPr lang="en-US" sz="4000" b="1" dirty="0">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latin typeface="Times New Roman" panose="02020603050405020304" pitchFamily="18" charset="0"/>
                <a:ea typeface="Calibri" panose="020F0502020204030204" pitchFamily="34" charset="0"/>
                <a:cs typeface="Times New Roman" panose="02020603050405020304" pitchFamily="18" charset="0"/>
              </a:rPr>
              <a:t>sai</a:t>
            </a:r>
            <a:r>
              <a:rPr lang="en-US" sz="4000" b="1" dirty="0">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4000" b="1" dirty="0">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4000" b="1" dirty="0">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latin typeface="Times New Roman" panose="02020603050405020304" pitchFamily="18" charset="0"/>
                <a:ea typeface="Calibri" panose="020F0502020204030204" pitchFamily="34" charset="0"/>
                <a:cs typeface="Times New Roman" panose="02020603050405020304" pitchFamily="18" charset="0"/>
              </a:rPr>
              <a:t>xây</a:t>
            </a:r>
            <a:r>
              <a:rPr lang="en-US" sz="4000" b="1" dirty="0">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latin typeface="Times New Roman" panose="02020603050405020304" pitchFamily="18" charset="0"/>
                <a:ea typeface="Calibri" panose="020F0502020204030204" pitchFamily="34" charset="0"/>
                <a:cs typeface="Times New Roman" panose="02020603050405020304" pitchFamily="18" charset="0"/>
              </a:rPr>
              <a:t>dựng</a:t>
            </a:r>
            <a:r>
              <a:rPr lang="en-US" sz="4000" b="1" dirty="0">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latin typeface="Times New Roman" panose="02020603050405020304" pitchFamily="18" charset="0"/>
                <a:ea typeface="Calibri" panose="020F0502020204030204" pitchFamily="34" charset="0"/>
                <a:cs typeface="Times New Roman" panose="02020603050405020304" pitchFamily="18" charset="0"/>
              </a:rPr>
              <a:t>nếp</a:t>
            </a:r>
            <a:r>
              <a:rPr lang="en-US" sz="4000" b="1" dirty="0">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4000" b="1" dirty="0">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latin typeface="Times New Roman" panose="02020603050405020304" pitchFamily="18" charset="0"/>
                <a:ea typeface="Calibri" panose="020F0502020204030204" pitchFamily="34" charset="0"/>
                <a:cs typeface="Times New Roman" panose="02020603050405020304" pitchFamily="18" charset="0"/>
              </a:rPr>
              <a:t>văn</a:t>
            </a:r>
            <a:r>
              <a:rPr lang="en-US" sz="4000" b="1" dirty="0">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latin typeface="Times New Roman" panose="02020603050405020304" pitchFamily="18" charset="0"/>
                <a:ea typeface="Calibri" panose="020F0502020204030204" pitchFamily="34" charset="0"/>
                <a:cs typeface="Times New Roman" panose="02020603050405020304" pitchFamily="18" charset="0"/>
              </a:rPr>
              <a:t>hóa</a:t>
            </a:r>
            <a:r>
              <a:rPr lang="en-US" sz="4000" b="1" dirty="0">
                <a:latin typeface="Times New Roman" panose="02020603050405020304" pitchFamily="18" charset="0"/>
                <a:ea typeface="Calibri" panose="020F0502020204030204" pitchFamily="34" charset="0"/>
                <a:cs typeface="Times New Roman" panose="02020603050405020304" pitchFamily="18" charset="0"/>
              </a:rPr>
              <a:t> ở </a:t>
            </a:r>
            <a:r>
              <a:rPr lang="en-US" sz="4000" b="1" dirty="0" err="1">
                <a:latin typeface="Times New Roman" panose="02020603050405020304" pitchFamily="18" charset="0"/>
                <a:ea typeface="Calibri" panose="020F0502020204030204" pitchFamily="34" charset="0"/>
                <a:cs typeface="Times New Roman" panose="02020603050405020304" pitchFamily="18" charset="0"/>
              </a:rPr>
              <a:t>cộng</a:t>
            </a:r>
            <a:r>
              <a:rPr lang="en-US" sz="4000" b="1" dirty="0">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4000" b="1" dirty="0">
                <a:latin typeface="Times New Roman" panose="02020603050405020304" pitchFamily="18" charset="0"/>
                <a:ea typeface="Calibri" panose="020F0502020204030204" pitchFamily="34" charset="0"/>
                <a:cs typeface="Times New Roman" panose="02020603050405020304" pitchFamily="18" charset="0"/>
              </a:rPr>
              <a:t>? </a:t>
            </a:r>
          </a:p>
          <a:p>
            <a:pPr marL="0" marR="0" indent="0" algn="just">
              <a:lnSpc>
                <a:spcPct val="107000"/>
              </a:lnSpc>
              <a:spcBef>
                <a:spcPts val="0"/>
              </a:spcBef>
              <a:spcAft>
                <a:spcPts val="800"/>
              </a:spcAft>
              <a:buNone/>
            </a:pP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141260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1E7E3C-A2DD-4357-B520-579648EE88D8}"/>
              </a:ext>
            </a:extLst>
          </p:cNvPr>
          <p:cNvPicPr>
            <a:picLocks noChangeAspect="1"/>
          </p:cNvPicPr>
          <p:nvPr/>
        </p:nvPicPr>
        <p:blipFill>
          <a:blip r:embed="rId2"/>
          <a:stretch>
            <a:fillRect/>
          </a:stretch>
        </p:blipFill>
        <p:spPr>
          <a:xfrm>
            <a:off x="0" y="0"/>
            <a:ext cx="12192000" cy="6858000"/>
          </a:xfrm>
          <a:prstGeom prst="rect">
            <a:avLst/>
          </a:prstGeom>
        </p:spPr>
      </p:pic>
      <p:graphicFrame>
        <p:nvGraphicFramePr>
          <p:cNvPr id="9310" name="Group 94">
            <a:extLst>
              <a:ext uri="{FF2B5EF4-FFF2-40B4-BE49-F238E27FC236}">
                <a16:creationId xmlns:a16="http://schemas.microsoft.com/office/drawing/2014/main" id="{6C35A988-347A-4AF7-917E-10C008E9DDB2}"/>
              </a:ext>
            </a:extLst>
          </p:cNvPr>
          <p:cNvGraphicFramePr>
            <a:graphicFrameLocks noGrp="1"/>
          </p:cNvGraphicFramePr>
          <p:nvPr>
            <p:ph/>
          </p:nvPr>
        </p:nvGraphicFramePr>
        <p:xfrm>
          <a:off x="771526" y="933507"/>
          <a:ext cx="10782299" cy="6071596"/>
        </p:xfrm>
        <a:graphic>
          <a:graphicData uri="http://schemas.openxmlformats.org/drawingml/2006/table">
            <a:tbl>
              <a:tblPr/>
              <a:tblGrid>
                <a:gridCol w="5308392">
                  <a:extLst>
                    <a:ext uri="{9D8B030D-6E8A-4147-A177-3AD203B41FA5}">
                      <a16:colId xmlns:a16="http://schemas.microsoft.com/office/drawing/2014/main" val="20000"/>
                    </a:ext>
                  </a:extLst>
                </a:gridCol>
                <a:gridCol w="5473907">
                  <a:extLst>
                    <a:ext uri="{9D8B030D-6E8A-4147-A177-3AD203B41FA5}">
                      <a16:colId xmlns:a16="http://schemas.microsoft.com/office/drawing/2014/main" val="20001"/>
                    </a:ext>
                  </a:extLst>
                </a:gridCol>
              </a:tblGrid>
              <a:tr h="109464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i="0" kern="1200" dirty="0">
                          <a:solidFill>
                            <a:schemeClr val="tx1"/>
                          </a:solidFill>
                          <a:effectLst/>
                          <a:latin typeface="+mj-lt"/>
                          <a:ea typeface="+mn-ea"/>
                          <a:cs typeface="+mn-cs"/>
                        </a:rPr>
                        <a:t>Việc làm đúng của bản thân em và gia đình</a:t>
                      </a:r>
                      <a:r>
                        <a:rPr lang="en-US" sz="24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b="1" i="0" kern="1200" dirty="0" err="1">
                          <a:solidFill>
                            <a:schemeClr val="tx1"/>
                          </a:solidFill>
                          <a:effectLst/>
                          <a:latin typeface="Times New Roman" panose="02020603050405020304" pitchFamily="18" charset="0"/>
                          <a:ea typeface="+mn-ea"/>
                          <a:cs typeface="Times New Roman" panose="02020603050405020304" pitchFamily="18" charset="0"/>
                        </a:rPr>
                        <a:t>về</a:t>
                      </a:r>
                      <a:r>
                        <a:rPr lang="en-US" sz="24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b="1" i="0" kern="1200" dirty="0" err="1">
                          <a:solidFill>
                            <a:schemeClr val="tx1"/>
                          </a:solidFill>
                          <a:effectLst/>
                          <a:latin typeface="Times New Roman" panose="02020603050405020304" pitchFamily="18" charset="0"/>
                          <a:ea typeface="+mn-ea"/>
                          <a:cs typeface="Times New Roman" panose="02020603050405020304" pitchFamily="18" charset="0"/>
                        </a:rPr>
                        <a:t>xây</a:t>
                      </a:r>
                      <a:r>
                        <a:rPr lang="en-US" sz="24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b="1" i="0" kern="1200" dirty="0" err="1">
                          <a:solidFill>
                            <a:schemeClr val="tx1"/>
                          </a:solidFill>
                          <a:effectLst/>
                          <a:latin typeface="Times New Roman" panose="02020603050405020304" pitchFamily="18" charset="0"/>
                          <a:ea typeface="+mn-ea"/>
                          <a:cs typeface="Times New Roman" panose="02020603050405020304" pitchFamily="18" charset="0"/>
                        </a:rPr>
                        <a:t>dựng</a:t>
                      </a:r>
                      <a:r>
                        <a:rPr lang="en-US" sz="24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b="1" i="0" kern="1200" dirty="0" err="1">
                          <a:solidFill>
                            <a:schemeClr val="tx1"/>
                          </a:solidFill>
                          <a:effectLst/>
                          <a:latin typeface="Times New Roman" panose="02020603050405020304" pitchFamily="18" charset="0"/>
                          <a:ea typeface="+mn-ea"/>
                          <a:cs typeface="Times New Roman" panose="02020603050405020304" pitchFamily="18" charset="0"/>
                        </a:rPr>
                        <a:t>nếp</a:t>
                      </a:r>
                      <a:r>
                        <a:rPr lang="en-US" sz="24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b="1" i="0" kern="1200" dirty="0" err="1">
                          <a:solidFill>
                            <a:schemeClr val="tx1"/>
                          </a:solidFill>
                          <a:effectLst/>
                          <a:latin typeface="Times New Roman" panose="02020603050405020304" pitchFamily="18" charset="0"/>
                          <a:ea typeface="+mn-ea"/>
                          <a:cs typeface="Times New Roman" panose="02020603050405020304" pitchFamily="18" charset="0"/>
                        </a:rPr>
                        <a:t>sống</a:t>
                      </a:r>
                      <a:r>
                        <a:rPr lang="en-US" sz="24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b="1" i="0" kern="1200" dirty="0" err="1">
                          <a:solidFill>
                            <a:schemeClr val="tx1"/>
                          </a:solidFill>
                          <a:effectLst/>
                          <a:latin typeface="Times New Roman" panose="02020603050405020304" pitchFamily="18" charset="0"/>
                          <a:ea typeface="+mn-ea"/>
                          <a:cs typeface="Times New Roman" panose="02020603050405020304" pitchFamily="18" charset="0"/>
                        </a:rPr>
                        <a:t>văn</a:t>
                      </a:r>
                      <a:r>
                        <a:rPr lang="en-US" sz="24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b="1" i="0" kern="1200" dirty="0" err="1">
                          <a:solidFill>
                            <a:schemeClr val="tx1"/>
                          </a:solidFill>
                          <a:effectLst/>
                          <a:latin typeface="Times New Roman" panose="02020603050405020304" pitchFamily="18" charset="0"/>
                          <a:ea typeface="+mn-ea"/>
                          <a:cs typeface="Times New Roman" panose="02020603050405020304" pitchFamily="18" charset="0"/>
                        </a:rPr>
                        <a:t>hóa</a:t>
                      </a:r>
                      <a:r>
                        <a:rPr lang="en-US" sz="2400" b="1" i="0" kern="1200" dirty="0">
                          <a:solidFill>
                            <a:schemeClr val="tx1"/>
                          </a:solidFill>
                          <a:effectLst/>
                          <a:latin typeface="Times New Roman" panose="02020603050405020304" pitchFamily="18" charset="0"/>
                          <a:ea typeface="+mn-ea"/>
                          <a:cs typeface="Times New Roman" panose="02020603050405020304" pitchFamily="18" charset="0"/>
                        </a:rPr>
                        <a:t> ở </a:t>
                      </a:r>
                      <a:r>
                        <a:rPr lang="en-US" sz="2400" b="1" i="0" kern="1200" dirty="0" err="1">
                          <a:solidFill>
                            <a:schemeClr val="tx1"/>
                          </a:solidFill>
                          <a:effectLst/>
                          <a:latin typeface="Times New Roman" panose="02020603050405020304" pitchFamily="18" charset="0"/>
                          <a:ea typeface="+mn-ea"/>
                          <a:cs typeface="Times New Roman" panose="02020603050405020304" pitchFamily="18" charset="0"/>
                        </a:rPr>
                        <a:t>cộng</a:t>
                      </a:r>
                      <a:r>
                        <a:rPr lang="en-US" sz="24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b="1" i="0" kern="1200" dirty="0" err="1">
                          <a:solidFill>
                            <a:schemeClr val="tx1"/>
                          </a:solidFill>
                          <a:effectLst/>
                          <a:latin typeface="Times New Roman" panose="02020603050405020304" pitchFamily="18" charset="0"/>
                          <a:ea typeface="+mn-ea"/>
                          <a:cs typeface="Times New Roman" panose="02020603050405020304" pitchFamily="18" charset="0"/>
                        </a:rPr>
                        <a:t>đồng</a:t>
                      </a:r>
                      <a:endParaRPr lang="vi-VN" sz="2400" b="1" i="0" kern="1200" dirty="0">
                        <a:solidFill>
                          <a:schemeClr val="tx1"/>
                        </a:solidFill>
                        <a:effectLst/>
                        <a:latin typeface="Times New Roman" panose="02020603050405020304" pitchFamily="18" charset="0"/>
                        <a:ea typeface="+mn-ea"/>
                        <a:cs typeface="Times New Roman" panose="02020603050405020304" pitchFamily="18" charset="0"/>
                      </a:endParaRP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i="0" kern="1200" dirty="0">
                          <a:solidFill>
                            <a:schemeClr val="tx1"/>
                          </a:solidFill>
                          <a:effectLst/>
                          <a:latin typeface="+mj-lt"/>
                          <a:ea typeface="+mn-ea"/>
                          <a:cs typeface="+mn-cs"/>
                        </a:rPr>
                        <a:t>Việc làm </a:t>
                      </a:r>
                      <a:r>
                        <a:rPr lang="en-US" sz="2400" b="1" i="0" kern="1200" dirty="0" err="1">
                          <a:solidFill>
                            <a:schemeClr val="tx1"/>
                          </a:solidFill>
                          <a:effectLst/>
                          <a:latin typeface="Times New Roman" panose="02020603050405020304" pitchFamily="18" charset="0"/>
                          <a:ea typeface="+mn-ea"/>
                          <a:cs typeface="Times New Roman" panose="02020603050405020304" pitchFamily="18" charset="0"/>
                        </a:rPr>
                        <a:t>chưa</a:t>
                      </a:r>
                      <a:r>
                        <a:rPr lang="en-US" sz="2400" b="1" i="0" kern="1200" dirty="0">
                          <a:solidFill>
                            <a:schemeClr val="tx1"/>
                          </a:solidFill>
                          <a:effectLst/>
                          <a:latin typeface="+mj-lt"/>
                          <a:ea typeface="+mn-ea"/>
                          <a:cs typeface="+mn-cs"/>
                        </a:rPr>
                        <a:t> </a:t>
                      </a:r>
                      <a:r>
                        <a:rPr lang="vi-VN" sz="2400" b="1" i="0" kern="1200" dirty="0">
                          <a:solidFill>
                            <a:schemeClr val="tx1"/>
                          </a:solidFill>
                          <a:effectLst/>
                          <a:latin typeface="+mj-lt"/>
                          <a:ea typeface="+mn-ea"/>
                          <a:cs typeface="+mn-cs"/>
                        </a:rPr>
                        <a:t>đúng của bản thân em và gia đình</a:t>
                      </a:r>
                      <a:r>
                        <a:rPr lang="en-US" sz="2400" b="1" i="0" kern="1200" dirty="0">
                          <a:solidFill>
                            <a:schemeClr val="tx1"/>
                          </a:solidFill>
                          <a:effectLst/>
                          <a:latin typeface="+mj-lt"/>
                          <a:ea typeface="+mn-ea"/>
                          <a:cs typeface="Times New Roman" panose="02020603050405020304" pitchFamily="18" charset="0"/>
                        </a:rPr>
                        <a:t> </a:t>
                      </a:r>
                      <a:r>
                        <a:rPr lang="en-US" sz="2400" b="1" i="0" kern="1200" dirty="0" err="1">
                          <a:solidFill>
                            <a:schemeClr val="tx1"/>
                          </a:solidFill>
                          <a:effectLst/>
                          <a:latin typeface="Times New Roman" panose="02020603050405020304" pitchFamily="18" charset="0"/>
                          <a:ea typeface="+mn-ea"/>
                          <a:cs typeface="Times New Roman" panose="02020603050405020304" pitchFamily="18" charset="0"/>
                        </a:rPr>
                        <a:t>về</a:t>
                      </a:r>
                      <a:r>
                        <a:rPr lang="en-US" sz="24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b="1" i="0" kern="1200" dirty="0" err="1">
                          <a:solidFill>
                            <a:schemeClr val="tx1"/>
                          </a:solidFill>
                          <a:effectLst/>
                          <a:latin typeface="Times New Roman" panose="02020603050405020304" pitchFamily="18" charset="0"/>
                          <a:ea typeface="+mn-ea"/>
                          <a:cs typeface="Times New Roman" panose="02020603050405020304" pitchFamily="18" charset="0"/>
                        </a:rPr>
                        <a:t>xây</a:t>
                      </a:r>
                      <a:r>
                        <a:rPr lang="en-US" sz="24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b="1" i="0" kern="1200" dirty="0" err="1">
                          <a:solidFill>
                            <a:schemeClr val="tx1"/>
                          </a:solidFill>
                          <a:effectLst/>
                          <a:latin typeface="Times New Roman" panose="02020603050405020304" pitchFamily="18" charset="0"/>
                          <a:ea typeface="+mn-ea"/>
                          <a:cs typeface="Times New Roman" panose="02020603050405020304" pitchFamily="18" charset="0"/>
                        </a:rPr>
                        <a:t>dựng</a:t>
                      </a:r>
                      <a:r>
                        <a:rPr lang="en-US" sz="24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b="1" i="0" kern="1200" dirty="0" err="1">
                          <a:solidFill>
                            <a:schemeClr val="tx1"/>
                          </a:solidFill>
                          <a:effectLst/>
                          <a:latin typeface="Times New Roman" panose="02020603050405020304" pitchFamily="18" charset="0"/>
                          <a:ea typeface="+mn-ea"/>
                          <a:cs typeface="Times New Roman" panose="02020603050405020304" pitchFamily="18" charset="0"/>
                        </a:rPr>
                        <a:t>nếp</a:t>
                      </a:r>
                      <a:r>
                        <a:rPr lang="en-US" sz="24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b="1" i="0" kern="1200" dirty="0" err="1">
                          <a:solidFill>
                            <a:schemeClr val="tx1"/>
                          </a:solidFill>
                          <a:effectLst/>
                          <a:latin typeface="Times New Roman" panose="02020603050405020304" pitchFamily="18" charset="0"/>
                          <a:ea typeface="+mn-ea"/>
                          <a:cs typeface="Times New Roman" panose="02020603050405020304" pitchFamily="18" charset="0"/>
                        </a:rPr>
                        <a:t>sống</a:t>
                      </a:r>
                      <a:r>
                        <a:rPr lang="en-US" sz="24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b="1" i="0" kern="1200" dirty="0" err="1">
                          <a:solidFill>
                            <a:schemeClr val="tx1"/>
                          </a:solidFill>
                          <a:effectLst/>
                          <a:latin typeface="Times New Roman" panose="02020603050405020304" pitchFamily="18" charset="0"/>
                          <a:ea typeface="+mn-ea"/>
                          <a:cs typeface="Times New Roman" panose="02020603050405020304" pitchFamily="18" charset="0"/>
                        </a:rPr>
                        <a:t>văn</a:t>
                      </a:r>
                      <a:r>
                        <a:rPr lang="en-US" sz="24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b="1" i="0" kern="1200" dirty="0" err="1">
                          <a:solidFill>
                            <a:schemeClr val="tx1"/>
                          </a:solidFill>
                          <a:effectLst/>
                          <a:latin typeface="Times New Roman" panose="02020603050405020304" pitchFamily="18" charset="0"/>
                          <a:ea typeface="+mn-ea"/>
                          <a:cs typeface="Times New Roman" panose="02020603050405020304" pitchFamily="18" charset="0"/>
                        </a:rPr>
                        <a:t>hóa</a:t>
                      </a:r>
                      <a:r>
                        <a:rPr lang="en-US" sz="2400" b="1" i="0" kern="1200" dirty="0">
                          <a:solidFill>
                            <a:schemeClr val="tx1"/>
                          </a:solidFill>
                          <a:effectLst/>
                          <a:latin typeface="Times New Roman" panose="02020603050405020304" pitchFamily="18" charset="0"/>
                          <a:ea typeface="+mn-ea"/>
                          <a:cs typeface="Times New Roman" panose="02020603050405020304" pitchFamily="18" charset="0"/>
                        </a:rPr>
                        <a:t> ở </a:t>
                      </a:r>
                      <a:r>
                        <a:rPr lang="en-US" sz="2400" b="1" i="0" kern="1200" dirty="0" err="1">
                          <a:solidFill>
                            <a:schemeClr val="tx1"/>
                          </a:solidFill>
                          <a:effectLst/>
                          <a:latin typeface="Times New Roman" panose="02020603050405020304" pitchFamily="18" charset="0"/>
                          <a:ea typeface="+mn-ea"/>
                          <a:cs typeface="Times New Roman" panose="02020603050405020304" pitchFamily="18" charset="0"/>
                        </a:rPr>
                        <a:t>cộng</a:t>
                      </a:r>
                      <a:r>
                        <a:rPr lang="en-US" sz="24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b="1" i="0" kern="1200" dirty="0" err="1">
                          <a:solidFill>
                            <a:schemeClr val="tx1"/>
                          </a:solidFill>
                          <a:effectLst/>
                          <a:latin typeface="Times New Roman" panose="02020603050405020304" pitchFamily="18" charset="0"/>
                          <a:ea typeface="+mn-ea"/>
                          <a:cs typeface="Times New Roman" panose="02020603050405020304" pitchFamily="18" charset="0"/>
                        </a:rPr>
                        <a:t>đồng</a:t>
                      </a:r>
                      <a:endParaRPr lang="vi-VN" sz="2400" b="1" i="0" kern="1200" dirty="0">
                        <a:solidFill>
                          <a:schemeClr val="tx1"/>
                        </a:solidFill>
                        <a:effectLst/>
                        <a:latin typeface="Times New Roman" panose="02020603050405020304" pitchFamily="18" charset="0"/>
                        <a:ea typeface="+mn-ea"/>
                        <a:cs typeface="Times New Roman" panose="02020603050405020304" pitchFamily="18" charset="0"/>
                      </a:endParaRP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496477">
                <a:tc>
                  <a:txBody>
                    <a:bodyPr/>
                    <a:lstStyle/>
                    <a:p>
                      <a:r>
                        <a:rPr lang="vi-VN" sz="1800" b="0" i="0" kern="1200" dirty="0">
                          <a:solidFill>
                            <a:schemeClr val="tx1"/>
                          </a:solidFill>
                          <a:effectLst/>
                          <a:latin typeface="+mn-lt"/>
                          <a:ea typeface="+mn-ea"/>
                          <a:cs typeface="+mn-cs"/>
                        </a:rPr>
                        <a:t>+ </a:t>
                      </a:r>
                      <a:r>
                        <a:rPr lang="vi-VN" sz="2400" b="1" i="0" kern="1200" dirty="0">
                          <a:solidFill>
                            <a:schemeClr val="tx1"/>
                          </a:solidFill>
                          <a:effectLst/>
                          <a:latin typeface="+mj-lt"/>
                          <a:ea typeface="+mn-ea"/>
                          <a:cs typeface="+mn-cs"/>
                        </a:rPr>
                        <a:t>Thực hiện chủ trương đường lối của Đảng và nhà nước</a:t>
                      </a:r>
                    </a:p>
                    <a:p>
                      <a:r>
                        <a:rPr lang="vi-VN" sz="2400" b="1" i="0" kern="1200" dirty="0">
                          <a:solidFill>
                            <a:schemeClr val="tx1"/>
                          </a:solidFill>
                          <a:effectLst/>
                          <a:latin typeface="+mj-lt"/>
                          <a:ea typeface="+mn-ea"/>
                          <a:cs typeface="+mn-cs"/>
                        </a:rPr>
                        <a:t>+ Ủng hộ đồng bào lũ lụt</a:t>
                      </a:r>
                      <a:r>
                        <a:rPr lang="en-US" sz="2400" b="1" i="0" kern="1200" dirty="0">
                          <a:solidFill>
                            <a:schemeClr val="tx1"/>
                          </a:solidFill>
                          <a:effectLst/>
                          <a:latin typeface="+mj-lt"/>
                          <a:ea typeface="+mn-ea"/>
                          <a:cs typeface="+mn-cs"/>
                        </a:rPr>
                        <a:t>, …</a:t>
                      </a:r>
                      <a:endParaRPr lang="vi-VN" sz="2400" b="1" i="0" kern="1200" dirty="0">
                        <a:solidFill>
                          <a:schemeClr val="tx1"/>
                        </a:solidFill>
                        <a:effectLst/>
                        <a:latin typeface="+mj-lt"/>
                        <a:ea typeface="+mn-ea"/>
                        <a:cs typeface="+mn-cs"/>
                      </a:endParaRPr>
                    </a:p>
                    <a:p>
                      <a:r>
                        <a:rPr lang="vi-VN" sz="2400" b="1" i="0" kern="1200" dirty="0">
                          <a:solidFill>
                            <a:schemeClr val="tx1"/>
                          </a:solidFill>
                          <a:effectLst/>
                          <a:latin typeface="+mj-lt"/>
                          <a:ea typeface="+mn-ea"/>
                          <a:cs typeface="+mn-cs"/>
                        </a:rPr>
                        <a:t>+ Có ý thức giữ vệ sinh, làm sạch đẹp môi trường sống</a:t>
                      </a:r>
                    </a:p>
                    <a:p>
                      <a:r>
                        <a:rPr lang="vi-VN" sz="2400" b="1" i="0" kern="1200" dirty="0">
                          <a:solidFill>
                            <a:schemeClr val="tx1"/>
                          </a:solidFill>
                          <a:effectLst/>
                          <a:latin typeface="+mj-lt"/>
                          <a:ea typeface="+mn-ea"/>
                          <a:cs typeface="+mn-cs"/>
                        </a:rPr>
                        <a:t>+ Tiết kiệm điện, nước, tiết kiệm khi tổ chức đám cưới, đám tang</a:t>
                      </a:r>
                    </a:p>
                    <a:p>
                      <a:r>
                        <a:rPr lang="vi-VN" sz="2400" b="1" i="0" kern="1200" dirty="0">
                          <a:solidFill>
                            <a:schemeClr val="tx1"/>
                          </a:solidFill>
                          <a:effectLst/>
                          <a:latin typeface="+mj-lt"/>
                          <a:ea typeface="+mn-ea"/>
                          <a:cs typeface="+mn-cs"/>
                        </a:rPr>
                        <a:t>+ Gia đình hạnh phúc: Bố mẹ con cái thương yêu nhau, con cái học hành chăm ngoan</a:t>
                      </a:r>
                    </a:p>
                    <a:p>
                      <a:r>
                        <a:rPr lang="vi-VN" sz="2400" b="1" i="0" kern="1200" dirty="0">
                          <a:solidFill>
                            <a:schemeClr val="tx1"/>
                          </a:solidFill>
                          <a:effectLst/>
                          <a:latin typeface="+mj-lt"/>
                          <a:ea typeface="+mn-ea"/>
                          <a:cs typeface="+mn-cs"/>
                        </a:rPr>
                        <a:t>+ Thực hiện đúng quy ước của khu phố, tổ dân phố…</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200" b="1" i="0" u="none" strike="noStrike" cap="none" normalizeH="0" baseline="0" dirty="0">
                        <a:ln>
                          <a:noFill/>
                        </a:ln>
                        <a:solidFill>
                          <a:srgbClr val="0000FF"/>
                        </a:solidFill>
                        <a:effectLst/>
                        <a:latin typeface="Times New Roman" pitchFamily="18" charset="0"/>
                      </a:endParaRP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r>
                        <a:rPr lang="vi-VN" sz="2400" b="1" i="0" kern="1200" dirty="0">
                          <a:solidFill>
                            <a:schemeClr val="tx1"/>
                          </a:solidFill>
                          <a:effectLst/>
                          <a:latin typeface="+mj-lt"/>
                          <a:ea typeface="+mn-ea"/>
                          <a:cs typeface="+mn-cs"/>
                        </a:rPr>
                        <a:t>+ Thỉnh thoảng mẹ vẫn còn đi xem bói,</a:t>
                      </a:r>
                      <a:r>
                        <a:rPr lang="en-US" sz="2400" b="1" i="0" kern="1200" dirty="0">
                          <a:solidFill>
                            <a:schemeClr val="tx1"/>
                          </a:solidFill>
                          <a:effectLst/>
                          <a:latin typeface="+mj-lt"/>
                          <a:ea typeface="+mn-ea"/>
                          <a:cs typeface="+mn-cs"/>
                        </a:rPr>
                        <a:t>…</a:t>
                      </a:r>
                      <a:endParaRPr lang="vi-VN" sz="2400" b="1" i="0" kern="1200" dirty="0">
                        <a:solidFill>
                          <a:schemeClr val="tx1"/>
                        </a:solidFill>
                        <a:effectLst/>
                        <a:latin typeface="+mj-lt"/>
                        <a:ea typeface="+mn-ea"/>
                        <a:cs typeface="+mn-cs"/>
                      </a:endParaRPr>
                    </a:p>
                    <a:p>
                      <a:r>
                        <a:rPr lang="vi-VN" sz="2400" b="1" i="0" kern="1200" dirty="0">
                          <a:solidFill>
                            <a:schemeClr val="tx1"/>
                          </a:solidFill>
                          <a:effectLst/>
                          <a:latin typeface="+mj-lt"/>
                          <a:ea typeface="+mn-ea"/>
                          <a:cs typeface="+mn-cs"/>
                        </a:rPr>
                        <a:t>Bản thân em:</a:t>
                      </a:r>
                    </a:p>
                    <a:p>
                      <a:r>
                        <a:rPr lang="en-US" sz="2400" b="1" i="0" kern="1200" dirty="0">
                          <a:solidFill>
                            <a:schemeClr val="tx1"/>
                          </a:solidFill>
                          <a:effectLst/>
                          <a:latin typeface="+mj-lt"/>
                          <a:ea typeface="+mn-ea"/>
                          <a:cs typeface="+mn-cs"/>
                        </a:rPr>
                        <a:t>+ </a:t>
                      </a:r>
                      <a:r>
                        <a:rPr lang="vi-VN" sz="2400" b="1" i="0" kern="1200" dirty="0">
                          <a:solidFill>
                            <a:schemeClr val="tx1"/>
                          </a:solidFill>
                          <a:effectLst/>
                          <a:latin typeface="+mj-lt"/>
                          <a:ea typeface="+mn-ea"/>
                          <a:cs typeface="+mn-cs"/>
                        </a:rPr>
                        <a:t> Nhiều lúc còn ham chơi</a:t>
                      </a:r>
                    </a:p>
                    <a:p>
                      <a:r>
                        <a:rPr lang="en-US" sz="2400" b="1" i="0" kern="1200" dirty="0">
                          <a:solidFill>
                            <a:schemeClr val="tx1"/>
                          </a:solidFill>
                          <a:effectLst/>
                          <a:latin typeface="+mj-lt"/>
                          <a:ea typeface="+mn-ea"/>
                          <a:cs typeface="+mn-cs"/>
                        </a:rPr>
                        <a:t>+ </a:t>
                      </a:r>
                      <a:r>
                        <a:rPr lang="vi-VN" sz="2400" b="1" i="0" kern="1200" dirty="0">
                          <a:solidFill>
                            <a:schemeClr val="tx1"/>
                          </a:solidFill>
                          <a:effectLst/>
                          <a:latin typeface="+mj-lt"/>
                          <a:ea typeface="+mn-ea"/>
                          <a:cs typeface="+mn-cs"/>
                        </a:rPr>
                        <a:t>Làm việc chưa có kế hoạch</a:t>
                      </a:r>
                    </a:p>
                    <a:p>
                      <a:r>
                        <a:rPr lang="en-US" sz="2400" b="1" i="0" kern="1200" dirty="0">
                          <a:solidFill>
                            <a:schemeClr val="tx1"/>
                          </a:solidFill>
                          <a:effectLst/>
                          <a:latin typeface="+mj-lt"/>
                          <a:ea typeface="+mn-ea"/>
                          <a:cs typeface="+mn-cs"/>
                        </a:rPr>
                        <a:t>+ </a:t>
                      </a:r>
                      <a:r>
                        <a:rPr lang="vi-VN" sz="2400" b="1" i="0" kern="1200" dirty="0">
                          <a:solidFill>
                            <a:schemeClr val="tx1"/>
                          </a:solidFill>
                          <a:effectLst/>
                          <a:latin typeface="+mj-lt"/>
                          <a:ea typeface="+mn-ea"/>
                          <a:cs typeface="+mn-cs"/>
                        </a:rPr>
                        <a:t>Thỉnh thoảng còn la cà hàng quán</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endParaRP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 name="TextBox 2">
            <a:extLst>
              <a:ext uri="{FF2B5EF4-FFF2-40B4-BE49-F238E27FC236}">
                <a16:creationId xmlns:a16="http://schemas.microsoft.com/office/drawing/2014/main" id="{C6B01600-0183-40EA-AD75-0B8F68FC1D39}"/>
              </a:ext>
            </a:extLst>
          </p:cNvPr>
          <p:cNvSpPr txBox="1"/>
          <p:nvPr/>
        </p:nvSpPr>
        <p:spPr>
          <a:xfrm>
            <a:off x="4705351" y="259378"/>
            <a:ext cx="3047999"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eaLnBrk="1" hangingPunct="1">
              <a:buFontTx/>
              <a:buNone/>
            </a:pPr>
            <a:r>
              <a:rPr lang="en-US" altLang="en-US" sz="3200" b="1" dirty="0"/>
              <a:t> </a:t>
            </a:r>
            <a:r>
              <a:rPr lang="en-US" altLang="en-US" sz="3200" b="1" dirty="0" err="1">
                <a:latin typeface="Times New Roman" panose="02020603050405020304" pitchFamily="18" charset="0"/>
                <a:cs typeface="Times New Roman" panose="02020603050405020304" pitchFamily="18" charset="0"/>
              </a:rPr>
              <a:t>Gợi</a:t>
            </a:r>
            <a:r>
              <a:rPr lang="en-US" altLang="en-US" sz="3200" b="1" dirty="0">
                <a:latin typeface="Times New Roman" panose="02020603050405020304" pitchFamily="18" charset="0"/>
                <a:cs typeface="Times New Roman" panose="02020603050405020304" pitchFamily="18" charset="0"/>
              </a:rPr>
              <a:t> ý </a:t>
            </a:r>
            <a:r>
              <a:rPr lang="en-US" altLang="en-US" sz="3200" b="1" dirty="0" err="1">
                <a:latin typeface="Times New Roman" panose="02020603050405020304" pitchFamily="18" charset="0"/>
                <a:cs typeface="Times New Roman" panose="02020603050405020304" pitchFamily="18" charset="0"/>
              </a:rPr>
              <a:t>trả</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lời</a:t>
            </a:r>
            <a:r>
              <a:rPr lang="en-US" altLang="en-US" sz="3200" b="1" dirty="0">
                <a:latin typeface="Times New Roman" panose="02020603050405020304" pitchFamily="18" charset="0"/>
                <a:cs typeface="Times New Roman" panose="02020603050405020304" pitchFamily="18" charset="0"/>
              </a:rPr>
              <a:t>:</a:t>
            </a:r>
            <a:endParaRPr lang="en-US"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590852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310"/>
                                        </p:tgtEl>
                                        <p:attrNameLst>
                                          <p:attrName>style.visibility</p:attrName>
                                        </p:attrNameLst>
                                      </p:cBhvr>
                                      <p:to>
                                        <p:strVal val="visible"/>
                                      </p:to>
                                    </p:set>
                                    <p:animEffect transition="in" filter="fade">
                                      <p:cBhvr>
                                        <p:cTn id="12" dur="500"/>
                                        <p:tgtEl>
                                          <p:spTgt spid="9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odèle de fond sur le thème de l&amp;amp;#39;école 365979 - Telecharger Vectoriel  Gratuit, Clipart Graphique, Vecteur Dessins et Pictogramme Gratuit">
            <a:extLst>
              <a:ext uri="{FF2B5EF4-FFF2-40B4-BE49-F238E27FC236}">
                <a16:creationId xmlns:a16="http://schemas.microsoft.com/office/drawing/2014/main" id="{B68921A8-E1DD-49C5-B707-FC3C2C0264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loud 1">
            <a:extLst>
              <a:ext uri="{FF2B5EF4-FFF2-40B4-BE49-F238E27FC236}">
                <a16:creationId xmlns:a16="http://schemas.microsoft.com/office/drawing/2014/main" id="{62341013-4664-4B66-89A0-2A7E5A447A8B}"/>
              </a:ext>
            </a:extLst>
          </p:cNvPr>
          <p:cNvSpPr/>
          <p:nvPr/>
        </p:nvSpPr>
        <p:spPr>
          <a:xfrm>
            <a:off x="1391477" y="633498"/>
            <a:ext cx="9053515" cy="5216576"/>
          </a:xfrm>
          <a:prstGeom prst="cloud">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 ĐẶT VẤN ĐỀ</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rgbClr val="0070C0"/>
                </a:solidFill>
                <a:latin typeface="Times New Roman" panose="02020603050405020304" pitchFamily="18" charset="0"/>
                <a:cs typeface="Times New Roman" panose="02020603050405020304" pitchFamily="18" charset="0"/>
              </a:rPr>
              <a:t>Học</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sinh</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tư</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đọc</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tư</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nghiên</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cứu</a:t>
            </a:r>
            <a:r>
              <a:rPr lang="en-US" sz="4000" b="1" dirty="0">
                <a:solidFill>
                  <a:srgbClr val="0070C0"/>
                </a:solidFill>
                <a:latin typeface="Times New Roman" panose="02020603050405020304" pitchFamily="18" charset="0"/>
                <a:cs typeface="Times New Roman" panose="02020603050405020304" pitchFamily="18" charset="0"/>
              </a:rPr>
              <a:t>.</a:t>
            </a:r>
            <a:endParaRPr kumimoji="0" lang="en-US" sz="4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68745834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E8A268F-9212-47F9-90C0-DC034C734655}"/>
              </a:ext>
            </a:extLst>
          </p:cNvPr>
          <p:cNvPicPr>
            <a:picLocks noChangeAspect="1"/>
          </p:cNvPicPr>
          <p:nvPr/>
        </p:nvPicPr>
        <p:blipFill>
          <a:blip r:embed="rId2"/>
          <a:stretch>
            <a:fillRect/>
          </a:stretch>
        </p:blipFill>
        <p:spPr>
          <a:xfrm>
            <a:off x="0" y="0"/>
            <a:ext cx="12192000" cy="6858000"/>
          </a:xfrm>
          <a:prstGeom prst="rect">
            <a:avLst/>
          </a:prstGeom>
        </p:spPr>
      </p:pic>
      <p:sp>
        <p:nvSpPr>
          <p:cNvPr id="14341" name="Text Box 5">
            <a:extLst>
              <a:ext uri="{FF2B5EF4-FFF2-40B4-BE49-F238E27FC236}">
                <a16:creationId xmlns:a16="http://schemas.microsoft.com/office/drawing/2014/main" id="{C30CF3EE-275B-4701-BA07-FF78E1403EFB}"/>
              </a:ext>
            </a:extLst>
          </p:cNvPr>
          <p:cNvSpPr txBox="1">
            <a:spLocks noChangeArrowheads="1"/>
          </p:cNvSpPr>
          <p:nvPr/>
        </p:nvSpPr>
        <p:spPr bwMode="auto">
          <a:xfrm>
            <a:off x="1606826" y="740353"/>
            <a:ext cx="10094844" cy="5986895"/>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75000"/>
              </a:lnSpc>
              <a:spcBef>
                <a:spcPct val="35000"/>
              </a:spcBef>
            </a:pPr>
            <a:r>
              <a:rPr lang="en-US" altLang="en-US" sz="2600" b="1" dirty="0">
                <a:solidFill>
                  <a:schemeClr val="bg1"/>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Bài</a:t>
            </a:r>
            <a:r>
              <a:rPr lang="en-US" altLang="en-US" sz="2800" b="1" dirty="0">
                <a:solidFill>
                  <a:srgbClr val="0000FF"/>
                </a:solidFill>
                <a:latin typeface="Times New Roman" panose="02020603050405020304" pitchFamily="18" charset="0"/>
              </a:rPr>
              <a:t> 2. (</a:t>
            </a:r>
            <a:r>
              <a:rPr lang="en-US" altLang="en-US" sz="2800" b="1" dirty="0" err="1">
                <a:solidFill>
                  <a:srgbClr val="0000FF"/>
                </a:solidFill>
                <a:latin typeface="Times New Roman" panose="02020603050405020304" pitchFamily="18" charset="0"/>
              </a:rPr>
              <a:t>Sgk</a:t>
            </a:r>
            <a:r>
              <a:rPr lang="en-US" altLang="en-US" sz="2800" b="1" dirty="0">
                <a:solidFill>
                  <a:srgbClr val="0000FF"/>
                </a:solidFill>
                <a:latin typeface="Times New Roman" panose="02020603050405020304" pitchFamily="18" charset="0"/>
              </a:rPr>
              <a:t> GDCD 8 </a:t>
            </a:r>
            <a:r>
              <a:rPr lang="en-US" altLang="en-US" sz="2800" b="1" dirty="0" err="1">
                <a:solidFill>
                  <a:srgbClr val="0000FF"/>
                </a:solidFill>
                <a:latin typeface="Times New Roman" panose="02020603050405020304" pitchFamily="18" charset="0"/>
              </a:rPr>
              <a:t>trang</a:t>
            </a:r>
            <a:r>
              <a:rPr lang="en-US" altLang="en-US" sz="2800" b="1" dirty="0">
                <a:solidFill>
                  <a:srgbClr val="0000FF"/>
                </a:solidFill>
                <a:latin typeface="Times New Roman" panose="02020603050405020304" pitchFamily="18" charset="0"/>
              </a:rPr>
              <a:t> 24) </a:t>
            </a:r>
          </a:p>
          <a:p>
            <a:pPr eaLnBrk="1" hangingPunct="1">
              <a:lnSpc>
                <a:spcPct val="75000"/>
              </a:lnSpc>
              <a:spcBef>
                <a:spcPct val="35000"/>
              </a:spcBef>
            </a:pPr>
            <a:r>
              <a:rPr lang="en-US" altLang="en-US" sz="2800" b="1" dirty="0">
                <a:solidFill>
                  <a:srgbClr val="0000FF"/>
                </a:solidFill>
                <a:latin typeface="Times New Roman" panose="02020603050405020304" pitchFamily="18" charset="0"/>
              </a:rPr>
              <a:t>Theo </a:t>
            </a:r>
            <a:r>
              <a:rPr lang="en-US" altLang="en-US" sz="2800" b="1" dirty="0" err="1">
                <a:solidFill>
                  <a:srgbClr val="0000FF"/>
                </a:solidFill>
                <a:latin typeface="Times New Roman" panose="02020603050405020304" pitchFamily="18" charset="0"/>
              </a:rPr>
              <a:t>em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những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biểu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hiện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nào</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sau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đây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là</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xây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dựng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nếp</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sống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văn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hoá</a:t>
            </a:r>
            <a:r>
              <a:rPr lang="en-US" altLang="en-US" sz="2800" b="1" dirty="0">
                <a:solidFill>
                  <a:srgbClr val="0000FF"/>
                </a:solidFill>
                <a:latin typeface="Times New Roman" panose="02020603050405020304" pitchFamily="18" charset="0"/>
              </a:rPr>
              <a:t> ? </a:t>
            </a:r>
            <a:r>
              <a:rPr lang="en-US" altLang="en-US" sz="2800" b="1" dirty="0" err="1">
                <a:solidFill>
                  <a:srgbClr val="0000FF"/>
                </a:solidFill>
                <a:latin typeface="Times New Roman" panose="02020603050405020304" pitchFamily="18" charset="0"/>
              </a:rPr>
              <a:t>Vì</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sao</a:t>
            </a:r>
            <a:r>
              <a:rPr lang="en-US" altLang="en-US" sz="2800" b="1" dirty="0">
                <a:solidFill>
                  <a:srgbClr val="0000FF"/>
                </a:solidFill>
                <a:latin typeface="Times New Roman" panose="02020603050405020304" pitchFamily="18" charset="0"/>
              </a:rPr>
              <a:t>?</a:t>
            </a:r>
          </a:p>
          <a:p>
            <a:pPr eaLnBrk="1" hangingPunct="1">
              <a:lnSpc>
                <a:spcPct val="75000"/>
              </a:lnSpc>
              <a:spcBef>
                <a:spcPct val="35000"/>
              </a:spcBef>
            </a:pPr>
            <a:r>
              <a:rPr lang="en-US" altLang="en-US" sz="2400" b="1" dirty="0">
                <a:latin typeface="Times New Roman" panose="02020603050405020304" pitchFamily="18" charset="0"/>
              </a:rPr>
              <a:t>a.   </a:t>
            </a:r>
            <a:r>
              <a:rPr lang="en-US" altLang="en-US" sz="2400" b="1" dirty="0" err="1">
                <a:latin typeface="Times New Roman" panose="02020603050405020304" pitchFamily="18" charset="0"/>
              </a:rPr>
              <a:t>Các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gia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đình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giúp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nhau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kinh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tế</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xoá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đói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giảm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nghèo</a:t>
            </a:r>
            <a:r>
              <a:rPr lang="en-US" altLang="en-US" sz="2400" b="1" dirty="0">
                <a:latin typeface="Times New Roman" panose="02020603050405020304" pitchFamily="18" charset="0"/>
              </a:rPr>
              <a:t>.</a:t>
            </a:r>
          </a:p>
          <a:p>
            <a:pPr eaLnBrk="1" hangingPunct="1">
              <a:lnSpc>
                <a:spcPct val="75000"/>
              </a:lnSpc>
              <a:spcBef>
                <a:spcPct val="35000"/>
              </a:spcBef>
            </a:pPr>
            <a:r>
              <a:rPr lang="en-US" altLang="en-US" sz="2400" b="1" dirty="0">
                <a:latin typeface="Times New Roman" panose="02020603050405020304" pitchFamily="18" charset="0"/>
              </a:rPr>
              <a:t>b.  </a:t>
            </a:r>
            <a:r>
              <a:rPr lang="en-US" altLang="en-US" sz="2400" b="1" dirty="0" err="1">
                <a:latin typeface="Times New Roman" panose="02020603050405020304" pitchFamily="18" charset="0"/>
              </a:rPr>
              <a:t>Trẻ</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em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tụ</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tập</a:t>
            </a:r>
            <a:r>
              <a:rPr lang="en-US" altLang="en-US" sz="2400" b="1" dirty="0">
                <a:latin typeface="Times New Roman" panose="02020603050405020304" pitchFamily="18" charset="0"/>
              </a:rPr>
              <a:t> ở </a:t>
            </a:r>
            <a:r>
              <a:rPr lang="en-US" altLang="en-US" sz="2400" b="1" dirty="0" err="1">
                <a:latin typeface="Times New Roman" panose="02020603050405020304" pitchFamily="18" charset="0"/>
              </a:rPr>
              <a:t>quán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xá</a:t>
            </a:r>
            <a:r>
              <a:rPr lang="en-US" altLang="en-US" sz="2400" b="1" dirty="0">
                <a:latin typeface="Times New Roman" panose="02020603050405020304" pitchFamily="18" charset="0"/>
              </a:rPr>
              <a:t>, la </a:t>
            </a:r>
            <a:r>
              <a:rPr lang="en-US" altLang="en-US" sz="2400" b="1" dirty="0" err="1">
                <a:latin typeface="Times New Roman" panose="02020603050405020304" pitchFamily="18" charset="0"/>
              </a:rPr>
              <a:t>cà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ngoài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đường</a:t>
            </a:r>
            <a:r>
              <a:rPr lang="en-US" altLang="en-US" sz="2400" b="1" dirty="0">
                <a:latin typeface="Times New Roman" panose="02020603050405020304" pitchFamily="18" charset="0"/>
              </a:rPr>
              <a:t>.</a:t>
            </a:r>
          </a:p>
          <a:p>
            <a:pPr eaLnBrk="1" hangingPunct="1">
              <a:lnSpc>
                <a:spcPct val="75000"/>
              </a:lnSpc>
              <a:spcBef>
                <a:spcPct val="35000"/>
              </a:spcBef>
            </a:pPr>
            <a:r>
              <a:rPr lang="en-US" altLang="en-US" sz="2400" b="1" dirty="0">
                <a:latin typeface="Times New Roman" panose="02020603050405020304" pitchFamily="18" charset="0"/>
              </a:rPr>
              <a:t>c.   </a:t>
            </a:r>
            <a:r>
              <a:rPr lang="en-US" altLang="en-US" sz="2400" b="1" dirty="0" err="1">
                <a:latin typeface="Times New Roman" panose="02020603050405020304" pitchFamily="18" charset="0"/>
              </a:rPr>
              <a:t>Bỏ</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trồng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cây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thuốc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phiện</a:t>
            </a:r>
            <a:r>
              <a:rPr lang="en-US" altLang="en-US" sz="2400" b="1" dirty="0">
                <a:latin typeface="Times New Roman" panose="02020603050405020304" pitchFamily="18" charset="0"/>
              </a:rPr>
              <a:t>.</a:t>
            </a:r>
          </a:p>
          <a:p>
            <a:pPr eaLnBrk="1" hangingPunct="1">
              <a:lnSpc>
                <a:spcPct val="75000"/>
              </a:lnSpc>
              <a:spcBef>
                <a:spcPct val="35000"/>
              </a:spcBef>
            </a:pPr>
            <a:r>
              <a:rPr lang="en-US" altLang="en-US" sz="2400" b="1" dirty="0">
                <a:latin typeface="Times New Roman" panose="02020603050405020304" pitchFamily="18" charset="0"/>
              </a:rPr>
              <a:t>d.  </a:t>
            </a:r>
            <a:r>
              <a:rPr lang="en-US" altLang="en-US" sz="2400" b="1" dirty="0" err="1">
                <a:latin typeface="Times New Roman" panose="02020603050405020304" pitchFamily="18" charset="0"/>
                <a:cs typeface="Times New Roman" panose="02020603050405020304" pitchFamily="18" charset="0"/>
              </a:rPr>
              <a:t>Trẻ</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em</a:t>
            </a:r>
            <a:r>
              <a:rPr lang="en-US" altLang="en-US"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đến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rPr>
              <a:t>tuổi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học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đều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đến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trường</a:t>
            </a:r>
            <a:r>
              <a:rPr lang="en-US" altLang="en-US" sz="2400" b="1" dirty="0">
                <a:latin typeface="Times New Roman" panose="02020603050405020304" pitchFamily="18" charset="0"/>
              </a:rPr>
              <a:t>.</a:t>
            </a:r>
          </a:p>
          <a:p>
            <a:pPr eaLnBrk="1" hangingPunct="1">
              <a:lnSpc>
                <a:spcPct val="75000"/>
              </a:lnSpc>
              <a:spcBef>
                <a:spcPct val="35000"/>
              </a:spcBef>
            </a:pPr>
            <a:r>
              <a:rPr lang="en-US" altLang="en-US" sz="2400" b="1" dirty="0">
                <a:latin typeface="Times New Roman" panose="02020603050405020304" pitchFamily="18" charset="0"/>
              </a:rPr>
              <a:t>đ.   </a:t>
            </a:r>
            <a:r>
              <a:rPr lang="en-US" altLang="en-US" sz="2400" b="1" dirty="0" err="1">
                <a:latin typeface="Times New Roman" panose="02020603050405020304" pitchFamily="18" charset="0"/>
              </a:rPr>
              <a:t>Sinh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đẻ</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kế</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hoạch</a:t>
            </a:r>
            <a:endParaRPr lang="en-US" altLang="en-US" sz="2400" b="1" dirty="0">
              <a:latin typeface="Times New Roman" panose="02020603050405020304" pitchFamily="18" charset="0"/>
            </a:endParaRPr>
          </a:p>
          <a:p>
            <a:pPr eaLnBrk="1" hangingPunct="1">
              <a:lnSpc>
                <a:spcPct val="75000"/>
              </a:lnSpc>
              <a:spcBef>
                <a:spcPct val="35000"/>
              </a:spcBef>
            </a:pPr>
            <a:r>
              <a:rPr lang="en-US" altLang="en-US" sz="2400" b="1" dirty="0">
                <a:latin typeface="Times New Roman" panose="02020603050405020304" pitchFamily="18" charset="0"/>
              </a:rPr>
              <a:t>e.   </a:t>
            </a:r>
            <a:r>
              <a:rPr lang="en-US" altLang="en-US" sz="2400" b="1" dirty="0" err="1">
                <a:latin typeface="Times New Roman" panose="02020603050405020304" pitchFamily="18" charset="0"/>
              </a:rPr>
              <a:t>Tổ</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chức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cưới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xin</a:t>
            </a:r>
            <a:r>
              <a:rPr lang="en-US" altLang="en-US" sz="2400" b="1" dirty="0">
                <a:latin typeface="Times New Roman" panose="02020603050405020304" pitchFamily="18" charset="0"/>
              </a:rPr>
              <a:t>, ma </a:t>
            </a:r>
            <a:r>
              <a:rPr lang="en-US" altLang="en-US" sz="2400" b="1" dirty="0" err="1">
                <a:latin typeface="Times New Roman" panose="02020603050405020304" pitchFamily="18" charset="0"/>
              </a:rPr>
              <a:t>chay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linh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đình</a:t>
            </a:r>
            <a:endParaRPr lang="en-US" altLang="en-US" sz="2400" b="1" dirty="0">
              <a:latin typeface="Times New Roman" panose="02020603050405020304" pitchFamily="18" charset="0"/>
            </a:endParaRPr>
          </a:p>
          <a:p>
            <a:pPr eaLnBrk="1" hangingPunct="1">
              <a:lnSpc>
                <a:spcPct val="75000"/>
              </a:lnSpc>
              <a:spcBef>
                <a:spcPct val="35000"/>
              </a:spcBef>
            </a:pPr>
            <a:r>
              <a:rPr lang="en-US" altLang="en-US" sz="2400" b="1" dirty="0">
                <a:latin typeface="Times New Roman" panose="02020603050405020304" pitchFamily="18" charset="0"/>
              </a:rPr>
              <a:t>g.  </a:t>
            </a:r>
            <a:r>
              <a:rPr lang="en-US" altLang="en-US" sz="2400" b="1" dirty="0" err="1">
                <a:latin typeface="Times New Roman" panose="02020603050405020304" pitchFamily="18" charset="0"/>
              </a:rPr>
              <a:t>Trồng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cây</a:t>
            </a:r>
            <a:r>
              <a:rPr lang="en-US" altLang="en-US" sz="2400" b="1" dirty="0">
                <a:latin typeface="Times New Roman" panose="02020603050405020304" pitchFamily="18" charset="0"/>
              </a:rPr>
              <a:t> ở </a:t>
            </a:r>
            <a:r>
              <a:rPr lang="en-US" altLang="en-US" sz="2400" b="1" dirty="0" err="1">
                <a:latin typeface="Times New Roman" panose="02020603050405020304" pitchFamily="18" charset="0"/>
              </a:rPr>
              <a:t>đường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ngõ</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xóm</a:t>
            </a:r>
            <a:r>
              <a:rPr lang="en-US" altLang="en-US" sz="2400" b="1" dirty="0">
                <a:latin typeface="Times New Roman" panose="02020603050405020304" pitchFamily="18" charset="0"/>
              </a:rPr>
              <a:t>.</a:t>
            </a:r>
          </a:p>
          <a:p>
            <a:pPr eaLnBrk="1" hangingPunct="1">
              <a:lnSpc>
                <a:spcPct val="75000"/>
              </a:lnSpc>
              <a:spcBef>
                <a:spcPct val="35000"/>
              </a:spcBef>
            </a:pPr>
            <a:r>
              <a:rPr lang="en-US" altLang="en-US" sz="2400" b="1" dirty="0">
                <a:latin typeface="Times New Roman" panose="02020603050405020304" pitchFamily="18" charset="0"/>
              </a:rPr>
              <a:t>h.  </a:t>
            </a:r>
            <a:r>
              <a:rPr lang="en-US" altLang="en-US" sz="2400" b="1" dirty="0" err="1">
                <a:latin typeface="Times New Roman" panose="02020603050405020304" pitchFamily="18" charset="0"/>
              </a:rPr>
              <a:t>Tảo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hôn</a:t>
            </a:r>
            <a:endParaRPr lang="en-US" altLang="en-US" sz="2400" b="1" dirty="0">
              <a:latin typeface="Times New Roman" panose="02020603050405020304" pitchFamily="18" charset="0"/>
            </a:endParaRPr>
          </a:p>
          <a:p>
            <a:pPr eaLnBrk="1" hangingPunct="1">
              <a:lnSpc>
                <a:spcPct val="75000"/>
              </a:lnSpc>
              <a:spcBef>
                <a:spcPct val="35000"/>
              </a:spcBef>
            </a:pPr>
            <a:r>
              <a:rPr lang="en-US" altLang="en-US" sz="2400" b="1" dirty="0" err="1">
                <a:latin typeface="Times New Roman" panose="02020603050405020304" pitchFamily="18" charset="0"/>
              </a:rPr>
              <a:t>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Tích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cực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đọc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sách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báo</a:t>
            </a:r>
            <a:r>
              <a:rPr lang="en-US" altLang="en-US" sz="2400" b="1" dirty="0">
                <a:latin typeface="Times New Roman" panose="02020603050405020304" pitchFamily="18" charset="0"/>
              </a:rPr>
              <a:t>.</a:t>
            </a:r>
          </a:p>
          <a:p>
            <a:pPr eaLnBrk="1" hangingPunct="1">
              <a:lnSpc>
                <a:spcPct val="75000"/>
              </a:lnSpc>
              <a:spcBef>
                <a:spcPct val="35000"/>
              </a:spcBef>
            </a:pPr>
            <a:r>
              <a:rPr lang="en-US" altLang="en-US" sz="2400" b="1" dirty="0">
                <a:latin typeface="Times New Roman" panose="02020603050405020304" pitchFamily="18" charset="0"/>
              </a:rPr>
              <a:t>k.   </a:t>
            </a:r>
            <a:r>
              <a:rPr lang="en-US" altLang="en-US" sz="2400" b="1" dirty="0" err="1">
                <a:latin typeface="Times New Roman" panose="02020603050405020304" pitchFamily="18" charset="0"/>
              </a:rPr>
              <a:t>Làm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vệ</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sinh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đường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phố</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xóm</a:t>
            </a:r>
            <a:r>
              <a:rPr lang="en-US" altLang="en-US" sz="2400" b="1" dirty="0">
                <a:latin typeface="Times New Roman" panose="02020603050405020304" pitchFamily="18" charset="0"/>
              </a:rPr>
              <a:t>.</a:t>
            </a:r>
          </a:p>
          <a:p>
            <a:pPr eaLnBrk="1" hangingPunct="1">
              <a:lnSpc>
                <a:spcPct val="75000"/>
              </a:lnSpc>
              <a:spcBef>
                <a:spcPct val="35000"/>
              </a:spcBef>
            </a:pPr>
            <a:r>
              <a:rPr lang="en-US" altLang="en-US" sz="2400" b="1" dirty="0">
                <a:latin typeface="Times New Roman" panose="02020603050405020304" pitchFamily="18" charset="0"/>
              </a:rPr>
              <a:t>l.   </a:t>
            </a:r>
            <a:r>
              <a:rPr lang="en-US" altLang="en-US" sz="2400" b="1" dirty="0" err="1">
                <a:latin typeface="Times New Roman" panose="02020603050405020304" pitchFamily="18" charset="0"/>
              </a:rPr>
              <a:t>Chữa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bệnh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bằng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cúng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bái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phép</a:t>
            </a:r>
            <a:r>
              <a:rPr lang="en-US" altLang="en-US" sz="2400" b="1" dirty="0">
                <a:latin typeface="Times New Roman" panose="02020603050405020304" pitchFamily="18" charset="0"/>
              </a:rPr>
              <a:t>.</a:t>
            </a:r>
          </a:p>
          <a:p>
            <a:pPr eaLnBrk="1" hangingPunct="1">
              <a:lnSpc>
                <a:spcPct val="75000"/>
              </a:lnSpc>
              <a:spcBef>
                <a:spcPct val="35000"/>
              </a:spcBef>
            </a:pPr>
            <a:endParaRPr lang="en-US" altLang="en-US" b="1" dirty="0">
              <a:solidFill>
                <a:srgbClr val="0000FF"/>
              </a:solidFill>
            </a:endParaRPr>
          </a:p>
        </p:txBody>
      </p:sp>
      <p:sp>
        <p:nvSpPr>
          <p:cNvPr id="14342" name="Oval 6">
            <a:extLst>
              <a:ext uri="{FF2B5EF4-FFF2-40B4-BE49-F238E27FC236}">
                <a16:creationId xmlns:a16="http://schemas.microsoft.com/office/drawing/2014/main" id="{8E04C827-7FD1-4E33-94E6-C73D60C962D2}"/>
              </a:ext>
            </a:extLst>
          </p:cNvPr>
          <p:cNvSpPr>
            <a:spLocks noChangeArrowheads="1"/>
          </p:cNvSpPr>
          <p:nvPr/>
        </p:nvSpPr>
        <p:spPr bwMode="auto">
          <a:xfrm>
            <a:off x="1600200" y="5638800"/>
            <a:ext cx="457200" cy="381000"/>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chemeClr val="bg1"/>
                </a:solidFill>
                <a:latin typeface="Times New Roman" panose="02020603050405020304" pitchFamily="18" charset="0"/>
              </a:rPr>
              <a:t>k</a:t>
            </a:r>
            <a:r>
              <a:rPr lang="en-US" altLang="en-US" sz="2400">
                <a:solidFill>
                  <a:schemeClr val="bg1"/>
                </a:solidFill>
                <a:latin typeface="Times New Roman" panose="02020603050405020304" pitchFamily="18" charset="0"/>
              </a:rPr>
              <a:t> </a:t>
            </a:r>
          </a:p>
        </p:txBody>
      </p:sp>
      <p:sp>
        <p:nvSpPr>
          <p:cNvPr id="14343" name="Oval 7">
            <a:extLst>
              <a:ext uri="{FF2B5EF4-FFF2-40B4-BE49-F238E27FC236}">
                <a16:creationId xmlns:a16="http://schemas.microsoft.com/office/drawing/2014/main" id="{A2F5AB46-82AC-4687-8DE1-C2CD3DB27D11}"/>
              </a:ext>
            </a:extLst>
          </p:cNvPr>
          <p:cNvSpPr>
            <a:spLocks noChangeArrowheads="1"/>
          </p:cNvSpPr>
          <p:nvPr/>
        </p:nvSpPr>
        <p:spPr bwMode="auto">
          <a:xfrm>
            <a:off x="1600200" y="1981200"/>
            <a:ext cx="457200" cy="381000"/>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chemeClr val="bg1"/>
                </a:solidFill>
                <a:latin typeface="Times New Roman" panose="02020603050405020304" pitchFamily="18" charset="0"/>
              </a:rPr>
              <a:t>a </a:t>
            </a:r>
          </a:p>
        </p:txBody>
      </p:sp>
      <p:sp>
        <p:nvSpPr>
          <p:cNvPr id="14344" name="Oval 8">
            <a:extLst>
              <a:ext uri="{FF2B5EF4-FFF2-40B4-BE49-F238E27FC236}">
                <a16:creationId xmlns:a16="http://schemas.microsoft.com/office/drawing/2014/main" id="{633F1DE8-6503-4903-B474-D59F38B656B1}"/>
              </a:ext>
            </a:extLst>
          </p:cNvPr>
          <p:cNvSpPr>
            <a:spLocks noChangeArrowheads="1"/>
          </p:cNvSpPr>
          <p:nvPr/>
        </p:nvSpPr>
        <p:spPr bwMode="auto">
          <a:xfrm>
            <a:off x="1530626" y="3619500"/>
            <a:ext cx="457200" cy="381000"/>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dirty="0">
                <a:solidFill>
                  <a:schemeClr val="bg1"/>
                </a:solidFill>
                <a:latin typeface="Times New Roman" panose="02020603050405020304" pitchFamily="18" charset="0"/>
              </a:rPr>
              <a:t>đ </a:t>
            </a:r>
          </a:p>
        </p:txBody>
      </p:sp>
      <p:sp>
        <p:nvSpPr>
          <p:cNvPr id="14345" name="Oval 9">
            <a:extLst>
              <a:ext uri="{FF2B5EF4-FFF2-40B4-BE49-F238E27FC236}">
                <a16:creationId xmlns:a16="http://schemas.microsoft.com/office/drawing/2014/main" id="{07A33BA0-BFEB-4981-B87F-01C0F6E803CD}"/>
              </a:ext>
            </a:extLst>
          </p:cNvPr>
          <p:cNvSpPr>
            <a:spLocks noChangeArrowheads="1"/>
          </p:cNvSpPr>
          <p:nvPr/>
        </p:nvSpPr>
        <p:spPr bwMode="auto">
          <a:xfrm>
            <a:off x="1600200" y="2743200"/>
            <a:ext cx="457200" cy="381000"/>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chemeClr val="bg1"/>
                </a:solidFill>
                <a:latin typeface="Times New Roman" panose="02020603050405020304" pitchFamily="18" charset="0"/>
              </a:rPr>
              <a:t>c</a:t>
            </a:r>
            <a:r>
              <a:rPr lang="en-US" altLang="en-US" sz="2400">
                <a:solidFill>
                  <a:schemeClr val="bg1"/>
                </a:solidFill>
                <a:latin typeface="Times New Roman" panose="02020603050405020304" pitchFamily="18" charset="0"/>
              </a:rPr>
              <a:t> </a:t>
            </a:r>
          </a:p>
        </p:txBody>
      </p:sp>
      <p:sp>
        <p:nvSpPr>
          <p:cNvPr id="14349" name="Oval 13">
            <a:extLst>
              <a:ext uri="{FF2B5EF4-FFF2-40B4-BE49-F238E27FC236}">
                <a16:creationId xmlns:a16="http://schemas.microsoft.com/office/drawing/2014/main" id="{560EF041-AEF4-4CEA-B57A-5E07E404BEBD}"/>
              </a:ext>
            </a:extLst>
          </p:cNvPr>
          <p:cNvSpPr>
            <a:spLocks noChangeArrowheads="1"/>
          </p:cNvSpPr>
          <p:nvPr/>
        </p:nvSpPr>
        <p:spPr bwMode="auto">
          <a:xfrm>
            <a:off x="1600200" y="3200400"/>
            <a:ext cx="457200" cy="381000"/>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chemeClr val="bg1"/>
                </a:solidFill>
                <a:latin typeface="Times New Roman" panose="02020603050405020304" pitchFamily="18" charset="0"/>
              </a:rPr>
              <a:t>d</a:t>
            </a:r>
            <a:r>
              <a:rPr lang="en-US" altLang="en-US" sz="2400">
                <a:solidFill>
                  <a:schemeClr val="bg1"/>
                </a:solidFill>
                <a:latin typeface="Times New Roman" panose="02020603050405020304" pitchFamily="18" charset="0"/>
              </a:rPr>
              <a:t> </a:t>
            </a:r>
          </a:p>
        </p:txBody>
      </p:sp>
      <p:sp>
        <p:nvSpPr>
          <p:cNvPr id="14350" name="Oval 14">
            <a:extLst>
              <a:ext uri="{FF2B5EF4-FFF2-40B4-BE49-F238E27FC236}">
                <a16:creationId xmlns:a16="http://schemas.microsoft.com/office/drawing/2014/main" id="{3E807C7F-43B3-493E-B06D-1584B4F6AFF8}"/>
              </a:ext>
            </a:extLst>
          </p:cNvPr>
          <p:cNvSpPr>
            <a:spLocks noChangeArrowheads="1"/>
          </p:cNvSpPr>
          <p:nvPr/>
        </p:nvSpPr>
        <p:spPr bwMode="auto">
          <a:xfrm>
            <a:off x="1600200" y="4419600"/>
            <a:ext cx="457200" cy="381000"/>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solidFill>
                  <a:schemeClr val="bg1"/>
                </a:solidFill>
                <a:latin typeface="Times New Roman" panose="02020603050405020304" pitchFamily="18" charset="0"/>
              </a:rPr>
              <a:t>g </a:t>
            </a:r>
          </a:p>
        </p:txBody>
      </p:sp>
      <p:sp>
        <p:nvSpPr>
          <p:cNvPr id="14351" name="Oval 15">
            <a:extLst>
              <a:ext uri="{FF2B5EF4-FFF2-40B4-BE49-F238E27FC236}">
                <a16:creationId xmlns:a16="http://schemas.microsoft.com/office/drawing/2014/main" id="{F2B08CEC-8F4A-42E4-9652-8CF4EC9935AC}"/>
              </a:ext>
            </a:extLst>
          </p:cNvPr>
          <p:cNvSpPr>
            <a:spLocks noChangeArrowheads="1"/>
          </p:cNvSpPr>
          <p:nvPr/>
        </p:nvSpPr>
        <p:spPr bwMode="auto">
          <a:xfrm>
            <a:off x="1600200" y="5181600"/>
            <a:ext cx="457200" cy="381000"/>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chemeClr val="bg1"/>
                </a:solidFill>
                <a:latin typeface="Times New Roman" panose="02020603050405020304" pitchFamily="18" charset="0"/>
              </a:rPr>
              <a:t>i </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checkerboard(across)">
                                      <p:cBhvr>
                                        <p:cTn id="7" dur="500"/>
                                        <p:tgtEl>
                                          <p:spTgt spid="1434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343"/>
                                        </p:tgtEl>
                                        <p:attrNameLst>
                                          <p:attrName>style.visibility</p:attrName>
                                        </p:attrNameLst>
                                      </p:cBhvr>
                                      <p:to>
                                        <p:strVal val="visible"/>
                                      </p:to>
                                    </p:set>
                                    <p:animEffect transition="in" filter="checkerboard(across)">
                                      <p:cBhvr>
                                        <p:cTn id="10" dur="500"/>
                                        <p:tgtEl>
                                          <p:spTgt spid="14343"/>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4344"/>
                                        </p:tgtEl>
                                        <p:attrNameLst>
                                          <p:attrName>style.visibility</p:attrName>
                                        </p:attrNameLst>
                                      </p:cBhvr>
                                      <p:to>
                                        <p:strVal val="visible"/>
                                      </p:to>
                                    </p:set>
                                    <p:animEffect transition="in" filter="checkerboard(across)">
                                      <p:cBhvr>
                                        <p:cTn id="13" dur="500"/>
                                        <p:tgtEl>
                                          <p:spTgt spid="14344"/>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4345"/>
                                        </p:tgtEl>
                                        <p:attrNameLst>
                                          <p:attrName>style.visibility</p:attrName>
                                        </p:attrNameLst>
                                      </p:cBhvr>
                                      <p:to>
                                        <p:strVal val="visible"/>
                                      </p:to>
                                    </p:set>
                                    <p:animEffect transition="in" filter="checkerboard(across)">
                                      <p:cBhvr>
                                        <p:cTn id="16" dur="500"/>
                                        <p:tgtEl>
                                          <p:spTgt spid="14345"/>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4349"/>
                                        </p:tgtEl>
                                        <p:attrNameLst>
                                          <p:attrName>style.visibility</p:attrName>
                                        </p:attrNameLst>
                                      </p:cBhvr>
                                      <p:to>
                                        <p:strVal val="visible"/>
                                      </p:to>
                                    </p:set>
                                    <p:animEffect transition="in" filter="checkerboard(across)">
                                      <p:cBhvr>
                                        <p:cTn id="19" dur="500"/>
                                        <p:tgtEl>
                                          <p:spTgt spid="14349"/>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4350"/>
                                        </p:tgtEl>
                                        <p:attrNameLst>
                                          <p:attrName>style.visibility</p:attrName>
                                        </p:attrNameLst>
                                      </p:cBhvr>
                                      <p:to>
                                        <p:strVal val="visible"/>
                                      </p:to>
                                    </p:set>
                                    <p:animEffect transition="in" filter="checkerboard(across)">
                                      <p:cBhvr>
                                        <p:cTn id="22" dur="500"/>
                                        <p:tgtEl>
                                          <p:spTgt spid="14350"/>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4351"/>
                                        </p:tgtEl>
                                        <p:attrNameLst>
                                          <p:attrName>style.visibility</p:attrName>
                                        </p:attrNameLst>
                                      </p:cBhvr>
                                      <p:to>
                                        <p:strVal val="visible"/>
                                      </p:to>
                                    </p:set>
                                    <p:animEffect transition="in" filter="checkerboard(across)">
                                      <p:cBhvr>
                                        <p:cTn id="25" dur="500"/>
                                        <p:tgtEl>
                                          <p:spTgt spid="1435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4" presetClass="exit" presetSubtype="10" fill="hold" grpId="1" nodeType="clickEffect">
                                  <p:stCondLst>
                                    <p:cond delay="0"/>
                                  </p:stCondLst>
                                  <p:childTnLst>
                                    <p:animEffect transition="out" filter="randombar(horizontal)">
                                      <p:cBhvr>
                                        <p:cTn id="29" dur="500"/>
                                        <p:tgtEl>
                                          <p:spTgt spid="14343"/>
                                        </p:tgtEl>
                                      </p:cBhvr>
                                    </p:animEffect>
                                    <p:set>
                                      <p:cBhvr>
                                        <p:cTn id="30" dur="1" fill="hold">
                                          <p:stCondLst>
                                            <p:cond delay="499"/>
                                          </p:stCondLst>
                                        </p:cTn>
                                        <p:tgtEl>
                                          <p:spTgt spid="14343"/>
                                        </p:tgtEl>
                                        <p:attrNameLst>
                                          <p:attrName>style.visibility</p:attrName>
                                        </p:attrNameLst>
                                      </p:cBhvr>
                                      <p:to>
                                        <p:strVal val="hidden"/>
                                      </p:to>
                                    </p:set>
                                  </p:childTnLst>
                                </p:cTn>
                              </p:par>
                              <p:par>
                                <p:cTn id="31" presetID="14" presetClass="exit" presetSubtype="10" fill="hold" grpId="1" nodeType="withEffect">
                                  <p:stCondLst>
                                    <p:cond delay="0"/>
                                  </p:stCondLst>
                                  <p:childTnLst>
                                    <p:animEffect transition="out" filter="randombar(horizontal)">
                                      <p:cBhvr>
                                        <p:cTn id="32" dur="500"/>
                                        <p:tgtEl>
                                          <p:spTgt spid="14345"/>
                                        </p:tgtEl>
                                      </p:cBhvr>
                                    </p:animEffect>
                                    <p:set>
                                      <p:cBhvr>
                                        <p:cTn id="33" dur="1" fill="hold">
                                          <p:stCondLst>
                                            <p:cond delay="499"/>
                                          </p:stCondLst>
                                        </p:cTn>
                                        <p:tgtEl>
                                          <p:spTgt spid="14345"/>
                                        </p:tgtEl>
                                        <p:attrNameLst>
                                          <p:attrName>style.visibility</p:attrName>
                                        </p:attrNameLst>
                                      </p:cBhvr>
                                      <p:to>
                                        <p:strVal val="hidden"/>
                                      </p:to>
                                    </p:set>
                                  </p:childTnLst>
                                </p:cTn>
                              </p:par>
                              <p:par>
                                <p:cTn id="34" presetID="14" presetClass="exit" presetSubtype="10" fill="hold" grpId="1" nodeType="withEffect">
                                  <p:stCondLst>
                                    <p:cond delay="0"/>
                                  </p:stCondLst>
                                  <p:childTnLst>
                                    <p:animEffect transition="out" filter="randombar(horizontal)">
                                      <p:cBhvr>
                                        <p:cTn id="35" dur="500"/>
                                        <p:tgtEl>
                                          <p:spTgt spid="14349"/>
                                        </p:tgtEl>
                                      </p:cBhvr>
                                    </p:animEffect>
                                    <p:set>
                                      <p:cBhvr>
                                        <p:cTn id="36" dur="1" fill="hold">
                                          <p:stCondLst>
                                            <p:cond delay="499"/>
                                          </p:stCondLst>
                                        </p:cTn>
                                        <p:tgtEl>
                                          <p:spTgt spid="14349"/>
                                        </p:tgtEl>
                                        <p:attrNameLst>
                                          <p:attrName>style.visibility</p:attrName>
                                        </p:attrNameLst>
                                      </p:cBhvr>
                                      <p:to>
                                        <p:strVal val="hidden"/>
                                      </p:to>
                                    </p:set>
                                  </p:childTnLst>
                                </p:cTn>
                              </p:par>
                              <p:par>
                                <p:cTn id="37" presetID="14" presetClass="exit" presetSubtype="10" fill="hold" grpId="1" nodeType="withEffect">
                                  <p:stCondLst>
                                    <p:cond delay="0"/>
                                  </p:stCondLst>
                                  <p:childTnLst>
                                    <p:animEffect transition="out" filter="randombar(horizontal)">
                                      <p:cBhvr>
                                        <p:cTn id="38" dur="500"/>
                                        <p:tgtEl>
                                          <p:spTgt spid="14344"/>
                                        </p:tgtEl>
                                      </p:cBhvr>
                                    </p:animEffect>
                                    <p:set>
                                      <p:cBhvr>
                                        <p:cTn id="39" dur="1" fill="hold">
                                          <p:stCondLst>
                                            <p:cond delay="499"/>
                                          </p:stCondLst>
                                        </p:cTn>
                                        <p:tgtEl>
                                          <p:spTgt spid="14344"/>
                                        </p:tgtEl>
                                        <p:attrNameLst>
                                          <p:attrName>style.visibility</p:attrName>
                                        </p:attrNameLst>
                                      </p:cBhvr>
                                      <p:to>
                                        <p:strVal val="hidden"/>
                                      </p:to>
                                    </p:set>
                                  </p:childTnLst>
                                </p:cTn>
                              </p:par>
                              <p:par>
                                <p:cTn id="40" presetID="14" presetClass="exit" presetSubtype="10" fill="hold" grpId="1" nodeType="withEffect">
                                  <p:stCondLst>
                                    <p:cond delay="0"/>
                                  </p:stCondLst>
                                  <p:childTnLst>
                                    <p:animEffect transition="out" filter="randombar(horizontal)">
                                      <p:cBhvr>
                                        <p:cTn id="41" dur="500"/>
                                        <p:tgtEl>
                                          <p:spTgt spid="14350"/>
                                        </p:tgtEl>
                                      </p:cBhvr>
                                    </p:animEffect>
                                    <p:set>
                                      <p:cBhvr>
                                        <p:cTn id="42" dur="1" fill="hold">
                                          <p:stCondLst>
                                            <p:cond delay="499"/>
                                          </p:stCondLst>
                                        </p:cTn>
                                        <p:tgtEl>
                                          <p:spTgt spid="14350"/>
                                        </p:tgtEl>
                                        <p:attrNameLst>
                                          <p:attrName>style.visibility</p:attrName>
                                        </p:attrNameLst>
                                      </p:cBhvr>
                                      <p:to>
                                        <p:strVal val="hidden"/>
                                      </p:to>
                                    </p:set>
                                  </p:childTnLst>
                                </p:cTn>
                              </p:par>
                              <p:par>
                                <p:cTn id="43" presetID="14" presetClass="exit" presetSubtype="10" fill="hold" grpId="1" nodeType="withEffect">
                                  <p:stCondLst>
                                    <p:cond delay="0"/>
                                  </p:stCondLst>
                                  <p:childTnLst>
                                    <p:animEffect transition="out" filter="randombar(horizontal)">
                                      <p:cBhvr>
                                        <p:cTn id="44" dur="500"/>
                                        <p:tgtEl>
                                          <p:spTgt spid="14351"/>
                                        </p:tgtEl>
                                      </p:cBhvr>
                                    </p:animEffect>
                                    <p:set>
                                      <p:cBhvr>
                                        <p:cTn id="45" dur="1" fill="hold">
                                          <p:stCondLst>
                                            <p:cond delay="499"/>
                                          </p:stCondLst>
                                        </p:cTn>
                                        <p:tgtEl>
                                          <p:spTgt spid="14351"/>
                                        </p:tgtEl>
                                        <p:attrNameLst>
                                          <p:attrName>style.visibility</p:attrName>
                                        </p:attrNameLst>
                                      </p:cBhvr>
                                      <p:to>
                                        <p:strVal val="hidden"/>
                                      </p:to>
                                    </p:set>
                                  </p:childTnLst>
                                </p:cTn>
                              </p:par>
                              <p:par>
                                <p:cTn id="46" presetID="14" presetClass="exit" presetSubtype="10" fill="hold" grpId="1" nodeType="withEffect">
                                  <p:stCondLst>
                                    <p:cond delay="0"/>
                                  </p:stCondLst>
                                  <p:childTnLst>
                                    <p:animEffect transition="out" filter="randombar(horizontal)">
                                      <p:cBhvr>
                                        <p:cTn id="47" dur="500"/>
                                        <p:tgtEl>
                                          <p:spTgt spid="14342"/>
                                        </p:tgtEl>
                                      </p:cBhvr>
                                    </p:animEffect>
                                    <p:set>
                                      <p:cBhvr>
                                        <p:cTn id="48" dur="1" fill="hold">
                                          <p:stCondLst>
                                            <p:cond delay="499"/>
                                          </p:stCondLst>
                                        </p:cTn>
                                        <p:tgtEl>
                                          <p:spTgt spid="14342"/>
                                        </p:tgtEl>
                                        <p:attrNameLst>
                                          <p:attrName>style.visibility</p:attrName>
                                        </p:attrNameLst>
                                      </p:cBhvr>
                                      <p:to>
                                        <p:strVal val="hidden"/>
                                      </p:to>
                                    </p:set>
                                  </p:childTnLst>
                                </p:cTn>
                              </p:par>
                              <p:par>
                                <p:cTn id="49" presetID="14" presetClass="exit" presetSubtype="10" fill="hold" grpId="0" nodeType="withEffect">
                                  <p:stCondLst>
                                    <p:cond delay="0"/>
                                  </p:stCondLst>
                                  <p:childTnLst>
                                    <p:animEffect transition="out" filter="randombar(horizontal)">
                                      <p:cBhvr>
                                        <p:cTn id="50" dur="500"/>
                                        <p:tgtEl>
                                          <p:spTgt spid="14341"/>
                                        </p:tgtEl>
                                      </p:cBhvr>
                                    </p:animEffect>
                                    <p:set>
                                      <p:cBhvr>
                                        <p:cTn id="51" dur="1" fill="hold">
                                          <p:stCondLst>
                                            <p:cond delay="499"/>
                                          </p:stCondLst>
                                        </p:cTn>
                                        <p:tgtEl>
                                          <p:spTgt spid="143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p:bldP spid="14342" grpId="0" animBg="1"/>
      <p:bldP spid="14342" grpId="1" animBg="1"/>
      <p:bldP spid="14343" grpId="0" animBg="1"/>
      <p:bldP spid="14343" grpId="1" animBg="1"/>
      <p:bldP spid="14344" grpId="0" animBg="1"/>
      <p:bldP spid="14344" grpId="1" animBg="1"/>
      <p:bldP spid="14345" grpId="0" animBg="1"/>
      <p:bldP spid="14345" grpId="1" animBg="1"/>
      <p:bldP spid="14349" grpId="0" animBg="1"/>
      <p:bldP spid="14349" grpId="1" animBg="1"/>
      <p:bldP spid="14350" grpId="0" animBg="1"/>
      <p:bldP spid="14350" grpId="1" animBg="1"/>
      <p:bldP spid="14351" grpId="0" animBg="1"/>
      <p:bldP spid="14351"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FB7867-AF75-4076-9FC2-689B13A0B646}"/>
              </a:ext>
            </a:extLst>
          </p:cNvPr>
          <p:cNvPicPr>
            <a:picLocks noChangeAspect="1"/>
          </p:cNvPicPr>
          <p:nvPr/>
        </p:nvPicPr>
        <p:blipFill>
          <a:blip r:embed="rId2"/>
          <a:stretch>
            <a:fillRect/>
          </a:stretch>
        </p:blipFill>
        <p:spPr>
          <a:xfrm>
            <a:off x="0" y="0"/>
            <a:ext cx="12192000" cy="6858000"/>
          </a:xfrm>
          <a:prstGeom prst="rect">
            <a:avLst/>
          </a:prstGeom>
        </p:spPr>
      </p:pic>
      <p:sp>
        <p:nvSpPr>
          <p:cNvPr id="14341" name="Text Box 5">
            <a:extLst>
              <a:ext uri="{FF2B5EF4-FFF2-40B4-BE49-F238E27FC236}">
                <a16:creationId xmlns:a16="http://schemas.microsoft.com/office/drawing/2014/main" id="{5DA66D30-BAA1-4299-B559-A2E1E28C9959}"/>
              </a:ext>
            </a:extLst>
          </p:cNvPr>
          <p:cNvSpPr txBox="1">
            <a:spLocks noChangeArrowheads="1"/>
          </p:cNvSpPr>
          <p:nvPr/>
        </p:nvSpPr>
        <p:spPr bwMode="auto">
          <a:xfrm>
            <a:off x="1676400" y="911226"/>
            <a:ext cx="8763000" cy="395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75000"/>
              </a:lnSpc>
              <a:spcBef>
                <a:spcPct val="35000"/>
              </a:spcBef>
            </a:pPr>
            <a:r>
              <a:rPr lang="en-US" altLang="en-US" sz="2600" b="1" dirty="0">
                <a:solidFill>
                  <a:schemeClr val="bg1"/>
                </a:solidFill>
                <a:latin typeface="Times New Roman" panose="02020603050405020304" pitchFamily="18" charset="0"/>
              </a:rPr>
              <a:t>  </a:t>
            </a:r>
            <a:endParaRPr lang="en-US" altLang="en-US" b="1" dirty="0">
              <a:solidFill>
                <a:srgbClr val="0000FF"/>
              </a:solidFill>
            </a:endParaRPr>
          </a:p>
        </p:txBody>
      </p:sp>
      <p:sp>
        <p:nvSpPr>
          <p:cNvPr id="11" name="TextBox 10">
            <a:extLst>
              <a:ext uri="{FF2B5EF4-FFF2-40B4-BE49-F238E27FC236}">
                <a16:creationId xmlns:a16="http://schemas.microsoft.com/office/drawing/2014/main" id="{8CBFE8EE-4C8D-4AE2-9AA9-0B4E02AD4DB6}"/>
              </a:ext>
            </a:extLst>
          </p:cNvPr>
          <p:cNvSpPr txBox="1"/>
          <p:nvPr/>
        </p:nvSpPr>
        <p:spPr>
          <a:xfrm>
            <a:off x="258417" y="256817"/>
            <a:ext cx="11675165" cy="634436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indent="0" algn="just">
              <a:lnSpc>
                <a:spcPct val="107000"/>
              </a:lnSpc>
              <a:spcBef>
                <a:spcPts val="0"/>
              </a:spcBef>
              <a:spcAft>
                <a:spcPts val="800"/>
              </a:spcAft>
              <a:buNone/>
            </a:pPr>
            <a:r>
              <a:rPr lang="en-US" sz="2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3. (</a:t>
            </a:r>
            <a:r>
              <a:rPr 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Sgk</a:t>
            </a: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giáo</a:t>
            </a: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dục</a:t>
            </a: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công</a:t>
            </a: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dân</a:t>
            </a: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8, </a:t>
            </a:r>
            <a:r>
              <a:rPr 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trang</a:t>
            </a: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25). </a:t>
            </a:r>
            <a:r>
              <a:rPr lang="vi-VN" sz="2800" b="1" dirty="0">
                <a:solidFill>
                  <a:srgbClr val="0000FF"/>
                </a:solidFill>
                <a:latin typeface="Times New Roman" panose="02020603050405020304" pitchFamily="18" charset="0"/>
                <a:cs typeface="Times New Roman" panose="02020603050405020304" pitchFamily="18" charset="0"/>
              </a:rPr>
              <a:t>Em có nhận xét gì về nếp sống văn hoá nơi gia đình em ở ? Lấy một vài ví dụ về những việc mà theo em là góp phần xây dựng nếp sống văn hoá và ngược lại</a:t>
            </a:r>
            <a:r>
              <a:rPr lang="en-US" sz="2800" b="1" dirty="0">
                <a:solidFill>
                  <a:srgbClr val="0000FF"/>
                </a:solidFill>
                <a:latin typeface="Times New Roman" panose="02020603050405020304" pitchFamily="18" charset="0"/>
                <a:cs typeface="Times New Roman" panose="02020603050405020304" pitchFamily="18" charset="0"/>
              </a:rPr>
              <a:t>.</a:t>
            </a:r>
            <a:endParaRPr lang="vi-VN" sz="2800" b="1" dirty="0">
              <a:solidFill>
                <a:srgbClr val="0000FF"/>
              </a:solidFill>
              <a:latin typeface="Times New Roman" panose="02020603050405020304" pitchFamily="18" charset="0"/>
              <a:cs typeface="Times New Roman" panose="02020603050405020304" pitchFamily="18" charset="0"/>
            </a:endParaRPr>
          </a:p>
          <a:p>
            <a:pPr marL="0" marR="0" indent="0" algn="ctr">
              <a:lnSpc>
                <a:spcPct val="107000"/>
              </a:lnSpc>
              <a:spcBef>
                <a:spcPts val="0"/>
              </a:spcBef>
              <a:spcAft>
                <a:spcPts val="800"/>
              </a:spcAft>
              <a:buNone/>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ea typeface="Calibri" panose="020F0502020204030204" pitchFamily="34" charset="0"/>
                <a:cs typeface="Times New Roman" panose="02020603050405020304" pitchFamily="18" charset="0"/>
              </a:rPr>
              <a:t>GỢI Ý TRẢ LỜI: </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en-US" sz="2400" dirty="0">
                <a:latin typeface="+mj-lt"/>
              </a:rPr>
              <a:t>	</a:t>
            </a:r>
            <a:r>
              <a:rPr lang="vi-VN" sz="2400" b="1" dirty="0">
                <a:latin typeface="+mj-lt"/>
              </a:rPr>
              <a:t>Nơi em ở là khu tập thể trung tâm thành phố, các hộ gia đình đều được công nhận là gia đình văn hóa, mọi người đoàn kết thương yêu nhau, giúp đỡ nhau khi khó khăn hoạn nạn, chia xẻ với nhau niềm vui, nỗi buồn. Động viên nhau thực hiện nếp sống văn minh như:</a:t>
            </a:r>
          </a:p>
          <a:p>
            <a:pPr marL="0" indent="0">
              <a:buNone/>
            </a:pPr>
            <a:r>
              <a:rPr lang="vi-VN" sz="2400" b="1" dirty="0">
                <a:latin typeface="+mj-lt"/>
              </a:rPr>
              <a:t>– Giữ vệ sinh chung, không vất rác bừa bãi</a:t>
            </a:r>
          </a:p>
          <a:p>
            <a:pPr marL="0" indent="0">
              <a:buNone/>
            </a:pPr>
            <a:r>
              <a:rPr lang="vi-VN" sz="2400" b="1" dirty="0">
                <a:latin typeface="+mj-lt"/>
              </a:rPr>
              <a:t>– Không mê tín dị đoan</a:t>
            </a:r>
          </a:p>
          <a:p>
            <a:pPr marL="0" indent="0">
              <a:buNone/>
            </a:pPr>
            <a:r>
              <a:rPr lang="vi-VN" sz="2400" b="1" dirty="0">
                <a:latin typeface="+mj-lt"/>
              </a:rPr>
              <a:t>– Treo cờ Tổ quốc nhân dịp những ngày lễ lớn</a:t>
            </a:r>
          </a:p>
          <a:p>
            <a:pPr marL="0" indent="0">
              <a:buNone/>
            </a:pPr>
            <a:r>
              <a:rPr lang="vi-VN" sz="2400" b="1" dirty="0">
                <a:latin typeface="+mj-lt"/>
              </a:rPr>
              <a:t>– Giữ gìn trật tự trị an trong khu tập thể</a:t>
            </a:r>
          </a:p>
          <a:p>
            <a:pPr marL="0" indent="0">
              <a:buNone/>
            </a:pPr>
            <a:r>
              <a:rPr lang="vi-VN" sz="2400" b="1" dirty="0">
                <a:latin typeface="+mj-lt"/>
              </a:rPr>
              <a:t>– Động viên con, em thi đua học tập tốt</a:t>
            </a:r>
          </a:p>
          <a:p>
            <a:pPr marL="0" indent="0">
              <a:buNone/>
            </a:pPr>
            <a:r>
              <a:rPr lang="vi-VN" sz="2400" b="1" dirty="0">
                <a:latin typeface="+mj-lt"/>
              </a:rPr>
              <a:t>– Không to tiếng với nhau khi có sự xích mích giữa các gia đình…</a:t>
            </a:r>
          </a:p>
          <a:p>
            <a:pPr marL="0" indent="0">
              <a:buNone/>
            </a:pPr>
            <a:r>
              <a:rPr lang="vi-VN" sz="2400" b="1" dirty="0">
                <a:latin typeface="+mj-lt"/>
              </a:rPr>
              <a:t>– Thực hiện sinh đẻ có kế hoạch.</a:t>
            </a:r>
          </a:p>
        </p:txBody>
      </p:sp>
    </p:spTree>
    <p:extLst>
      <p:ext uri="{BB962C8B-B14F-4D97-AF65-F5344CB8AC3E}">
        <p14:creationId xmlns:p14="http://schemas.microsoft.com/office/powerpoint/2010/main" val="5437376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xit" presetSubtype="10" fill="hold" grpId="0" nodeType="withEffect">
                                  <p:stCondLst>
                                    <p:cond delay="0"/>
                                  </p:stCondLst>
                                  <p:childTnLst>
                                    <p:animEffect transition="out" filter="randombar(horizontal)">
                                      <p:cBhvr>
                                        <p:cTn id="6" dur="500"/>
                                        <p:tgtEl>
                                          <p:spTgt spid="14341"/>
                                        </p:tgtEl>
                                      </p:cBhvr>
                                    </p:animEffect>
                                    <p:set>
                                      <p:cBhvr>
                                        <p:cTn id="7" dur="1" fill="hold">
                                          <p:stCondLst>
                                            <p:cond delay="499"/>
                                          </p:stCondLst>
                                        </p:cTn>
                                        <p:tgtEl>
                                          <p:spTgt spid="1434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 calcmode="lin" valueType="num">
                                      <p:cBhvr additive="base">
                                        <p:cTn id="12"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 calcmode="lin" valueType="num">
                                      <p:cBhvr additive="base">
                                        <p:cTn id="18"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
                                            <p:txEl>
                                              <p:pRg st="2" end="2"/>
                                            </p:txEl>
                                          </p:spTgt>
                                        </p:tgtEl>
                                        <p:attrNameLst>
                                          <p:attrName>style.visibility</p:attrName>
                                        </p:attrNameLst>
                                      </p:cBhvr>
                                      <p:to>
                                        <p:strVal val="visible"/>
                                      </p:to>
                                    </p:set>
                                    <p:anim calcmode="lin" valueType="num">
                                      <p:cBhvr additive="base">
                                        <p:cTn id="24"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
                                            <p:txEl>
                                              <p:pRg st="3" end="3"/>
                                            </p:txEl>
                                          </p:spTgt>
                                        </p:tgtEl>
                                        <p:attrNameLst>
                                          <p:attrName>style.visibility</p:attrName>
                                        </p:attrNameLst>
                                      </p:cBhvr>
                                      <p:to>
                                        <p:strVal val="visible"/>
                                      </p:to>
                                    </p:set>
                                    <p:anim calcmode="lin" valueType="num">
                                      <p:cBhvr additive="base">
                                        <p:cTn id="30"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1">
                                            <p:txEl>
                                              <p:pRg st="4" end="4"/>
                                            </p:txEl>
                                          </p:spTgt>
                                        </p:tgtEl>
                                        <p:attrNameLst>
                                          <p:attrName>style.visibility</p:attrName>
                                        </p:attrNameLst>
                                      </p:cBhvr>
                                      <p:to>
                                        <p:strVal val="visible"/>
                                      </p:to>
                                    </p:set>
                                    <p:anim calcmode="lin" valueType="num">
                                      <p:cBhvr additive="base">
                                        <p:cTn id="34"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1">
                                            <p:txEl>
                                              <p:pRg st="4" end="4"/>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1">
                                            <p:txEl>
                                              <p:pRg st="5" end="5"/>
                                            </p:txEl>
                                          </p:spTgt>
                                        </p:tgtEl>
                                        <p:attrNameLst>
                                          <p:attrName>style.visibility</p:attrName>
                                        </p:attrNameLst>
                                      </p:cBhvr>
                                      <p:to>
                                        <p:strVal val="visible"/>
                                      </p:to>
                                    </p:set>
                                    <p:anim calcmode="lin" valueType="num">
                                      <p:cBhvr additive="base">
                                        <p:cTn id="38"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
                                            <p:txEl>
                                              <p:pRg st="5" end="5"/>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11">
                                            <p:txEl>
                                              <p:pRg st="6" end="6"/>
                                            </p:txEl>
                                          </p:spTgt>
                                        </p:tgtEl>
                                        <p:attrNameLst>
                                          <p:attrName>style.visibility</p:attrName>
                                        </p:attrNameLst>
                                      </p:cBhvr>
                                      <p:to>
                                        <p:strVal val="visible"/>
                                      </p:to>
                                    </p:set>
                                    <p:anim calcmode="lin" valueType="num">
                                      <p:cBhvr additive="base">
                                        <p:cTn id="42"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1">
                                            <p:txEl>
                                              <p:pRg st="6" end="6"/>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11">
                                            <p:txEl>
                                              <p:pRg st="7" end="7"/>
                                            </p:txEl>
                                          </p:spTgt>
                                        </p:tgtEl>
                                        <p:attrNameLst>
                                          <p:attrName>style.visibility</p:attrName>
                                        </p:attrNameLst>
                                      </p:cBhvr>
                                      <p:to>
                                        <p:strVal val="visible"/>
                                      </p:to>
                                    </p:set>
                                    <p:anim calcmode="lin" valueType="num">
                                      <p:cBhvr additive="base">
                                        <p:cTn id="46"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1">
                                            <p:txEl>
                                              <p:pRg st="7" end="7"/>
                                            </p:txEl>
                                          </p:spTgt>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11">
                                            <p:txEl>
                                              <p:pRg st="8" end="8"/>
                                            </p:txEl>
                                          </p:spTgt>
                                        </p:tgtEl>
                                        <p:attrNameLst>
                                          <p:attrName>style.visibility</p:attrName>
                                        </p:attrNameLst>
                                      </p:cBhvr>
                                      <p:to>
                                        <p:strVal val="visible"/>
                                      </p:to>
                                    </p:set>
                                    <p:anim calcmode="lin" valueType="num">
                                      <p:cBhvr additive="base">
                                        <p:cTn id="50"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1">
                                            <p:txEl>
                                              <p:pRg st="8" end="8"/>
                                            </p:txEl>
                                          </p:spTgt>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11">
                                            <p:txEl>
                                              <p:pRg st="9" end="9"/>
                                            </p:txEl>
                                          </p:spTgt>
                                        </p:tgtEl>
                                        <p:attrNameLst>
                                          <p:attrName>style.visibility</p:attrName>
                                        </p:attrNameLst>
                                      </p:cBhvr>
                                      <p:to>
                                        <p:strVal val="visible"/>
                                      </p:to>
                                    </p:set>
                                    <p:anim calcmode="lin" valueType="num">
                                      <p:cBhvr additive="base">
                                        <p:cTn id="54" dur="500" fill="hold"/>
                                        <p:tgtEl>
                                          <p:spTgt spid="11">
                                            <p:txEl>
                                              <p:pRg st="9" end="9"/>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797BF1-48E8-4EE6-B893-B86CD9F62C6F}"/>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123C47A-232E-45A7-AB57-F356E668BF57}"/>
              </a:ext>
            </a:extLst>
          </p:cNvPr>
          <p:cNvSpPr txBox="1"/>
          <p:nvPr/>
        </p:nvSpPr>
        <p:spPr>
          <a:xfrm>
            <a:off x="848139" y="627320"/>
            <a:ext cx="10495722" cy="830997"/>
          </a:xfrm>
          <a:prstGeom prst="rect">
            <a:avLst/>
          </a:prstGeom>
          <a:noFill/>
        </p:spPr>
        <p:txBody>
          <a:bodyPr wrap="square" rtlCol="0">
            <a:spAutoFit/>
          </a:bodyPr>
          <a:lstStyle/>
          <a:p>
            <a:pPr algn="ctr"/>
            <a:r>
              <a:rPr lang="en-US" sz="4800" b="1" dirty="0" err="1">
                <a:solidFill>
                  <a:srgbClr val="FF0000"/>
                </a:solidFill>
                <a:latin typeface="Times New Roman" panose="02020603050405020304" pitchFamily="18" charset="0"/>
                <a:cs typeface="Times New Roman" panose="02020603050405020304" pitchFamily="18" charset="0"/>
              </a:rPr>
              <a:t>Hướng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dẫn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vê</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nha</a:t>
            </a:r>
            <a:r>
              <a:rPr lang="en-US" sz="4800" b="1" dirty="0">
                <a:solidFill>
                  <a:srgbClr val="FF00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1D6DBF06-ED71-4045-AA4E-BF107E4A4B07}"/>
              </a:ext>
            </a:extLst>
          </p:cNvPr>
          <p:cNvSpPr txBox="1"/>
          <p:nvPr/>
        </p:nvSpPr>
        <p:spPr>
          <a:xfrm>
            <a:off x="1457738" y="2085637"/>
            <a:ext cx="8574157" cy="2677656"/>
          </a:xfrm>
          <a:prstGeom prst="rect">
            <a:avLst/>
          </a:prstGeom>
          <a:noFill/>
        </p:spPr>
        <p:txBody>
          <a:bodyPr wrap="square" rtlCol="0">
            <a:spAutoFit/>
          </a:bodyPr>
          <a:lstStyle/>
          <a:p>
            <a:pPr marL="571500" indent="-571500" algn="just">
              <a:buFontTx/>
              <a:buChar char="-"/>
            </a:pPr>
            <a:r>
              <a:rPr lang="en-US" sz="3600" b="1" dirty="0" err="1">
                <a:latin typeface="Times New Roman" panose="02020603050405020304" pitchFamily="18" charset="0"/>
                <a:cs typeface="Times New Roman" panose="02020603050405020304" pitchFamily="18" charset="0"/>
              </a:rPr>
              <a:t>Học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nội</a:t>
            </a:r>
            <a:r>
              <a:rPr lang="en-US" sz="3600" b="1" dirty="0">
                <a:latin typeface="Times New Roman" panose="02020603050405020304" pitchFamily="18" charset="0"/>
                <a:cs typeface="Times New Roman" panose="02020603050405020304" pitchFamily="18" charset="0"/>
              </a:rPr>
              <a:t> dung </a:t>
            </a:r>
            <a:r>
              <a:rPr lang="en-US" sz="3600" b="1" dirty="0" err="1">
                <a:latin typeface="Times New Roman" panose="02020603050405020304" pitchFamily="18" charset="0"/>
                <a:cs typeface="Times New Roman" panose="02020603050405020304" pitchFamily="18" charset="0"/>
              </a:rPr>
              <a:t>bài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học</a:t>
            </a:r>
            <a:r>
              <a:rPr lang="en-US" sz="3600" b="1" dirty="0">
                <a:latin typeface="Times New Roman" panose="02020603050405020304" pitchFamily="18" charset="0"/>
                <a:cs typeface="Times New Roman" panose="02020603050405020304" pitchFamily="18" charset="0"/>
              </a:rPr>
              <a:t>.</a:t>
            </a:r>
          </a:p>
          <a:p>
            <a:pPr algn="just"/>
            <a:r>
              <a:rPr lang="en-US" sz="3600" b="1"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Khái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niệm</a:t>
            </a:r>
            <a:endParaRPr lang="en-US" sz="3200" b="1" dirty="0">
              <a:latin typeface="Times New Roman" panose="02020603050405020304" pitchFamily="18" charset="0"/>
              <a:cs typeface="Times New Roman" panose="02020603050405020304" pitchFamily="18" charset="0"/>
            </a:endParaRPr>
          </a:p>
          <a:p>
            <a:pPr algn="just"/>
            <a:r>
              <a:rPr lang="en-US" sz="3200" b="1" dirty="0">
                <a:latin typeface="Times New Roman" panose="02020603050405020304" pitchFamily="18" charset="0"/>
                <a:cs typeface="Times New Roman" panose="02020603050405020304" pitchFamily="18" charset="0"/>
              </a:rPr>
              <a:t>	+ Ý </a:t>
            </a:r>
            <a:r>
              <a:rPr lang="en-US" sz="3200" b="1" dirty="0" err="1">
                <a:latin typeface="Times New Roman" panose="02020603050405020304" pitchFamily="18" charset="0"/>
                <a:cs typeface="Times New Roman" panose="02020603050405020304" pitchFamily="18" charset="0"/>
              </a:rPr>
              <a:t>nghĩa</a:t>
            </a:r>
            <a:endParaRPr lang="en-US" sz="3200" b="1" dirty="0">
              <a:latin typeface="Times New Roman" panose="02020603050405020304" pitchFamily="18" charset="0"/>
              <a:cs typeface="Times New Roman" panose="02020603050405020304" pitchFamily="18" charset="0"/>
            </a:endParaRPr>
          </a:p>
          <a:p>
            <a:pPr algn="just"/>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Ôn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lại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kiến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thư</a:t>
            </a:r>
            <a:r>
              <a:rPr lang="en-US" sz="3200" b="1" dirty="0">
                <a:latin typeface="Times New Roman" panose="02020603050405020304" pitchFamily="18" charset="0"/>
                <a:cs typeface="Times New Roman" panose="02020603050405020304" pitchFamily="18" charset="0"/>
              </a:rPr>
              <a:t>́, kĩ </a:t>
            </a:r>
            <a:r>
              <a:rPr lang="en-US" sz="3200" b="1" dirty="0" err="1">
                <a:latin typeface="Times New Roman" panose="02020603050405020304" pitchFamily="18" charset="0"/>
                <a:cs typeface="Times New Roman" panose="02020603050405020304" pitchFamily="18" charset="0"/>
              </a:rPr>
              <a:t>năng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bài</a:t>
            </a:r>
            <a:r>
              <a:rPr lang="en-US" sz="3200" b="1" dirty="0">
                <a:latin typeface="Times New Roman" panose="02020603050405020304" pitchFamily="18" charset="0"/>
                <a:cs typeface="Times New Roman" panose="02020603050405020304" pitchFamily="18" charset="0"/>
              </a:rPr>
              <a:t> 1,2,3,4,6,8,9. </a:t>
            </a:r>
            <a:r>
              <a:rPr lang="en-US" sz="3200" b="1" dirty="0" err="1">
                <a:latin typeface="Times New Roman" panose="02020603050405020304" pitchFamily="18" charset="0"/>
                <a:cs typeface="Times New Roman" panose="02020603050405020304" pitchFamily="18" charset="0"/>
              </a:rPr>
              <a:t>Tuần</a:t>
            </a:r>
            <a:r>
              <a:rPr lang="en-US" sz="3200" b="1" dirty="0">
                <a:latin typeface="Times New Roman" panose="02020603050405020304" pitchFamily="18" charset="0"/>
                <a:cs typeface="Times New Roman" panose="02020603050405020304" pitchFamily="18" charset="0"/>
              </a:rPr>
              <a:t> 11: </a:t>
            </a:r>
            <a:r>
              <a:rPr lang="en-US" sz="3200" b="1" dirty="0" err="1">
                <a:latin typeface="Times New Roman" panose="02020603050405020304" pitchFamily="18" charset="0"/>
                <a:cs typeface="Times New Roman" panose="02020603050405020304" pitchFamily="18" charset="0"/>
              </a:rPr>
              <a:t>Kiểm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tra</a:t>
            </a:r>
            <a:r>
              <a:rPr lang="en-US" sz="3200" b="1" dirty="0">
                <a:latin typeface="Times New Roman" panose="02020603050405020304" pitchFamily="18" charset="0"/>
                <a:cs typeface="Times New Roman" panose="02020603050405020304" pitchFamily="18" charset="0"/>
              </a:rPr>
              <a:t> 1 </a:t>
            </a:r>
            <a:r>
              <a:rPr lang="en-US" sz="3200" b="1" dirty="0" err="1">
                <a:latin typeface="Times New Roman" panose="02020603050405020304" pitchFamily="18" charset="0"/>
                <a:cs typeface="Times New Roman" panose="02020603050405020304" pitchFamily="18" charset="0"/>
              </a:rPr>
              <a:t>tiết</a:t>
            </a:r>
            <a:r>
              <a:rPr lang="en-US" sz="3200" b="1" dirty="0">
                <a:latin typeface="Times New Roman" panose="020206030504050203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12CD36BD-9408-4226-90C5-503494B7B01B}"/>
              </a:ext>
            </a:extLst>
          </p:cNvPr>
          <p:cNvPicPr>
            <a:picLocks noChangeAspect="1"/>
          </p:cNvPicPr>
          <p:nvPr/>
        </p:nvPicPr>
        <p:blipFill>
          <a:blip r:embed="rId3"/>
          <a:stretch>
            <a:fillRect/>
          </a:stretch>
        </p:blipFill>
        <p:spPr>
          <a:xfrm>
            <a:off x="533493" y="135333"/>
            <a:ext cx="1070019" cy="10771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8857684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306F41-FB34-41BE-8FBE-A8725FAEEFF3}"/>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4E3387-9B34-48BF-AA43-C57B09DA63E0}"/>
              </a:ext>
            </a:extLst>
          </p:cNvPr>
          <p:cNvSpPr>
            <a:spLocks noGrp="1"/>
          </p:cNvSpPr>
          <p:nvPr>
            <p:ph type="title"/>
          </p:nvPr>
        </p:nvSpPr>
        <p:spPr>
          <a:xfrm>
            <a:off x="351183" y="74988"/>
            <a:ext cx="6341165" cy="643543"/>
          </a:xfrm>
        </p:spPr>
        <p:style>
          <a:lnRef idx="2">
            <a:schemeClr val="accent2"/>
          </a:lnRef>
          <a:fillRef idx="1">
            <a:schemeClr val="lt1"/>
          </a:fillRef>
          <a:effectRef idx="0">
            <a:schemeClr val="accent2"/>
          </a:effectRef>
          <a:fontRef idx="minor">
            <a:schemeClr val="dk1"/>
          </a:fontRef>
        </p:style>
        <p:txBody>
          <a:bodyPr>
            <a:normAutofit/>
          </a:bodyPr>
          <a:lstStyle/>
          <a:p>
            <a:r>
              <a:rPr lang="en-GB" sz="3600" b="1" dirty="0" err="1">
                <a:solidFill>
                  <a:srgbClr val="FF0000"/>
                </a:solidFill>
                <a:latin typeface="Times New Roman" panose="02020603050405020304" pitchFamily="18" charset="0"/>
                <a:cs typeface="Times New Roman" panose="02020603050405020304" pitchFamily="18" charset="0"/>
              </a:rPr>
              <a:t>Học</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sinh</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đọc</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các</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thông</a:t>
            </a:r>
            <a:r>
              <a:rPr lang="en-GB" sz="3600" b="1" dirty="0">
                <a:solidFill>
                  <a:srgbClr val="FF0000"/>
                </a:solidFill>
                <a:latin typeface="Times New Roman" panose="02020603050405020304" pitchFamily="18" charset="0"/>
                <a:cs typeface="Times New Roman" panose="02020603050405020304" pitchFamily="18" charset="0"/>
              </a:rPr>
              <a:t> tin </a:t>
            </a:r>
            <a:r>
              <a:rPr lang="en-GB" sz="3600" b="1" dirty="0" err="1">
                <a:solidFill>
                  <a:srgbClr val="FF0000"/>
                </a:solidFill>
                <a:latin typeface="Times New Roman" panose="02020603050405020304" pitchFamily="18" charset="0"/>
                <a:cs typeface="Times New Roman" panose="02020603050405020304" pitchFamily="18" charset="0"/>
              </a:rPr>
              <a:t>sau</a:t>
            </a:r>
            <a:r>
              <a:rPr lang="en-GB" sz="3600" b="1" dirty="0">
                <a:solidFill>
                  <a:srgbClr val="FF0000"/>
                </a:solidFill>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BF0E9EF0-B262-424C-AEB5-DF265D0CF467}"/>
              </a:ext>
            </a:extLst>
          </p:cNvPr>
          <p:cNvSpPr>
            <a:spLocks noGrp="1"/>
          </p:cNvSpPr>
          <p:nvPr>
            <p:ph idx="1"/>
          </p:nvPr>
        </p:nvSpPr>
        <p:spPr>
          <a:xfrm>
            <a:off x="175591" y="940904"/>
            <a:ext cx="11840817" cy="5917096"/>
          </a:xfrm>
        </p:spPr>
        <p:style>
          <a:lnRef idx="2">
            <a:schemeClr val="accent2"/>
          </a:lnRef>
          <a:fillRef idx="1">
            <a:schemeClr val="lt1"/>
          </a:fillRef>
          <a:effectRef idx="0">
            <a:schemeClr val="accent2"/>
          </a:effectRef>
          <a:fontRef idx="minor">
            <a:schemeClr val="dk1"/>
          </a:fontRef>
        </p:style>
        <p:txBody>
          <a:bodyPr>
            <a:noAutofit/>
          </a:bodyPr>
          <a:lstStyle/>
          <a:p>
            <a:pPr marL="0" marR="0" indent="0" algn="just">
              <a:lnSpc>
                <a:spcPct val="107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nơi</a:t>
            </a:r>
            <a:r>
              <a:rPr lang="en-US"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vẫn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tục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lệ</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tảo</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hôn</a:t>
            </a:r>
            <a:r>
              <a:rPr lang="en-US"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vợ</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gả</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chồng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sớm</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đình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chồng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vợ</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thậm</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cặp</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vợ</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chồng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ấy</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bỏ</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đời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dirty="0">
                <a:effectLst/>
                <a:latin typeface="Times New Roman" panose="02020603050405020304" pitchFamily="18" charset="0"/>
                <a:ea typeface="Calibri" panose="020F0502020204030204" pitchFamily="34" charset="0"/>
                <a:cs typeface="Times New Roman" panose="02020603050405020304" pitchFamily="18" charset="0"/>
              </a:rPr>
              <a:t> dang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dở</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Tục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lệ</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tảo</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hôn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đẻ</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kế</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hoạch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ra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đói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nghèo</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nơi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ốm</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súc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chết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hàng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loạt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bào</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mời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thầy</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mo</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thầy</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cúng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cúng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bái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phù</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coi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dirty="0">
                <a:effectLst/>
                <a:latin typeface="Times New Roman" panose="02020603050405020304" pitchFamily="18" charset="0"/>
                <a:ea typeface="Calibri" panose="020F0502020204030204" pitchFamily="34" charset="0"/>
                <a:cs typeface="Times New Roman" panose="02020603050405020304" pitchFamily="18" charset="0"/>
              </a:rPr>
              <a:t> ma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làng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căm</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ghét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xua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đuổi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bất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hạnh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chết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xử</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tàn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tệ</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chấp</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cô</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độc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khốn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khó</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vài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địa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tụ</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uống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rượu</a:t>
            </a:r>
            <a:r>
              <a:rPr lang="en-US" dirty="0">
                <a:effectLst/>
                <a:latin typeface="Times New Roman" panose="02020603050405020304" pitchFamily="18" charset="0"/>
                <a:ea typeface="Calibri" panose="020F0502020204030204" pitchFamily="34" charset="0"/>
                <a:cs typeface="Times New Roman" panose="02020603050405020304" pitchFamily="18" charset="0"/>
              </a:rPr>
              <a:t> say,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bạc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lễ</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Tết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đám</a:t>
            </a:r>
            <a:r>
              <a:rPr lang="en-US" dirty="0">
                <a:effectLst/>
                <a:latin typeface="Times New Roman" panose="02020603050405020304" pitchFamily="18" charset="0"/>
                <a:ea typeface="Calibri" panose="020F0502020204030204" pitchFamily="34" charset="0"/>
                <a:cs typeface="Times New Roman" panose="02020603050405020304" pitchFamily="18" charset="0"/>
              </a:rPr>
              <a:t> ma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ăn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uống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linh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đình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biệt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nơi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chết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mới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đem</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chôn</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buFontTx/>
              <a:buChar char="-"/>
            </a:pPr>
            <a:endParaRPr lang="en-GB"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832482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896CB0-EAF4-48B6-AA3A-493D04BC39AC}"/>
              </a:ext>
            </a:extLst>
          </p:cNvPr>
          <p:cNvPicPr>
            <a:picLocks noChangeAspect="1"/>
          </p:cNvPicPr>
          <p:nvPr/>
        </p:nvPicPr>
        <p:blipFill>
          <a:blip r:embed="rId2"/>
          <a:stretch>
            <a:fillRect/>
          </a:stretch>
        </p:blipFill>
        <p:spPr>
          <a:xfrm>
            <a:off x="0" y="0"/>
            <a:ext cx="12192000" cy="6857999"/>
          </a:xfrm>
          <a:prstGeom prst="rect">
            <a:avLst/>
          </a:prstGeom>
        </p:spPr>
      </p:pic>
      <p:sp>
        <p:nvSpPr>
          <p:cNvPr id="3" name="Content Placeholder 2">
            <a:extLst>
              <a:ext uri="{FF2B5EF4-FFF2-40B4-BE49-F238E27FC236}">
                <a16:creationId xmlns:a16="http://schemas.microsoft.com/office/drawing/2014/main" id="{0F744D19-AA7E-4BD3-835E-60A15B9AADB2}"/>
              </a:ext>
            </a:extLst>
          </p:cNvPr>
          <p:cNvSpPr>
            <a:spLocks noGrp="1"/>
          </p:cNvSpPr>
          <p:nvPr>
            <p:ph idx="1"/>
          </p:nvPr>
        </p:nvSpPr>
        <p:spPr>
          <a:xfrm>
            <a:off x="530087" y="425359"/>
            <a:ext cx="11131826" cy="6007281"/>
          </a:xfrm>
        </p:spPr>
        <p:style>
          <a:lnRef idx="2">
            <a:schemeClr val="accent2"/>
          </a:lnRef>
          <a:fillRef idx="1">
            <a:schemeClr val="lt1"/>
          </a:fillRef>
          <a:effectRef idx="0">
            <a:schemeClr val="accent2"/>
          </a:effectRef>
          <a:fontRef idx="minor">
            <a:schemeClr val="dk1"/>
          </a:fontRef>
        </p:style>
        <p:txBody>
          <a:bodyPr>
            <a:normAutofit/>
          </a:bodyPr>
          <a:lstStyle/>
          <a:p>
            <a:pPr marL="0" indent="0" algn="just">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phong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trào</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xây</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đời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dirty="0">
                <a:effectLst/>
                <a:latin typeface="Times New Roman" panose="02020603050405020304" pitchFamily="18" charset="0"/>
                <a:ea typeface="Calibri" panose="020F0502020204030204" pitchFamily="34" charset="0"/>
                <a:cs typeface="Times New Roman" panose="02020603050405020304" pitchFamily="18" charset="0"/>
              </a:rPr>
              <a:t> nay,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làng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đổi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thay</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tiến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làng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Làng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Hinh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thuộc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dirty="0">
                <a:effectLst/>
                <a:latin typeface="Times New Roman" panose="02020603050405020304" pitchFamily="18" charset="0"/>
                <a:ea typeface="Calibri" panose="020F0502020204030204" pitchFamily="34" charset="0"/>
                <a:cs typeface="Times New Roman" panose="02020603050405020304" pitchFamily="18" charset="0"/>
              </a:rPr>
              <a:t> Thanh An,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huyện</a:t>
            </a:r>
            <a:r>
              <a:rPr lang="en-US" dirty="0">
                <a:effectLst/>
                <a:latin typeface="Times New Roman" panose="02020603050405020304" pitchFamily="18" charset="0"/>
                <a:ea typeface="Calibri" panose="020F0502020204030204" pitchFamily="34" charset="0"/>
                <a:cs typeface="Times New Roman" panose="02020603050405020304" pitchFamily="18" charset="0"/>
              </a:rPr>
              <a:t> Minh Long,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tỉnh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Quảng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Ngãi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vùng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bào</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Hrê</a:t>
            </a:r>
            <a:r>
              <a:rPr lang="en-US"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làng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Hinh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vệ</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sạch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bào</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nuôi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súc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cầm</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thả</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rông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chuồng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trại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dùng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sạch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giếng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thay</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sông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năm</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gần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đây</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làng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Hinh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dịch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bệnh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lây</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lan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bà</a:t>
            </a:r>
            <a:r>
              <a:rPr lang="en-US"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ốm</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đau</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trạm</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xá</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chữa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chứ</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cúng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giàng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cúng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ma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làng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tuổi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đều</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Mặc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dù</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vùng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sâu</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nhưng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làng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Hinh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đạt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chuẩn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phổ</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cập</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dục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tiểu</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xóa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mù</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chữ</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Bà</a:t>
            </a:r>
            <a:r>
              <a:rPr lang="en-US"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nơi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đây</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đoàn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tương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trợ</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giúp</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đỡ</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lẫn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ăn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kinh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An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ninh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trật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giữ</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vững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tục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lạc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hậu</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cưới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xin</a:t>
            </a:r>
            <a:r>
              <a:rPr lang="en-US" dirty="0">
                <a:effectLst/>
                <a:latin typeface="Times New Roman" panose="02020603050405020304" pitchFamily="18" charset="0"/>
                <a:ea typeface="Calibri" panose="020F0502020204030204" pitchFamily="34" charset="0"/>
                <a:cs typeface="Times New Roman" panose="02020603050405020304" pitchFamily="18" charset="0"/>
              </a:rPr>
              <a:t>, ma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cháy</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xóa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bỏ</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lgn="just">
              <a:buNone/>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Sgk</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dục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dirty="0">
                <a:effectLst/>
                <a:latin typeface="Times New Roman" panose="02020603050405020304" pitchFamily="18" charset="0"/>
                <a:ea typeface="Calibri" panose="020F0502020204030204" pitchFamily="34" charset="0"/>
                <a:cs typeface="Times New Roman" panose="02020603050405020304" pitchFamily="18" charset="0"/>
              </a:rPr>
              <a:t> 8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trang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22, 23)</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177032392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8CA01D-0096-48BF-9EEA-3F29F3F1BE9E}"/>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4FBA252-D271-4118-9E20-F2FCD3B08961}"/>
              </a:ext>
            </a:extLst>
          </p:cNvPr>
          <p:cNvSpPr>
            <a:spLocks noGrp="1"/>
          </p:cNvSpPr>
          <p:nvPr>
            <p:ph type="title"/>
          </p:nvPr>
        </p:nvSpPr>
        <p:spPr>
          <a:xfrm>
            <a:off x="1055204" y="1067490"/>
            <a:ext cx="6901070" cy="734805"/>
          </a:xfrm>
        </p:spPr>
        <p:txBody>
          <a:bodyPr/>
          <a:lstStyle/>
          <a:p>
            <a:r>
              <a:rPr lang="en-GB" b="1" dirty="0" err="1">
                <a:solidFill>
                  <a:srgbClr val="0000FF"/>
                </a:solidFill>
                <a:latin typeface="Times New Roman" panose="02020603050405020304" pitchFamily="18" charset="0"/>
                <a:cs typeface="Times New Roman" panose="02020603050405020304" pitchFamily="18" charset="0"/>
              </a:rPr>
              <a:t>Học</a:t>
            </a:r>
            <a:r>
              <a:rPr lang="en-GB" b="1" dirty="0">
                <a:solidFill>
                  <a:srgbClr val="0000FF"/>
                </a:solidFill>
                <a:latin typeface="Times New Roman" panose="02020603050405020304" pitchFamily="18" charset="0"/>
                <a:cs typeface="Times New Roman" panose="02020603050405020304" pitchFamily="18" charset="0"/>
              </a:rPr>
              <a:t> </a:t>
            </a:r>
            <a:r>
              <a:rPr lang="en-GB" b="1" dirty="0" err="1">
                <a:solidFill>
                  <a:srgbClr val="0000FF"/>
                </a:solidFill>
                <a:latin typeface="Times New Roman" panose="02020603050405020304" pitchFamily="18" charset="0"/>
                <a:cs typeface="Times New Roman" panose="02020603050405020304" pitchFamily="18" charset="0"/>
              </a:rPr>
              <a:t>sinh</a:t>
            </a:r>
            <a:r>
              <a:rPr lang="en-GB" b="1" dirty="0">
                <a:solidFill>
                  <a:srgbClr val="0000FF"/>
                </a:solidFill>
                <a:latin typeface="Times New Roman" panose="02020603050405020304" pitchFamily="18" charset="0"/>
                <a:cs typeface="Times New Roman" panose="02020603050405020304" pitchFamily="18" charset="0"/>
              </a:rPr>
              <a:t> </a:t>
            </a:r>
            <a:r>
              <a:rPr lang="en-GB" b="1" dirty="0" err="1">
                <a:solidFill>
                  <a:srgbClr val="0000FF"/>
                </a:solidFill>
                <a:latin typeface="Times New Roman" panose="02020603050405020304" pitchFamily="18" charset="0"/>
                <a:cs typeface="Times New Roman" panose="02020603050405020304" pitchFamily="18" charset="0"/>
              </a:rPr>
              <a:t>tra</a:t>
            </a:r>
            <a:r>
              <a:rPr lang="en-GB" b="1" dirty="0">
                <a:solidFill>
                  <a:srgbClr val="0000FF"/>
                </a:solidFill>
                <a:latin typeface="Times New Roman" panose="02020603050405020304" pitchFamily="18" charset="0"/>
                <a:cs typeface="Times New Roman" panose="02020603050405020304" pitchFamily="18" charset="0"/>
              </a:rPr>
              <a:t>̉ </a:t>
            </a:r>
            <a:r>
              <a:rPr lang="en-GB" b="1" dirty="0" err="1">
                <a:solidFill>
                  <a:srgbClr val="0000FF"/>
                </a:solidFill>
                <a:latin typeface="Times New Roman" panose="02020603050405020304" pitchFamily="18" charset="0"/>
                <a:cs typeface="Times New Roman" panose="02020603050405020304" pitchFamily="18" charset="0"/>
              </a:rPr>
              <a:t>lời</a:t>
            </a:r>
            <a:r>
              <a:rPr lang="en-GB" b="1" dirty="0">
                <a:solidFill>
                  <a:srgbClr val="0000FF"/>
                </a:solidFill>
                <a:latin typeface="Times New Roman" panose="02020603050405020304" pitchFamily="18" charset="0"/>
                <a:cs typeface="Times New Roman" panose="02020603050405020304" pitchFamily="18" charset="0"/>
              </a:rPr>
              <a:t> </a:t>
            </a:r>
            <a:r>
              <a:rPr lang="en-GB" b="1" dirty="0" err="1">
                <a:solidFill>
                  <a:srgbClr val="0000FF"/>
                </a:solidFill>
                <a:latin typeface="Times New Roman" panose="02020603050405020304" pitchFamily="18" charset="0"/>
                <a:cs typeface="Times New Roman" panose="02020603050405020304" pitchFamily="18" charset="0"/>
              </a:rPr>
              <a:t>các</a:t>
            </a:r>
            <a:r>
              <a:rPr lang="en-GB" b="1" dirty="0">
                <a:solidFill>
                  <a:srgbClr val="0000FF"/>
                </a:solidFill>
                <a:latin typeface="Times New Roman" panose="02020603050405020304" pitchFamily="18" charset="0"/>
                <a:cs typeface="Times New Roman" panose="02020603050405020304" pitchFamily="18" charset="0"/>
              </a:rPr>
              <a:t> </a:t>
            </a:r>
            <a:r>
              <a:rPr lang="en-GB" b="1" dirty="0" err="1">
                <a:solidFill>
                  <a:srgbClr val="0000FF"/>
                </a:solidFill>
                <a:latin typeface="Times New Roman" panose="02020603050405020304" pitchFamily="18" charset="0"/>
                <a:cs typeface="Times New Roman" panose="02020603050405020304" pitchFamily="18" charset="0"/>
              </a:rPr>
              <a:t>câu</a:t>
            </a:r>
            <a:r>
              <a:rPr lang="en-GB" b="1" dirty="0">
                <a:solidFill>
                  <a:srgbClr val="0000FF"/>
                </a:solidFill>
                <a:latin typeface="Times New Roman" panose="02020603050405020304" pitchFamily="18" charset="0"/>
                <a:cs typeface="Times New Roman" panose="02020603050405020304" pitchFamily="18" charset="0"/>
              </a:rPr>
              <a:t> </a:t>
            </a:r>
            <a:r>
              <a:rPr lang="en-GB" b="1" dirty="0" err="1">
                <a:solidFill>
                  <a:srgbClr val="0000FF"/>
                </a:solidFill>
                <a:latin typeface="Times New Roman" panose="02020603050405020304" pitchFamily="18" charset="0"/>
                <a:cs typeface="Times New Roman" panose="02020603050405020304" pitchFamily="18" charset="0"/>
              </a:rPr>
              <a:t>hỏi</a:t>
            </a:r>
            <a:r>
              <a:rPr lang="en-GB" b="1" dirty="0">
                <a:solidFill>
                  <a:srgbClr val="0000FF"/>
                </a:solidFill>
                <a:latin typeface="Times New Roman" panose="02020603050405020304" pitchFamily="18" charset="0"/>
                <a:cs typeface="Times New Roman" panose="02020603050405020304" pitchFamily="18" charset="0"/>
              </a:rPr>
              <a:t>:</a:t>
            </a:r>
            <a:endParaRPr lang="en-GB" dirty="0">
              <a:solidFill>
                <a:srgbClr val="0000FF"/>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9C1F28D-90C8-48FF-B26B-348EA5ACED10}"/>
              </a:ext>
            </a:extLst>
          </p:cNvPr>
          <p:cNvSpPr>
            <a:spLocks noGrp="1"/>
          </p:cNvSpPr>
          <p:nvPr>
            <p:ph idx="1"/>
          </p:nvPr>
        </p:nvSpPr>
        <p:spPr>
          <a:xfrm>
            <a:off x="838200" y="1902687"/>
            <a:ext cx="10515600" cy="4351338"/>
          </a:xfrm>
        </p:spPr>
        <p:style>
          <a:lnRef idx="2">
            <a:schemeClr val="accent6"/>
          </a:lnRef>
          <a:fillRef idx="1">
            <a:schemeClr val="lt1"/>
          </a:fillRef>
          <a:effectRef idx="0">
            <a:schemeClr val="accent6"/>
          </a:effectRef>
          <a:fontRef idx="minor">
            <a:schemeClr val="dk1"/>
          </a:fontRef>
        </p:style>
        <p:txBody>
          <a:bodyPr>
            <a:normAutofit/>
          </a:bodyPr>
          <a:lstStyle/>
          <a:p>
            <a:pPr marL="0" indent="0" algn="just">
              <a:lnSpc>
                <a:spcPct val="150000"/>
              </a:lnSpc>
              <a:buNone/>
            </a:pPr>
            <a:r>
              <a:rPr lang="en-GB" sz="3200" b="1" dirty="0">
                <a:latin typeface="Times New Roman" panose="02020603050405020304" pitchFamily="18" charset="0"/>
                <a:cs typeface="Times New Roman" panose="02020603050405020304" pitchFamily="18" charset="0"/>
              </a:rPr>
              <a:t>a) Theo </a:t>
            </a:r>
            <a:r>
              <a:rPr lang="en-GB" sz="3200" b="1" dirty="0" err="1">
                <a:latin typeface="Times New Roman" panose="02020603050405020304" pitchFamily="18" charset="0"/>
                <a:cs typeface="Times New Roman" panose="02020603050405020304" pitchFamily="18" charset="0"/>
              </a:rPr>
              <a:t>em</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những</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hiện</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tượng</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nêu</a:t>
            </a:r>
            <a:r>
              <a:rPr lang="en-GB" sz="3200" b="1" dirty="0">
                <a:latin typeface="Times New Roman" panose="02020603050405020304" pitchFamily="18" charset="0"/>
                <a:cs typeface="Times New Roman" panose="02020603050405020304" pitchFamily="18" charset="0"/>
              </a:rPr>
              <a:t> ở </a:t>
            </a:r>
            <a:r>
              <a:rPr lang="en-GB" sz="3200" b="1" dirty="0" err="1">
                <a:latin typeface="Times New Roman" panose="02020603050405020304" pitchFamily="18" charset="0"/>
                <a:cs typeface="Times New Roman" panose="02020603050405020304" pitchFamily="18" charset="0"/>
              </a:rPr>
              <a:t>mục</a:t>
            </a:r>
            <a:r>
              <a:rPr lang="en-GB" sz="3200" b="1" dirty="0">
                <a:latin typeface="Times New Roman" panose="02020603050405020304" pitchFamily="18" charset="0"/>
                <a:cs typeface="Times New Roman" panose="02020603050405020304" pitchFamily="18" charset="0"/>
              </a:rPr>
              <a:t> 1 </a:t>
            </a:r>
            <a:r>
              <a:rPr lang="en-GB" sz="3200" b="1" dirty="0" err="1">
                <a:latin typeface="Times New Roman" panose="02020603050405020304" pitchFamily="18" charset="0"/>
                <a:cs typeface="Times New Roman" panose="02020603050405020304" pitchFamily="18" charset="0"/>
              </a:rPr>
              <a:t>có</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ảnh</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hưởng</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gì</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tới</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cuộc</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sống</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của</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người</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dân</a:t>
            </a:r>
            <a:r>
              <a:rPr lang="en-GB" sz="3200" b="1" dirty="0">
                <a:latin typeface="Times New Roman" panose="02020603050405020304" pitchFamily="18" charset="0"/>
                <a:cs typeface="Times New Roman" panose="02020603050405020304" pitchFamily="18" charset="0"/>
              </a:rPr>
              <a:t>?</a:t>
            </a:r>
          </a:p>
          <a:p>
            <a:pPr marL="0" indent="0" algn="just">
              <a:lnSpc>
                <a:spcPct val="150000"/>
              </a:lnSpc>
              <a:buNone/>
            </a:pPr>
            <a:r>
              <a:rPr lang="en-GB" sz="3200" b="1" dirty="0">
                <a:latin typeface="Times New Roman" panose="02020603050405020304" pitchFamily="18" charset="0"/>
                <a:cs typeface="Times New Roman" panose="02020603050405020304" pitchFamily="18" charset="0"/>
              </a:rPr>
              <a:t>b) </a:t>
            </a:r>
            <a:r>
              <a:rPr lang="en-GB" sz="3200" b="1" dirty="0" err="1">
                <a:latin typeface="Times New Roman" panose="02020603050405020304" pitchFamily="18" charset="0"/>
                <a:cs typeface="Times New Roman" panose="02020603050405020304" pitchFamily="18" charset="0"/>
              </a:rPr>
              <a:t>Vì</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sao</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làng</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Hinh</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được</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công</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nhận</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là</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làng</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văn</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hóa</a:t>
            </a:r>
            <a:r>
              <a:rPr lang="en-GB" sz="3200" b="1" dirty="0">
                <a:latin typeface="Times New Roman" panose="02020603050405020304" pitchFamily="18" charset="0"/>
                <a:cs typeface="Times New Roman" panose="02020603050405020304" pitchFamily="18" charset="0"/>
              </a:rPr>
              <a:t>?</a:t>
            </a:r>
          </a:p>
          <a:p>
            <a:pPr marL="0" indent="0" algn="just">
              <a:lnSpc>
                <a:spcPct val="150000"/>
              </a:lnSpc>
              <a:buNone/>
            </a:pPr>
            <a:r>
              <a:rPr lang="en-GB" sz="3200" b="1" dirty="0">
                <a:latin typeface="Times New Roman" panose="02020603050405020304" pitchFamily="18" charset="0"/>
                <a:cs typeface="Times New Roman" panose="02020603050405020304" pitchFamily="18" charset="0"/>
              </a:rPr>
              <a:t>c) </a:t>
            </a:r>
            <a:r>
              <a:rPr lang="en-GB" sz="3200" b="1" dirty="0" err="1">
                <a:latin typeface="Times New Roman" panose="02020603050405020304" pitchFamily="18" charset="0"/>
                <a:cs typeface="Times New Roman" panose="02020603050405020304" pitchFamily="18" charset="0"/>
              </a:rPr>
              <a:t>Những</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thay</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đổi</a:t>
            </a:r>
            <a:r>
              <a:rPr lang="en-GB" sz="3200" b="1" dirty="0">
                <a:latin typeface="Times New Roman" panose="02020603050405020304" pitchFamily="18" charset="0"/>
                <a:cs typeface="Times New Roman" panose="02020603050405020304" pitchFamily="18" charset="0"/>
              </a:rPr>
              <a:t> ở </a:t>
            </a:r>
            <a:r>
              <a:rPr lang="en-GB" sz="3200" b="1" dirty="0" err="1">
                <a:latin typeface="Times New Roman" panose="02020603050405020304" pitchFamily="18" charset="0"/>
                <a:cs typeface="Times New Roman" panose="02020603050405020304" pitchFamily="18" charset="0"/>
              </a:rPr>
              <a:t>làng</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Hinh</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có</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ảnh</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hưởng</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như</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thế</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nào</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tới</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cuộc</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sống</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của</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mỗi</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người</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và</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cả</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cộng</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đồng</a:t>
            </a:r>
            <a:r>
              <a:rPr lang="en-GB" sz="32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8532697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odèle de fond sur le thème de l&amp;amp;#39;école 365979 - Telecharger Vectoriel  Gratuit, Clipart Graphique, Vecteur Dessins et Pictogramme Gratuit">
            <a:extLst>
              <a:ext uri="{FF2B5EF4-FFF2-40B4-BE49-F238E27FC236}">
                <a16:creationId xmlns:a16="http://schemas.microsoft.com/office/drawing/2014/main" id="{1A2BA91D-133E-4D65-85AE-7978C63B25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loud 1">
            <a:extLst>
              <a:ext uri="{FF2B5EF4-FFF2-40B4-BE49-F238E27FC236}">
                <a16:creationId xmlns:a16="http://schemas.microsoft.com/office/drawing/2014/main" id="{62341013-4664-4B66-89A0-2A7E5A447A8B}"/>
              </a:ext>
            </a:extLst>
          </p:cNvPr>
          <p:cNvSpPr/>
          <p:nvPr/>
        </p:nvSpPr>
        <p:spPr>
          <a:xfrm>
            <a:off x="1272209" y="580489"/>
            <a:ext cx="9053515" cy="5216576"/>
          </a:xfrm>
          <a:prstGeom prst="cloud">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II./ NỘI DUNG BÀI HỌC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2060"/>
                </a:solidFill>
                <a:latin typeface="Times New Roman" panose="02020603050405020304" pitchFamily="18" charset="0"/>
                <a:cs typeface="Times New Roman" panose="02020603050405020304" pitchFamily="18" charset="0"/>
              </a:rPr>
              <a:t>1. </a:t>
            </a:r>
            <a:r>
              <a:rPr lang="vi-VN" sz="3200" b="1" dirty="0">
                <a:solidFill>
                  <a:srgbClr val="002060"/>
                </a:solidFill>
                <a:latin typeface="Times New Roman" panose="02020603050405020304" pitchFamily="18" charset="0"/>
                <a:cs typeface="Times New Roman" panose="02020603050405020304" pitchFamily="18" charset="0"/>
              </a:rPr>
              <a:t>Khái niệm cộng đồng dân cư</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2060"/>
                </a:solidFill>
                <a:latin typeface="Times New Roman" panose="02020603050405020304" pitchFamily="18" charset="0"/>
                <a:cs typeface="Times New Roman" panose="02020603050405020304" pitchFamily="18" charset="0"/>
              </a:rPr>
              <a:t>2. </a:t>
            </a:r>
            <a:r>
              <a:rPr lang="vi-VN" sz="3200" b="1" dirty="0">
                <a:solidFill>
                  <a:srgbClr val="002060"/>
                </a:solidFill>
                <a:latin typeface="Times New Roman" panose="02020603050405020304" pitchFamily="18" charset="0"/>
                <a:cs typeface="Times New Roman" panose="02020603050405020304" pitchFamily="18" charset="0"/>
              </a:rPr>
              <a:t>Tiêu chuẩn nếp sống văn hóa ở cộng đồng dân cư</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2060"/>
                </a:solidFill>
                <a:latin typeface="Times New Roman" panose="02020603050405020304" pitchFamily="18" charset="0"/>
                <a:cs typeface="Times New Roman" panose="02020603050405020304" pitchFamily="18" charset="0"/>
              </a:rPr>
              <a:t>3. </a:t>
            </a:r>
            <a:r>
              <a:rPr lang="vi-VN" sz="3200" b="1" dirty="0">
                <a:solidFill>
                  <a:srgbClr val="002060"/>
                </a:solidFill>
                <a:latin typeface="Times New Roman" panose="02020603050405020304" pitchFamily="18" charset="0"/>
                <a:cs typeface="Times New Roman" panose="02020603050405020304" pitchFamily="18" charset="0"/>
              </a:rPr>
              <a:t>Ý nghĩa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2060"/>
                </a:solidFill>
                <a:latin typeface="Times New Roman" panose="02020603050405020304" pitchFamily="18" charset="0"/>
                <a:cs typeface="Times New Roman" panose="02020603050405020304" pitchFamily="18" charset="0"/>
              </a:rPr>
              <a:t>4. </a:t>
            </a:r>
            <a:r>
              <a:rPr lang="vi-VN" sz="3200" b="1" dirty="0">
                <a:solidFill>
                  <a:srgbClr val="002060"/>
                </a:solidFill>
                <a:latin typeface="Times New Roman" panose="02020603050405020304" pitchFamily="18" charset="0"/>
                <a:cs typeface="Times New Roman" panose="02020603050405020304" pitchFamily="18" charset="0"/>
              </a:rPr>
              <a:t>Trách nhiệm của mỗi công dân</a:t>
            </a:r>
          </a:p>
        </p:txBody>
      </p:sp>
    </p:spTree>
    <p:extLst>
      <p:ext uri="{BB962C8B-B14F-4D97-AF65-F5344CB8AC3E}">
        <p14:creationId xmlns:p14="http://schemas.microsoft.com/office/powerpoint/2010/main" val="56948129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7E59E8-4974-4ABD-9E63-BC2E693DDA43}"/>
              </a:ext>
            </a:extLst>
          </p:cNvPr>
          <p:cNvPicPr>
            <a:picLocks noChangeAspect="1"/>
          </p:cNvPicPr>
          <p:nvPr/>
        </p:nvPicPr>
        <p:blipFill>
          <a:blip r:embed="rId2"/>
          <a:stretch>
            <a:fillRect/>
          </a:stretch>
        </p:blipFill>
        <p:spPr>
          <a:xfrm>
            <a:off x="0" y="0"/>
            <a:ext cx="12192000" cy="6858000"/>
          </a:xfrm>
          <a:prstGeom prst="rect">
            <a:avLst/>
          </a:prstGeom>
        </p:spPr>
      </p:pic>
      <p:pic>
        <p:nvPicPr>
          <p:cNvPr id="16" name="Picture 2" descr="Bài tập dấu chấm hỏi - Luyện tập về dấu chấm hỏi lớp 2 - VnDoc.com - Hệ  Thống PP BĐS Nghỉ Dưỡng Cao Cấp Địa ốc 5 Sao">
            <a:extLst>
              <a:ext uri="{FF2B5EF4-FFF2-40B4-BE49-F238E27FC236}">
                <a16:creationId xmlns:a16="http://schemas.microsoft.com/office/drawing/2014/main" id="{3DC9F854-EFFF-4F29-9B91-D3F75B78B9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0991" y="3887693"/>
            <a:ext cx="2451652" cy="242038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EDEDDD9-8731-4592-BAB9-33528E32571A}"/>
              </a:ext>
            </a:extLst>
          </p:cNvPr>
          <p:cNvSpPr txBox="1"/>
          <p:nvPr/>
        </p:nvSpPr>
        <p:spPr>
          <a:xfrm>
            <a:off x="3723860" y="75596"/>
            <a:ext cx="4744278"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Times New Roman" pitchFamily="18" charset="0"/>
                <a:cs typeface="Times New Roman" pitchFamily="18" charset="0"/>
              </a:rPr>
              <a:t>T</a:t>
            </a:r>
            <a:r>
              <a:rPr kumimoji="0" lang="en-US" sz="3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rong</a:t>
            </a:r>
            <a:r>
              <a:rPr kumimoji="0" lang="en-US" sz="3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phần</a:t>
            </a:r>
            <a:r>
              <a:rPr kumimoji="0" lang="en-US" sz="3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đặt</a:t>
            </a:r>
            <a:r>
              <a:rPr kumimoji="0" lang="en-US" sz="3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vấn</a:t>
            </a:r>
            <a:r>
              <a:rPr kumimoji="0" lang="en-US" sz="3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đê</a:t>
            </a:r>
            <a:r>
              <a:rPr kumimoji="0" lang="en-US" sz="3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endParaRPr>
          </a:p>
        </p:txBody>
      </p:sp>
      <p:sp>
        <p:nvSpPr>
          <p:cNvPr id="14" name="TextBox 13">
            <a:extLst>
              <a:ext uri="{FF2B5EF4-FFF2-40B4-BE49-F238E27FC236}">
                <a16:creationId xmlns:a16="http://schemas.microsoft.com/office/drawing/2014/main" id="{91540D18-CC29-4A28-8199-CF1CD9314E08}"/>
              </a:ext>
            </a:extLst>
          </p:cNvPr>
          <p:cNvSpPr txBox="1"/>
          <p:nvPr/>
        </p:nvSpPr>
        <p:spPr>
          <a:xfrm>
            <a:off x="1060104" y="1674674"/>
            <a:ext cx="10071787"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lang="en-US" sz="3600" b="1" dirty="0" err="1">
                <a:latin typeface="Times New Roman" panose="02020603050405020304" pitchFamily="18" charset="0"/>
                <a:cs typeface="Times New Roman" panose="02020603050405020304" pitchFamily="18" charset="0"/>
              </a:rPr>
              <a:t>Làng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Hinh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một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cộng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đồng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cư</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Vì</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bà</a:t>
            </a:r>
            <a:r>
              <a:rPr lang="en-US" sz="3600" b="1" dirty="0">
                <a:latin typeface="Times New Roman" panose="02020603050405020304" pitchFamily="18" charset="0"/>
                <a:cs typeface="Times New Roman" panose="02020603050405020304" pitchFamily="18" charset="0"/>
              </a:rPr>
              <a:t> con </a:t>
            </a:r>
            <a:r>
              <a:rPr lang="en-US" sz="3600" b="1" dirty="0" err="1">
                <a:latin typeface="Times New Roman" panose="02020603050405020304" pitchFamily="18" charset="0"/>
                <a:cs typeface="Times New Roman" panose="02020603050405020304" pitchFamily="18" charset="0"/>
              </a:rPr>
              <a:t>nơi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đây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đoàn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tương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trợ</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giúp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đỡ</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lẫn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nhau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làm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ăn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kinh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tế</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cũng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như</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cuộc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sống</a:t>
            </a:r>
            <a:r>
              <a:rPr lang="en-US" sz="3600" b="1" dirty="0">
                <a:latin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Arrow: Right 9">
            <a:extLst>
              <a:ext uri="{FF2B5EF4-FFF2-40B4-BE49-F238E27FC236}">
                <a16:creationId xmlns:a16="http://schemas.microsoft.com/office/drawing/2014/main" id="{D313D042-737A-49E6-9E38-57A180D28A49}"/>
              </a:ext>
            </a:extLst>
          </p:cNvPr>
          <p:cNvSpPr/>
          <p:nvPr/>
        </p:nvSpPr>
        <p:spPr>
          <a:xfrm rot="5400000">
            <a:off x="5686585" y="893202"/>
            <a:ext cx="818826" cy="56558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peech Bubble: Oval 3">
            <a:extLst>
              <a:ext uri="{FF2B5EF4-FFF2-40B4-BE49-F238E27FC236}">
                <a16:creationId xmlns:a16="http://schemas.microsoft.com/office/drawing/2014/main" id="{A0A38A4F-8663-489D-B1C5-4847D344CD52}"/>
              </a:ext>
            </a:extLst>
          </p:cNvPr>
          <p:cNvSpPr/>
          <p:nvPr/>
        </p:nvSpPr>
        <p:spPr>
          <a:xfrm>
            <a:off x="4719565" y="3805952"/>
            <a:ext cx="6304723" cy="1905735"/>
          </a:xfrm>
          <a:prstGeom prst="wedgeEllipseCallout">
            <a:avLst>
              <a:gd name="adj1" fmla="val -64816"/>
              <a:gd name="adj2" fmla="val -11158"/>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just">
              <a:defRPr/>
            </a:pPr>
            <a:endParaRPr lang="en-US" sz="4000" dirty="0">
              <a:solidFill>
                <a:srgbClr val="FF0000"/>
              </a:solidFill>
              <a:latin typeface="Times New Roman" panose="02020603050405020304" pitchFamily="18" charset="0"/>
              <a:cs typeface="Times New Roman" panose="02020603050405020304" pitchFamily="18" charset="0"/>
            </a:endParaRPr>
          </a:p>
          <a:p>
            <a:pPr algn="ctr"/>
            <a:r>
              <a:rPr lang="en-US" sz="4000" b="1" dirty="0" err="1">
                <a:solidFill>
                  <a:srgbClr val="FF0000"/>
                </a:solidFill>
                <a:latin typeface="Times New Roman" panose="02020603050405020304" pitchFamily="18" charset="0"/>
                <a:cs typeface="Times New Roman" panose="02020603050405020304" pitchFamily="18" charset="0"/>
              </a:rPr>
              <a:t>Thế</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nào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là</a:t>
            </a:r>
            <a:r>
              <a:rPr lang="en-US" sz="4000" b="1" dirty="0">
                <a:solidFill>
                  <a:srgbClr val="FF0000"/>
                </a:solidFill>
                <a:latin typeface="Times New Roman" panose="02020603050405020304" pitchFamily="18" charset="0"/>
                <a:cs typeface="Times New Roman" panose="02020603050405020304" pitchFamily="18" charset="0"/>
              </a:rPr>
              <a:t> </a:t>
            </a:r>
          </a:p>
          <a:p>
            <a:pPr algn="ctr"/>
            <a:r>
              <a:rPr lang="en-US" sz="4000" b="1" dirty="0" err="1">
                <a:solidFill>
                  <a:srgbClr val="FF0000"/>
                </a:solidFill>
                <a:latin typeface="Times New Roman" panose="02020603050405020304" pitchFamily="18" charset="0"/>
                <a:cs typeface="Times New Roman" panose="02020603050405020304" pitchFamily="18" charset="0"/>
              </a:rPr>
              <a:t>Cộng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đồng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dân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cư</a:t>
            </a:r>
            <a:r>
              <a:rPr lang="en-US" sz="4000" b="1" dirty="0">
                <a:solidFill>
                  <a:srgbClr val="FF0000"/>
                </a:solidFill>
                <a:latin typeface="Times New Roman" panose="02020603050405020304" pitchFamily="18" charset="0"/>
                <a:cs typeface="Times New Roman" panose="02020603050405020304" pitchFamily="18" charset="0"/>
              </a:rPr>
              <a:t>?</a:t>
            </a:r>
          </a:p>
          <a:p>
            <a:pPr algn="ctr">
              <a:defRPr/>
            </a:pPr>
            <a:endParaRPr lang="en-US" sz="4000" b="1" dirty="0">
              <a:solidFill>
                <a:srgbClr val="FF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1B9DC7-2D0E-4404-AE49-694F9FDF2E63}"/>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38EA0606-9643-40BE-A5DA-C92339CDCCC6}"/>
              </a:ext>
            </a:extLst>
          </p:cNvPr>
          <p:cNvSpPr txBox="1"/>
          <p:nvPr/>
        </p:nvSpPr>
        <p:spPr>
          <a:xfrm>
            <a:off x="1033670" y="606295"/>
            <a:ext cx="1021742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TIẾT </a:t>
            </a:r>
            <a:r>
              <a:rPr lang="en-US" sz="3200" b="1" dirty="0">
                <a:solidFill>
                  <a:srgbClr val="002060"/>
                </a:solidFill>
                <a:latin typeface="Times New Roman" panose="02020603050405020304" pitchFamily="18" charset="0"/>
                <a:cs typeface="Times New Roman" panose="02020603050405020304" pitchFamily="18" charset="0"/>
              </a:rPr>
              <a:t>9, 10</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 BÀI 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XÂY DỰNG NẾP SỐNG VĂN HOÁ Ở CỘNG ĐỒNG DÂN CƯ</a:t>
            </a:r>
          </a:p>
        </p:txBody>
      </p:sp>
      <p:sp>
        <p:nvSpPr>
          <p:cNvPr id="5" name="TextBox 4">
            <a:extLst>
              <a:ext uri="{FF2B5EF4-FFF2-40B4-BE49-F238E27FC236}">
                <a16:creationId xmlns:a16="http://schemas.microsoft.com/office/drawing/2014/main" id="{434195D7-8F51-4A68-B89D-C2FC5FED34C9}"/>
              </a:ext>
            </a:extLst>
          </p:cNvPr>
          <p:cNvSpPr txBox="1"/>
          <p:nvPr/>
        </p:nvSpPr>
        <p:spPr>
          <a:xfrm>
            <a:off x="1764242" y="1838431"/>
            <a:ext cx="8663516" cy="378565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200" b="1" dirty="0">
                <a:solidFill>
                  <a:srgbClr val="FF0000"/>
                </a:solidFill>
                <a:latin typeface="Times New Roman" panose="02020603050405020304" pitchFamily="18" charset="0"/>
                <a:cs typeface="Times New Roman" panose="02020603050405020304" pitchFamily="18" charset="0"/>
              </a:rPr>
              <a:t>I./ ĐẶT VẤN ĐỀ</a:t>
            </a:r>
          </a:p>
          <a:p>
            <a:pPr algn="just"/>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Học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sinh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tư</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đọc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theo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nội</a:t>
            </a:r>
            <a:r>
              <a:rPr lang="en-US" sz="3200" b="1" dirty="0">
                <a:solidFill>
                  <a:srgbClr val="0000FF"/>
                </a:solidFill>
                <a:latin typeface="Times New Roman" panose="02020603050405020304" pitchFamily="18" charset="0"/>
                <a:cs typeface="Times New Roman" panose="02020603050405020304" pitchFamily="18" charset="0"/>
              </a:rPr>
              <a:t> dung </a:t>
            </a:r>
            <a:r>
              <a:rPr lang="en-US" sz="3200" b="1" dirty="0" err="1">
                <a:solidFill>
                  <a:srgbClr val="0000FF"/>
                </a:solidFill>
                <a:latin typeface="Times New Roman" panose="02020603050405020304" pitchFamily="18" charset="0"/>
                <a:cs typeface="Times New Roman" panose="02020603050405020304" pitchFamily="18" charset="0"/>
              </a:rPr>
              <a:t>sách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giáo</a:t>
            </a:r>
            <a:r>
              <a:rPr lang="en-US" sz="3200" b="1" dirty="0">
                <a:solidFill>
                  <a:srgbClr val="0000FF"/>
                </a:solidFill>
                <a:latin typeface="Times New Roman" panose="02020603050405020304" pitchFamily="18" charset="0"/>
                <a:cs typeface="Times New Roman" panose="02020603050405020304" pitchFamily="18" charset="0"/>
              </a:rPr>
              <a:t> khoa.</a:t>
            </a:r>
          </a:p>
          <a:p>
            <a:pPr algn="just"/>
            <a:r>
              <a:rPr lang="en-US" sz="3200" b="1" dirty="0">
                <a:solidFill>
                  <a:srgbClr val="FF0000"/>
                </a:solidFill>
                <a:latin typeface="Times New Roman" panose="02020603050405020304" pitchFamily="18" charset="0"/>
                <a:cs typeface="Times New Roman" panose="02020603050405020304" pitchFamily="18" charset="0"/>
              </a:rPr>
              <a:t>II./ NỘI DUNG BÀI HỌC</a:t>
            </a:r>
          </a:p>
          <a:p>
            <a:pPr algn="just"/>
            <a:r>
              <a:rPr lang="en-US" sz="3200" b="1" dirty="0">
                <a:solidFill>
                  <a:srgbClr val="002060"/>
                </a:solidFill>
                <a:latin typeface="Times New Roman" panose="02020603050405020304" pitchFamily="18" charset="0"/>
                <a:cs typeface="Times New Roman" panose="02020603050405020304" pitchFamily="18" charset="0"/>
              </a:rPr>
              <a:t>1. </a:t>
            </a:r>
            <a:r>
              <a:rPr lang="en-US" sz="3200" b="1" dirty="0" err="1">
                <a:solidFill>
                  <a:srgbClr val="002060"/>
                </a:solidFill>
                <a:latin typeface="Times New Roman" panose="02020603050405020304" pitchFamily="18" charset="0"/>
                <a:cs typeface="Times New Roman" panose="02020603050405020304" pitchFamily="18" charset="0"/>
              </a:rPr>
              <a:t>Khái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niệm</a:t>
            </a:r>
            <a:r>
              <a:rPr lang="en-US" sz="3200" b="1" dirty="0">
                <a:solidFill>
                  <a:srgbClr val="002060"/>
                </a:solidFill>
                <a:latin typeface="Times New Roman" panose="02020603050405020304" pitchFamily="18" charset="0"/>
                <a:cs typeface="Times New Roman" panose="02020603050405020304" pitchFamily="18" charset="0"/>
              </a:rPr>
              <a:t>:</a:t>
            </a:r>
          </a:p>
          <a:p>
            <a:pPr algn="just"/>
            <a:r>
              <a:rPr lang="en-US" sz="2800" b="1" dirty="0" err="1">
                <a:latin typeface="Times New Roman" panose="02020603050405020304" pitchFamily="18" charset="0"/>
                <a:cs typeface="Times New Roman" panose="02020603050405020304" pitchFamily="18" charset="0"/>
              </a:rPr>
              <a:t>Cộng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toàn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lãnh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thổ</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nhau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cùng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riêng</a:t>
            </a:r>
            <a:r>
              <a:rPr lang="en-US" sz="2800" b="1" dirty="0">
                <a:latin typeface="Times New Roman" panose="02020603050405020304" pitchFamily="18" charset="0"/>
                <a:cs typeface="Times New Roman" panose="02020603050405020304" pitchFamily="18" charset="0"/>
              </a:rPr>
              <a:t>.</a:t>
            </a:r>
            <a:r>
              <a:rPr lang="en-US" sz="2800" b="1" dirty="0">
                <a:solidFill>
                  <a:srgbClr val="002060"/>
                </a:solidFill>
                <a:latin typeface="Times New Roman" panose="02020603050405020304" pitchFamily="18" charset="0"/>
                <a:cs typeface="Times New Roman" panose="02020603050405020304" pitchFamily="18" charset="0"/>
              </a:rPr>
              <a:t> </a:t>
            </a:r>
          </a:p>
        </p:txBody>
      </p:sp>
      <p:pic>
        <p:nvPicPr>
          <p:cNvPr id="3" name="Picture 2">
            <a:extLst>
              <a:ext uri="{FF2B5EF4-FFF2-40B4-BE49-F238E27FC236}">
                <a16:creationId xmlns:a16="http://schemas.microsoft.com/office/drawing/2014/main" id="{8FD845B3-2728-4BF5-8E8F-93D53DA85301}"/>
              </a:ext>
            </a:extLst>
          </p:cNvPr>
          <p:cNvPicPr>
            <a:picLocks noChangeAspect="1"/>
          </p:cNvPicPr>
          <p:nvPr/>
        </p:nvPicPr>
        <p:blipFill>
          <a:blip r:embed="rId3"/>
          <a:stretch>
            <a:fillRect/>
          </a:stretch>
        </p:blipFill>
        <p:spPr>
          <a:xfrm>
            <a:off x="92766" y="88038"/>
            <a:ext cx="1070019" cy="10771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5437162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2223</Words>
  <Application>Microsoft Office PowerPoint</Application>
  <PresentationFormat>Widescreen</PresentationFormat>
  <Paragraphs>179</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Times New Roman</vt:lpstr>
      <vt:lpstr>Office Theme</vt:lpstr>
      <vt:lpstr>PowerPoint Presentation</vt:lpstr>
      <vt:lpstr>PowerPoint Presentation</vt:lpstr>
      <vt:lpstr>PowerPoint Presentation</vt:lpstr>
      <vt:lpstr>Học sinh đọc các thông tin sau:</vt:lpstr>
      <vt:lpstr>PowerPoint Presentation</vt:lpstr>
      <vt:lpstr>Học sinh trả lời các câu hỏi: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Lê  Trọng Tâm</dc:creator>
  <cp:lastModifiedBy>Lê  Trọng Tâm</cp:lastModifiedBy>
  <cp:revision>3</cp:revision>
  <dcterms:created xsi:type="dcterms:W3CDTF">2021-10-31T08:40:16Z</dcterms:created>
  <dcterms:modified xsi:type="dcterms:W3CDTF">2021-10-31T11:53:11Z</dcterms:modified>
</cp:coreProperties>
</file>