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</p:sldMasterIdLst>
  <p:sldIdLst>
    <p:sldId id="270" r:id="rId4"/>
    <p:sldId id="286" r:id="rId5"/>
    <p:sldId id="267" r:id="rId6"/>
    <p:sldId id="268" r:id="rId7"/>
    <p:sldId id="256" r:id="rId8"/>
    <p:sldId id="257" r:id="rId9"/>
    <p:sldId id="277" r:id="rId10"/>
    <p:sldId id="278" r:id="rId11"/>
    <p:sldId id="276" r:id="rId12"/>
    <p:sldId id="279" r:id="rId13"/>
    <p:sldId id="280" r:id="rId14"/>
    <p:sldId id="281" r:id="rId15"/>
    <p:sldId id="282" r:id="rId16"/>
    <p:sldId id="275" r:id="rId17"/>
    <p:sldId id="274" r:id="rId18"/>
    <p:sldId id="284" r:id="rId19"/>
    <p:sldId id="285" r:id="rId20"/>
    <p:sldId id="283" r:id="rId21"/>
    <p:sldId id="264" r:id="rId22"/>
    <p:sldId id="265" r:id="rId23"/>
    <p:sldId id="271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5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1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EFEB22-E4F7-49CE-A91F-78EB89F07220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B5F70DB-6B13-428E-BDBD-D9C7CB6B0F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2"/>
          <p:cNvSpPr>
            <a:spLocks noChangeArrowheads="1"/>
          </p:cNvSpPr>
          <p:nvPr/>
        </p:nvSpPr>
        <p:spPr bwMode="ltGray">
          <a:xfrm rot="5400000" flipH="1">
            <a:off x="-1940718" y="2191543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6429" y="607081"/>
            <a:ext cx="599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</a:t>
            </a:r>
            <a:r>
              <a:rPr lang="vi-V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ƯỜ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 THCS HUỲNH VĂN NGHỆ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6650" y="22860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TIN 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 9</a:t>
            </a:r>
            <a:endParaRPr lang="en-US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Mạng Internet nào tốt nhất hiện nay? Nên lắp cáp quang n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5987"/>
            <a:ext cx="3658015" cy="274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57" y="1749541"/>
            <a:ext cx="545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Nháy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bên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cửa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sổ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duyệt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293" y="153769"/>
            <a:ext cx="91200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trang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62" y="864399"/>
            <a:ext cx="894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97" y="1840894"/>
            <a:ext cx="447002" cy="4966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10776"/>
            <a:ext cx="2990850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934" y="3554415"/>
            <a:ext cx="4221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2: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Nhập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tên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cần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đánh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dấu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200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3: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Nháy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nút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Xong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16" y="2837187"/>
            <a:ext cx="4295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000" b="51111"/>
          <a:stretch/>
        </p:blipFill>
        <p:spPr>
          <a:xfrm>
            <a:off x="55418" y="563418"/>
            <a:ext cx="9088582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1081809"/>
            <a:ext cx="533400" cy="451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514600"/>
            <a:ext cx="5105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4038600"/>
            <a:ext cx="1219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93" y="0"/>
            <a:ext cx="91200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Hiển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trang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5830" b="40000"/>
          <a:stretch/>
        </p:blipFill>
        <p:spPr>
          <a:xfrm>
            <a:off x="1" y="722745"/>
            <a:ext cx="9143999" cy="6121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75" y="646331"/>
            <a:ext cx="1608107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819400"/>
            <a:ext cx="160810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3505200"/>
            <a:ext cx="419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93" y="152400"/>
            <a:ext cx="91200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dấu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834" b="76930"/>
          <a:stretch/>
        </p:blipFill>
        <p:spPr>
          <a:xfrm>
            <a:off x="627804" y="2667000"/>
            <a:ext cx="8001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24600" y="464820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" y="1143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, click </a:t>
            </a:r>
            <a:r>
              <a:rPr lang="en-US" sz="3200" b="1" dirty="0" err="1" smtClean="0"/>
              <a:t>chuột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tượng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mục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13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7848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Làm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thế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viết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tranh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video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máy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000" b="1" dirty="0"/>
          </a:p>
        </p:txBody>
      </p:sp>
      <p:pic>
        <p:nvPicPr>
          <p:cNvPr id="2050" name="Picture 2" descr="Facebook đang phát triển mạng internet thông qua vệ t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074" y="1219200"/>
            <a:ext cx="87315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web: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CTRl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S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nháy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video,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rồi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ổ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web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Gõ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tệp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Save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video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30480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8991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ổ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đĩa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Save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video: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1: Di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khung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video.</a:t>
            </a:r>
            <a:endParaRPr lang="en-US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Nháy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1501880" cy="46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1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web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148" y="2362200"/>
            <a:ext cx="8065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CTRl</a:t>
            </a:r>
            <a:r>
              <a:rPr lang="en-US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+ S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háy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vị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trí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video,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148" y="3657600"/>
            <a:ext cx="730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ổ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đĩa</a:t>
            </a:r>
            <a:r>
              <a:rPr lang="en-US" sz="3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thư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48" y="1471473"/>
            <a:ext cx="730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Gõ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tên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tệp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muốn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Save</a:t>
            </a:r>
            <a:endParaRPr lang="en-US" sz="3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634827"/>
            <a:ext cx="4343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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b, c, a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143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KHỞI </a:t>
            </a:r>
            <a:r>
              <a:rPr lang="en-US" sz="5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ĐỘNG</a:t>
            </a:r>
          </a:p>
        </p:txBody>
      </p:sp>
      <p:pic>
        <p:nvPicPr>
          <p:cNvPr id="1026" name="Picture 2" descr="Công ty TNHH Đầu tư và Phát triển Công nghệ cao ITD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5" y="2438400"/>
            <a:ext cx="5367506" cy="33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496" y="307450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252870"/>
            <a:ext cx="795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ổ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đĩa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thư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272210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Nhấn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Save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572000"/>
            <a:ext cx="4876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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c, b, a 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21" y="39755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70180"/>
            <a:ext cx="8382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Khởi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duyệt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web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Cốc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Gõ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web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teen360.muctim.com.vn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dấu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Báo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mực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tím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Nhấp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bất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kì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thích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lưu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vừa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85" y="304799"/>
            <a:ext cx="906690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vi-VN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ƯỚ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DẪN VỀ NHÀ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2" descr="book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30" y="3673402"/>
            <a:ext cx="2818407" cy="22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9612" y="1239049"/>
            <a:ext cx="875597" cy="875597"/>
            <a:chOff x="879612" y="1239049"/>
            <a:chExt cx="875597" cy="875597"/>
          </a:xfrm>
        </p:grpSpPr>
        <p:sp>
          <p:nvSpPr>
            <p:cNvPr id="15" name="Oval 14"/>
            <p:cNvSpPr/>
            <p:nvPr/>
          </p:nvSpPr>
          <p:spPr>
            <a:xfrm>
              <a:off x="879612" y="1239049"/>
              <a:ext cx="875597" cy="87559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5300" y="1471630"/>
              <a:ext cx="627464" cy="41043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667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08046" y="2173522"/>
            <a:ext cx="875597" cy="875597"/>
            <a:chOff x="1914087" y="2090501"/>
            <a:chExt cx="875597" cy="875597"/>
          </a:xfrm>
        </p:grpSpPr>
        <p:sp>
          <p:nvSpPr>
            <p:cNvPr id="17" name="Oval 16"/>
            <p:cNvSpPr/>
            <p:nvPr/>
          </p:nvSpPr>
          <p:spPr>
            <a:xfrm>
              <a:off x="1914087" y="2090501"/>
              <a:ext cx="875597" cy="8755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38153" y="2323084"/>
              <a:ext cx="627464" cy="41043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667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45241" y="3235604"/>
            <a:ext cx="875597" cy="875597"/>
            <a:chOff x="1832369" y="3335289"/>
            <a:chExt cx="875597" cy="875597"/>
          </a:xfrm>
        </p:grpSpPr>
        <p:sp>
          <p:nvSpPr>
            <p:cNvPr id="14" name="Oval 13"/>
            <p:cNvSpPr/>
            <p:nvPr/>
          </p:nvSpPr>
          <p:spPr>
            <a:xfrm>
              <a:off x="1832369" y="3335289"/>
              <a:ext cx="875597" cy="87559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8153" y="3567869"/>
              <a:ext cx="627464" cy="41043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667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0897" y="1317268"/>
            <a:ext cx="686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dung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0958" y="3157094"/>
            <a:ext cx="686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Chuẩn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dung,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1983" y="2349710"/>
            <a:ext cx="686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đã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vi-V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ướ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ng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dẫn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954" y="556592"/>
            <a:ext cx="76170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99629"/>
              </p:ext>
            </p:extLst>
          </p:nvPr>
        </p:nvGraphicFramePr>
        <p:xfrm>
          <a:off x="235298" y="1447800"/>
          <a:ext cx="417515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CỘT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endParaRPr lang="en-US" sz="2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Loại văn bản tích hợp nhiều dạng dữ liệu khác nhau và các siêu liên kết được gọi là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Tập hợp nhiều địa chỉ của một trang web liên quan có một địa chỉ truy cập chung được gọi là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Phần mềm dùng để truy cập các trang web gọi là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02435"/>
              </p:ext>
            </p:extLst>
          </p:nvPr>
        </p:nvGraphicFramePr>
        <p:xfrm>
          <a:off x="5383002" y="1851783"/>
          <a:ext cx="3532398" cy="355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CỘT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B</a:t>
                      </a:r>
                      <a:endParaRPr lang="en-US" sz="2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Trình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duyệt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web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b. </a:t>
                      </a: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Siêu văn bản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8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  c. </a:t>
                      </a:r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Website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4379976" y="2679192"/>
            <a:ext cx="1716024" cy="1075944"/>
          </a:xfrm>
          <a:custGeom>
            <a:avLst/>
            <a:gdLst>
              <a:gd name="connsiteX0" fmla="*/ 0 w 1618488"/>
              <a:gd name="connsiteY0" fmla="*/ 0 h 1060704"/>
              <a:gd name="connsiteX1" fmla="*/ 1618488 w 1618488"/>
              <a:gd name="connsiteY1" fmla="*/ 1060704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8488" h="1060704">
                <a:moveTo>
                  <a:pt x="0" y="0"/>
                </a:moveTo>
                <a:cubicBezTo>
                  <a:pt x="640080" y="374142"/>
                  <a:pt x="1280160" y="748284"/>
                  <a:pt x="1618488" y="1060704"/>
                </a:cubicBezTo>
              </a:path>
            </a:pathLst>
          </a:cu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91000" y="4195572"/>
            <a:ext cx="1524000" cy="681228"/>
          </a:xfrm>
          <a:custGeom>
            <a:avLst/>
            <a:gdLst>
              <a:gd name="connsiteX0" fmla="*/ 0 w 1618488"/>
              <a:gd name="connsiteY0" fmla="*/ 0 h 1060704"/>
              <a:gd name="connsiteX1" fmla="*/ 1618488 w 1618488"/>
              <a:gd name="connsiteY1" fmla="*/ 1060704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8488" h="1060704">
                <a:moveTo>
                  <a:pt x="0" y="0"/>
                </a:moveTo>
                <a:cubicBezTo>
                  <a:pt x="640080" y="374142"/>
                  <a:pt x="1280160" y="748284"/>
                  <a:pt x="1618488" y="1060704"/>
                </a:cubicBezTo>
              </a:path>
            </a:pathLst>
          </a:cu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4358839" y="3217164"/>
            <a:ext cx="1685544" cy="2878836"/>
          </a:xfrm>
          <a:custGeom>
            <a:avLst/>
            <a:gdLst>
              <a:gd name="connsiteX0" fmla="*/ 0 w 1618488"/>
              <a:gd name="connsiteY0" fmla="*/ 0 h 1060704"/>
              <a:gd name="connsiteX1" fmla="*/ 1618488 w 1618488"/>
              <a:gd name="connsiteY1" fmla="*/ 1060704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8488" h="1060704">
                <a:moveTo>
                  <a:pt x="0" y="0"/>
                </a:moveTo>
                <a:cubicBezTo>
                  <a:pt x="640080" y="374142"/>
                  <a:pt x="1280160" y="748284"/>
                  <a:pt x="1618488" y="1060704"/>
                </a:cubicBezTo>
              </a:path>
            </a:pathLst>
          </a:cu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12" y="804672"/>
            <a:ext cx="862888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duyệt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web?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4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A.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Internet Explorer</a:t>
            </a:r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" y="3048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B.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Google Chrome</a:t>
            </a:r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" y="39725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C. </a:t>
            </a:r>
            <a:r>
              <a:rPr lang="vi-VN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Cốc cốc</a:t>
            </a:r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" y="487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D.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Window Explorer</a:t>
            </a:r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1394602" y="3489325"/>
            <a:ext cx="5410200" cy="5492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web.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gray">
          <a:xfrm>
            <a:off x="1394602" y="2574924"/>
            <a:ext cx="7696200" cy="5492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Khởi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màn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Calibri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duyệt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gray">
          <a:xfrm>
            <a:off x="1394602" y="5434061"/>
            <a:ext cx="5410200" cy="5492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Lưu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, video.</a:t>
            </a:r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gray">
          <a:xfrm>
            <a:off x="1394602" y="4443461"/>
            <a:ext cx="4267200" cy="5492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Đánh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Calibri" pitchFamily="34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6565" y="13511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hành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1: </a:t>
            </a:r>
          </a:p>
          <a:p>
            <a:pPr algn="ctr"/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SỬ DỤNG TRÌNH DUYỆT ĐỂ TRUY CẬP WEB</a:t>
            </a:r>
            <a:endParaRPr lang="en-US" sz="3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0" y="45720"/>
            <a:ext cx="8604001" cy="400110"/>
            <a:chOff x="0" y="-50566"/>
            <a:chExt cx="8900685" cy="678341"/>
          </a:xfrm>
        </p:grpSpPr>
        <p:sp>
          <p:nvSpPr>
            <p:cNvPr id="47" name="Rounded Rectangle 46"/>
            <p:cNvSpPr/>
            <p:nvPr/>
          </p:nvSpPr>
          <p:spPr>
            <a:xfrm>
              <a:off x="0" y="21336"/>
              <a:ext cx="1538391" cy="512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0085" y="-50566"/>
              <a:ext cx="8610600" cy="678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Tuần</a:t>
              </a:r>
              <a:r>
                <a:rPr lang="en-US" sz="2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 4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793" y="653015"/>
            <a:ext cx="9144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CHỦ ĐỀ: KHAI THÁC THÔNG TIN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TRÊN INTERNET</a:t>
            </a:r>
            <a:endParaRPr lang="en-US" sz="3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/>
      <p:bldP spid="27" grpId="0" animBg="1" autoUpdateAnimBg="0"/>
      <p:bldP spid="2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boar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57160"/>
            <a:ext cx="4763655" cy="2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9236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1: </a:t>
            </a:r>
            <a:r>
              <a:rPr lang="en-US" sz="27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hởi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hiểu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màn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trình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duyệt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Cốc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Cốc</a:t>
            </a:r>
            <a:endParaRPr lang="en-US" sz="27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379" y="1717357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Khởi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động</a:t>
            </a:r>
            <a:endParaRPr lang="en-US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4" y="2286000"/>
            <a:ext cx="379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Nháy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đúp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biểu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màn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nền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40" y="5351621"/>
            <a:ext cx="9132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Start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All Program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 </a:t>
            </a:r>
            <a:r>
              <a:rPr lang="en-US" sz="2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Cốc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Cốc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17078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khởi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duyệt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web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Cốc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Cốc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83" y="4116053"/>
            <a:ext cx="1053915" cy="9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7670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hành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1: </a:t>
            </a:r>
          </a:p>
          <a:p>
            <a:pPr algn="ctr"/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SỬ DỤNG TRÌNH DUYỆT ĐỂ TRUY CẬP WEB</a:t>
            </a:r>
            <a:endParaRPr lang="en-US" sz="3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" y="1828800"/>
            <a:ext cx="9125527" cy="4895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81200"/>
            <a:ext cx="685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Nút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khiển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" y="1066800"/>
            <a:ext cx="304800" cy="9144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1752600"/>
            <a:ext cx="3048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74583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Nút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mới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56873" y="1470664"/>
            <a:ext cx="237836" cy="4320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0100" y="2038927"/>
            <a:ext cx="800100" cy="2470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8" idx="2"/>
            <a:endCxn id="13" idx="3"/>
          </p:cNvCxnSpPr>
          <p:nvPr/>
        </p:nvCxnSpPr>
        <p:spPr>
          <a:xfrm rot="5400000">
            <a:off x="3063449" y="-403652"/>
            <a:ext cx="1102867" cy="402936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3527" y="228600"/>
            <a:ext cx="215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Dòng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địa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2010063"/>
            <a:ext cx="137160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05965" y="45825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Thanh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đánh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1268732"/>
            <a:ext cx="0" cy="7784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3" grpId="0" animBg="1"/>
      <p:bldP spid="18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45" y="152400"/>
            <a:ext cx="236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sát</a:t>
            </a:r>
            <a:endParaRPr lang="en-US" sz="3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79" y="3505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Nháy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chuyển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ngay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53" y="4874699"/>
            <a:ext cx="882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Nháy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nút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chuột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tab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liên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mới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453" y="1041856"/>
            <a:ext cx="8686800" cy="2082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trang</a:t>
            </a:r>
            <a:r>
              <a:rPr lang="en-US" sz="3200" dirty="0" smtClean="0">
                <a:solidFill>
                  <a:schemeClr val="tx1"/>
                </a:solidFill>
              </a:rPr>
              <a:t> web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hành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siêu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kết</a:t>
            </a:r>
            <a:r>
              <a:rPr lang="en-US" sz="3200" dirty="0" smtClean="0">
                <a:solidFill>
                  <a:schemeClr val="tx1"/>
                </a:solidFill>
              </a:rPr>
              <a:t> hay </a:t>
            </a:r>
            <a:r>
              <a:rPr lang="en-US" sz="3200" dirty="0" err="1" smtClean="0">
                <a:solidFill>
                  <a:schemeClr val="tx1"/>
                </a:solidFill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khi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trang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nếu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siêu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041856"/>
            <a:ext cx="6477000" cy="2082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kết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57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312" y="990600"/>
            <a:ext cx="872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Truy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cập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web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gõ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tương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ứng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ô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chỉ</a:t>
            </a:r>
            <a:endParaRPr lang="en-US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" y="238780"/>
            <a:ext cx="91440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tin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web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7" y="2287011"/>
            <a:ext cx="8872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Ví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truy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cập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web thieunien.vn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Mở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duyệt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web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2: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Nhập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chỉ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trang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web “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thieunien.vn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ô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chỉ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Ấn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phím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Enter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1756</TotalTime>
  <Words>886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Slipstream</vt:lpstr>
      <vt:lpstr>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157</cp:revision>
  <dcterms:created xsi:type="dcterms:W3CDTF">2021-08-19T03:30:48Z</dcterms:created>
  <dcterms:modified xsi:type="dcterms:W3CDTF">2021-09-27T02:31:29Z</dcterms:modified>
</cp:coreProperties>
</file>