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9" r:id="rId6"/>
    <p:sldId id="260" r:id="rId7"/>
    <p:sldId id="261" r:id="rId8"/>
    <p:sldId id="257" r:id="rId9"/>
    <p:sldId id="258" r:id="rId10"/>
    <p:sldId id="262" r:id="rId11"/>
    <p:sldId id="263" r:id="rId12"/>
    <p:sldId id="265" r:id="rId13"/>
    <p:sldId id="266" r:id="rId14"/>
    <p:sldId id="280" r:id="rId15"/>
    <p:sldId id="264" r:id="rId16"/>
    <p:sldId id="270" r:id="rId17"/>
    <p:sldId id="271" r:id="rId18"/>
    <p:sldId id="272" r:id="rId19"/>
    <p:sldId id="273" r:id="rId20"/>
    <p:sldId id="268" r:id="rId21"/>
    <p:sldId id="275" r:id="rId22"/>
    <p:sldId id="276" r:id="rId23"/>
    <p:sldId id="277" r:id="rId24"/>
    <p:sldId id="269" r:id="rId25"/>
    <p:sldId id="27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CC"/>
    <a:srgbClr val="5B9BD5"/>
    <a:srgbClr val="3FE19B"/>
    <a:srgbClr val="67EF21"/>
    <a:srgbClr val="FF9518"/>
    <a:srgbClr val="DB7628"/>
    <a:srgbClr val="E7A830"/>
    <a:srgbClr val="E4A631"/>
    <a:srgbClr val="4285F4"/>
    <a:srgbClr val="0F9D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-64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D0CDF2-9B16-4130-A32E-0D3C4B51F1F5}" type="doc">
      <dgm:prSet loTypeId="urn:microsoft.com/office/officeart/2005/8/layout/vList3" loCatId="list" qsTypeId="urn:microsoft.com/office/officeart/2005/8/quickstyle/simple1" qsCatId="simple" csTypeId="urn:microsoft.com/office/officeart/2005/8/colors/colorful4" csCatId="colorful" phldr="1"/>
      <dgm:spPr/>
    </dgm:pt>
    <dgm:pt modelId="{C5BF9CCE-95EA-4222-ADEA-B89B552EECD3}">
      <dgm:prSet phldrT="[Tex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en-US" sz="3000" dirty="0" err="1">
              <a:latin typeface="Arial" panose="020B0604020202020204" pitchFamily="34" charset="0"/>
              <a:cs typeface="Arial" panose="020B0604020202020204" pitchFamily="34" charset="0"/>
            </a:rPr>
            <a:t>Tìm</a:t>
          </a:r>
          <a:r>
            <a:rPr lang="en-US" sz="3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dirty="0" err="1">
              <a:latin typeface="Arial" panose="020B0604020202020204" pitchFamily="34" charset="0"/>
              <a:cs typeface="Arial" panose="020B0604020202020204" pitchFamily="34" charset="0"/>
            </a:rPr>
            <a:t>kiếm</a:t>
          </a:r>
          <a:r>
            <a:rPr lang="en-US" sz="3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dirty="0" err="1">
              <a:latin typeface="Arial" panose="020B0604020202020204" pitchFamily="34" charset="0"/>
              <a:cs typeface="Arial" panose="020B0604020202020204" pitchFamily="34" charset="0"/>
            </a:rPr>
            <a:t>thông</a:t>
          </a:r>
          <a:r>
            <a:rPr lang="en-US" sz="3000" dirty="0">
              <a:latin typeface="Arial" panose="020B0604020202020204" pitchFamily="34" charset="0"/>
              <a:cs typeface="Arial" panose="020B0604020202020204" pitchFamily="34" charset="0"/>
            </a:rPr>
            <a:t> tin </a:t>
          </a:r>
          <a:r>
            <a:rPr lang="en-US" sz="3000" dirty="0" err="1">
              <a:latin typeface="Arial" panose="020B0604020202020204" pitchFamily="34" charset="0"/>
              <a:cs typeface="Arial" panose="020B0604020202020204" pitchFamily="34" charset="0"/>
            </a:rPr>
            <a:t>trên</a:t>
          </a:r>
          <a:r>
            <a:rPr lang="en-US" sz="3000" dirty="0">
              <a:latin typeface="Arial" panose="020B0604020202020204" pitchFamily="34" charset="0"/>
              <a:cs typeface="Arial" panose="020B0604020202020204" pitchFamily="34" charset="0"/>
            </a:rPr>
            <a:t> Web</a:t>
          </a:r>
        </a:p>
      </dgm:t>
    </dgm:pt>
    <dgm:pt modelId="{A06286EE-B97F-494E-9C6D-B0DFE9612FC1}" type="parTrans" cxnId="{F5535555-B1F4-46E4-95BF-F3FAA2A81EEB}">
      <dgm:prSet/>
      <dgm:spPr/>
      <dgm:t>
        <a:bodyPr/>
        <a:lstStyle/>
        <a:p>
          <a:endParaRPr lang="en-US"/>
        </a:p>
      </dgm:t>
    </dgm:pt>
    <dgm:pt modelId="{BE7D9421-7A5B-4963-9A25-5CFB30D587BB}" type="sibTrans" cxnId="{F5535555-B1F4-46E4-95BF-F3FAA2A81EEB}">
      <dgm:prSet/>
      <dgm:spPr/>
      <dgm:t>
        <a:bodyPr/>
        <a:lstStyle/>
        <a:p>
          <a:endParaRPr lang="en-US"/>
        </a:p>
      </dgm:t>
    </dgm:pt>
    <dgm:pt modelId="{1DAF9100-05B8-4527-A004-4BFA43EE64E0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en-US" sz="3000" dirty="0" err="1">
              <a:latin typeface="Arial" panose="020B0604020202020204" pitchFamily="34" charset="0"/>
              <a:cs typeface="Arial" panose="020B0604020202020204" pitchFamily="34" charset="0"/>
            </a:rPr>
            <a:t>Tìm</a:t>
          </a:r>
          <a:r>
            <a:rPr lang="en-US" sz="3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dirty="0" err="1">
              <a:latin typeface="Arial" panose="020B0604020202020204" pitchFamily="34" charset="0"/>
              <a:cs typeface="Arial" panose="020B0604020202020204" pitchFamily="34" charset="0"/>
            </a:rPr>
            <a:t>hiểu</a:t>
          </a:r>
          <a:r>
            <a:rPr lang="en-US" sz="3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dirty="0" err="1">
              <a:latin typeface="Arial" panose="020B0604020202020204" pitchFamily="34" charset="0"/>
              <a:cs typeface="Arial" panose="020B0604020202020204" pitchFamily="34" charset="0"/>
            </a:rPr>
            <a:t>cách</a:t>
          </a:r>
          <a:r>
            <a:rPr lang="en-US" sz="3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dirty="0" err="1">
              <a:latin typeface="Arial" panose="020B0604020202020204" pitchFamily="34" charset="0"/>
              <a:cs typeface="Arial" panose="020B0604020202020204" pitchFamily="34" charset="0"/>
            </a:rPr>
            <a:t>sử</a:t>
          </a:r>
          <a:r>
            <a:rPr lang="en-US" sz="3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dirty="0" err="1">
              <a:latin typeface="Arial" panose="020B0604020202020204" pitchFamily="34" charset="0"/>
              <a:cs typeface="Arial" panose="020B0604020202020204" pitchFamily="34" charset="0"/>
            </a:rPr>
            <a:t>dụng</a:t>
          </a:r>
          <a:r>
            <a:rPr lang="en-US" sz="3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dirty="0" err="1">
              <a:latin typeface="Arial" panose="020B0604020202020204" pitchFamily="34" charset="0"/>
              <a:cs typeface="Arial" panose="020B0604020202020204" pitchFamily="34" charset="0"/>
            </a:rPr>
            <a:t>từ</a:t>
          </a:r>
          <a:r>
            <a:rPr lang="en-US" sz="3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dirty="0" err="1">
              <a:latin typeface="Arial" panose="020B0604020202020204" pitchFamily="34" charset="0"/>
              <a:cs typeface="Arial" panose="020B0604020202020204" pitchFamily="34" charset="0"/>
            </a:rPr>
            <a:t>khóa</a:t>
          </a:r>
          <a:r>
            <a:rPr lang="en-US" sz="3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dirty="0" err="1">
              <a:latin typeface="Arial" panose="020B0604020202020204" pitchFamily="34" charset="0"/>
              <a:cs typeface="Arial" panose="020B0604020202020204" pitchFamily="34" charset="0"/>
            </a:rPr>
            <a:t>để</a:t>
          </a:r>
          <a:r>
            <a:rPr lang="en-US" sz="3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dirty="0" err="1">
              <a:latin typeface="Arial" panose="020B0604020202020204" pitchFamily="34" charset="0"/>
              <a:cs typeface="Arial" panose="020B0604020202020204" pitchFamily="34" charset="0"/>
            </a:rPr>
            <a:t>tìm</a:t>
          </a:r>
          <a:r>
            <a:rPr lang="en-US" sz="3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dirty="0" err="1">
              <a:latin typeface="Arial" panose="020B0604020202020204" pitchFamily="34" charset="0"/>
              <a:cs typeface="Arial" panose="020B0604020202020204" pitchFamily="34" charset="0"/>
            </a:rPr>
            <a:t>kiếm</a:t>
          </a:r>
          <a:r>
            <a:rPr lang="en-US" sz="3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dirty="0" err="1">
              <a:latin typeface="Arial" panose="020B0604020202020204" pitchFamily="34" charset="0"/>
              <a:cs typeface="Arial" panose="020B0604020202020204" pitchFamily="34" charset="0"/>
            </a:rPr>
            <a:t>thông</a:t>
          </a:r>
          <a:r>
            <a:rPr lang="en-US" sz="3000" dirty="0">
              <a:latin typeface="Arial" panose="020B0604020202020204" pitchFamily="34" charset="0"/>
              <a:cs typeface="Arial" panose="020B0604020202020204" pitchFamily="34" charset="0"/>
            </a:rPr>
            <a:t> tin</a:t>
          </a:r>
        </a:p>
      </dgm:t>
    </dgm:pt>
    <dgm:pt modelId="{1FA2A3B3-D77E-4AEA-9A06-53E85ECB343A}" type="parTrans" cxnId="{9A849FC3-4B6C-4AB8-92CA-C68F692D94BA}">
      <dgm:prSet/>
      <dgm:spPr/>
      <dgm:t>
        <a:bodyPr/>
        <a:lstStyle/>
        <a:p>
          <a:endParaRPr lang="en-US"/>
        </a:p>
      </dgm:t>
    </dgm:pt>
    <dgm:pt modelId="{DEDF1FFF-B3F0-47ED-83DF-8C82A0733D5B}" type="sibTrans" cxnId="{9A849FC3-4B6C-4AB8-92CA-C68F692D94BA}">
      <dgm:prSet/>
      <dgm:spPr/>
      <dgm:t>
        <a:bodyPr/>
        <a:lstStyle/>
        <a:p>
          <a:endParaRPr lang="en-US"/>
        </a:p>
      </dgm:t>
    </dgm:pt>
    <dgm:pt modelId="{B03B3B1E-33A0-4E7A-AE34-ED0759858106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en-US" sz="3000" err="1">
              <a:latin typeface="Arial" panose="020B0604020202020204" pitchFamily="34" charset="0"/>
              <a:cs typeface="Arial" panose="020B0604020202020204" pitchFamily="34" charset="0"/>
            </a:rPr>
            <a:t>Tìm</a:t>
          </a:r>
          <a:r>
            <a:rPr lang="en-US" sz="300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err="1">
              <a:latin typeface="Arial" panose="020B0604020202020204" pitchFamily="34" charset="0"/>
              <a:cs typeface="Arial" panose="020B0604020202020204" pitchFamily="34" charset="0"/>
            </a:rPr>
            <a:t>kiếm</a:t>
          </a:r>
          <a:r>
            <a:rPr lang="en-US" sz="300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err="1">
              <a:latin typeface="Arial" panose="020B0604020202020204" pitchFamily="34" charset="0"/>
              <a:cs typeface="Arial" panose="020B0604020202020204" pitchFamily="34" charset="0"/>
            </a:rPr>
            <a:t>hình</a:t>
          </a:r>
          <a:r>
            <a:rPr lang="en-US" sz="300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err="1">
              <a:latin typeface="Arial" panose="020B0604020202020204" pitchFamily="34" charset="0"/>
              <a:cs typeface="Arial" panose="020B0604020202020204" pitchFamily="34" charset="0"/>
            </a:rPr>
            <a:t>ảnh</a:t>
          </a:r>
          <a:r>
            <a:rPr lang="en-US" sz="3000">
              <a:latin typeface="Arial" panose="020B0604020202020204" pitchFamily="34" charset="0"/>
              <a:cs typeface="Arial" panose="020B0604020202020204" pitchFamily="34" charset="0"/>
            </a:rPr>
            <a:t>, video</a:t>
          </a:r>
        </a:p>
      </dgm:t>
    </dgm:pt>
    <dgm:pt modelId="{8FD39CD7-09B3-4750-A432-F70E76F3338E}" type="parTrans" cxnId="{353E38B8-00AC-4A5F-B1A6-20DAF05D3EC7}">
      <dgm:prSet/>
      <dgm:spPr/>
      <dgm:t>
        <a:bodyPr/>
        <a:lstStyle/>
        <a:p>
          <a:endParaRPr lang="en-US"/>
        </a:p>
      </dgm:t>
    </dgm:pt>
    <dgm:pt modelId="{8E207F73-C36D-4A7B-BF05-3A204A713B8B}" type="sibTrans" cxnId="{353E38B8-00AC-4A5F-B1A6-20DAF05D3EC7}">
      <dgm:prSet/>
      <dgm:spPr/>
      <dgm:t>
        <a:bodyPr/>
        <a:lstStyle/>
        <a:p>
          <a:endParaRPr lang="en-US"/>
        </a:p>
      </dgm:t>
    </dgm:pt>
    <dgm:pt modelId="{53F7C6E0-4DED-4926-A676-CFCA0EAFB453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en-US" sz="3000" dirty="0" err="1">
              <a:latin typeface="Arial" panose="020B0604020202020204" pitchFamily="34" charset="0"/>
              <a:cs typeface="Arial" panose="020B0604020202020204" pitchFamily="34" charset="0"/>
            </a:rPr>
            <a:t>Tìm</a:t>
          </a:r>
          <a:r>
            <a:rPr lang="en-US" sz="3000" dirty="0">
              <a:latin typeface="Arial" panose="020B0604020202020204" pitchFamily="34" charset="0"/>
              <a:cs typeface="Arial" panose="020B0604020202020204" pitchFamily="34" charset="0"/>
            </a:rPr>
            <a:t> video </a:t>
          </a:r>
          <a:r>
            <a:rPr lang="en-US" sz="3000" dirty="0" err="1">
              <a:latin typeface="Arial" panose="020B0604020202020204" pitchFamily="34" charset="0"/>
              <a:cs typeface="Arial" panose="020B0604020202020204" pitchFamily="34" charset="0"/>
            </a:rPr>
            <a:t>thông</a:t>
          </a:r>
          <a:r>
            <a:rPr lang="en-US" sz="3000" dirty="0">
              <a:latin typeface="Arial" panose="020B0604020202020204" pitchFamily="34" charset="0"/>
              <a:cs typeface="Arial" panose="020B0604020202020204" pitchFamily="34" charset="0"/>
            </a:rPr>
            <a:t> qua </a:t>
          </a:r>
          <a:r>
            <a:rPr lang="en-US" sz="3000" dirty="0" err="1">
              <a:latin typeface="Arial" panose="020B0604020202020204" pitchFamily="34" charset="0"/>
              <a:cs typeface="Arial" panose="020B0604020202020204" pitchFamily="34" charset="0"/>
            </a:rPr>
            <a:t>trang</a:t>
          </a:r>
          <a:r>
            <a:rPr lang="en-US" sz="3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dirty="0" err="1">
              <a:latin typeface="Arial" panose="020B0604020202020204" pitchFamily="34" charset="0"/>
              <a:cs typeface="Arial" panose="020B0604020202020204" pitchFamily="34" charset="0"/>
            </a:rPr>
            <a:t>youtube</a:t>
          </a:r>
          <a:endParaRPr lang="en-US" sz="3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612494-99EB-4C20-852B-A13F90FE7B71}" type="parTrans" cxnId="{3684155E-BFAD-4005-804F-144E61FA3A64}">
      <dgm:prSet/>
      <dgm:spPr/>
      <dgm:t>
        <a:bodyPr/>
        <a:lstStyle/>
        <a:p>
          <a:endParaRPr lang="en-US"/>
        </a:p>
      </dgm:t>
    </dgm:pt>
    <dgm:pt modelId="{BE759879-4B68-4AC5-A0CA-175B782F3FC3}" type="sibTrans" cxnId="{3684155E-BFAD-4005-804F-144E61FA3A64}">
      <dgm:prSet/>
      <dgm:spPr/>
      <dgm:t>
        <a:bodyPr/>
        <a:lstStyle/>
        <a:p>
          <a:endParaRPr lang="en-US"/>
        </a:p>
      </dgm:t>
    </dgm:pt>
    <dgm:pt modelId="{72AD6A82-EA80-4561-8E4C-1ECF1E8A9273}" type="pres">
      <dgm:prSet presAssocID="{7BD0CDF2-9B16-4130-A32E-0D3C4B51F1F5}" presName="linearFlow" presStyleCnt="0">
        <dgm:presLayoutVars>
          <dgm:dir/>
          <dgm:resizeHandles val="exact"/>
        </dgm:presLayoutVars>
      </dgm:prSet>
      <dgm:spPr/>
    </dgm:pt>
    <dgm:pt modelId="{508122FC-462A-4380-8332-148D9C067096}" type="pres">
      <dgm:prSet presAssocID="{C5BF9CCE-95EA-4222-ADEA-B89B552EECD3}" presName="composite" presStyleCnt="0"/>
      <dgm:spPr/>
    </dgm:pt>
    <dgm:pt modelId="{AD40F4E3-3ADF-4E9D-BD12-29F24F7DF0B9}" type="pres">
      <dgm:prSet presAssocID="{C5BF9CCE-95EA-4222-ADEA-B89B552EECD3}" presName="imgShp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9DD0098C-DFC5-4BD6-B904-5993E66952FB}" type="pres">
      <dgm:prSet presAssocID="{C5BF9CCE-95EA-4222-ADEA-B89B552EECD3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134251-6C98-43A0-B7C8-9BD4DAF2D5D8}" type="pres">
      <dgm:prSet presAssocID="{BE7D9421-7A5B-4963-9A25-5CFB30D587BB}" presName="spacing" presStyleCnt="0"/>
      <dgm:spPr/>
    </dgm:pt>
    <dgm:pt modelId="{A3EC29DE-FB18-45F6-B8B8-260C1B2C4F29}" type="pres">
      <dgm:prSet presAssocID="{1DAF9100-05B8-4527-A004-4BFA43EE64E0}" presName="composite" presStyleCnt="0"/>
      <dgm:spPr/>
    </dgm:pt>
    <dgm:pt modelId="{3408DB84-A108-4640-AA94-510EA54EBCBE}" type="pres">
      <dgm:prSet presAssocID="{1DAF9100-05B8-4527-A004-4BFA43EE64E0}" presName="imgShp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4C84005-5BDE-4A56-A862-6CEC3CB383B1}" type="pres">
      <dgm:prSet presAssocID="{1DAF9100-05B8-4527-A004-4BFA43EE64E0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39E8D7-DA69-4832-B042-7E0CCC8B71F9}" type="pres">
      <dgm:prSet presAssocID="{DEDF1FFF-B3F0-47ED-83DF-8C82A0733D5B}" presName="spacing" presStyleCnt="0"/>
      <dgm:spPr/>
    </dgm:pt>
    <dgm:pt modelId="{F973F8ED-78D2-4BBD-943C-D1343496D03F}" type="pres">
      <dgm:prSet presAssocID="{B03B3B1E-33A0-4E7A-AE34-ED0759858106}" presName="composite" presStyleCnt="0"/>
      <dgm:spPr/>
    </dgm:pt>
    <dgm:pt modelId="{DCCE2942-998B-413F-84A8-18AA2D96E387}" type="pres">
      <dgm:prSet presAssocID="{B03B3B1E-33A0-4E7A-AE34-ED0759858106}" presName="imgShp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D0D53E9-052C-44A9-9207-322DD9F4342E}" type="pres">
      <dgm:prSet presAssocID="{B03B3B1E-33A0-4E7A-AE34-ED0759858106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AF8414-387F-4527-A97B-F0F436B139CA}" type="pres">
      <dgm:prSet presAssocID="{8E207F73-C36D-4A7B-BF05-3A204A713B8B}" presName="spacing" presStyleCnt="0"/>
      <dgm:spPr/>
    </dgm:pt>
    <dgm:pt modelId="{E8C0C5C2-8A0B-498A-B9C6-2B191A6A9CBE}" type="pres">
      <dgm:prSet presAssocID="{53F7C6E0-4DED-4926-A676-CFCA0EAFB453}" presName="composite" presStyleCnt="0"/>
      <dgm:spPr/>
    </dgm:pt>
    <dgm:pt modelId="{58E5481F-970B-4099-9E6F-577AE37A1330}" type="pres">
      <dgm:prSet presAssocID="{53F7C6E0-4DED-4926-A676-CFCA0EAFB453}" presName="imgShp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51D704F-9130-4953-A0E5-46D99387D3E8}" type="pres">
      <dgm:prSet presAssocID="{53F7C6E0-4DED-4926-A676-CFCA0EAFB453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CDF2966-8594-4508-A902-50DA5E7496F3}" type="presOf" srcId="{53F7C6E0-4DED-4926-A676-CFCA0EAFB453}" destId="{451D704F-9130-4953-A0E5-46D99387D3E8}" srcOrd="0" destOrd="0" presId="urn:microsoft.com/office/officeart/2005/8/layout/vList3"/>
    <dgm:cxn modelId="{DB062355-A4E4-4537-8018-7086C2CD975F}" type="presOf" srcId="{C5BF9CCE-95EA-4222-ADEA-B89B552EECD3}" destId="{9DD0098C-DFC5-4BD6-B904-5993E66952FB}" srcOrd="0" destOrd="0" presId="urn:microsoft.com/office/officeart/2005/8/layout/vList3"/>
    <dgm:cxn modelId="{F5535555-B1F4-46E4-95BF-F3FAA2A81EEB}" srcId="{7BD0CDF2-9B16-4130-A32E-0D3C4B51F1F5}" destId="{C5BF9CCE-95EA-4222-ADEA-B89B552EECD3}" srcOrd="0" destOrd="0" parTransId="{A06286EE-B97F-494E-9C6D-B0DFE9612FC1}" sibTransId="{BE7D9421-7A5B-4963-9A25-5CFB30D587BB}"/>
    <dgm:cxn modelId="{C770914B-3DC3-4775-B853-26D6FDB6C9DE}" type="presOf" srcId="{1DAF9100-05B8-4527-A004-4BFA43EE64E0}" destId="{D4C84005-5BDE-4A56-A862-6CEC3CB383B1}" srcOrd="0" destOrd="0" presId="urn:microsoft.com/office/officeart/2005/8/layout/vList3"/>
    <dgm:cxn modelId="{3684155E-BFAD-4005-804F-144E61FA3A64}" srcId="{7BD0CDF2-9B16-4130-A32E-0D3C4B51F1F5}" destId="{53F7C6E0-4DED-4926-A676-CFCA0EAFB453}" srcOrd="3" destOrd="0" parTransId="{25612494-99EB-4C20-852B-A13F90FE7B71}" sibTransId="{BE759879-4B68-4AC5-A0CA-175B782F3FC3}"/>
    <dgm:cxn modelId="{10E1E25B-86EE-4187-90FA-25267B426BBA}" type="presOf" srcId="{7BD0CDF2-9B16-4130-A32E-0D3C4B51F1F5}" destId="{72AD6A82-EA80-4561-8E4C-1ECF1E8A9273}" srcOrd="0" destOrd="0" presId="urn:microsoft.com/office/officeart/2005/8/layout/vList3"/>
    <dgm:cxn modelId="{353E38B8-00AC-4A5F-B1A6-20DAF05D3EC7}" srcId="{7BD0CDF2-9B16-4130-A32E-0D3C4B51F1F5}" destId="{B03B3B1E-33A0-4E7A-AE34-ED0759858106}" srcOrd="2" destOrd="0" parTransId="{8FD39CD7-09B3-4750-A432-F70E76F3338E}" sibTransId="{8E207F73-C36D-4A7B-BF05-3A204A713B8B}"/>
    <dgm:cxn modelId="{A197BB34-80AB-4AB3-8D27-E7B25BD0132A}" type="presOf" srcId="{B03B3B1E-33A0-4E7A-AE34-ED0759858106}" destId="{CD0D53E9-052C-44A9-9207-322DD9F4342E}" srcOrd="0" destOrd="0" presId="urn:microsoft.com/office/officeart/2005/8/layout/vList3"/>
    <dgm:cxn modelId="{9A849FC3-4B6C-4AB8-92CA-C68F692D94BA}" srcId="{7BD0CDF2-9B16-4130-A32E-0D3C4B51F1F5}" destId="{1DAF9100-05B8-4527-A004-4BFA43EE64E0}" srcOrd="1" destOrd="0" parTransId="{1FA2A3B3-D77E-4AEA-9A06-53E85ECB343A}" sibTransId="{DEDF1FFF-B3F0-47ED-83DF-8C82A0733D5B}"/>
    <dgm:cxn modelId="{FBDECECD-46E9-479A-AEB1-BF0221DE4649}" type="presParOf" srcId="{72AD6A82-EA80-4561-8E4C-1ECF1E8A9273}" destId="{508122FC-462A-4380-8332-148D9C067096}" srcOrd="0" destOrd="0" presId="urn:microsoft.com/office/officeart/2005/8/layout/vList3"/>
    <dgm:cxn modelId="{02BD3D94-D466-4EE3-81BA-8A8857B257D9}" type="presParOf" srcId="{508122FC-462A-4380-8332-148D9C067096}" destId="{AD40F4E3-3ADF-4E9D-BD12-29F24F7DF0B9}" srcOrd="0" destOrd="0" presId="urn:microsoft.com/office/officeart/2005/8/layout/vList3"/>
    <dgm:cxn modelId="{46ACC102-0F9A-44C2-9E80-47ED223381A8}" type="presParOf" srcId="{508122FC-462A-4380-8332-148D9C067096}" destId="{9DD0098C-DFC5-4BD6-B904-5993E66952FB}" srcOrd="1" destOrd="0" presId="urn:microsoft.com/office/officeart/2005/8/layout/vList3"/>
    <dgm:cxn modelId="{96B14C44-D410-454E-B5B8-3E533828CDBB}" type="presParOf" srcId="{72AD6A82-EA80-4561-8E4C-1ECF1E8A9273}" destId="{D3134251-6C98-43A0-B7C8-9BD4DAF2D5D8}" srcOrd="1" destOrd="0" presId="urn:microsoft.com/office/officeart/2005/8/layout/vList3"/>
    <dgm:cxn modelId="{9F5A9B07-0EA3-4791-83E1-1AE63833DF5F}" type="presParOf" srcId="{72AD6A82-EA80-4561-8E4C-1ECF1E8A9273}" destId="{A3EC29DE-FB18-45F6-B8B8-260C1B2C4F29}" srcOrd="2" destOrd="0" presId="urn:microsoft.com/office/officeart/2005/8/layout/vList3"/>
    <dgm:cxn modelId="{90DA30BE-0B20-4600-B29F-6EFF472F8CA5}" type="presParOf" srcId="{A3EC29DE-FB18-45F6-B8B8-260C1B2C4F29}" destId="{3408DB84-A108-4640-AA94-510EA54EBCBE}" srcOrd="0" destOrd="0" presId="urn:microsoft.com/office/officeart/2005/8/layout/vList3"/>
    <dgm:cxn modelId="{0C47127E-4B71-41D0-BB55-1E1F08882655}" type="presParOf" srcId="{A3EC29DE-FB18-45F6-B8B8-260C1B2C4F29}" destId="{D4C84005-5BDE-4A56-A862-6CEC3CB383B1}" srcOrd="1" destOrd="0" presId="urn:microsoft.com/office/officeart/2005/8/layout/vList3"/>
    <dgm:cxn modelId="{4AC23E6A-43C4-4725-9E11-F34CB4B1AA80}" type="presParOf" srcId="{72AD6A82-EA80-4561-8E4C-1ECF1E8A9273}" destId="{9339E8D7-DA69-4832-B042-7E0CCC8B71F9}" srcOrd="3" destOrd="0" presId="urn:microsoft.com/office/officeart/2005/8/layout/vList3"/>
    <dgm:cxn modelId="{D388F779-D365-4836-BB64-32CF4A89233D}" type="presParOf" srcId="{72AD6A82-EA80-4561-8E4C-1ECF1E8A9273}" destId="{F973F8ED-78D2-4BBD-943C-D1343496D03F}" srcOrd="4" destOrd="0" presId="urn:microsoft.com/office/officeart/2005/8/layout/vList3"/>
    <dgm:cxn modelId="{975D08B1-9971-4287-8CDB-330760485127}" type="presParOf" srcId="{F973F8ED-78D2-4BBD-943C-D1343496D03F}" destId="{DCCE2942-998B-413F-84A8-18AA2D96E387}" srcOrd="0" destOrd="0" presId="urn:microsoft.com/office/officeart/2005/8/layout/vList3"/>
    <dgm:cxn modelId="{AD3D5DAE-92A3-453C-A009-DB0D228B7F94}" type="presParOf" srcId="{F973F8ED-78D2-4BBD-943C-D1343496D03F}" destId="{CD0D53E9-052C-44A9-9207-322DD9F4342E}" srcOrd="1" destOrd="0" presId="urn:microsoft.com/office/officeart/2005/8/layout/vList3"/>
    <dgm:cxn modelId="{514BD1C0-FA02-4CB4-9461-C47CE0E52FD7}" type="presParOf" srcId="{72AD6A82-EA80-4561-8E4C-1ECF1E8A9273}" destId="{1BAF8414-387F-4527-A97B-F0F436B139CA}" srcOrd="5" destOrd="0" presId="urn:microsoft.com/office/officeart/2005/8/layout/vList3"/>
    <dgm:cxn modelId="{9BD0CDBE-C45A-4028-BCFE-A11E236212ED}" type="presParOf" srcId="{72AD6A82-EA80-4561-8E4C-1ECF1E8A9273}" destId="{E8C0C5C2-8A0B-498A-B9C6-2B191A6A9CBE}" srcOrd="6" destOrd="0" presId="urn:microsoft.com/office/officeart/2005/8/layout/vList3"/>
    <dgm:cxn modelId="{EE9BB6BC-4009-49C1-ABAD-8C7ED834A84B}" type="presParOf" srcId="{E8C0C5C2-8A0B-498A-B9C6-2B191A6A9CBE}" destId="{58E5481F-970B-4099-9E6F-577AE37A1330}" srcOrd="0" destOrd="0" presId="urn:microsoft.com/office/officeart/2005/8/layout/vList3"/>
    <dgm:cxn modelId="{8CBB32E1-14E0-4D95-9C79-BE25B7CF9F1B}" type="presParOf" srcId="{E8C0C5C2-8A0B-498A-B9C6-2B191A6A9CBE}" destId="{451D704F-9130-4953-A0E5-46D99387D3E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D0098C-DFC5-4BD6-B904-5993E66952FB}">
      <dsp:nvSpPr>
        <dsp:cNvPr id="0" name=""/>
        <dsp:cNvSpPr/>
      </dsp:nvSpPr>
      <dsp:spPr>
        <a:xfrm rot="10800000">
          <a:off x="1983253" y="3129"/>
          <a:ext cx="6992874" cy="887561"/>
        </a:xfrm>
        <a:prstGeom prst="homePlate">
          <a:avLst/>
        </a:prstGeom>
        <a:gradFill rotWithShape="1">
          <a:gsLst>
            <a:gs pos="0">
              <a:schemeClr val="accent5">
                <a:lumMod val="110000"/>
                <a:satMod val="105000"/>
                <a:tint val="67000"/>
              </a:schemeClr>
            </a:gs>
            <a:gs pos="50000">
              <a:schemeClr val="accent5">
                <a:lumMod val="105000"/>
                <a:satMod val="103000"/>
                <a:tint val="73000"/>
              </a:schemeClr>
            </a:gs>
            <a:gs pos="100000">
              <a:schemeClr val="accent5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391390" tIns="114300" rIns="21336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Tìm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kiếm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thông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tin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trên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Web</a:t>
          </a:r>
        </a:p>
      </dsp:txBody>
      <dsp:txXfrm rot="10800000">
        <a:off x="2205143" y="3129"/>
        <a:ext cx="6770984" cy="887561"/>
      </dsp:txXfrm>
    </dsp:sp>
    <dsp:sp modelId="{AD40F4E3-3ADF-4E9D-BD12-29F24F7DF0B9}">
      <dsp:nvSpPr>
        <dsp:cNvPr id="0" name=""/>
        <dsp:cNvSpPr/>
      </dsp:nvSpPr>
      <dsp:spPr>
        <a:xfrm>
          <a:off x="1539472" y="3129"/>
          <a:ext cx="887561" cy="887561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C84005-5BDE-4A56-A862-6CEC3CB383B1}">
      <dsp:nvSpPr>
        <dsp:cNvPr id="0" name=""/>
        <dsp:cNvSpPr/>
      </dsp:nvSpPr>
      <dsp:spPr>
        <a:xfrm rot="10800000">
          <a:off x="1983253" y="1155635"/>
          <a:ext cx="6992874" cy="887561"/>
        </a:xfrm>
        <a:prstGeom prst="homePlate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391390" tIns="114300" rIns="21336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Tìm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hiểu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cách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sử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dụng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từ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khóa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để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tìm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kiếm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thông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tin</a:t>
          </a:r>
        </a:p>
      </dsp:txBody>
      <dsp:txXfrm rot="10800000">
        <a:off x="2205143" y="1155635"/>
        <a:ext cx="6770984" cy="887561"/>
      </dsp:txXfrm>
    </dsp:sp>
    <dsp:sp modelId="{3408DB84-A108-4640-AA94-510EA54EBCBE}">
      <dsp:nvSpPr>
        <dsp:cNvPr id="0" name=""/>
        <dsp:cNvSpPr/>
      </dsp:nvSpPr>
      <dsp:spPr>
        <a:xfrm>
          <a:off x="1539472" y="1155635"/>
          <a:ext cx="887561" cy="887561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0D53E9-052C-44A9-9207-322DD9F4342E}">
      <dsp:nvSpPr>
        <dsp:cNvPr id="0" name=""/>
        <dsp:cNvSpPr/>
      </dsp:nvSpPr>
      <dsp:spPr>
        <a:xfrm rot="10800000">
          <a:off x="1983253" y="2308140"/>
          <a:ext cx="6992874" cy="887561"/>
        </a:xfrm>
        <a:prstGeom prst="homePlate">
          <a:avLst/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391390" tIns="114300" rIns="21336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err="1">
              <a:latin typeface="Arial" panose="020B0604020202020204" pitchFamily="34" charset="0"/>
              <a:cs typeface="Arial" panose="020B0604020202020204" pitchFamily="34" charset="0"/>
            </a:rPr>
            <a:t>Tìm</a:t>
          </a:r>
          <a:r>
            <a:rPr lang="en-US" sz="3000" kern="120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err="1">
              <a:latin typeface="Arial" panose="020B0604020202020204" pitchFamily="34" charset="0"/>
              <a:cs typeface="Arial" panose="020B0604020202020204" pitchFamily="34" charset="0"/>
            </a:rPr>
            <a:t>kiếm</a:t>
          </a:r>
          <a:r>
            <a:rPr lang="en-US" sz="3000" kern="120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err="1">
              <a:latin typeface="Arial" panose="020B0604020202020204" pitchFamily="34" charset="0"/>
              <a:cs typeface="Arial" panose="020B0604020202020204" pitchFamily="34" charset="0"/>
            </a:rPr>
            <a:t>hình</a:t>
          </a:r>
          <a:r>
            <a:rPr lang="en-US" sz="3000" kern="120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err="1">
              <a:latin typeface="Arial" panose="020B0604020202020204" pitchFamily="34" charset="0"/>
              <a:cs typeface="Arial" panose="020B0604020202020204" pitchFamily="34" charset="0"/>
            </a:rPr>
            <a:t>ảnh</a:t>
          </a:r>
          <a:r>
            <a:rPr lang="en-US" sz="3000" kern="1200">
              <a:latin typeface="Arial" panose="020B0604020202020204" pitchFamily="34" charset="0"/>
              <a:cs typeface="Arial" panose="020B0604020202020204" pitchFamily="34" charset="0"/>
            </a:rPr>
            <a:t>, video</a:t>
          </a:r>
        </a:p>
      </dsp:txBody>
      <dsp:txXfrm rot="10800000">
        <a:off x="2205143" y="2308140"/>
        <a:ext cx="6770984" cy="887561"/>
      </dsp:txXfrm>
    </dsp:sp>
    <dsp:sp modelId="{DCCE2942-998B-413F-84A8-18AA2D96E387}">
      <dsp:nvSpPr>
        <dsp:cNvPr id="0" name=""/>
        <dsp:cNvSpPr/>
      </dsp:nvSpPr>
      <dsp:spPr>
        <a:xfrm>
          <a:off x="1539472" y="2308140"/>
          <a:ext cx="887561" cy="887561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1D704F-9130-4953-A0E5-46D99387D3E8}">
      <dsp:nvSpPr>
        <dsp:cNvPr id="0" name=""/>
        <dsp:cNvSpPr/>
      </dsp:nvSpPr>
      <dsp:spPr>
        <a:xfrm rot="10800000">
          <a:off x="1983253" y="3460646"/>
          <a:ext cx="6992874" cy="887561"/>
        </a:xfrm>
        <a:prstGeom prst="homePlate">
          <a:avLst/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391390" tIns="114300" rIns="21336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Tìm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video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thông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qua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trang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youtube</a:t>
          </a:r>
          <a:endParaRPr lang="en-US" sz="3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2205143" y="3460646"/>
        <a:ext cx="6770984" cy="887561"/>
      </dsp:txXfrm>
    </dsp:sp>
    <dsp:sp modelId="{58E5481F-970B-4099-9E6F-577AE37A1330}">
      <dsp:nvSpPr>
        <dsp:cNvPr id="0" name=""/>
        <dsp:cNvSpPr/>
      </dsp:nvSpPr>
      <dsp:spPr>
        <a:xfrm>
          <a:off x="1539472" y="3460646"/>
          <a:ext cx="887561" cy="887561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E369EBD-9EE6-4BCB-BDA1-F62A78CE2D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EE4812A-5681-4865-B083-A0CEC7E736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8287F9C-C8DA-4444-B8A0-26FAB6938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DD8F8-03F9-48BB-9719-5B037B7374E4}" type="datetimeFigureOut">
              <a:rPr lang="en-US" smtClean="0"/>
              <a:t>09/10/2021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521F085-C983-4AC9-A5F8-89BEE5A2A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THCS </a:t>
            </a:r>
            <a:r>
              <a:rPr lang="en-US" err="1"/>
              <a:t>Trường</a:t>
            </a:r>
            <a:r>
              <a:rPr lang="en-US"/>
              <a:t> </a:t>
            </a:r>
            <a:r>
              <a:rPr lang="en-US" err="1"/>
              <a:t>Sơn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C9D093C-4A04-480A-9BDE-8922297AA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2CC0-4141-4F80-8CCF-7D1DE7B07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872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E185F6-ECF0-436A-8B2E-E26A38C5C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907FFE1-A586-4464-ADB0-2CAF580CBD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D61F08B-4980-4D3C-AEE5-F2DB40510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DD8F8-03F9-48BB-9719-5B037B7374E4}" type="datetimeFigureOut">
              <a:rPr lang="en-US" smtClean="0"/>
              <a:t>09/10/2021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57A5834-F17B-458B-BC6D-75BB6BFE7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41D813D-DBA1-41EF-A428-1463988FE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2CC0-4141-4F80-8CCF-7D1DE7B07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24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59B327B-6AFF-44CE-9ACF-5B4A26CF25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401B8C5-AA74-42F8-A7FC-35F8323198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C1451B4-C363-4599-AC65-CC70CBDD2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DD8F8-03F9-48BB-9719-5B037B7374E4}" type="datetimeFigureOut">
              <a:rPr lang="en-US" smtClean="0"/>
              <a:t>09/10/2021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1B08B5-D575-4462-858C-92AD295E9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0F87F7-CC85-4E32-95A4-473CD9201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2CC0-4141-4F80-8CCF-7D1DE7B07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924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A9DB151-8D18-4A0F-A986-A7A6C8748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433B22F-BB52-4B9F-82ED-B89F63F364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18E49F8-2FA7-4AE6-8940-418CD438D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DD8F8-03F9-48BB-9719-5B037B7374E4}" type="datetimeFigureOut">
              <a:rPr lang="en-US" smtClean="0"/>
              <a:t>09/10/2021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EEAC6E2-C0F2-4619-8698-D82B1EF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2463EFF-A039-4645-985C-6609B0AD7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2CC0-4141-4F80-8CCF-7D1DE7B07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602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A3AEEB-F0B4-4236-B6B1-02209948C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AA39709-833C-4CC8-ACD9-02B0DE2D4F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D94BC9B-0BE7-4FE4-A7FB-DB41ABC99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DD8F8-03F9-48BB-9719-5B037B7374E4}" type="datetimeFigureOut">
              <a:rPr lang="en-US" smtClean="0"/>
              <a:t>09/10/2021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C68235B-D686-42CC-BCA9-AEFB65D02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B26704B-3471-4C6E-9364-F2C555314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2CC0-4141-4F80-8CCF-7D1DE7B07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469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CB04C2-FE67-41E9-A7A8-3C412261C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A9B7FE8-82CA-4F1F-9AD3-B855AF8DB8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9DD5FBE-9BF2-46B4-B283-395C57D12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F56F556-0AEA-478C-9D1D-5D2FD27A3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DD8F8-03F9-48BB-9719-5B037B7374E4}" type="datetimeFigureOut">
              <a:rPr lang="en-US" smtClean="0"/>
              <a:t>09/10/2021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5754B07-7034-4593-B901-BB869ED25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A38BE62-B995-4E0C-A92E-F1B4DE79C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2CC0-4141-4F80-8CCF-7D1DE7B07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97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7F034BA-0880-43F0-9165-E696E5B93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512BA7D-5280-48FC-B980-CFD2C6323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2D365DD-4647-4C62-BE5E-F183C6E7E1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2834114-3B98-43BB-9E6B-B56CB57158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2A40E4B-0FD6-42CF-A043-306F7E20A5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558F8B4-2A27-4BD4-A224-7B53F1DC3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DD8F8-03F9-48BB-9719-5B037B7374E4}" type="datetimeFigureOut">
              <a:rPr lang="en-US" smtClean="0"/>
              <a:t>09/10/2021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CEA8F5F-2D25-4E9B-8BA0-A5F7E647D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B057405-8FBD-4F59-AF7B-ABDDC8BF2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2CC0-4141-4F80-8CCF-7D1DE7B07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730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6A1BB7-69C6-4698-A160-7F96B313E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2C0188A-47D5-4156-B719-088A6F5CC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DD8F8-03F9-48BB-9719-5B037B7374E4}" type="datetimeFigureOut">
              <a:rPr lang="en-US" smtClean="0"/>
              <a:t>09/10/2021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783CC4E-F64A-44C0-93B6-9A294C481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4FF9D3A-07DE-4CC6-8EE8-8FD184369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2CC0-4141-4F80-8CCF-7D1DE7B07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79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AF4F9FE-4F5D-4032-8AE0-63C203490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DD8F8-03F9-48BB-9719-5B037B7374E4}" type="datetimeFigureOut">
              <a:rPr lang="en-US" smtClean="0"/>
              <a:t>09/10/2021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7E9E6CE-E347-4B92-ABFA-A8C854896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2186305-3F57-4B6E-9663-BABC526FA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2CC0-4141-4F80-8CCF-7D1DE7B07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994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972F72F-1DCB-4782-BEEB-8AC7201E6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2015B44-8545-4734-9D1B-6F14E1BF5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4FEEE40-41BB-494D-A356-97E3F633AE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EB7A023-B176-403B-90BD-3CAA1981F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DD8F8-03F9-48BB-9719-5B037B7374E4}" type="datetimeFigureOut">
              <a:rPr lang="en-US" smtClean="0"/>
              <a:t>09/10/2021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67DFD37-78F4-41A1-ABC8-7C3158594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FD97211-7466-4DD1-BAA9-C23F16107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2CC0-4141-4F80-8CCF-7D1DE7B07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785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687E8F-549A-4E3C-A6E4-8F1B17725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0FF0045D-1ADF-4158-897B-E66447C460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C6032D9-816D-4ED0-879C-48E1C2306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1A904E3-AB9C-4342-84D4-C6EC827AB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DD8F8-03F9-48BB-9719-5B037B7374E4}" type="datetimeFigureOut">
              <a:rPr lang="en-US" smtClean="0"/>
              <a:t>09/10/2021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084FCDA-AC86-4144-B036-6E0FF1752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7C8165F-AC29-4372-B5A4-8DB943C50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2CC0-4141-4F80-8CCF-7D1DE7B07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449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BB45B52-B336-4C0D-88C3-C5D0CFCDB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B65241A-A1F5-4F26-A6B8-0165964507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32B1C33-1DDD-4A19-B2CC-45FCE22E2C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DD8F8-03F9-48BB-9719-5B037B7374E4}" type="datetimeFigureOut">
              <a:rPr lang="en-US" smtClean="0"/>
              <a:t>09/10/2021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F0AB329-9E49-4BEC-9CDA-5D738C385A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THCS </a:t>
            </a:r>
            <a:r>
              <a:rPr lang="en-US" err="1"/>
              <a:t>Trường</a:t>
            </a:r>
            <a:r>
              <a:rPr lang="en-US"/>
              <a:t> </a:t>
            </a:r>
            <a:r>
              <a:rPr lang="en-US" err="1"/>
              <a:t>Sơn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663385C-66A7-4A0B-A0D6-5AE30DF59F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B2CC0-4141-4F80-8CCF-7D1DE7B07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658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19.png"/><Relationship Id="rId5" Type="http://schemas.openxmlformats.org/officeDocument/2006/relationships/hyperlink" Target="http://www.goolgle.com.vn/" TargetMode="External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32.png"/><Relationship Id="rId5" Type="http://schemas.openxmlformats.org/officeDocument/2006/relationships/image" Target="../media/image25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26.png"/><Relationship Id="rId5" Type="http://schemas.openxmlformats.org/officeDocument/2006/relationships/image" Target="../media/image34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26.png"/><Relationship Id="rId5" Type="http://schemas.openxmlformats.org/officeDocument/2006/relationships/image" Target="../media/image34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43.PNG"/><Relationship Id="rId5" Type="http://schemas.openxmlformats.org/officeDocument/2006/relationships/image" Target="../media/image39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50.png"/><Relationship Id="rId5" Type="http://schemas.openxmlformats.org/officeDocument/2006/relationships/hyperlink" Target="http://www.youtube.com/" TargetMode="Externa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1.png"/><Relationship Id="rId5" Type="http://schemas.openxmlformats.org/officeDocument/2006/relationships/hyperlink" Target="http://www.goolgle.com.vn/" TargetMode="Externa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92B46C1-9796-456C-A501-8ACAA1BB51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476" y="1935332"/>
            <a:ext cx="4221970" cy="42219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ED6D550-A1A9-4F53-A645-7787AF8346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39824">
            <a:off x="6527609" y="2004083"/>
            <a:ext cx="1023181" cy="10231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EF86F5CF-4AEB-49AF-87F9-A5F2FACE25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13756" y="5744180"/>
            <a:ext cx="928513" cy="928513"/>
          </a:xfrm>
          <a:prstGeom prst="rect">
            <a:avLst/>
          </a:prstGeom>
        </p:spPr>
      </p:pic>
      <p:sp>
        <p:nvSpPr>
          <p:cNvPr id="18" name="Rectangle: Single Corner Snipped 17">
            <a:extLst>
              <a:ext uri="{FF2B5EF4-FFF2-40B4-BE49-F238E27FC236}">
                <a16:creationId xmlns="" xmlns:a16="http://schemas.microsoft.com/office/drawing/2014/main" id="{48A0CB36-4010-414B-B410-EADF86E7BB50}"/>
              </a:ext>
            </a:extLst>
          </p:cNvPr>
          <p:cNvSpPr/>
          <p:nvPr/>
        </p:nvSpPr>
        <p:spPr>
          <a:xfrm>
            <a:off x="538577" y="2288710"/>
            <a:ext cx="5844467" cy="3206567"/>
          </a:xfrm>
          <a:prstGeom prst="snip1Rect">
            <a:avLst>
              <a:gd name="adj" fmla="val 17378"/>
            </a:avLst>
          </a:prstGeom>
          <a:solidFill>
            <a:srgbClr val="293D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THỰC HÀNH SỐ 2</a:t>
            </a: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TÌM KIẾM THÔNG TIN TRÊN INTERNET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6CD09C40-CC72-453B-B9B5-7C23F4AADB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9282">
            <a:off x="61345" y="1575042"/>
            <a:ext cx="1427338" cy="142733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048B1331-637F-4359-805D-F3EFD30BE2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81718">
            <a:off x="9471313" y="6029770"/>
            <a:ext cx="864296" cy="86429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EC1ED738-5F07-48A9-801A-38EBE89BC337}"/>
              </a:ext>
            </a:extLst>
          </p:cNvPr>
          <p:cNvSpPr/>
          <p:nvPr/>
        </p:nvSpPr>
        <p:spPr>
          <a:xfrm>
            <a:off x="0" y="186430"/>
            <a:ext cx="861134" cy="320719"/>
          </a:xfrm>
          <a:prstGeom prst="rect">
            <a:avLst/>
          </a:prstGeom>
          <a:solidFill>
            <a:srgbClr val="FF9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151248" y="516313"/>
            <a:ext cx="10400989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8000">
                  <a:solidFill>
                    <a:schemeClr val="accent6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CHỦ ĐỀ: KHAI THÁC THÔNG TIN </a:t>
            </a:r>
            <a:r>
              <a:rPr lang="en-US" sz="4000" b="1" dirty="0" smtClean="0">
                <a:ln w="18000">
                  <a:solidFill>
                    <a:schemeClr val="accent6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TRÊN INTERNET</a:t>
            </a:r>
            <a:endParaRPr lang="en-US" sz="4000" b="1" cap="none" spc="0" dirty="0">
              <a:ln w="18000">
                <a:solidFill>
                  <a:schemeClr val="accent6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84315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Pentagon 6">
            <a:extLst>
              <a:ext uri="{FF2B5EF4-FFF2-40B4-BE49-F238E27FC236}">
                <a16:creationId xmlns="" xmlns:a16="http://schemas.microsoft.com/office/drawing/2014/main" id="{9E01E020-74E7-4613-854F-49D312724B45}"/>
              </a:ext>
            </a:extLst>
          </p:cNvPr>
          <p:cNvSpPr/>
          <p:nvPr/>
        </p:nvSpPr>
        <p:spPr>
          <a:xfrm rot="10800000">
            <a:off x="1979714" y="186787"/>
            <a:ext cx="9436968" cy="1091953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847CDA46-5A24-42E1-96F7-D05018D3E718}"/>
              </a:ext>
            </a:extLst>
          </p:cNvPr>
          <p:cNvSpPr/>
          <p:nvPr/>
        </p:nvSpPr>
        <p:spPr>
          <a:xfrm>
            <a:off x="1287261" y="155721"/>
            <a:ext cx="1154097" cy="1154098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C228D46-9D30-4035-B4F0-2B5DFFA48F86}"/>
              </a:ext>
            </a:extLst>
          </p:cNvPr>
          <p:cNvSpPr/>
          <p:nvPr/>
        </p:nvSpPr>
        <p:spPr>
          <a:xfrm>
            <a:off x="0" y="186430"/>
            <a:ext cx="861134" cy="320719"/>
          </a:xfrm>
          <a:prstGeom prst="rect">
            <a:avLst/>
          </a:prstGeom>
          <a:solidFill>
            <a:srgbClr val="FF9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5A781F7-C4E1-4614-BA4D-513FFD5DDBC5}"/>
              </a:ext>
            </a:extLst>
          </p:cNvPr>
          <p:cNvSpPr txBox="1"/>
          <p:nvPr/>
        </p:nvSpPr>
        <p:spPr>
          <a:xfrm>
            <a:off x="2539011" y="224933"/>
            <a:ext cx="8575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KIẾM THÔNG TIN ĐƠN GIẢN TRÊN WEB</a:t>
            </a:r>
          </a:p>
        </p:txBody>
      </p:sp>
      <p:sp>
        <p:nvSpPr>
          <p:cNvPr id="13" name="Rectangle: Single Corner Snipped 12">
            <a:extLst>
              <a:ext uri="{FF2B5EF4-FFF2-40B4-BE49-F238E27FC236}">
                <a16:creationId xmlns="" xmlns:a16="http://schemas.microsoft.com/office/drawing/2014/main" id="{C8F8ADAB-37FC-46A1-BA63-9828B7055450}"/>
              </a:ext>
            </a:extLst>
          </p:cNvPr>
          <p:cNvSpPr/>
          <p:nvPr/>
        </p:nvSpPr>
        <p:spPr>
          <a:xfrm>
            <a:off x="8446109" y="1589101"/>
            <a:ext cx="3497801" cy="5043965"/>
          </a:xfrm>
          <a:prstGeom prst="snip1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BD30EDE-9F60-4AA1-B11B-BFEDB0584DAF}"/>
              </a:ext>
            </a:extLst>
          </p:cNvPr>
          <p:cNvSpPr txBox="1"/>
          <p:nvPr/>
        </p:nvSpPr>
        <p:spPr>
          <a:xfrm>
            <a:off x="8521247" y="1848027"/>
            <a:ext cx="3259422" cy="4310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285750" algn="l"/>
              </a:tabLst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4. Nháy chuột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vào chỉ số trang tương ứng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ở cuối trang web để chuyển sang trang khác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285750" algn="l"/>
              </a:tabLst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5.Nháy chuột trên một kết quả để chuyển tới trang web tương ứng.</a:t>
            </a:r>
            <a:endParaRPr lang="en-US" sz="28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="" xmlns:a16="http://schemas.microsoft.com/office/drawing/2014/main" id="{ED7C3C8B-7773-4F29-99FD-3D0F9C31104B}"/>
              </a:ext>
            </a:extLst>
          </p:cNvPr>
          <p:cNvSpPr/>
          <p:nvPr/>
        </p:nvSpPr>
        <p:spPr>
          <a:xfrm>
            <a:off x="155327" y="2103100"/>
            <a:ext cx="7741329" cy="4438835"/>
          </a:xfrm>
          <a:prstGeom prst="round2Diag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f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FCBD683F-C52F-4B78-9A76-D8AFE6B29C28}"/>
              </a:ext>
            </a:extLst>
          </p:cNvPr>
          <p:cNvSpPr txBox="1"/>
          <p:nvPr/>
        </p:nvSpPr>
        <p:spPr>
          <a:xfrm>
            <a:off x="2123396" y="5472849"/>
            <a:ext cx="23386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Nháy chuột vào chỉ số trang</a:t>
            </a:r>
            <a:endParaRPr lang="en-US" sz="140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Arrow: Striped Right 14">
            <a:extLst>
              <a:ext uri="{FF2B5EF4-FFF2-40B4-BE49-F238E27FC236}">
                <a16:creationId xmlns="" xmlns:a16="http://schemas.microsoft.com/office/drawing/2014/main" id="{9138177D-C5F0-41D5-80AA-7CEE55604C77}"/>
              </a:ext>
            </a:extLst>
          </p:cNvPr>
          <p:cNvSpPr/>
          <p:nvPr/>
        </p:nvSpPr>
        <p:spPr>
          <a:xfrm rot="16200000">
            <a:off x="3008988" y="4927276"/>
            <a:ext cx="613465" cy="333375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="" xmlns:a16="http://schemas.microsoft.com/office/drawing/2014/main" id="{AE1172F7-F5F7-4E8E-8712-82AD1D51D909}"/>
              </a:ext>
            </a:extLst>
          </p:cNvPr>
          <p:cNvSpPr/>
          <p:nvPr/>
        </p:nvSpPr>
        <p:spPr>
          <a:xfrm>
            <a:off x="155326" y="2103100"/>
            <a:ext cx="7741329" cy="4438835"/>
          </a:xfrm>
          <a:prstGeom prst="round2Diag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f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0AF4F63C-6EF2-45E3-843E-D38E96B7ED06}"/>
              </a:ext>
            </a:extLst>
          </p:cNvPr>
          <p:cNvCxnSpPr/>
          <p:nvPr/>
        </p:nvCxnSpPr>
        <p:spPr>
          <a:xfrm>
            <a:off x="997128" y="4231591"/>
            <a:ext cx="26810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rrow: Striped Right 15">
            <a:extLst>
              <a:ext uri="{FF2B5EF4-FFF2-40B4-BE49-F238E27FC236}">
                <a16:creationId xmlns="" xmlns:a16="http://schemas.microsoft.com/office/drawing/2014/main" id="{B8B6C75D-43C7-4BAC-82F7-E04C34F88E70}"/>
              </a:ext>
            </a:extLst>
          </p:cNvPr>
          <p:cNvSpPr/>
          <p:nvPr/>
        </p:nvSpPr>
        <p:spPr>
          <a:xfrm rot="16200000">
            <a:off x="1764297" y="4514019"/>
            <a:ext cx="533400" cy="333375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100451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/>
      <p:bldP spid="15" grpId="0" animBg="1"/>
      <p:bldP spid="11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Pentagon 4">
            <a:extLst>
              <a:ext uri="{FF2B5EF4-FFF2-40B4-BE49-F238E27FC236}">
                <a16:creationId xmlns="" xmlns:a16="http://schemas.microsoft.com/office/drawing/2014/main" id="{D59B06F2-CF1D-4B71-9E6F-C4E60593FD70}"/>
              </a:ext>
            </a:extLst>
          </p:cNvPr>
          <p:cNvSpPr/>
          <p:nvPr/>
        </p:nvSpPr>
        <p:spPr>
          <a:xfrm rot="10800000">
            <a:off x="1979714" y="186787"/>
            <a:ext cx="9436968" cy="1091953"/>
          </a:xfrm>
          <a:prstGeom prst="homePlate">
            <a:avLst/>
          </a:prstGeom>
          <a:solidFill>
            <a:srgbClr val="67E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05FCA0AE-742F-496D-88F8-0D8ABBAF0048}"/>
              </a:ext>
            </a:extLst>
          </p:cNvPr>
          <p:cNvSpPr/>
          <p:nvPr/>
        </p:nvSpPr>
        <p:spPr>
          <a:xfrm>
            <a:off x="1287261" y="155721"/>
            <a:ext cx="1154097" cy="1154098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22AF48E-180F-4AA5-A0A1-A78A4C7F2857}"/>
              </a:ext>
            </a:extLst>
          </p:cNvPr>
          <p:cNvSpPr/>
          <p:nvPr/>
        </p:nvSpPr>
        <p:spPr>
          <a:xfrm>
            <a:off x="0" y="186430"/>
            <a:ext cx="861134" cy="320719"/>
          </a:xfrm>
          <a:prstGeom prst="rect">
            <a:avLst/>
          </a:prstGeom>
          <a:solidFill>
            <a:srgbClr val="FF9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2C4915E-74EC-44EB-8484-43C0B6AE45C5}"/>
              </a:ext>
            </a:extLst>
          </p:cNvPr>
          <p:cNvSpPr txBox="1"/>
          <p:nvPr/>
        </p:nvSpPr>
        <p:spPr>
          <a:xfrm>
            <a:off x="2766278" y="186430"/>
            <a:ext cx="78638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cách sử dụng từ khóa để tìm kiếm thông tin</a:t>
            </a:r>
          </a:p>
          <a:p>
            <a:endParaRPr lang="en-US" sz="3000" b="1">
              <a:solidFill>
                <a:schemeClr val="bg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B8CD29C9-66B4-4578-9F8F-A3AB7AEC329E}"/>
              </a:ext>
            </a:extLst>
          </p:cNvPr>
          <p:cNvSpPr/>
          <p:nvPr/>
        </p:nvSpPr>
        <p:spPr>
          <a:xfrm>
            <a:off x="-218984" y="1432679"/>
            <a:ext cx="12390958" cy="542532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A05121CC-4092-4CBE-A28C-1100AFDC9A72}"/>
              </a:ext>
            </a:extLst>
          </p:cNvPr>
          <p:cNvGrpSpPr/>
          <p:nvPr/>
        </p:nvGrpSpPr>
        <p:grpSpPr>
          <a:xfrm>
            <a:off x="-61723" y="1516824"/>
            <a:ext cx="2990662" cy="4999386"/>
            <a:chOff x="316930" y="1962215"/>
            <a:chExt cx="3072201" cy="3604084"/>
          </a:xfrm>
        </p:grpSpPr>
        <p:grpSp>
          <p:nvGrpSpPr>
            <p:cNvPr id="30" name="Group 29">
              <a:extLst>
                <a:ext uri="{FF2B5EF4-FFF2-40B4-BE49-F238E27FC236}">
                  <a16:creationId xmlns="" xmlns:a16="http://schemas.microsoft.com/office/drawing/2014/main" id="{8E3B9424-62A6-4FE7-9636-B9A04C565DBC}"/>
                </a:ext>
              </a:extLst>
            </p:cNvPr>
            <p:cNvGrpSpPr/>
            <p:nvPr/>
          </p:nvGrpSpPr>
          <p:grpSpPr>
            <a:xfrm>
              <a:off x="316930" y="1962215"/>
              <a:ext cx="3072201" cy="3604084"/>
              <a:chOff x="316930" y="1962215"/>
              <a:chExt cx="3072201" cy="3604084"/>
            </a:xfrm>
          </p:grpSpPr>
          <p:sp>
            <p:nvSpPr>
              <p:cNvPr id="32" name="Rectangle: Single Corner Snipped 31">
                <a:extLst>
                  <a:ext uri="{FF2B5EF4-FFF2-40B4-BE49-F238E27FC236}">
                    <a16:creationId xmlns="" xmlns:a16="http://schemas.microsoft.com/office/drawing/2014/main" id="{00B5BB80-B153-4986-BF1B-8C27D9B6E4E5}"/>
                  </a:ext>
                </a:extLst>
              </p:cNvPr>
              <p:cNvSpPr/>
              <p:nvPr/>
            </p:nvSpPr>
            <p:spPr>
              <a:xfrm>
                <a:off x="601543" y="2269049"/>
                <a:ext cx="2787588" cy="3297250"/>
              </a:xfrm>
              <a:prstGeom prst="snip1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3" name="Picture 32">
                <a:extLst>
                  <a:ext uri="{FF2B5EF4-FFF2-40B4-BE49-F238E27FC236}">
                    <a16:creationId xmlns="" xmlns:a16="http://schemas.microsoft.com/office/drawing/2014/main" id="{7F425F9F-A1A3-486F-BEC0-5921117C58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419792">
                <a:off x="316930" y="1962215"/>
                <a:ext cx="786564" cy="786564"/>
              </a:xfrm>
              <a:prstGeom prst="rect">
                <a:avLst/>
              </a:prstGeom>
            </p:spPr>
          </p:pic>
        </p:grp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8C2F9F1E-217B-4034-B9AE-9DCA80E5336B}"/>
                </a:ext>
              </a:extLst>
            </p:cNvPr>
            <p:cNvSpPr txBox="1"/>
            <p:nvPr/>
          </p:nvSpPr>
          <p:spPr>
            <a:xfrm>
              <a:off x="657149" y="2505679"/>
              <a:ext cx="2656644" cy="2562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500" dirty="0">
                  <a:latin typeface="Arial" panose="020B0604020202020204" pitchFamily="34" charset="0"/>
                  <a:cs typeface="Arial" panose="020B0604020202020204" pitchFamily="34" charset="0"/>
                </a:rPr>
                <a:t>1.Khởi </a:t>
              </a:r>
              <a:r>
                <a:rPr lang="en-US" sz="25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2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duyệt</a:t>
              </a:r>
              <a:r>
                <a:rPr lang="en-US" sz="2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>
                  <a:latin typeface="Arial" panose="020B0604020202020204" pitchFamily="34" charset="0"/>
                  <a:cs typeface="Arial" panose="020B0604020202020204" pitchFamily="34" charset="0"/>
                </a:rPr>
                <a:t>Web</a:t>
              </a:r>
            </a:p>
            <a:p>
              <a:pPr algn="just"/>
              <a:r>
                <a:rPr lang="en-US" sz="25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Nhập</a:t>
              </a:r>
              <a:r>
                <a:rPr lang="en-US" sz="2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địa</a:t>
              </a:r>
              <a:r>
                <a:rPr lang="en-US" sz="2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www.goolgle.com.vn</a:t>
              </a:r>
              <a:r>
                <a:rPr lang="en-US" sz="2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500" dirty="0">
                  <a:latin typeface="Arial" panose="020B0604020202020204" pitchFamily="34" charset="0"/>
                  <a:cs typeface="Arial" panose="020B0604020202020204" pitchFamily="34" charset="0"/>
                </a:rPr>
                <a:t> ô </a:t>
              </a:r>
              <a:r>
                <a:rPr lang="en-US" sz="25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địa</a:t>
              </a:r>
              <a:r>
                <a:rPr lang="en-US" sz="2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nhấn</a:t>
              </a:r>
              <a:r>
                <a:rPr lang="en-US" sz="2500" dirty="0">
                  <a:latin typeface="Arial" panose="020B0604020202020204" pitchFamily="34" charset="0"/>
                  <a:cs typeface="Arial" panose="020B0604020202020204" pitchFamily="34" charset="0"/>
                </a:rPr>
                <a:t> Enter </a:t>
              </a:r>
              <a:endParaRPr lang="en-US" sz="2500" dirty="0"/>
            </a:p>
            <a:p>
              <a:pPr algn="just"/>
              <a:endParaRPr lang="en-US" sz="25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endParaRPr lang="en-US" sz="2500" dirty="0"/>
            </a:p>
          </p:txBody>
        </p:sp>
      </p:grpSp>
      <p:sp>
        <p:nvSpPr>
          <p:cNvPr id="28" name="Arrow: Pentagon 27">
            <a:extLst>
              <a:ext uri="{FF2B5EF4-FFF2-40B4-BE49-F238E27FC236}">
                <a16:creationId xmlns="" xmlns:a16="http://schemas.microsoft.com/office/drawing/2014/main" id="{DAAB33A3-6F98-4901-BC84-BA993F2594A7}"/>
              </a:ext>
            </a:extLst>
          </p:cNvPr>
          <p:cNvSpPr/>
          <p:nvPr/>
        </p:nvSpPr>
        <p:spPr>
          <a:xfrm rot="10800000">
            <a:off x="1979714" y="186787"/>
            <a:ext cx="9436968" cy="1091953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6ADCD9F6-5E1B-4D14-956F-B5A62FE3E0D5}"/>
              </a:ext>
            </a:extLst>
          </p:cNvPr>
          <p:cNvSpPr/>
          <p:nvPr/>
        </p:nvSpPr>
        <p:spPr>
          <a:xfrm>
            <a:off x="1287261" y="155721"/>
            <a:ext cx="1154097" cy="1154098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B6A6A3AE-7124-4A2F-856C-529B47787A6E}"/>
              </a:ext>
            </a:extLst>
          </p:cNvPr>
          <p:cNvSpPr txBox="1"/>
          <p:nvPr/>
        </p:nvSpPr>
        <p:spPr>
          <a:xfrm>
            <a:off x="2539011" y="224933"/>
            <a:ext cx="8575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KIẾM THÔNG TIN ĐƠN GIẢN TRÊN WEB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41F1002D-17ED-4865-824C-2D24649AC8C4}"/>
              </a:ext>
            </a:extLst>
          </p:cNvPr>
          <p:cNvGrpSpPr/>
          <p:nvPr/>
        </p:nvGrpSpPr>
        <p:grpSpPr>
          <a:xfrm>
            <a:off x="2902951" y="1494627"/>
            <a:ext cx="2939053" cy="5021583"/>
            <a:chOff x="316930" y="1962215"/>
            <a:chExt cx="3072203" cy="3604084"/>
          </a:xfrm>
        </p:grpSpPr>
        <p:grpSp>
          <p:nvGrpSpPr>
            <p:cNvPr id="51" name="Group 50">
              <a:extLst>
                <a:ext uri="{FF2B5EF4-FFF2-40B4-BE49-F238E27FC236}">
                  <a16:creationId xmlns="" xmlns:a16="http://schemas.microsoft.com/office/drawing/2014/main" id="{D697B4EE-76CB-465C-83E5-51AB34142BDC}"/>
                </a:ext>
              </a:extLst>
            </p:cNvPr>
            <p:cNvGrpSpPr/>
            <p:nvPr/>
          </p:nvGrpSpPr>
          <p:grpSpPr>
            <a:xfrm>
              <a:off x="316930" y="1962215"/>
              <a:ext cx="3072203" cy="3604084"/>
              <a:chOff x="316930" y="1962215"/>
              <a:chExt cx="3072203" cy="3604084"/>
            </a:xfrm>
          </p:grpSpPr>
          <p:sp>
            <p:nvSpPr>
              <p:cNvPr id="53" name="Rectangle: Single Corner Snipped 52">
                <a:extLst>
                  <a:ext uri="{FF2B5EF4-FFF2-40B4-BE49-F238E27FC236}">
                    <a16:creationId xmlns="" xmlns:a16="http://schemas.microsoft.com/office/drawing/2014/main" id="{9BEE6655-C204-45DF-897F-1B5DCAAE8A48}"/>
                  </a:ext>
                </a:extLst>
              </p:cNvPr>
              <p:cNvSpPr/>
              <p:nvPr/>
            </p:nvSpPr>
            <p:spPr>
              <a:xfrm>
                <a:off x="601543" y="2269049"/>
                <a:ext cx="2787590" cy="3297250"/>
              </a:xfrm>
              <a:prstGeom prst="snip1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4" name="Picture 53">
                <a:extLst>
                  <a:ext uri="{FF2B5EF4-FFF2-40B4-BE49-F238E27FC236}">
                    <a16:creationId xmlns="" xmlns:a16="http://schemas.microsoft.com/office/drawing/2014/main" id="{6C05D23E-6F6C-4FC3-A60A-110DD2B746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419792">
                <a:off x="316930" y="1962215"/>
                <a:ext cx="786564" cy="786564"/>
              </a:xfrm>
              <a:prstGeom prst="rect">
                <a:avLst/>
              </a:prstGeom>
            </p:spPr>
          </p:pic>
        </p:grpSp>
        <p:sp>
          <p:nvSpPr>
            <p:cNvPr id="52" name="TextBox 51">
              <a:extLst>
                <a:ext uri="{FF2B5EF4-FFF2-40B4-BE49-F238E27FC236}">
                  <a16:creationId xmlns="" xmlns:a16="http://schemas.microsoft.com/office/drawing/2014/main" id="{CCE4CBD3-D060-4986-BC24-AA27F9D828F7}"/>
                </a:ext>
              </a:extLst>
            </p:cNvPr>
            <p:cNvSpPr txBox="1"/>
            <p:nvPr/>
          </p:nvSpPr>
          <p:spPr>
            <a:xfrm>
              <a:off x="657149" y="2505679"/>
              <a:ext cx="2656644" cy="1722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2. Gõ từ khóa vào ô tìm kiếm và nhấn Enter.</a:t>
              </a:r>
            </a:p>
            <a:p>
              <a:pPr algn="just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Hoặc có thể sử dụng tìm kiếm bằng giọng nói</a:t>
              </a:r>
              <a:endParaRPr lang="en-US" sz="250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="" xmlns:a16="http://schemas.microsoft.com/office/drawing/2014/main" id="{63BD818D-D8FE-4D1E-AB67-936D5BC2F9B6}"/>
              </a:ext>
            </a:extLst>
          </p:cNvPr>
          <p:cNvGrpSpPr/>
          <p:nvPr/>
        </p:nvGrpSpPr>
        <p:grpSpPr>
          <a:xfrm>
            <a:off x="5811906" y="1516824"/>
            <a:ext cx="3084409" cy="5012999"/>
            <a:chOff x="316930" y="1962215"/>
            <a:chExt cx="3072201" cy="3613898"/>
          </a:xfrm>
        </p:grpSpPr>
        <p:grpSp>
          <p:nvGrpSpPr>
            <p:cNvPr id="56" name="Group 55">
              <a:extLst>
                <a:ext uri="{FF2B5EF4-FFF2-40B4-BE49-F238E27FC236}">
                  <a16:creationId xmlns="" xmlns:a16="http://schemas.microsoft.com/office/drawing/2014/main" id="{F7342C2E-475F-4F2C-AB34-383DBB5FF028}"/>
                </a:ext>
              </a:extLst>
            </p:cNvPr>
            <p:cNvGrpSpPr/>
            <p:nvPr/>
          </p:nvGrpSpPr>
          <p:grpSpPr>
            <a:xfrm>
              <a:off x="316930" y="1962215"/>
              <a:ext cx="3072201" cy="3604084"/>
              <a:chOff x="316930" y="1962215"/>
              <a:chExt cx="3072201" cy="3604084"/>
            </a:xfrm>
          </p:grpSpPr>
          <p:sp>
            <p:nvSpPr>
              <p:cNvPr id="58" name="Rectangle: Single Corner Snipped 57">
                <a:extLst>
                  <a:ext uri="{FF2B5EF4-FFF2-40B4-BE49-F238E27FC236}">
                    <a16:creationId xmlns="" xmlns:a16="http://schemas.microsoft.com/office/drawing/2014/main" id="{767B06C2-CA4A-46A3-8FD4-90DD4B02B66A}"/>
                  </a:ext>
                </a:extLst>
              </p:cNvPr>
              <p:cNvSpPr/>
              <p:nvPr/>
            </p:nvSpPr>
            <p:spPr>
              <a:xfrm>
                <a:off x="601543" y="2269049"/>
                <a:ext cx="2787588" cy="3297250"/>
              </a:xfrm>
              <a:prstGeom prst="snip1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9" name="Picture 58">
                <a:extLst>
                  <a:ext uri="{FF2B5EF4-FFF2-40B4-BE49-F238E27FC236}">
                    <a16:creationId xmlns="" xmlns:a16="http://schemas.microsoft.com/office/drawing/2014/main" id="{2F9F33AA-2E4B-47CB-8C4B-173FE021DD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419792">
                <a:off x="316930" y="1962215"/>
                <a:ext cx="786564" cy="786564"/>
              </a:xfrm>
              <a:prstGeom prst="rect">
                <a:avLst/>
              </a:prstGeom>
            </p:spPr>
          </p:pic>
        </p:grpSp>
        <p:sp>
          <p:nvSpPr>
            <p:cNvPr id="57" name="TextBox 56">
              <a:extLst>
                <a:ext uri="{FF2B5EF4-FFF2-40B4-BE49-F238E27FC236}">
                  <a16:creationId xmlns="" xmlns:a16="http://schemas.microsoft.com/office/drawing/2014/main" id="{2CEA0893-64B0-4108-98B8-27D890F980D6}"/>
                </a:ext>
              </a:extLst>
            </p:cNvPr>
            <p:cNvSpPr txBox="1"/>
            <p:nvPr/>
          </p:nvSpPr>
          <p:spPr>
            <a:xfrm>
              <a:off x="667014" y="2341598"/>
              <a:ext cx="2656644" cy="3234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tabLst>
                  <a:tab pos="285750" algn="l"/>
                </a:tabLst>
              </a:pPr>
              <a:r>
                <a:rPr lang="vi-VN" sz="25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lang="nl-NL" sz="25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r>
                <a:rPr lang="vi-VN" sz="25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Danh sách kết quả hiển thị các thông tin</a:t>
              </a:r>
              <a:r>
                <a:rPr lang="en-US" sz="25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</a:p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tabLst>
                  <a:tab pos="285750" algn="l"/>
                </a:tabLst>
              </a:pPr>
              <a:r>
                <a:rPr lang="nl-NL" sz="2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</a:t>
              </a:r>
              <a:r>
                <a:rPr lang="nl-NL" sz="2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Tiêu đề của trang web</a:t>
              </a:r>
              <a:endParaRPr lang="en-US" sz="2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nl-NL" sz="2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</a:t>
              </a:r>
              <a:r>
                <a:rPr lang="nl-NL" sz="2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Đoạn văn bản trên trang web chứa từ khoá.</a:t>
              </a:r>
              <a:endParaRPr lang="en-US" sz="2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nl-NL" sz="2500">
                  <a:effectLst/>
                  <a:ea typeface="Calibri" panose="020F0502020204030204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</a:t>
              </a:r>
              <a:r>
                <a:rPr lang="nl-NL" sz="25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nl-NL" sz="2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Địa chỉ </a:t>
              </a:r>
              <a:r>
                <a:rPr lang="vi-VN" sz="2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trang</a:t>
              </a:r>
              <a:r>
                <a:rPr lang="vi-VN" sz="25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web.</a:t>
              </a:r>
              <a:endParaRPr lang="en-US" sz="2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="" xmlns:a16="http://schemas.microsoft.com/office/drawing/2014/main" id="{BB173E05-7EF4-482A-9F08-4B428C5BAFF9}"/>
              </a:ext>
            </a:extLst>
          </p:cNvPr>
          <p:cNvGrpSpPr/>
          <p:nvPr/>
        </p:nvGrpSpPr>
        <p:grpSpPr>
          <a:xfrm>
            <a:off x="8865066" y="1557430"/>
            <a:ext cx="3155301" cy="4958780"/>
            <a:chOff x="316930" y="1962215"/>
            <a:chExt cx="3072201" cy="3604084"/>
          </a:xfrm>
        </p:grpSpPr>
        <p:grpSp>
          <p:nvGrpSpPr>
            <p:cNvPr id="61" name="Group 60">
              <a:extLst>
                <a:ext uri="{FF2B5EF4-FFF2-40B4-BE49-F238E27FC236}">
                  <a16:creationId xmlns="" xmlns:a16="http://schemas.microsoft.com/office/drawing/2014/main" id="{223F0B5A-19E0-40A5-B2FB-C6ECA53A2A3A}"/>
                </a:ext>
              </a:extLst>
            </p:cNvPr>
            <p:cNvGrpSpPr/>
            <p:nvPr/>
          </p:nvGrpSpPr>
          <p:grpSpPr>
            <a:xfrm>
              <a:off x="316930" y="1962215"/>
              <a:ext cx="3072201" cy="3604084"/>
              <a:chOff x="316930" y="1962215"/>
              <a:chExt cx="3072201" cy="3604084"/>
            </a:xfrm>
          </p:grpSpPr>
          <p:sp>
            <p:nvSpPr>
              <p:cNvPr id="63" name="Rectangle: Single Corner Snipped 62">
                <a:extLst>
                  <a:ext uri="{FF2B5EF4-FFF2-40B4-BE49-F238E27FC236}">
                    <a16:creationId xmlns="" xmlns:a16="http://schemas.microsoft.com/office/drawing/2014/main" id="{057165E8-0DDE-4E14-BCA9-4B0DC65EE95C}"/>
                  </a:ext>
                </a:extLst>
              </p:cNvPr>
              <p:cNvSpPr/>
              <p:nvPr/>
            </p:nvSpPr>
            <p:spPr>
              <a:xfrm>
                <a:off x="601543" y="2269049"/>
                <a:ext cx="2787588" cy="3297250"/>
              </a:xfrm>
              <a:prstGeom prst="snip1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4" name="Picture 63">
                <a:extLst>
                  <a:ext uri="{FF2B5EF4-FFF2-40B4-BE49-F238E27FC236}">
                    <a16:creationId xmlns="" xmlns:a16="http://schemas.microsoft.com/office/drawing/2014/main" id="{BB24EBD5-BF2B-43A8-B7DA-55C8268F65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419792">
                <a:off x="316930" y="1962215"/>
                <a:ext cx="786564" cy="786564"/>
              </a:xfrm>
              <a:prstGeom prst="rect">
                <a:avLst/>
              </a:prstGeom>
            </p:spPr>
          </p:pic>
        </p:grpSp>
        <p:sp>
          <p:nvSpPr>
            <p:cNvPr id="62" name="TextBox 61">
              <a:extLst>
                <a:ext uri="{FF2B5EF4-FFF2-40B4-BE49-F238E27FC236}">
                  <a16:creationId xmlns="" xmlns:a16="http://schemas.microsoft.com/office/drawing/2014/main" id="{572A48A6-F1C2-427F-B9F6-60E1CED76A00}"/>
                </a:ext>
              </a:extLst>
            </p:cNvPr>
            <p:cNvSpPr txBox="1"/>
            <p:nvPr/>
          </p:nvSpPr>
          <p:spPr>
            <a:xfrm>
              <a:off x="657149" y="2505679"/>
              <a:ext cx="2656644" cy="2705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  <a:tabLst>
                  <a:tab pos="285750" algn="l"/>
                </a:tabLst>
              </a:pPr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4. Nháy chuột </a:t>
              </a:r>
              <a:r>
                <a:rPr lang="vi-VN" sz="2400">
                  <a:latin typeface="Arial" panose="020B0604020202020204" pitchFamily="34" charset="0"/>
                  <a:cs typeface="Arial" panose="020B0604020202020204" pitchFamily="34" charset="0"/>
                </a:rPr>
                <a:t>vào chỉ số trang tương ứng </a:t>
              </a:r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ở cuối trang web để chuyển sang trang khác</a:t>
              </a:r>
            </a:p>
            <a:p>
              <a:pPr algn="just">
                <a:lnSpc>
                  <a:spcPct val="107000"/>
                </a:lnSpc>
                <a:spcAft>
                  <a:spcPts val="800"/>
                </a:spcAft>
                <a:tabLst>
                  <a:tab pos="285750" algn="l"/>
                </a:tabLst>
              </a:pPr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5.Nháy chuột trên một kết quả để chuyển tới trang web tương ứng.</a:t>
              </a:r>
              <a:endParaRPr lang="en-US" sz="24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30558300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Pentagon 4">
            <a:extLst>
              <a:ext uri="{FF2B5EF4-FFF2-40B4-BE49-F238E27FC236}">
                <a16:creationId xmlns="" xmlns:a16="http://schemas.microsoft.com/office/drawing/2014/main" id="{D59B06F2-CF1D-4B71-9E6F-C4E60593FD70}"/>
              </a:ext>
            </a:extLst>
          </p:cNvPr>
          <p:cNvSpPr/>
          <p:nvPr/>
        </p:nvSpPr>
        <p:spPr>
          <a:xfrm rot="10800000">
            <a:off x="1625221" y="216876"/>
            <a:ext cx="10566779" cy="1091953"/>
          </a:xfrm>
          <a:prstGeom prst="homePlat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22AF48E-180F-4AA5-A0A1-A78A4C7F2857}"/>
              </a:ext>
            </a:extLst>
          </p:cNvPr>
          <p:cNvSpPr/>
          <p:nvPr/>
        </p:nvSpPr>
        <p:spPr>
          <a:xfrm>
            <a:off x="-518615" y="155721"/>
            <a:ext cx="861134" cy="320719"/>
          </a:xfrm>
          <a:prstGeom prst="rect">
            <a:avLst/>
          </a:prstGeom>
          <a:solidFill>
            <a:srgbClr val="FF9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776794" y="172464"/>
            <a:ext cx="11139280" cy="1154098"/>
            <a:chOff x="776794" y="172464"/>
            <a:chExt cx="11139280" cy="1154098"/>
          </a:xfrm>
        </p:grpSpPr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05FCA0AE-742F-496D-88F8-0D8ABBAF0048}"/>
                </a:ext>
              </a:extLst>
            </p:cNvPr>
            <p:cNvSpPr/>
            <p:nvPr/>
          </p:nvSpPr>
          <p:spPr>
            <a:xfrm>
              <a:off x="776794" y="172464"/>
              <a:ext cx="1154097" cy="1154098"/>
            </a:xfrm>
            <a:prstGeom prst="ellipse">
              <a:avLst/>
            </a:pr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92C4915E-74EC-44EB-8484-43C0B6AE45C5}"/>
                </a:ext>
              </a:extLst>
            </p:cNvPr>
            <p:cNvSpPr txBox="1"/>
            <p:nvPr/>
          </p:nvSpPr>
          <p:spPr>
            <a:xfrm>
              <a:off x="2089899" y="425062"/>
              <a:ext cx="9826175" cy="553998"/>
            </a:xfrm>
            <a:prstGeom prst="rect">
              <a:avLst/>
            </a:prstGeom>
            <a:noFill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hiểu</a:t>
              </a:r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khóa</a:t>
              </a:r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kiếm</a:t>
              </a:r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tin</a:t>
              </a:r>
              <a:endPara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9E850358-CC66-48C1-8FF6-657CCDD84E76}"/>
              </a:ext>
            </a:extLst>
          </p:cNvPr>
          <p:cNvGrpSpPr/>
          <p:nvPr/>
        </p:nvGrpSpPr>
        <p:grpSpPr>
          <a:xfrm>
            <a:off x="316930" y="1962215"/>
            <a:ext cx="3072201" cy="3604084"/>
            <a:chOff x="316930" y="1962215"/>
            <a:chExt cx="3072201" cy="3604084"/>
          </a:xfrm>
        </p:grpSpPr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937134B6-7514-4BD0-BBDF-56C919352F58}"/>
                </a:ext>
              </a:extLst>
            </p:cNvPr>
            <p:cNvGrpSpPr/>
            <p:nvPr/>
          </p:nvGrpSpPr>
          <p:grpSpPr>
            <a:xfrm>
              <a:off x="316930" y="1962215"/>
              <a:ext cx="3072201" cy="3604084"/>
              <a:chOff x="316930" y="1962215"/>
              <a:chExt cx="3072201" cy="3604084"/>
            </a:xfrm>
          </p:grpSpPr>
          <p:sp>
            <p:nvSpPr>
              <p:cNvPr id="9" name="Rectangle: Single Corner Snipped 8">
                <a:extLst>
                  <a:ext uri="{FF2B5EF4-FFF2-40B4-BE49-F238E27FC236}">
                    <a16:creationId xmlns="" xmlns:a16="http://schemas.microsoft.com/office/drawing/2014/main" id="{AD4C6CCF-40BD-4CEC-B982-17330FD27788}"/>
                  </a:ext>
                </a:extLst>
              </p:cNvPr>
              <p:cNvSpPr/>
              <p:nvPr/>
            </p:nvSpPr>
            <p:spPr>
              <a:xfrm>
                <a:off x="601543" y="2269049"/>
                <a:ext cx="2787588" cy="3297250"/>
              </a:xfrm>
              <a:prstGeom prst="snip1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="" xmlns:a16="http://schemas.microsoft.com/office/drawing/2014/main" id="{78129C37-43B1-4B5D-B30E-4EFA551D03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419792">
                <a:off x="316930" y="1962215"/>
                <a:ext cx="786564" cy="786564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ED8F7123-5CCD-4A0F-9565-E7A588B96135}"/>
                </a:ext>
              </a:extLst>
            </p:cNvPr>
            <p:cNvSpPr txBox="1"/>
            <p:nvPr/>
          </p:nvSpPr>
          <p:spPr>
            <a:xfrm>
              <a:off x="776794" y="2948178"/>
              <a:ext cx="252569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Tìm kiếm từ khóa</a:t>
              </a:r>
            </a:p>
            <a:p>
              <a:pPr algn="just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VD: Cảnh đẹp Sapa</a:t>
              </a: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B8CD29C9-66B4-4578-9F8F-A3AB7AEC329E}"/>
              </a:ext>
            </a:extLst>
          </p:cNvPr>
          <p:cNvSpPr/>
          <p:nvPr/>
        </p:nvSpPr>
        <p:spPr>
          <a:xfrm>
            <a:off x="3932808" y="1663758"/>
            <a:ext cx="7983267" cy="4914595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37B81DD9-0ED8-4EC7-BC50-ECAA7A590ACE}"/>
              </a:ext>
            </a:extLst>
          </p:cNvPr>
          <p:cNvCxnSpPr>
            <a:cxnSpLocks/>
          </p:cNvCxnSpPr>
          <p:nvPr/>
        </p:nvCxnSpPr>
        <p:spPr>
          <a:xfrm>
            <a:off x="5237824" y="3142695"/>
            <a:ext cx="23259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6D8EC4F7-BB0F-459F-BB78-8F19387B98DD}"/>
              </a:ext>
            </a:extLst>
          </p:cNvPr>
          <p:cNvCxnSpPr>
            <a:cxnSpLocks/>
          </p:cNvCxnSpPr>
          <p:nvPr/>
        </p:nvCxnSpPr>
        <p:spPr>
          <a:xfrm>
            <a:off x="5237824" y="4190260"/>
            <a:ext cx="23259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16C3F9CB-082A-40C2-9633-9F82C8F23108}"/>
              </a:ext>
            </a:extLst>
          </p:cNvPr>
          <p:cNvCxnSpPr>
            <a:cxnSpLocks/>
          </p:cNvCxnSpPr>
          <p:nvPr/>
        </p:nvCxnSpPr>
        <p:spPr>
          <a:xfrm>
            <a:off x="5326602" y="6116715"/>
            <a:ext cx="9780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326EE543-3B6B-4521-BDB8-FF511AB04CDD}"/>
              </a:ext>
            </a:extLst>
          </p:cNvPr>
          <p:cNvCxnSpPr>
            <a:cxnSpLocks/>
          </p:cNvCxnSpPr>
          <p:nvPr/>
        </p:nvCxnSpPr>
        <p:spPr>
          <a:xfrm>
            <a:off x="5326602" y="5237826"/>
            <a:ext cx="9780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AF8F8D54-91D9-4210-BC18-057F32A23851}"/>
              </a:ext>
            </a:extLst>
          </p:cNvPr>
          <p:cNvGrpSpPr/>
          <p:nvPr/>
        </p:nvGrpSpPr>
        <p:grpSpPr>
          <a:xfrm>
            <a:off x="275925" y="1871936"/>
            <a:ext cx="3320350" cy="4091476"/>
            <a:chOff x="316930" y="1962215"/>
            <a:chExt cx="3072201" cy="3604084"/>
          </a:xfrm>
        </p:grpSpPr>
        <p:grpSp>
          <p:nvGrpSpPr>
            <p:cNvPr id="26" name="Group 25">
              <a:extLst>
                <a:ext uri="{FF2B5EF4-FFF2-40B4-BE49-F238E27FC236}">
                  <a16:creationId xmlns="" xmlns:a16="http://schemas.microsoft.com/office/drawing/2014/main" id="{D1BD0E2A-E13E-4AF3-AB5F-3BC6602A6E98}"/>
                </a:ext>
              </a:extLst>
            </p:cNvPr>
            <p:cNvGrpSpPr/>
            <p:nvPr/>
          </p:nvGrpSpPr>
          <p:grpSpPr>
            <a:xfrm>
              <a:off x="316930" y="1962215"/>
              <a:ext cx="3072201" cy="3604084"/>
              <a:chOff x="316930" y="1962215"/>
              <a:chExt cx="3072201" cy="3604084"/>
            </a:xfrm>
          </p:grpSpPr>
          <p:sp>
            <p:nvSpPr>
              <p:cNvPr id="28" name="Rectangle: Single Corner Snipped 27">
                <a:extLst>
                  <a:ext uri="{FF2B5EF4-FFF2-40B4-BE49-F238E27FC236}">
                    <a16:creationId xmlns="" xmlns:a16="http://schemas.microsoft.com/office/drawing/2014/main" id="{A3487E22-9379-4CBE-B599-EE44230E257F}"/>
                  </a:ext>
                </a:extLst>
              </p:cNvPr>
              <p:cNvSpPr/>
              <p:nvPr/>
            </p:nvSpPr>
            <p:spPr>
              <a:xfrm>
                <a:off x="601543" y="2269049"/>
                <a:ext cx="2787588" cy="3297250"/>
              </a:xfrm>
              <a:prstGeom prst="snip1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="" xmlns:a16="http://schemas.microsoft.com/office/drawing/2014/main" id="{2D214D2E-F24D-4D4A-A550-ABC169FBAE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419792">
                <a:off x="316930" y="1962215"/>
                <a:ext cx="786564" cy="786564"/>
              </a:xfrm>
              <a:prstGeom prst="rect">
                <a:avLst/>
              </a:prstGeom>
            </p:spPr>
          </p:pic>
        </p:grp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BE771B40-BB4C-4BAE-84EA-44556E7868D5}"/>
                </a:ext>
              </a:extLst>
            </p:cNvPr>
            <p:cNvSpPr txBox="1"/>
            <p:nvPr/>
          </p:nvSpPr>
          <p:spPr>
            <a:xfrm>
              <a:off x="667015" y="2727321"/>
              <a:ext cx="2656644" cy="2521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Kết quả Google sẽ </a:t>
              </a:r>
              <a:r>
                <a:rPr lang="vi-VN" sz="3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hiển thị</a:t>
              </a:r>
              <a:r>
                <a:rPr lang="en-US" sz="3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tất cả các trang Web có chứa các từ thuộc từ khóa </a:t>
              </a:r>
              <a:endParaRPr 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01919266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22AF48E-180F-4AA5-A0A1-A78A4C7F2857}"/>
              </a:ext>
            </a:extLst>
          </p:cNvPr>
          <p:cNvSpPr/>
          <p:nvPr/>
        </p:nvSpPr>
        <p:spPr>
          <a:xfrm>
            <a:off x="0" y="186430"/>
            <a:ext cx="861134" cy="320719"/>
          </a:xfrm>
          <a:prstGeom prst="rect">
            <a:avLst/>
          </a:prstGeom>
          <a:solidFill>
            <a:srgbClr val="FF9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9E850358-CC66-48C1-8FF6-657CCDD84E76}"/>
              </a:ext>
            </a:extLst>
          </p:cNvPr>
          <p:cNvGrpSpPr/>
          <p:nvPr/>
        </p:nvGrpSpPr>
        <p:grpSpPr>
          <a:xfrm>
            <a:off x="316930" y="1962215"/>
            <a:ext cx="3072201" cy="3604084"/>
            <a:chOff x="316930" y="1962215"/>
            <a:chExt cx="3072201" cy="3604084"/>
          </a:xfrm>
        </p:grpSpPr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937134B6-7514-4BD0-BBDF-56C919352F58}"/>
                </a:ext>
              </a:extLst>
            </p:cNvPr>
            <p:cNvGrpSpPr/>
            <p:nvPr/>
          </p:nvGrpSpPr>
          <p:grpSpPr>
            <a:xfrm>
              <a:off x="316930" y="1962215"/>
              <a:ext cx="3072201" cy="3604084"/>
              <a:chOff x="316930" y="1962215"/>
              <a:chExt cx="3072201" cy="3604084"/>
            </a:xfrm>
          </p:grpSpPr>
          <p:sp>
            <p:nvSpPr>
              <p:cNvPr id="9" name="Rectangle: Single Corner Snipped 8">
                <a:extLst>
                  <a:ext uri="{FF2B5EF4-FFF2-40B4-BE49-F238E27FC236}">
                    <a16:creationId xmlns="" xmlns:a16="http://schemas.microsoft.com/office/drawing/2014/main" id="{AD4C6CCF-40BD-4CEC-B982-17330FD27788}"/>
                  </a:ext>
                </a:extLst>
              </p:cNvPr>
              <p:cNvSpPr/>
              <p:nvPr/>
            </p:nvSpPr>
            <p:spPr>
              <a:xfrm>
                <a:off x="601543" y="2269049"/>
                <a:ext cx="2787588" cy="3297250"/>
              </a:xfrm>
              <a:prstGeom prst="snip1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="" xmlns:a16="http://schemas.microsoft.com/office/drawing/2014/main" id="{78129C37-43B1-4B5D-B30E-4EFA551D03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419792">
                <a:off x="316930" y="1962215"/>
                <a:ext cx="786564" cy="786564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ED8F7123-5CCD-4A0F-9565-E7A588B96135}"/>
                </a:ext>
              </a:extLst>
            </p:cNvPr>
            <p:cNvSpPr txBox="1"/>
            <p:nvPr/>
          </p:nvSpPr>
          <p:spPr>
            <a:xfrm>
              <a:off x="776794" y="2948178"/>
              <a:ext cx="2525699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Tìm kiếm từ khóa kết hợp với dấu “”</a:t>
              </a:r>
            </a:p>
            <a:p>
              <a:pPr algn="just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VD: “Cảnh đẹp Sapa”</a:t>
              </a: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B8CD29C9-66B4-4578-9F8F-A3AB7AEC329E}"/>
              </a:ext>
            </a:extLst>
          </p:cNvPr>
          <p:cNvSpPr/>
          <p:nvPr/>
        </p:nvSpPr>
        <p:spPr>
          <a:xfrm>
            <a:off x="3932808" y="1663758"/>
            <a:ext cx="7983267" cy="4914595"/>
          </a:xfrm>
          <a:prstGeom prst="round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37B81DD9-0ED8-4EC7-BC50-ECAA7A590ACE}"/>
              </a:ext>
            </a:extLst>
          </p:cNvPr>
          <p:cNvCxnSpPr>
            <a:cxnSpLocks/>
          </p:cNvCxnSpPr>
          <p:nvPr/>
        </p:nvCxnSpPr>
        <p:spPr>
          <a:xfrm>
            <a:off x="4851744" y="2282464"/>
            <a:ext cx="23259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6D8EC4F7-BB0F-459F-BB78-8F19387B98DD}"/>
              </a:ext>
            </a:extLst>
          </p:cNvPr>
          <p:cNvCxnSpPr>
            <a:cxnSpLocks/>
          </p:cNvCxnSpPr>
          <p:nvPr/>
        </p:nvCxnSpPr>
        <p:spPr>
          <a:xfrm>
            <a:off x="4851744" y="3245380"/>
            <a:ext cx="23259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16C3F9CB-082A-40C2-9633-9F82C8F23108}"/>
              </a:ext>
            </a:extLst>
          </p:cNvPr>
          <p:cNvCxnSpPr>
            <a:cxnSpLocks/>
          </p:cNvCxnSpPr>
          <p:nvPr/>
        </p:nvCxnSpPr>
        <p:spPr>
          <a:xfrm>
            <a:off x="5428202" y="5060075"/>
            <a:ext cx="9780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326EE543-3B6B-4521-BDB8-FF511AB04CDD}"/>
              </a:ext>
            </a:extLst>
          </p:cNvPr>
          <p:cNvCxnSpPr>
            <a:cxnSpLocks/>
          </p:cNvCxnSpPr>
          <p:nvPr/>
        </p:nvCxnSpPr>
        <p:spPr>
          <a:xfrm>
            <a:off x="6942042" y="4252306"/>
            <a:ext cx="9780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AF8F8D54-91D9-4210-BC18-057F32A23851}"/>
              </a:ext>
            </a:extLst>
          </p:cNvPr>
          <p:cNvGrpSpPr/>
          <p:nvPr/>
        </p:nvGrpSpPr>
        <p:grpSpPr>
          <a:xfrm>
            <a:off x="258396" y="1921210"/>
            <a:ext cx="3442635" cy="4326264"/>
            <a:chOff x="316930" y="1962215"/>
            <a:chExt cx="3072201" cy="3574828"/>
          </a:xfrm>
        </p:grpSpPr>
        <p:grpSp>
          <p:nvGrpSpPr>
            <p:cNvPr id="26" name="Group 25">
              <a:extLst>
                <a:ext uri="{FF2B5EF4-FFF2-40B4-BE49-F238E27FC236}">
                  <a16:creationId xmlns="" xmlns:a16="http://schemas.microsoft.com/office/drawing/2014/main" id="{D1BD0E2A-E13E-4AF3-AB5F-3BC6602A6E98}"/>
                </a:ext>
              </a:extLst>
            </p:cNvPr>
            <p:cNvGrpSpPr/>
            <p:nvPr/>
          </p:nvGrpSpPr>
          <p:grpSpPr>
            <a:xfrm>
              <a:off x="316930" y="1962215"/>
              <a:ext cx="3072201" cy="3574828"/>
              <a:chOff x="316930" y="1962215"/>
              <a:chExt cx="3072201" cy="3574828"/>
            </a:xfrm>
          </p:grpSpPr>
          <p:sp>
            <p:nvSpPr>
              <p:cNvPr id="28" name="Rectangle: Single Corner Snipped 27">
                <a:extLst>
                  <a:ext uri="{FF2B5EF4-FFF2-40B4-BE49-F238E27FC236}">
                    <a16:creationId xmlns="" xmlns:a16="http://schemas.microsoft.com/office/drawing/2014/main" id="{A3487E22-9379-4CBE-B599-EE44230E257F}"/>
                  </a:ext>
                </a:extLst>
              </p:cNvPr>
              <p:cNvSpPr/>
              <p:nvPr/>
            </p:nvSpPr>
            <p:spPr>
              <a:xfrm>
                <a:off x="601543" y="2239793"/>
                <a:ext cx="2787588" cy="3297250"/>
              </a:xfrm>
              <a:prstGeom prst="snip1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="" xmlns:a16="http://schemas.microsoft.com/office/drawing/2014/main" id="{2D214D2E-F24D-4D4A-A550-ABC169FBAE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419792">
                <a:off x="316930" y="1962215"/>
                <a:ext cx="786564" cy="786564"/>
              </a:xfrm>
              <a:prstGeom prst="rect">
                <a:avLst/>
              </a:prstGeom>
            </p:spPr>
          </p:pic>
        </p:grp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BE771B40-BB4C-4BAE-84EA-44556E7868D5}"/>
                </a:ext>
              </a:extLst>
            </p:cNvPr>
            <p:cNvSpPr txBox="1"/>
            <p:nvPr/>
          </p:nvSpPr>
          <p:spPr>
            <a:xfrm>
              <a:off x="667015" y="2727321"/>
              <a:ext cx="2656644" cy="236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Kết quả Google sẽ </a:t>
              </a:r>
              <a:r>
                <a:rPr lang="vi-VN" sz="3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hiển thị</a:t>
              </a:r>
              <a:r>
                <a:rPr lang="en-US" sz="3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tất cả các trang Web có chứa các từ </a:t>
              </a:r>
              <a:r>
                <a:rPr lang="en-US" sz="3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khóa cụ thể “ Cảnh đẹp Sapa”</a:t>
              </a:r>
              <a:endParaRPr 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76794" y="172464"/>
            <a:ext cx="11415206" cy="1154098"/>
            <a:chOff x="776794" y="172464"/>
            <a:chExt cx="11415206" cy="1154098"/>
          </a:xfrm>
        </p:grpSpPr>
        <p:sp>
          <p:nvSpPr>
            <p:cNvPr id="33" name="Arrow: Pentagon 4">
              <a:extLst>
                <a:ext uri="{FF2B5EF4-FFF2-40B4-BE49-F238E27FC236}">
                  <a16:creationId xmlns="" xmlns:a16="http://schemas.microsoft.com/office/drawing/2014/main" id="{D59B06F2-CF1D-4B71-9E6F-C4E60593FD70}"/>
                </a:ext>
              </a:extLst>
            </p:cNvPr>
            <p:cNvSpPr/>
            <p:nvPr/>
          </p:nvSpPr>
          <p:spPr>
            <a:xfrm rot="10800000">
              <a:off x="1625221" y="216876"/>
              <a:ext cx="10566779" cy="1091953"/>
            </a:xfrm>
            <a:prstGeom prst="homePlat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776794" y="172464"/>
              <a:ext cx="11139280" cy="1154098"/>
              <a:chOff x="776794" y="172464"/>
              <a:chExt cx="11139280" cy="1154098"/>
            </a:xfrm>
          </p:grpSpPr>
          <p:sp>
            <p:nvSpPr>
              <p:cNvPr id="31" name="Oval 30">
                <a:extLst>
                  <a:ext uri="{FF2B5EF4-FFF2-40B4-BE49-F238E27FC236}">
                    <a16:creationId xmlns="" xmlns:a16="http://schemas.microsoft.com/office/drawing/2014/main" id="{05FCA0AE-742F-496D-88F8-0D8ABBAF0048}"/>
                  </a:ext>
                </a:extLst>
              </p:cNvPr>
              <p:cNvSpPr/>
              <p:nvPr/>
            </p:nvSpPr>
            <p:spPr>
              <a:xfrm>
                <a:off x="776794" y="172464"/>
                <a:ext cx="1154097" cy="1154098"/>
              </a:xfrm>
              <a:prstGeom prst="ellipse">
                <a:avLst/>
              </a:prstGeom>
              <a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="" xmlns:a16="http://schemas.microsoft.com/office/drawing/2014/main" id="{92C4915E-74EC-44EB-8484-43C0B6AE45C5}"/>
                  </a:ext>
                </a:extLst>
              </p:cNvPr>
              <p:cNvSpPr txBox="1"/>
              <p:nvPr/>
            </p:nvSpPr>
            <p:spPr>
              <a:xfrm>
                <a:off x="2089899" y="425062"/>
                <a:ext cx="9826175" cy="553998"/>
              </a:xfrm>
              <a:prstGeom prst="rect">
                <a:avLst/>
              </a:prstGeom>
              <a:noFill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hiểu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cách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sử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khóa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kiếm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thông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tin</a:t>
                </a:r>
                <a:endPara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89448926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22AF48E-180F-4AA5-A0A1-A78A4C7F2857}"/>
              </a:ext>
            </a:extLst>
          </p:cNvPr>
          <p:cNvSpPr/>
          <p:nvPr/>
        </p:nvSpPr>
        <p:spPr>
          <a:xfrm>
            <a:off x="0" y="186430"/>
            <a:ext cx="861134" cy="320719"/>
          </a:xfrm>
          <a:prstGeom prst="rect">
            <a:avLst/>
          </a:prstGeom>
          <a:solidFill>
            <a:srgbClr val="FF9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2C4915E-74EC-44EB-8484-43C0B6AE45C5}"/>
              </a:ext>
            </a:extLst>
          </p:cNvPr>
          <p:cNvSpPr txBox="1"/>
          <p:nvPr/>
        </p:nvSpPr>
        <p:spPr>
          <a:xfrm>
            <a:off x="2766278" y="186430"/>
            <a:ext cx="78638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cách sử dụng từ khóa để tìm kiếm thông tin</a:t>
            </a:r>
          </a:p>
          <a:p>
            <a:endParaRPr lang="en-US" sz="3000" b="1">
              <a:solidFill>
                <a:schemeClr val="bg1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9E850358-CC66-48C1-8FF6-657CCDD84E76}"/>
              </a:ext>
            </a:extLst>
          </p:cNvPr>
          <p:cNvGrpSpPr/>
          <p:nvPr/>
        </p:nvGrpSpPr>
        <p:grpSpPr>
          <a:xfrm>
            <a:off x="316930" y="1962215"/>
            <a:ext cx="3072201" cy="3604084"/>
            <a:chOff x="316930" y="1962215"/>
            <a:chExt cx="3072201" cy="3604084"/>
          </a:xfrm>
        </p:grpSpPr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937134B6-7514-4BD0-BBDF-56C919352F58}"/>
                </a:ext>
              </a:extLst>
            </p:cNvPr>
            <p:cNvGrpSpPr/>
            <p:nvPr/>
          </p:nvGrpSpPr>
          <p:grpSpPr>
            <a:xfrm>
              <a:off x="316930" y="1962215"/>
              <a:ext cx="3072201" cy="3604084"/>
              <a:chOff x="316930" y="1962215"/>
              <a:chExt cx="3072201" cy="3604084"/>
            </a:xfrm>
          </p:grpSpPr>
          <p:sp>
            <p:nvSpPr>
              <p:cNvPr id="9" name="Rectangle: Single Corner Snipped 8">
                <a:extLst>
                  <a:ext uri="{FF2B5EF4-FFF2-40B4-BE49-F238E27FC236}">
                    <a16:creationId xmlns="" xmlns:a16="http://schemas.microsoft.com/office/drawing/2014/main" id="{AD4C6CCF-40BD-4CEC-B982-17330FD27788}"/>
                  </a:ext>
                </a:extLst>
              </p:cNvPr>
              <p:cNvSpPr/>
              <p:nvPr/>
            </p:nvSpPr>
            <p:spPr>
              <a:xfrm>
                <a:off x="601543" y="2269049"/>
                <a:ext cx="2787588" cy="3297250"/>
              </a:xfrm>
              <a:prstGeom prst="snip1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="" xmlns:a16="http://schemas.microsoft.com/office/drawing/2014/main" id="{78129C37-43B1-4B5D-B30E-4EFA551D03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419792">
                <a:off x="316930" y="1962215"/>
                <a:ext cx="786564" cy="786564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ED8F7123-5CCD-4A0F-9565-E7A588B96135}"/>
                </a:ext>
              </a:extLst>
            </p:cNvPr>
            <p:cNvSpPr txBox="1"/>
            <p:nvPr/>
          </p:nvSpPr>
          <p:spPr>
            <a:xfrm>
              <a:off x="776794" y="2948178"/>
              <a:ext cx="2525699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Tìm kiếm từ khóa kết hợp với dấu “ +”</a:t>
              </a:r>
            </a:p>
            <a:p>
              <a:pPr algn="just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Ví dụ: </a:t>
              </a:r>
            </a:p>
            <a:p>
              <a:pPr algn="just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Trái cây +táo</a:t>
              </a: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B8CD29C9-66B4-4578-9F8F-A3AB7AEC329E}"/>
              </a:ext>
            </a:extLst>
          </p:cNvPr>
          <p:cNvSpPr/>
          <p:nvPr/>
        </p:nvSpPr>
        <p:spPr>
          <a:xfrm>
            <a:off x="3932808" y="1663758"/>
            <a:ext cx="7983267" cy="4914595"/>
          </a:xfrm>
          <a:prstGeom prst="round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37B81DD9-0ED8-4EC7-BC50-ECAA7A590ACE}"/>
              </a:ext>
            </a:extLst>
          </p:cNvPr>
          <p:cNvCxnSpPr>
            <a:cxnSpLocks/>
          </p:cNvCxnSpPr>
          <p:nvPr/>
        </p:nvCxnSpPr>
        <p:spPr>
          <a:xfrm>
            <a:off x="5779066" y="2355497"/>
            <a:ext cx="23259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6D8EC4F7-BB0F-459F-BB78-8F19387B98DD}"/>
              </a:ext>
            </a:extLst>
          </p:cNvPr>
          <p:cNvCxnSpPr>
            <a:cxnSpLocks/>
          </p:cNvCxnSpPr>
          <p:nvPr/>
        </p:nvCxnSpPr>
        <p:spPr>
          <a:xfrm>
            <a:off x="4831424" y="3519700"/>
            <a:ext cx="23259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16C3F9CB-082A-40C2-9633-9F82C8F23108}"/>
              </a:ext>
            </a:extLst>
          </p:cNvPr>
          <p:cNvCxnSpPr>
            <a:cxnSpLocks/>
          </p:cNvCxnSpPr>
          <p:nvPr/>
        </p:nvCxnSpPr>
        <p:spPr>
          <a:xfrm>
            <a:off x="4831424" y="5160092"/>
            <a:ext cx="9780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326EE543-3B6B-4521-BDB8-FF511AB04CDD}"/>
              </a:ext>
            </a:extLst>
          </p:cNvPr>
          <p:cNvCxnSpPr>
            <a:cxnSpLocks/>
          </p:cNvCxnSpPr>
          <p:nvPr/>
        </p:nvCxnSpPr>
        <p:spPr>
          <a:xfrm>
            <a:off x="4831424" y="4353906"/>
            <a:ext cx="9780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AF8F8D54-91D9-4210-BC18-057F32A23851}"/>
              </a:ext>
            </a:extLst>
          </p:cNvPr>
          <p:cNvGrpSpPr/>
          <p:nvPr/>
        </p:nvGrpSpPr>
        <p:grpSpPr>
          <a:xfrm>
            <a:off x="275925" y="1833502"/>
            <a:ext cx="3442635" cy="4326264"/>
            <a:chOff x="316930" y="1962215"/>
            <a:chExt cx="3072201" cy="3574828"/>
          </a:xfrm>
        </p:grpSpPr>
        <p:grpSp>
          <p:nvGrpSpPr>
            <p:cNvPr id="26" name="Group 25">
              <a:extLst>
                <a:ext uri="{FF2B5EF4-FFF2-40B4-BE49-F238E27FC236}">
                  <a16:creationId xmlns="" xmlns:a16="http://schemas.microsoft.com/office/drawing/2014/main" id="{D1BD0E2A-E13E-4AF3-AB5F-3BC6602A6E98}"/>
                </a:ext>
              </a:extLst>
            </p:cNvPr>
            <p:cNvGrpSpPr/>
            <p:nvPr/>
          </p:nvGrpSpPr>
          <p:grpSpPr>
            <a:xfrm>
              <a:off x="316930" y="1962215"/>
              <a:ext cx="3072201" cy="3574828"/>
              <a:chOff x="316930" y="1962215"/>
              <a:chExt cx="3072201" cy="3574828"/>
            </a:xfrm>
          </p:grpSpPr>
          <p:sp>
            <p:nvSpPr>
              <p:cNvPr id="28" name="Rectangle: Single Corner Snipped 27">
                <a:extLst>
                  <a:ext uri="{FF2B5EF4-FFF2-40B4-BE49-F238E27FC236}">
                    <a16:creationId xmlns="" xmlns:a16="http://schemas.microsoft.com/office/drawing/2014/main" id="{A3487E22-9379-4CBE-B599-EE44230E257F}"/>
                  </a:ext>
                </a:extLst>
              </p:cNvPr>
              <p:cNvSpPr/>
              <p:nvPr/>
            </p:nvSpPr>
            <p:spPr>
              <a:xfrm>
                <a:off x="601543" y="2239793"/>
                <a:ext cx="2787588" cy="3297250"/>
              </a:xfrm>
              <a:prstGeom prst="snip1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="" xmlns:a16="http://schemas.microsoft.com/office/drawing/2014/main" id="{2D214D2E-F24D-4D4A-A550-ABC169FBAE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419792">
                <a:off x="316930" y="1962215"/>
                <a:ext cx="786564" cy="786564"/>
              </a:xfrm>
              <a:prstGeom prst="rect">
                <a:avLst/>
              </a:prstGeom>
            </p:spPr>
          </p:pic>
        </p:grp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BE771B40-BB4C-4BAE-84EA-44556E7868D5}"/>
                </a:ext>
              </a:extLst>
            </p:cNvPr>
            <p:cNvSpPr txBox="1"/>
            <p:nvPr/>
          </p:nvSpPr>
          <p:spPr>
            <a:xfrm>
              <a:off x="667015" y="2727321"/>
              <a:ext cx="2656644" cy="2365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Kết quả Google sẽ </a:t>
              </a:r>
              <a:r>
                <a:rPr lang="vi-VN" sz="3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hiển thị</a:t>
              </a:r>
              <a:r>
                <a:rPr lang="en-US" sz="3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tất cả các trang Web có chứa thông tin liên quan đến Táo</a:t>
              </a:r>
              <a:endParaRPr 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76794" y="172464"/>
            <a:ext cx="11415206" cy="1154098"/>
            <a:chOff x="776794" y="172464"/>
            <a:chExt cx="11415206" cy="1154098"/>
          </a:xfrm>
        </p:grpSpPr>
        <p:sp>
          <p:nvSpPr>
            <p:cNvPr id="31" name="Arrow: Pentagon 4">
              <a:extLst>
                <a:ext uri="{FF2B5EF4-FFF2-40B4-BE49-F238E27FC236}">
                  <a16:creationId xmlns="" xmlns:a16="http://schemas.microsoft.com/office/drawing/2014/main" id="{D59B06F2-CF1D-4B71-9E6F-C4E60593FD70}"/>
                </a:ext>
              </a:extLst>
            </p:cNvPr>
            <p:cNvSpPr/>
            <p:nvPr/>
          </p:nvSpPr>
          <p:spPr>
            <a:xfrm rot="10800000">
              <a:off x="1625221" y="216876"/>
              <a:ext cx="10566779" cy="1091953"/>
            </a:xfrm>
            <a:prstGeom prst="homePlat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776794" y="172464"/>
              <a:ext cx="11139280" cy="1154098"/>
              <a:chOff x="776794" y="172464"/>
              <a:chExt cx="11139280" cy="1154098"/>
            </a:xfrm>
          </p:grpSpPr>
          <p:sp>
            <p:nvSpPr>
              <p:cNvPr id="33" name="Oval 32">
                <a:extLst>
                  <a:ext uri="{FF2B5EF4-FFF2-40B4-BE49-F238E27FC236}">
                    <a16:creationId xmlns="" xmlns:a16="http://schemas.microsoft.com/office/drawing/2014/main" id="{05FCA0AE-742F-496D-88F8-0D8ABBAF0048}"/>
                  </a:ext>
                </a:extLst>
              </p:cNvPr>
              <p:cNvSpPr/>
              <p:nvPr/>
            </p:nvSpPr>
            <p:spPr>
              <a:xfrm>
                <a:off x="776794" y="172464"/>
                <a:ext cx="1154097" cy="1154098"/>
              </a:xfrm>
              <a:prstGeom prst="ellipse">
                <a:avLst/>
              </a:prstGeom>
              <a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="" xmlns:a16="http://schemas.microsoft.com/office/drawing/2014/main" id="{92C4915E-74EC-44EB-8484-43C0B6AE45C5}"/>
                  </a:ext>
                </a:extLst>
              </p:cNvPr>
              <p:cNvSpPr txBox="1"/>
              <p:nvPr/>
            </p:nvSpPr>
            <p:spPr>
              <a:xfrm>
                <a:off x="2089899" y="425062"/>
                <a:ext cx="9826175" cy="553998"/>
              </a:xfrm>
              <a:prstGeom prst="rect">
                <a:avLst/>
              </a:prstGeom>
              <a:noFill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hiểu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cách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sử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khóa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kiếm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thông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tin</a:t>
                </a:r>
                <a:endPara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64838155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22AF48E-180F-4AA5-A0A1-A78A4C7F2857}"/>
              </a:ext>
            </a:extLst>
          </p:cNvPr>
          <p:cNvSpPr/>
          <p:nvPr/>
        </p:nvSpPr>
        <p:spPr>
          <a:xfrm>
            <a:off x="0" y="186430"/>
            <a:ext cx="861134" cy="320719"/>
          </a:xfrm>
          <a:prstGeom prst="rect">
            <a:avLst/>
          </a:prstGeom>
          <a:solidFill>
            <a:srgbClr val="FF9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2C4915E-74EC-44EB-8484-43C0B6AE45C5}"/>
              </a:ext>
            </a:extLst>
          </p:cNvPr>
          <p:cNvSpPr txBox="1"/>
          <p:nvPr/>
        </p:nvSpPr>
        <p:spPr>
          <a:xfrm>
            <a:off x="2766278" y="186430"/>
            <a:ext cx="78638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cách sử dụng từ khóa để tìm kiếm thông tin</a:t>
            </a:r>
          </a:p>
          <a:p>
            <a:endParaRPr lang="en-US" sz="3000" b="1">
              <a:solidFill>
                <a:schemeClr val="bg1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9E850358-CC66-48C1-8FF6-657CCDD84E76}"/>
              </a:ext>
            </a:extLst>
          </p:cNvPr>
          <p:cNvGrpSpPr/>
          <p:nvPr/>
        </p:nvGrpSpPr>
        <p:grpSpPr>
          <a:xfrm>
            <a:off x="316930" y="1962215"/>
            <a:ext cx="3072201" cy="3604084"/>
            <a:chOff x="316930" y="1962215"/>
            <a:chExt cx="3072201" cy="3604084"/>
          </a:xfrm>
        </p:grpSpPr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937134B6-7514-4BD0-BBDF-56C919352F58}"/>
                </a:ext>
              </a:extLst>
            </p:cNvPr>
            <p:cNvGrpSpPr/>
            <p:nvPr/>
          </p:nvGrpSpPr>
          <p:grpSpPr>
            <a:xfrm>
              <a:off x="316930" y="1962215"/>
              <a:ext cx="3072201" cy="3604084"/>
              <a:chOff x="316930" y="1962215"/>
              <a:chExt cx="3072201" cy="3604084"/>
            </a:xfrm>
          </p:grpSpPr>
          <p:sp>
            <p:nvSpPr>
              <p:cNvPr id="9" name="Rectangle: Single Corner Snipped 8">
                <a:extLst>
                  <a:ext uri="{FF2B5EF4-FFF2-40B4-BE49-F238E27FC236}">
                    <a16:creationId xmlns="" xmlns:a16="http://schemas.microsoft.com/office/drawing/2014/main" id="{AD4C6CCF-40BD-4CEC-B982-17330FD27788}"/>
                  </a:ext>
                </a:extLst>
              </p:cNvPr>
              <p:cNvSpPr/>
              <p:nvPr/>
            </p:nvSpPr>
            <p:spPr>
              <a:xfrm>
                <a:off x="601543" y="2269049"/>
                <a:ext cx="2787588" cy="3297250"/>
              </a:xfrm>
              <a:prstGeom prst="snip1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="" xmlns:a16="http://schemas.microsoft.com/office/drawing/2014/main" id="{78129C37-43B1-4B5D-B30E-4EFA551D03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419792">
                <a:off x="316930" y="1962215"/>
                <a:ext cx="786564" cy="786564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ED8F7123-5CCD-4A0F-9565-E7A588B96135}"/>
                </a:ext>
              </a:extLst>
            </p:cNvPr>
            <p:cNvSpPr txBox="1"/>
            <p:nvPr/>
          </p:nvSpPr>
          <p:spPr>
            <a:xfrm>
              <a:off x="776794" y="2948178"/>
              <a:ext cx="2525699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Tìm kiếm từ khóa kết hợp với dấu “ - ”</a:t>
              </a:r>
            </a:p>
            <a:p>
              <a:pPr algn="just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Ví dụ: </a:t>
              </a:r>
            </a:p>
            <a:p>
              <a:pPr algn="just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Trái cây -táo</a:t>
              </a: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B8CD29C9-66B4-4578-9F8F-A3AB7AEC329E}"/>
              </a:ext>
            </a:extLst>
          </p:cNvPr>
          <p:cNvSpPr/>
          <p:nvPr/>
        </p:nvSpPr>
        <p:spPr>
          <a:xfrm>
            <a:off x="3932808" y="1663758"/>
            <a:ext cx="7983267" cy="4914595"/>
          </a:xfrm>
          <a:prstGeom prst="round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37B81DD9-0ED8-4EC7-BC50-ECAA7A590ACE}"/>
              </a:ext>
            </a:extLst>
          </p:cNvPr>
          <p:cNvCxnSpPr>
            <a:cxnSpLocks/>
          </p:cNvCxnSpPr>
          <p:nvPr/>
        </p:nvCxnSpPr>
        <p:spPr>
          <a:xfrm>
            <a:off x="4793544" y="2507897"/>
            <a:ext cx="23259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6D8EC4F7-BB0F-459F-BB78-8F19387B98DD}"/>
              </a:ext>
            </a:extLst>
          </p:cNvPr>
          <p:cNvCxnSpPr>
            <a:cxnSpLocks/>
          </p:cNvCxnSpPr>
          <p:nvPr/>
        </p:nvCxnSpPr>
        <p:spPr>
          <a:xfrm>
            <a:off x="4793544" y="3336820"/>
            <a:ext cx="23259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16C3F9CB-082A-40C2-9633-9F82C8F23108}"/>
              </a:ext>
            </a:extLst>
          </p:cNvPr>
          <p:cNvCxnSpPr>
            <a:cxnSpLocks/>
          </p:cNvCxnSpPr>
          <p:nvPr/>
        </p:nvCxnSpPr>
        <p:spPr>
          <a:xfrm>
            <a:off x="4869991" y="5347647"/>
            <a:ext cx="9780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326EE543-3B6B-4521-BDB8-FF511AB04CDD}"/>
              </a:ext>
            </a:extLst>
          </p:cNvPr>
          <p:cNvCxnSpPr>
            <a:cxnSpLocks/>
          </p:cNvCxnSpPr>
          <p:nvPr/>
        </p:nvCxnSpPr>
        <p:spPr>
          <a:xfrm>
            <a:off x="4869990" y="3998306"/>
            <a:ext cx="9780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AF8F8D54-91D9-4210-BC18-057F32A23851}"/>
              </a:ext>
            </a:extLst>
          </p:cNvPr>
          <p:cNvGrpSpPr/>
          <p:nvPr/>
        </p:nvGrpSpPr>
        <p:grpSpPr>
          <a:xfrm>
            <a:off x="258396" y="1921210"/>
            <a:ext cx="3442635" cy="4326264"/>
            <a:chOff x="316930" y="1962215"/>
            <a:chExt cx="3072201" cy="3574828"/>
          </a:xfrm>
        </p:grpSpPr>
        <p:grpSp>
          <p:nvGrpSpPr>
            <p:cNvPr id="26" name="Group 25">
              <a:extLst>
                <a:ext uri="{FF2B5EF4-FFF2-40B4-BE49-F238E27FC236}">
                  <a16:creationId xmlns="" xmlns:a16="http://schemas.microsoft.com/office/drawing/2014/main" id="{D1BD0E2A-E13E-4AF3-AB5F-3BC6602A6E98}"/>
                </a:ext>
              </a:extLst>
            </p:cNvPr>
            <p:cNvGrpSpPr/>
            <p:nvPr/>
          </p:nvGrpSpPr>
          <p:grpSpPr>
            <a:xfrm>
              <a:off x="316930" y="1962215"/>
              <a:ext cx="3072201" cy="3574828"/>
              <a:chOff x="316930" y="1962215"/>
              <a:chExt cx="3072201" cy="3574828"/>
            </a:xfrm>
          </p:grpSpPr>
          <p:sp>
            <p:nvSpPr>
              <p:cNvPr id="28" name="Rectangle: Single Corner Snipped 27">
                <a:extLst>
                  <a:ext uri="{FF2B5EF4-FFF2-40B4-BE49-F238E27FC236}">
                    <a16:creationId xmlns="" xmlns:a16="http://schemas.microsoft.com/office/drawing/2014/main" id="{A3487E22-9379-4CBE-B599-EE44230E257F}"/>
                  </a:ext>
                </a:extLst>
              </p:cNvPr>
              <p:cNvSpPr/>
              <p:nvPr/>
            </p:nvSpPr>
            <p:spPr>
              <a:xfrm>
                <a:off x="601543" y="2239793"/>
                <a:ext cx="2787588" cy="3297250"/>
              </a:xfrm>
              <a:prstGeom prst="snip1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="" xmlns:a16="http://schemas.microsoft.com/office/drawing/2014/main" id="{2D214D2E-F24D-4D4A-A550-ABC169FBAE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419792">
                <a:off x="316930" y="1962215"/>
                <a:ext cx="786564" cy="786564"/>
              </a:xfrm>
              <a:prstGeom prst="rect">
                <a:avLst/>
              </a:prstGeom>
            </p:spPr>
          </p:pic>
        </p:grp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BE771B40-BB4C-4BAE-84EA-44556E7868D5}"/>
                </a:ext>
              </a:extLst>
            </p:cNvPr>
            <p:cNvSpPr txBox="1"/>
            <p:nvPr/>
          </p:nvSpPr>
          <p:spPr>
            <a:xfrm>
              <a:off x="667015" y="2727321"/>
              <a:ext cx="2656644" cy="2365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Kết quả Google sẽ </a:t>
              </a:r>
              <a:r>
                <a:rPr lang="vi-VN" sz="3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hiển thị</a:t>
              </a:r>
              <a:r>
                <a:rPr lang="en-US" sz="3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tất cả các trang Web có chứa thông tin liên quan đến </a:t>
              </a:r>
              <a:r>
                <a:rPr lang="en-US" sz="3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trái cây trừ Táo</a:t>
              </a:r>
              <a:endParaRPr 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76794" y="172464"/>
            <a:ext cx="11415206" cy="1154098"/>
            <a:chOff x="776794" y="172464"/>
            <a:chExt cx="11415206" cy="1154098"/>
          </a:xfrm>
        </p:grpSpPr>
        <p:sp>
          <p:nvSpPr>
            <p:cNvPr id="31" name="Arrow: Pentagon 4">
              <a:extLst>
                <a:ext uri="{FF2B5EF4-FFF2-40B4-BE49-F238E27FC236}">
                  <a16:creationId xmlns="" xmlns:a16="http://schemas.microsoft.com/office/drawing/2014/main" id="{D59B06F2-CF1D-4B71-9E6F-C4E60593FD70}"/>
                </a:ext>
              </a:extLst>
            </p:cNvPr>
            <p:cNvSpPr/>
            <p:nvPr/>
          </p:nvSpPr>
          <p:spPr>
            <a:xfrm rot="10800000">
              <a:off x="1625221" y="216876"/>
              <a:ext cx="10566779" cy="1091953"/>
            </a:xfrm>
            <a:prstGeom prst="homePlat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776794" y="172464"/>
              <a:ext cx="11139280" cy="1154098"/>
              <a:chOff x="776794" y="172464"/>
              <a:chExt cx="11139280" cy="1154098"/>
            </a:xfrm>
          </p:grpSpPr>
          <p:sp>
            <p:nvSpPr>
              <p:cNvPr id="33" name="Oval 32">
                <a:extLst>
                  <a:ext uri="{FF2B5EF4-FFF2-40B4-BE49-F238E27FC236}">
                    <a16:creationId xmlns="" xmlns:a16="http://schemas.microsoft.com/office/drawing/2014/main" id="{05FCA0AE-742F-496D-88F8-0D8ABBAF0048}"/>
                  </a:ext>
                </a:extLst>
              </p:cNvPr>
              <p:cNvSpPr/>
              <p:nvPr/>
            </p:nvSpPr>
            <p:spPr>
              <a:xfrm>
                <a:off x="776794" y="172464"/>
                <a:ext cx="1154097" cy="1154098"/>
              </a:xfrm>
              <a:prstGeom prst="ellipse">
                <a:avLst/>
              </a:prstGeom>
              <a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="" xmlns:a16="http://schemas.microsoft.com/office/drawing/2014/main" id="{92C4915E-74EC-44EB-8484-43C0B6AE45C5}"/>
                  </a:ext>
                </a:extLst>
              </p:cNvPr>
              <p:cNvSpPr txBox="1"/>
              <p:nvPr/>
            </p:nvSpPr>
            <p:spPr>
              <a:xfrm>
                <a:off x="2089899" y="425062"/>
                <a:ext cx="9826175" cy="553998"/>
              </a:xfrm>
              <a:prstGeom prst="rect">
                <a:avLst/>
              </a:prstGeom>
              <a:noFill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hiểu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cách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sử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khóa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kiếm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thông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tin</a:t>
                </a:r>
                <a:endPara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76008760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22AF48E-180F-4AA5-A0A1-A78A4C7F2857}"/>
              </a:ext>
            </a:extLst>
          </p:cNvPr>
          <p:cNvSpPr/>
          <p:nvPr/>
        </p:nvSpPr>
        <p:spPr>
          <a:xfrm>
            <a:off x="0" y="186430"/>
            <a:ext cx="861134" cy="320719"/>
          </a:xfrm>
          <a:prstGeom prst="rect">
            <a:avLst/>
          </a:prstGeom>
          <a:solidFill>
            <a:srgbClr val="FF9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2C4915E-74EC-44EB-8484-43C0B6AE45C5}"/>
              </a:ext>
            </a:extLst>
          </p:cNvPr>
          <p:cNvSpPr txBox="1"/>
          <p:nvPr/>
        </p:nvSpPr>
        <p:spPr>
          <a:xfrm>
            <a:off x="2766278" y="186430"/>
            <a:ext cx="78638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cách sử dụng từ khóa để tìm kiếm thông tin</a:t>
            </a:r>
          </a:p>
          <a:p>
            <a:endParaRPr lang="en-US" sz="3000" b="1">
              <a:solidFill>
                <a:schemeClr val="bg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B8CD29C9-66B4-4578-9F8F-A3AB7AEC329E}"/>
              </a:ext>
            </a:extLst>
          </p:cNvPr>
          <p:cNvSpPr/>
          <p:nvPr/>
        </p:nvSpPr>
        <p:spPr>
          <a:xfrm>
            <a:off x="121920" y="1756619"/>
            <a:ext cx="11958320" cy="479658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A05121CC-4092-4CBE-A28C-1100AFDC9A72}"/>
              </a:ext>
            </a:extLst>
          </p:cNvPr>
          <p:cNvGrpSpPr/>
          <p:nvPr/>
        </p:nvGrpSpPr>
        <p:grpSpPr>
          <a:xfrm>
            <a:off x="62565" y="1871936"/>
            <a:ext cx="2914315" cy="4041184"/>
            <a:chOff x="316930" y="1962215"/>
            <a:chExt cx="3072201" cy="3604084"/>
          </a:xfrm>
        </p:grpSpPr>
        <p:grpSp>
          <p:nvGrpSpPr>
            <p:cNvPr id="30" name="Group 29">
              <a:extLst>
                <a:ext uri="{FF2B5EF4-FFF2-40B4-BE49-F238E27FC236}">
                  <a16:creationId xmlns="" xmlns:a16="http://schemas.microsoft.com/office/drawing/2014/main" id="{8E3B9424-62A6-4FE7-9636-B9A04C565DBC}"/>
                </a:ext>
              </a:extLst>
            </p:cNvPr>
            <p:cNvGrpSpPr/>
            <p:nvPr/>
          </p:nvGrpSpPr>
          <p:grpSpPr>
            <a:xfrm>
              <a:off x="316930" y="1962215"/>
              <a:ext cx="3072201" cy="3604084"/>
              <a:chOff x="316930" y="1962215"/>
              <a:chExt cx="3072201" cy="3604084"/>
            </a:xfrm>
          </p:grpSpPr>
          <p:sp>
            <p:nvSpPr>
              <p:cNvPr id="32" name="Rectangle: Single Corner Snipped 31">
                <a:extLst>
                  <a:ext uri="{FF2B5EF4-FFF2-40B4-BE49-F238E27FC236}">
                    <a16:creationId xmlns="" xmlns:a16="http://schemas.microsoft.com/office/drawing/2014/main" id="{00B5BB80-B153-4986-BF1B-8C27D9B6E4E5}"/>
                  </a:ext>
                </a:extLst>
              </p:cNvPr>
              <p:cNvSpPr/>
              <p:nvPr/>
            </p:nvSpPr>
            <p:spPr>
              <a:xfrm>
                <a:off x="601543" y="2269049"/>
                <a:ext cx="2787588" cy="3297250"/>
              </a:xfrm>
              <a:prstGeom prst="snip1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3" name="Picture 32">
                <a:extLst>
                  <a:ext uri="{FF2B5EF4-FFF2-40B4-BE49-F238E27FC236}">
                    <a16:creationId xmlns="" xmlns:a16="http://schemas.microsoft.com/office/drawing/2014/main" id="{7F425F9F-A1A3-486F-BEC0-5921117C58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419792">
                <a:off x="316930" y="1962215"/>
                <a:ext cx="786564" cy="786564"/>
              </a:xfrm>
              <a:prstGeom prst="rect">
                <a:avLst/>
              </a:prstGeom>
            </p:spPr>
          </p:pic>
        </p:grp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8C2F9F1E-217B-4034-B9AE-9DCA80E5336B}"/>
                </a:ext>
              </a:extLst>
            </p:cNvPr>
            <p:cNvSpPr txBox="1"/>
            <p:nvPr/>
          </p:nvSpPr>
          <p:spPr>
            <a:xfrm>
              <a:off x="657149" y="2505679"/>
              <a:ext cx="2656644" cy="2625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nl-NL" sz="2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Khi thực hiện tìm kiếm từ khóa Cảnh đẹp Sapa với dấu “ ” ta thấy kết quả tìm kiếm cụ thể hơn.</a:t>
              </a:r>
              <a:endParaRPr lang="en-US" sz="2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74A2B50A-BB6A-4BE9-92F5-2A40288326D6}"/>
              </a:ext>
            </a:extLst>
          </p:cNvPr>
          <p:cNvGrpSpPr/>
          <p:nvPr/>
        </p:nvGrpSpPr>
        <p:grpSpPr>
          <a:xfrm>
            <a:off x="3059765" y="1871936"/>
            <a:ext cx="2914315" cy="4102852"/>
            <a:chOff x="316930" y="1962215"/>
            <a:chExt cx="3072201" cy="3659082"/>
          </a:xfrm>
        </p:grpSpPr>
        <p:grpSp>
          <p:nvGrpSpPr>
            <p:cNvPr id="35" name="Group 34">
              <a:extLst>
                <a:ext uri="{FF2B5EF4-FFF2-40B4-BE49-F238E27FC236}">
                  <a16:creationId xmlns="" xmlns:a16="http://schemas.microsoft.com/office/drawing/2014/main" id="{74D54F0D-676C-4830-92CC-AB31006BCD68}"/>
                </a:ext>
              </a:extLst>
            </p:cNvPr>
            <p:cNvGrpSpPr/>
            <p:nvPr/>
          </p:nvGrpSpPr>
          <p:grpSpPr>
            <a:xfrm>
              <a:off x="316930" y="1962215"/>
              <a:ext cx="3072201" cy="3604084"/>
              <a:chOff x="316930" y="1962215"/>
              <a:chExt cx="3072201" cy="3604084"/>
            </a:xfrm>
          </p:grpSpPr>
          <p:sp>
            <p:nvSpPr>
              <p:cNvPr id="37" name="Rectangle: Single Corner Snipped 36">
                <a:extLst>
                  <a:ext uri="{FF2B5EF4-FFF2-40B4-BE49-F238E27FC236}">
                    <a16:creationId xmlns="" xmlns:a16="http://schemas.microsoft.com/office/drawing/2014/main" id="{5BC87074-294A-4FA4-8798-16941D9F1766}"/>
                  </a:ext>
                </a:extLst>
              </p:cNvPr>
              <p:cNvSpPr/>
              <p:nvPr/>
            </p:nvSpPr>
            <p:spPr>
              <a:xfrm>
                <a:off x="601543" y="2269049"/>
                <a:ext cx="2787588" cy="3297250"/>
              </a:xfrm>
              <a:prstGeom prst="snip1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8" name="Picture 37">
                <a:extLst>
                  <a:ext uri="{FF2B5EF4-FFF2-40B4-BE49-F238E27FC236}">
                    <a16:creationId xmlns="" xmlns:a16="http://schemas.microsoft.com/office/drawing/2014/main" id="{B4CE33F6-F35E-4AB1-A194-6313072D12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419792">
                <a:off x="316930" y="1962215"/>
                <a:ext cx="786564" cy="786564"/>
              </a:xfrm>
              <a:prstGeom prst="rect">
                <a:avLst/>
              </a:prstGeom>
            </p:spPr>
          </p:pic>
        </p:grp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355F71BA-56E5-4B86-9892-AE4000834888}"/>
                </a:ext>
              </a:extLst>
            </p:cNvPr>
            <p:cNvSpPr txBox="1"/>
            <p:nvPr/>
          </p:nvSpPr>
          <p:spPr>
            <a:xfrm>
              <a:off x="676881" y="2324079"/>
              <a:ext cx="2656644" cy="329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600"/>
                </a:spcAft>
              </a:pPr>
              <a:r>
                <a:rPr lang="nl-NL" sz="24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Khi thực hiện tìm kiếm từ khóa  với dấu +</a:t>
              </a:r>
            </a:p>
            <a:p>
              <a:pPr algn="just">
                <a:lnSpc>
                  <a:spcPct val="107000"/>
                </a:lnSpc>
                <a:spcAft>
                  <a:spcPts val="600"/>
                </a:spcAft>
              </a:pPr>
              <a:r>
                <a:rPr lang="nl-NL" sz="24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Ví dụ: Trái cây +Táo ta thấy tất cả kết quả tìm kiếm là </a:t>
              </a:r>
              <a:r>
                <a:rPr lang="vi-VN" sz="24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nội dung</a:t>
              </a:r>
              <a:r>
                <a:rPr lang="nl-NL" sz="24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24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liên quan đến</a:t>
              </a:r>
              <a:r>
                <a:rPr lang="nl-NL" sz="24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trái táo</a:t>
              </a:r>
              <a:endParaRPr lang="en-US" sz="24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34C6D689-B17D-44B5-803A-C6539A12CF32}"/>
              </a:ext>
            </a:extLst>
          </p:cNvPr>
          <p:cNvGrpSpPr/>
          <p:nvPr/>
        </p:nvGrpSpPr>
        <p:grpSpPr>
          <a:xfrm>
            <a:off x="6075682" y="1905938"/>
            <a:ext cx="2914315" cy="4041184"/>
            <a:chOff x="316930" y="1962215"/>
            <a:chExt cx="3072201" cy="3604084"/>
          </a:xfrm>
        </p:grpSpPr>
        <p:grpSp>
          <p:nvGrpSpPr>
            <p:cNvPr id="40" name="Group 39">
              <a:extLst>
                <a:ext uri="{FF2B5EF4-FFF2-40B4-BE49-F238E27FC236}">
                  <a16:creationId xmlns="" xmlns:a16="http://schemas.microsoft.com/office/drawing/2014/main" id="{49C70902-09F3-47A4-BDC5-356A4633B645}"/>
                </a:ext>
              </a:extLst>
            </p:cNvPr>
            <p:cNvGrpSpPr/>
            <p:nvPr/>
          </p:nvGrpSpPr>
          <p:grpSpPr>
            <a:xfrm>
              <a:off x="316930" y="1962215"/>
              <a:ext cx="3072201" cy="3604084"/>
              <a:chOff x="316930" y="1962215"/>
              <a:chExt cx="3072201" cy="3604084"/>
            </a:xfrm>
          </p:grpSpPr>
          <p:sp>
            <p:nvSpPr>
              <p:cNvPr id="42" name="Rectangle: Single Corner Snipped 41">
                <a:extLst>
                  <a:ext uri="{FF2B5EF4-FFF2-40B4-BE49-F238E27FC236}">
                    <a16:creationId xmlns="" xmlns:a16="http://schemas.microsoft.com/office/drawing/2014/main" id="{64B988DE-DDE2-4DA8-AA8C-2865E04E4FC2}"/>
                  </a:ext>
                </a:extLst>
              </p:cNvPr>
              <p:cNvSpPr/>
              <p:nvPr/>
            </p:nvSpPr>
            <p:spPr>
              <a:xfrm>
                <a:off x="601543" y="2269049"/>
                <a:ext cx="2787588" cy="3297250"/>
              </a:xfrm>
              <a:prstGeom prst="snip1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3" name="Picture 42">
                <a:extLst>
                  <a:ext uri="{FF2B5EF4-FFF2-40B4-BE49-F238E27FC236}">
                    <a16:creationId xmlns="" xmlns:a16="http://schemas.microsoft.com/office/drawing/2014/main" id="{255A984F-32DF-46C0-8C85-4BB102DCAC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419792">
                <a:off x="316930" y="1962215"/>
                <a:ext cx="786564" cy="786564"/>
              </a:xfrm>
              <a:prstGeom prst="rect">
                <a:avLst/>
              </a:prstGeom>
            </p:spPr>
          </p:pic>
        </p:grp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3E85B9F5-38B1-486C-849E-1D3A32C8FDE1}"/>
                </a:ext>
              </a:extLst>
            </p:cNvPr>
            <p:cNvSpPr txBox="1"/>
            <p:nvPr/>
          </p:nvSpPr>
          <p:spPr>
            <a:xfrm>
              <a:off x="667014" y="2396070"/>
              <a:ext cx="2656644" cy="3129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600"/>
                </a:spcAft>
              </a:pPr>
              <a:r>
                <a:rPr lang="nl-NL" sz="2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Khi thực hiện tìm kiếm từ khóa  với dấu -</a:t>
              </a:r>
            </a:p>
            <a:p>
              <a:pPr algn="just">
                <a:lnSpc>
                  <a:spcPct val="107000"/>
                </a:lnSpc>
                <a:spcAft>
                  <a:spcPts val="600"/>
                </a:spcAft>
              </a:pPr>
              <a:r>
                <a:rPr lang="nl-NL" sz="2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Ví dụ: Trái cây </a:t>
              </a:r>
            </a:p>
            <a:p>
              <a:pPr algn="just">
                <a:lnSpc>
                  <a:spcPct val="107000"/>
                </a:lnSpc>
                <a:spcAft>
                  <a:spcPts val="600"/>
                </a:spcAft>
              </a:pPr>
              <a:r>
                <a:rPr lang="nl-NL" sz="2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-Táo ta thấy tất cả kết quả tìm kiếm là trái cây trừ Táo</a:t>
              </a:r>
              <a:endParaRPr lang="en-US" sz="2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475CE65B-127E-4E6C-BF2D-7ABBE9C31C23}"/>
              </a:ext>
            </a:extLst>
          </p:cNvPr>
          <p:cNvGrpSpPr/>
          <p:nvPr/>
        </p:nvGrpSpPr>
        <p:grpSpPr>
          <a:xfrm>
            <a:off x="9050956" y="1905938"/>
            <a:ext cx="2914315" cy="4041184"/>
            <a:chOff x="316930" y="1962215"/>
            <a:chExt cx="3072201" cy="3604084"/>
          </a:xfrm>
        </p:grpSpPr>
        <p:grpSp>
          <p:nvGrpSpPr>
            <p:cNvPr id="45" name="Group 44">
              <a:extLst>
                <a:ext uri="{FF2B5EF4-FFF2-40B4-BE49-F238E27FC236}">
                  <a16:creationId xmlns="" xmlns:a16="http://schemas.microsoft.com/office/drawing/2014/main" id="{D5758A1A-279B-4844-BEB5-631DB03F3AAD}"/>
                </a:ext>
              </a:extLst>
            </p:cNvPr>
            <p:cNvGrpSpPr/>
            <p:nvPr/>
          </p:nvGrpSpPr>
          <p:grpSpPr>
            <a:xfrm>
              <a:off x="316930" y="1962215"/>
              <a:ext cx="3072201" cy="3604084"/>
              <a:chOff x="316930" y="1962215"/>
              <a:chExt cx="3072201" cy="3604084"/>
            </a:xfrm>
          </p:grpSpPr>
          <p:sp>
            <p:nvSpPr>
              <p:cNvPr id="47" name="Rectangle: Single Corner Snipped 46">
                <a:extLst>
                  <a:ext uri="{FF2B5EF4-FFF2-40B4-BE49-F238E27FC236}">
                    <a16:creationId xmlns="" xmlns:a16="http://schemas.microsoft.com/office/drawing/2014/main" id="{95FC444E-889E-40E9-A5D3-9EF4F94E1032}"/>
                  </a:ext>
                </a:extLst>
              </p:cNvPr>
              <p:cNvSpPr/>
              <p:nvPr/>
            </p:nvSpPr>
            <p:spPr>
              <a:xfrm>
                <a:off x="601543" y="2269049"/>
                <a:ext cx="2787588" cy="3297250"/>
              </a:xfrm>
              <a:prstGeom prst="snip1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8" name="Picture 47">
                <a:extLst>
                  <a:ext uri="{FF2B5EF4-FFF2-40B4-BE49-F238E27FC236}">
                    <a16:creationId xmlns="" xmlns:a16="http://schemas.microsoft.com/office/drawing/2014/main" id="{C205B64C-531F-40BB-9B61-C0B3D16A70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419792">
                <a:off x="316930" y="1962215"/>
                <a:ext cx="786564" cy="786564"/>
              </a:xfrm>
              <a:prstGeom prst="rect">
                <a:avLst/>
              </a:prstGeom>
            </p:spPr>
          </p:pic>
        </p:grpSp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5CC68899-4E66-4A8C-8149-7934101B3B14}"/>
                </a:ext>
              </a:extLst>
            </p:cNvPr>
            <p:cNvSpPr txBox="1"/>
            <p:nvPr/>
          </p:nvSpPr>
          <p:spPr>
            <a:xfrm>
              <a:off x="674033" y="2475355"/>
              <a:ext cx="2656644" cy="1592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600"/>
                </a:spcAft>
              </a:pPr>
              <a:r>
                <a:rPr lang="nl-NL" sz="2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Một số toán tử tìm kiếm khác : ~,*, and, or,...</a:t>
              </a:r>
              <a:endParaRPr lang="en-US" sz="2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sz="2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76794" y="172464"/>
            <a:ext cx="11415206" cy="1154098"/>
            <a:chOff x="776794" y="172464"/>
            <a:chExt cx="11415206" cy="1154098"/>
          </a:xfrm>
        </p:grpSpPr>
        <p:sp>
          <p:nvSpPr>
            <p:cNvPr id="29" name="Arrow: Pentagon 4">
              <a:extLst>
                <a:ext uri="{FF2B5EF4-FFF2-40B4-BE49-F238E27FC236}">
                  <a16:creationId xmlns="" xmlns:a16="http://schemas.microsoft.com/office/drawing/2014/main" id="{D59B06F2-CF1D-4B71-9E6F-C4E60593FD70}"/>
                </a:ext>
              </a:extLst>
            </p:cNvPr>
            <p:cNvSpPr/>
            <p:nvPr/>
          </p:nvSpPr>
          <p:spPr>
            <a:xfrm rot="10800000">
              <a:off x="1625221" y="216876"/>
              <a:ext cx="10566779" cy="1091953"/>
            </a:xfrm>
            <a:prstGeom prst="homePlat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776794" y="172464"/>
              <a:ext cx="11139280" cy="1154098"/>
              <a:chOff x="776794" y="172464"/>
              <a:chExt cx="11139280" cy="1154098"/>
            </a:xfrm>
          </p:grpSpPr>
          <p:sp>
            <p:nvSpPr>
              <p:cNvPr id="50" name="Oval 49">
                <a:extLst>
                  <a:ext uri="{FF2B5EF4-FFF2-40B4-BE49-F238E27FC236}">
                    <a16:creationId xmlns="" xmlns:a16="http://schemas.microsoft.com/office/drawing/2014/main" id="{05FCA0AE-742F-496D-88F8-0D8ABBAF0048}"/>
                  </a:ext>
                </a:extLst>
              </p:cNvPr>
              <p:cNvSpPr/>
              <p:nvPr/>
            </p:nvSpPr>
            <p:spPr>
              <a:xfrm>
                <a:off x="776794" y="172464"/>
                <a:ext cx="1154097" cy="1154098"/>
              </a:xfrm>
              <a:prstGeom prst="ellipse">
                <a:avLst/>
              </a:prstGeom>
              <a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="" xmlns:a16="http://schemas.microsoft.com/office/drawing/2014/main" id="{92C4915E-74EC-44EB-8484-43C0B6AE45C5}"/>
                  </a:ext>
                </a:extLst>
              </p:cNvPr>
              <p:cNvSpPr txBox="1"/>
              <p:nvPr/>
            </p:nvSpPr>
            <p:spPr>
              <a:xfrm>
                <a:off x="2089899" y="425062"/>
                <a:ext cx="9826175" cy="553998"/>
              </a:xfrm>
              <a:prstGeom prst="rect">
                <a:avLst/>
              </a:prstGeom>
              <a:noFill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hiểu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cách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sử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khóa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kiếm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thông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tin</a:t>
                </a:r>
                <a:endPara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60883118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Pentagon 4">
            <a:extLst>
              <a:ext uri="{FF2B5EF4-FFF2-40B4-BE49-F238E27FC236}">
                <a16:creationId xmlns="" xmlns:a16="http://schemas.microsoft.com/office/drawing/2014/main" id="{D59B06F2-CF1D-4B71-9E6F-C4E60593FD70}"/>
              </a:ext>
            </a:extLst>
          </p:cNvPr>
          <p:cNvSpPr/>
          <p:nvPr/>
        </p:nvSpPr>
        <p:spPr>
          <a:xfrm rot="10800000">
            <a:off x="1979714" y="186787"/>
            <a:ext cx="9436968" cy="1091953"/>
          </a:xfrm>
          <a:prstGeom prst="homePlate">
            <a:avLst/>
          </a:prstGeom>
          <a:solidFill>
            <a:srgbClr val="3FE1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05FCA0AE-742F-496D-88F8-0D8ABBAF0048}"/>
              </a:ext>
            </a:extLst>
          </p:cNvPr>
          <p:cNvSpPr/>
          <p:nvPr/>
        </p:nvSpPr>
        <p:spPr>
          <a:xfrm>
            <a:off x="1287261" y="155721"/>
            <a:ext cx="1154097" cy="1154098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22AF48E-180F-4AA5-A0A1-A78A4C7F2857}"/>
              </a:ext>
            </a:extLst>
          </p:cNvPr>
          <p:cNvSpPr/>
          <p:nvPr/>
        </p:nvSpPr>
        <p:spPr>
          <a:xfrm>
            <a:off x="0" y="186430"/>
            <a:ext cx="861134" cy="320719"/>
          </a:xfrm>
          <a:prstGeom prst="rect">
            <a:avLst/>
          </a:prstGeom>
          <a:solidFill>
            <a:srgbClr val="FF9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2C4915E-74EC-44EB-8484-43C0B6AE45C5}"/>
              </a:ext>
            </a:extLst>
          </p:cNvPr>
          <p:cNvSpPr txBox="1"/>
          <p:nvPr/>
        </p:nvSpPr>
        <p:spPr>
          <a:xfrm>
            <a:off x="2867485" y="426688"/>
            <a:ext cx="7863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video</a:t>
            </a:r>
          </a:p>
          <a:p>
            <a:endParaRPr lang="en-US" sz="3000" b="1" dirty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6A1FEB78-C510-4EC9-9858-BE1554D1FFEC}"/>
              </a:ext>
            </a:extLst>
          </p:cNvPr>
          <p:cNvGrpSpPr/>
          <p:nvPr/>
        </p:nvGrpSpPr>
        <p:grpSpPr>
          <a:xfrm>
            <a:off x="258396" y="1921210"/>
            <a:ext cx="3442635" cy="4326264"/>
            <a:chOff x="316930" y="1962215"/>
            <a:chExt cx="3072201" cy="3574828"/>
          </a:xfrm>
        </p:grpSpPr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A9DA48B0-EDE7-496D-8A50-661418040D73}"/>
                </a:ext>
              </a:extLst>
            </p:cNvPr>
            <p:cNvGrpSpPr/>
            <p:nvPr/>
          </p:nvGrpSpPr>
          <p:grpSpPr>
            <a:xfrm>
              <a:off x="316930" y="1962215"/>
              <a:ext cx="3072201" cy="3574828"/>
              <a:chOff x="316930" y="1962215"/>
              <a:chExt cx="3072201" cy="3574828"/>
            </a:xfrm>
          </p:grpSpPr>
          <p:sp>
            <p:nvSpPr>
              <p:cNvPr id="13" name="Rectangle: Single Corner Snipped 12">
                <a:extLst>
                  <a:ext uri="{FF2B5EF4-FFF2-40B4-BE49-F238E27FC236}">
                    <a16:creationId xmlns="" xmlns:a16="http://schemas.microsoft.com/office/drawing/2014/main" id="{DCA6C587-D60D-4967-99E5-8D86F9CCE223}"/>
                  </a:ext>
                </a:extLst>
              </p:cNvPr>
              <p:cNvSpPr/>
              <p:nvPr/>
            </p:nvSpPr>
            <p:spPr>
              <a:xfrm>
                <a:off x="601543" y="2239793"/>
                <a:ext cx="2787588" cy="3297250"/>
              </a:xfrm>
              <a:prstGeom prst="snip1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="" xmlns:a16="http://schemas.microsoft.com/office/drawing/2014/main" id="{D274A254-C68F-469C-809C-462D4D6BFF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419792">
                <a:off x="316930" y="1962215"/>
                <a:ext cx="786564" cy="786564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523DA409-EB03-4059-B8E9-8FDA1D35A8F7}"/>
                </a:ext>
              </a:extLst>
            </p:cNvPr>
            <p:cNvSpPr txBox="1"/>
            <p:nvPr/>
          </p:nvSpPr>
          <p:spPr>
            <a:xfrm>
              <a:off x="667015" y="2727321"/>
              <a:ext cx="2656644" cy="839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 kiếm hình ảnh Cây xanh</a:t>
              </a:r>
            </a:p>
          </p:txBody>
        </p:sp>
      </p:grpSp>
      <p:sp>
        <p:nvSpPr>
          <p:cNvPr id="2" name="Rectangle: Diagonal Corners Snipped 1">
            <a:extLst>
              <a:ext uri="{FF2B5EF4-FFF2-40B4-BE49-F238E27FC236}">
                <a16:creationId xmlns="" xmlns:a16="http://schemas.microsoft.com/office/drawing/2014/main" id="{1064D161-44B2-414A-9D94-3B52AAFFF8E2}"/>
              </a:ext>
            </a:extLst>
          </p:cNvPr>
          <p:cNvSpPr/>
          <p:nvPr/>
        </p:nvSpPr>
        <p:spPr>
          <a:xfrm>
            <a:off x="4023360" y="1898139"/>
            <a:ext cx="8016240" cy="4795738"/>
          </a:xfrm>
          <a:prstGeom prst="snip2DiagRect">
            <a:avLst>
              <a:gd name="adj1" fmla="val 0"/>
              <a:gd name="adj2" fmla="val 19362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FC8A0843-DB35-48B3-96F1-5AD6A7BDC1D0}"/>
              </a:ext>
            </a:extLst>
          </p:cNvPr>
          <p:cNvCxnSpPr>
            <a:cxnSpLocks/>
          </p:cNvCxnSpPr>
          <p:nvPr/>
        </p:nvCxnSpPr>
        <p:spPr>
          <a:xfrm>
            <a:off x="5271064" y="2911610"/>
            <a:ext cx="7030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rrow: Striped Right 15">
            <a:extLst>
              <a:ext uri="{FF2B5EF4-FFF2-40B4-BE49-F238E27FC236}">
                <a16:creationId xmlns="" xmlns:a16="http://schemas.microsoft.com/office/drawing/2014/main" id="{A53F46A2-CE43-45EA-8F66-DA9C88DF7842}"/>
              </a:ext>
            </a:extLst>
          </p:cNvPr>
          <p:cNvSpPr/>
          <p:nvPr/>
        </p:nvSpPr>
        <p:spPr>
          <a:xfrm rot="16200000">
            <a:off x="5315839" y="3200711"/>
            <a:ext cx="613465" cy="333375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Diagonal Corners Snipped 16">
            <a:extLst>
              <a:ext uri="{FF2B5EF4-FFF2-40B4-BE49-F238E27FC236}">
                <a16:creationId xmlns="" xmlns:a16="http://schemas.microsoft.com/office/drawing/2014/main" id="{A4460296-2CC6-436D-BAD8-37A9FF714187}"/>
              </a:ext>
            </a:extLst>
          </p:cNvPr>
          <p:cNvSpPr/>
          <p:nvPr/>
        </p:nvSpPr>
        <p:spPr>
          <a:xfrm>
            <a:off x="4023360" y="1914507"/>
            <a:ext cx="8016240" cy="4795738"/>
          </a:xfrm>
          <a:prstGeom prst="snip2DiagRect">
            <a:avLst>
              <a:gd name="adj1" fmla="val 0"/>
              <a:gd name="adj2" fmla="val 19362"/>
            </a:avLst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1F1B9DC5-F750-4FAB-8014-5A9613E41886}"/>
              </a:ext>
            </a:extLst>
          </p:cNvPr>
          <p:cNvSpPr txBox="1"/>
          <p:nvPr/>
        </p:nvSpPr>
        <p:spPr>
          <a:xfrm>
            <a:off x="5582920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833D3F6-B704-4FF9-A956-C125553FB0D2}"/>
              </a:ext>
            </a:extLst>
          </p:cNvPr>
          <p:cNvSpPr txBox="1"/>
          <p:nvPr/>
        </p:nvSpPr>
        <p:spPr>
          <a:xfrm flipH="1">
            <a:off x="650693" y="3897239"/>
            <a:ext cx="28441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Sử dụng  </a:t>
            </a:r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 cụ</a:t>
            </a: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để thực hiện tìm kiếm nâng cao</a:t>
            </a: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3F621BC9-502B-45D1-96C5-5655AAA2C4F2}"/>
              </a:ext>
            </a:extLst>
          </p:cNvPr>
          <p:cNvSpPr/>
          <p:nvPr/>
        </p:nvSpPr>
        <p:spPr>
          <a:xfrm>
            <a:off x="7940040" y="2380792"/>
            <a:ext cx="858520" cy="2912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Diagonal Corners Snipped 21">
            <a:extLst>
              <a:ext uri="{FF2B5EF4-FFF2-40B4-BE49-F238E27FC236}">
                <a16:creationId xmlns="" xmlns:a16="http://schemas.microsoft.com/office/drawing/2014/main" id="{AB6A4DDC-1A94-4C1F-887A-1F8DA78503E3}"/>
              </a:ext>
            </a:extLst>
          </p:cNvPr>
          <p:cNvSpPr/>
          <p:nvPr/>
        </p:nvSpPr>
        <p:spPr>
          <a:xfrm>
            <a:off x="4023360" y="1898139"/>
            <a:ext cx="8016240" cy="4795738"/>
          </a:xfrm>
          <a:prstGeom prst="snip2DiagRect">
            <a:avLst>
              <a:gd name="adj1" fmla="val 0"/>
              <a:gd name="adj2" fmla="val 19362"/>
            </a:avLst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Diagonal Corners Snipped 22">
            <a:extLst>
              <a:ext uri="{FF2B5EF4-FFF2-40B4-BE49-F238E27FC236}">
                <a16:creationId xmlns="" xmlns:a16="http://schemas.microsoft.com/office/drawing/2014/main" id="{8E0D4D82-4A4D-4602-A478-032BE15ACF86}"/>
              </a:ext>
            </a:extLst>
          </p:cNvPr>
          <p:cNvSpPr/>
          <p:nvPr/>
        </p:nvSpPr>
        <p:spPr>
          <a:xfrm>
            <a:off x="4023360" y="1914507"/>
            <a:ext cx="8016240" cy="4795738"/>
          </a:xfrm>
          <a:prstGeom prst="snip2DiagRect">
            <a:avLst>
              <a:gd name="adj1" fmla="val 0"/>
              <a:gd name="adj2" fmla="val 19362"/>
            </a:avLst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830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animBg="1"/>
      <p:bldP spid="19" grpId="0"/>
      <p:bldP spid="21" grpId="0" animBg="1"/>
      <p:bldP spid="22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Pentagon 4">
            <a:extLst>
              <a:ext uri="{FF2B5EF4-FFF2-40B4-BE49-F238E27FC236}">
                <a16:creationId xmlns="" xmlns:a16="http://schemas.microsoft.com/office/drawing/2014/main" id="{D59B06F2-CF1D-4B71-9E6F-C4E60593FD70}"/>
              </a:ext>
            </a:extLst>
          </p:cNvPr>
          <p:cNvSpPr/>
          <p:nvPr/>
        </p:nvSpPr>
        <p:spPr>
          <a:xfrm rot="10800000">
            <a:off x="1979714" y="186787"/>
            <a:ext cx="9436968" cy="1091953"/>
          </a:xfrm>
          <a:prstGeom prst="homePlate">
            <a:avLst/>
          </a:prstGeom>
          <a:solidFill>
            <a:srgbClr val="3FE1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05FCA0AE-742F-496D-88F8-0D8ABBAF0048}"/>
              </a:ext>
            </a:extLst>
          </p:cNvPr>
          <p:cNvSpPr/>
          <p:nvPr/>
        </p:nvSpPr>
        <p:spPr>
          <a:xfrm>
            <a:off x="1287261" y="155721"/>
            <a:ext cx="1154097" cy="1154098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22AF48E-180F-4AA5-A0A1-A78A4C7F2857}"/>
              </a:ext>
            </a:extLst>
          </p:cNvPr>
          <p:cNvSpPr/>
          <p:nvPr/>
        </p:nvSpPr>
        <p:spPr>
          <a:xfrm>
            <a:off x="0" y="186430"/>
            <a:ext cx="861134" cy="320719"/>
          </a:xfrm>
          <a:prstGeom prst="rect">
            <a:avLst/>
          </a:prstGeom>
          <a:solidFill>
            <a:srgbClr val="FF9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2C4915E-74EC-44EB-8484-43C0B6AE45C5}"/>
              </a:ext>
            </a:extLst>
          </p:cNvPr>
          <p:cNvSpPr txBox="1"/>
          <p:nvPr/>
        </p:nvSpPr>
        <p:spPr>
          <a:xfrm>
            <a:off x="2867485" y="426688"/>
            <a:ext cx="7863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kiếm hình ảnh, video</a:t>
            </a:r>
          </a:p>
          <a:p>
            <a:endParaRPr lang="en-US" sz="3000" b="1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6A1FEB78-C510-4EC9-9858-BE1554D1FFEC}"/>
              </a:ext>
            </a:extLst>
          </p:cNvPr>
          <p:cNvGrpSpPr/>
          <p:nvPr/>
        </p:nvGrpSpPr>
        <p:grpSpPr>
          <a:xfrm>
            <a:off x="258396" y="1921210"/>
            <a:ext cx="3442635" cy="4326264"/>
            <a:chOff x="316930" y="1962215"/>
            <a:chExt cx="3072201" cy="3574828"/>
          </a:xfrm>
        </p:grpSpPr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A9DA48B0-EDE7-496D-8A50-661418040D73}"/>
                </a:ext>
              </a:extLst>
            </p:cNvPr>
            <p:cNvGrpSpPr/>
            <p:nvPr/>
          </p:nvGrpSpPr>
          <p:grpSpPr>
            <a:xfrm>
              <a:off x="316930" y="1962215"/>
              <a:ext cx="3072201" cy="3574828"/>
              <a:chOff x="316930" y="1962215"/>
              <a:chExt cx="3072201" cy="3574828"/>
            </a:xfrm>
          </p:grpSpPr>
          <p:sp>
            <p:nvSpPr>
              <p:cNvPr id="13" name="Rectangle: Single Corner Snipped 12">
                <a:extLst>
                  <a:ext uri="{FF2B5EF4-FFF2-40B4-BE49-F238E27FC236}">
                    <a16:creationId xmlns="" xmlns:a16="http://schemas.microsoft.com/office/drawing/2014/main" id="{DCA6C587-D60D-4967-99E5-8D86F9CCE223}"/>
                  </a:ext>
                </a:extLst>
              </p:cNvPr>
              <p:cNvSpPr/>
              <p:nvPr/>
            </p:nvSpPr>
            <p:spPr>
              <a:xfrm>
                <a:off x="601543" y="2239793"/>
                <a:ext cx="2787588" cy="3297250"/>
              </a:xfrm>
              <a:prstGeom prst="snip1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="" xmlns:a16="http://schemas.microsoft.com/office/drawing/2014/main" id="{D274A254-C68F-469C-809C-462D4D6BFF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419792">
                <a:off x="316930" y="1962215"/>
                <a:ext cx="786564" cy="786564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523DA409-EB03-4059-B8E9-8FDA1D35A8F7}"/>
                </a:ext>
              </a:extLst>
            </p:cNvPr>
            <p:cNvSpPr txBox="1"/>
            <p:nvPr/>
          </p:nvSpPr>
          <p:spPr>
            <a:xfrm>
              <a:off x="667015" y="2727321"/>
              <a:ext cx="2656644" cy="839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 kiếm Video Cây xanh</a:t>
              </a:r>
            </a:p>
          </p:txBody>
        </p:sp>
      </p:grpSp>
      <p:sp>
        <p:nvSpPr>
          <p:cNvPr id="2" name="Rectangle: Diagonal Corners Snipped 1">
            <a:extLst>
              <a:ext uri="{FF2B5EF4-FFF2-40B4-BE49-F238E27FC236}">
                <a16:creationId xmlns="" xmlns:a16="http://schemas.microsoft.com/office/drawing/2014/main" id="{1064D161-44B2-414A-9D94-3B52AAFFF8E2}"/>
              </a:ext>
            </a:extLst>
          </p:cNvPr>
          <p:cNvSpPr/>
          <p:nvPr/>
        </p:nvSpPr>
        <p:spPr>
          <a:xfrm>
            <a:off x="3989077" y="1875476"/>
            <a:ext cx="8016240" cy="4795738"/>
          </a:xfrm>
          <a:prstGeom prst="snip2DiagRect">
            <a:avLst>
              <a:gd name="adj1" fmla="val 0"/>
              <a:gd name="adj2" fmla="val 19362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FC8A0843-DB35-48B3-96F1-5AD6A7BDC1D0}"/>
              </a:ext>
            </a:extLst>
          </p:cNvPr>
          <p:cNvCxnSpPr>
            <a:cxnSpLocks/>
          </p:cNvCxnSpPr>
          <p:nvPr/>
        </p:nvCxnSpPr>
        <p:spPr>
          <a:xfrm>
            <a:off x="5836425" y="2904375"/>
            <a:ext cx="4073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rrow: Striped Right 15">
            <a:extLst>
              <a:ext uri="{FF2B5EF4-FFF2-40B4-BE49-F238E27FC236}">
                <a16:creationId xmlns="" xmlns:a16="http://schemas.microsoft.com/office/drawing/2014/main" id="{A53F46A2-CE43-45EA-8F66-DA9C88DF7842}"/>
              </a:ext>
            </a:extLst>
          </p:cNvPr>
          <p:cNvSpPr/>
          <p:nvPr/>
        </p:nvSpPr>
        <p:spPr>
          <a:xfrm rot="16200000">
            <a:off x="5733386" y="3136821"/>
            <a:ext cx="613465" cy="333375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Diagonal Corners Snipped 16">
            <a:extLst>
              <a:ext uri="{FF2B5EF4-FFF2-40B4-BE49-F238E27FC236}">
                <a16:creationId xmlns="" xmlns:a16="http://schemas.microsoft.com/office/drawing/2014/main" id="{A4460296-2CC6-436D-BAD8-37A9FF714187}"/>
              </a:ext>
            </a:extLst>
          </p:cNvPr>
          <p:cNvSpPr/>
          <p:nvPr/>
        </p:nvSpPr>
        <p:spPr>
          <a:xfrm>
            <a:off x="3989077" y="1890347"/>
            <a:ext cx="8016240" cy="4795738"/>
          </a:xfrm>
          <a:prstGeom prst="snip2DiagRect">
            <a:avLst>
              <a:gd name="adj1" fmla="val 0"/>
              <a:gd name="adj2" fmla="val 19362"/>
            </a:avLst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833D3F6-B704-4FF9-A956-C125553FB0D2}"/>
              </a:ext>
            </a:extLst>
          </p:cNvPr>
          <p:cNvSpPr txBox="1"/>
          <p:nvPr/>
        </p:nvSpPr>
        <p:spPr>
          <a:xfrm flipH="1">
            <a:off x="650693" y="3897239"/>
            <a:ext cx="28441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Sử dụng  </a:t>
            </a:r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 cụ</a:t>
            </a: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để thực hiện tìm kiếm nâng cao</a:t>
            </a: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3F621BC9-502B-45D1-96C5-5655AAA2C4F2}"/>
              </a:ext>
            </a:extLst>
          </p:cNvPr>
          <p:cNvSpPr/>
          <p:nvPr/>
        </p:nvSpPr>
        <p:spPr>
          <a:xfrm>
            <a:off x="7805650" y="2631948"/>
            <a:ext cx="858520" cy="2912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Diagonal Corners Snipped 21">
            <a:extLst>
              <a:ext uri="{FF2B5EF4-FFF2-40B4-BE49-F238E27FC236}">
                <a16:creationId xmlns="" xmlns:a16="http://schemas.microsoft.com/office/drawing/2014/main" id="{AB6A4DDC-1A94-4C1F-887A-1F8DA78503E3}"/>
              </a:ext>
            </a:extLst>
          </p:cNvPr>
          <p:cNvSpPr/>
          <p:nvPr/>
        </p:nvSpPr>
        <p:spPr>
          <a:xfrm>
            <a:off x="3989077" y="1860605"/>
            <a:ext cx="8016240" cy="4795738"/>
          </a:xfrm>
          <a:prstGeom prst="snip2DiagRect">
            <a:avLst>
              <a:gd name="adj1" fmla="val 0"/>
              <a:gd name="adj2" fmla="val 19362"/>
            </a:avLst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Diagonal Corners Snipped 22">
            <a:extLst>
              <a:ext uri="{FF2B5EF4-FFF2-40B4-BE49-F238E27FC236}">
                <a16:creationId xmlns="" xmlns:a16="http://schemas.microsoft.com/office/drawing/2014/main" id="{8E0D4D82-4A4D-4602-A478-032BE15ACF86}"/>
              </a:ext>
            </a:extLst>
          </p:cNvPr>
          <p:cNvSpPr/>
          <p:nvPr/>
        </p:nvSpPr>
        <p:spPr>
          <a:xfrm>
            <a:off x="3989077" y="1844001"/>
            <a:ext cx="8016240" cy="4795738"/>
          </a:xfrm>
          <a:prstGeom prst="snip2DiagRect">
            <a:avLst>
              <a:gd name="adj1" fmla="val 0"/>
              <a:gd name="adj2" fmla="val 19362"/>
            </a:avLst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809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animBg="1"/>
      <p:bldP spid="19" grpId="0"/>
      <p:bldP spid="21" grpId="0" animBg="1"/>
      <p:bldP spid="22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Pentagon 4">
            <a:extLst>
              <a:ext uri="{FF2B5EF4-FFF2-40B4-BE49-F238E27FC236}">
                <a16:creationId xmlns="" xmlns:a16="http://schemas.microsoft.com/office/drawing/2014/main" id="{D59B06F2-CF1D-4B71-9E6F-C4E60593FD70}"/>
              </a:ext>
            </a:extLst>
          </p:cNvPr>
          <p:cNvSpPr/>
          <p:nvPr/>
        </p:nvSpPr>
        <p:spPr>
          <a:xfrm rot="10800000">
            <a:off x="1979714" y="186787"/>
            <a:ext cx="9436968" cy="1091953"/>
          </a:xfrm>
          <a:prstGeom prst="homePlate">
            <a:avLst/>
          </a:prstGeom>
          <a:solidFill>
            <a:srgbClr val="67E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05FCA0AE-742F-496D-88F8-0D8ABBAF0048}"/>
              </a:ext>
            </a:extLst>
          </p:cNvPr>
          <p:cNvSpPr/>
          <p:nvPr/>
        </p:nvSpPr>
        <p:spPr>
          <a:xfrm>
            <a:off x="1287261" y="155721"/>
            <a:ext cx="1154097" cy="1154098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22AF48E-180F-4AA5-A0A1-A78A4C7F2857}"/>
              </a:ext>
            </a:extLst>
          </p:cNvPr>
          <p:cNvSpPr/>
          <p:nvPr/>
        </p:nvSpPr>
        <p:spPr>
          <a:xfrm>
            <a:off x="0" y="186430"/>
            <a:ext cx="861134" cy="320719"/>
          </a:xfrm>
          <a:prstGeom prst="rect">
            <a:avLst/>
          </a:prstGeom>
          <a:solidFill>
            <a:srgbClr val="FF9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2C4915E-74EC-44EB-8484-43C0B6AE45C5}"/>
              </a:ext>
            </a:extLst>
          </p:cNvPr>
          <p:cNvSpPr txBox="1"/>
          <p:nvPr/>
        </p:nvSpPr>
        <p:spPr>
          <a:xfrm>
            <a:off x="2766278" y="186430"/>
            <a:ext cx="78638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cách sử dụng từ khóa để tìm kiếm thông tin</a:t>
            </a:r>
          </a:p>
          <a:p>
            <a:endParaRPr lang="en-US" sz="3000" b="1">
              <a:solidFill>
                <a:schemeClr val="bg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B8CD29C9-66B4-4578-9F8F-A3AB7AEC329E}"/>
              </a:ext>
            </a:extLst>
          </p:cNvPr>
          <p:cNvSpPr/>
          <p:nvPr/>
        </p:nvSpPr>
        <p:spPr>
          <a:xfrm>
            <a:off x="121920" y="1756619"/>
            <a:ext cx="11958320" cy="479658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A05121CC-4092-4CBE-A28C-1100AFDC9A72}"/>
              </a:ext>
            </a:extLst>
          </p:cNvPr>
          <p:cNvGrpSpPr/>
          <p:nvPr/>
        </p:nvGrpSpPr>
        <p:grpSpPr>
          <a:xfrm>
            <a:off x="62565" y="1871936"/>
            <a:ext cx="2914315" cy="4041184"/>
            <a:chOff x="316930" y="1962215"/>
            <a:chExt cx="3072201" cy="3604084"/>
          </a:xfrm>
        </p:grpSpPr>
        <p:grpSp>
          <p:nvGrpSpPr>
            <p:cNvPr id="30" name="Group 29">
              <a:extLst>
                <a:ext uri="{FF2B5EF4-FFF2-40B4-BE49-F238E27FC236}">
                  <a16:creationId xmlns="" xmlns:a16="http://schemas.microsoft.com/office/drawing/2014/main" id="{8E3B9424-62A6-4FE7-9636-B9A04C565DBC}"/>
                </a:ext>
              </a:extLst>
            </p:cNvPr>
            <p:cNvGrpSpPr/>
            <p:nvPr/>
          </p:nvGrpSpPr>
          <p:grpSpPr>
            <a:xfrm>
              <a:off x="316930" y="1962215"/>
              <a:ext cx="3072201" cy="3604084"/>
              <a:chOff x="316930" y="1962215"/>
              <a:chExt cx="3072201" cy="3604084"/>
            </a:xfrm>
          </p:grpSpPr>
          <p:sp>
            <p:nvSpPr>
              <p:cNvPr id="32" name="Rectangle: Single Corner Snipped 31">
                <a:extLst>
                  <a:ext uri="{FF2B5EF4-FFF2-40B4-BE49-F238E27FC236}">
                    <a16:creationId xmlns="" xmlns:a16="http://schemas.microsoft.com/office/drawing/2014/main" id="{00B5BB80-B153-4986-BF1B-8C27D9B6E4E5}"/>
                  </a:ext>
                </a:extLst>
              </p:cNvPr>
              <p:cNvSpPr/>
              <p:nvPr/>
            </p:nvSpPr>
            <p:spPr>
              <a:xfrm>
                <a:off x="601543" y="2269049"/>
                <a:ext cx="2787588" cy="3297250"/>
              </a:xfrm>
              <a:prstGeom prst="snip1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3" name="Picture 32">
                <a:extLst>
                  <a:ext uri="{FF2B5EF4-FFF2-40B4-BE49-F238E27FC236}">
                    <a16:creationId xmlns="" xmlns:a16="http://schemas.microsoft.com/office/drawing/2014/main" id="{7F425F9F-A1A3-486F-BEC0-5921117C58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419792">
                <a:off x="316930" y="1962215"/>
                <a:ext cx="786564" cy="786564"/>
              </a:xfrm>
              <a:prstGeom prst="rect">
                <a:avLst/>
              </a:prstGeom>
            </p:spPr>
          </p:pic>
        </p:grp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8C2F9F1E-217B-4034-B9AE-9DCA80E5336B}"/>
                </a:ext>
              </a:extLst>
            </p:cNvPr>
            <p:cNvSpPr txBox="1"/>
            <p:nvPr/>
          </p:nvSpPr>
          <p:spPr>
            <a:xfrm>
              <a:off x="657149" y="2505679"/>
              <a:ext cx="2656644" cy="2327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nl-NL" sz="2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 kiếm hình ảnh: </a:t>
              </a:r>
            </a:p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nl-NL" sz="25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Nháy vào mục </a:t>
              </a:r>
              <a:r>
                <a:rPr lang="nl-NL" sz="2500" b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Hình ảnh </a:t>
              </a:r>
              <a:r>
                <a:rPr lang="nl-NL" sz="25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để lọc thông tin là hình ảnh</a:t>
              </a:r>
              <a:endParaRPr lang="en-US" sz="2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74A2B50A-BB6A-4BE9-92F5-2A40288326D6}"/>
              </a:ext>
            </a:extLst>
          </p:cNvPr>
          <p:cNvGrpSpPr/>
          <p:nvPr/>
        </p:nvGrpSpPr>
        <p:grpSpPr>
          <a:xfrm>
            <a:off x="3059765" y="1871936"/>
            <a:ext cx="2914315" cy="4041184"/>
            <a:chOff x="316930" y="1962215"/>
            <a:chExt cx="3072201" cy="3604084"/>
          </a:xfrm>
        </p:grpSpPr>
        <p:grpSp>
          <p:nvGrpSpPr>
            <p:cNvPr id="35" name="Group 34">
              <a:extLst>
                <a:ext uri="{FF2B5EF4-FFF2-40B4-BE49-F238E27FC236}">
                  <a16:creationId xmlns="" xmlns:a16="http://schemas.microsoft.com/office/drawing/2014/main" id="{74D54F0D-676C-4830-92CC-AB31006BCD68}"/>
                </a:ext>
              </a:extLst>
            </p:cNvPr>
            <p:cNvGrpSpPr/>
            <p:nvPr/>
          </p:nvGrpSpPr>
          <p:grpSpPr>
            <a:xfrm>
              <a:off x="316930" y="1962215"/>
              <a:ext cx="3072201" cy="3604084"/>
              <a:chOff x="316930" y="1962215"/>
              <a:chExt cx="3072201" cy="3604084"/>
            </a:xfrm>
          </p:grpSpPr>
          <p:sp>
            <p:nvSpPr>
              <p:cNvPr id="37" name="Rectangle: Single Corner Snipped 36">
                <a:extLst>
                  <a:ext uri="{FF2B5EF4-FFF2-40B4-BE49-F238E27FC236}">
                    <a16:creationId xmlns="" xmlns:a16="http://schemas.microsoft.com/office/drawing/2014/main" id="{5BC87074-294A-4FA4-8798-16941D9F1766}"/>
                  </a:ext>
                </a:extLst>
              </p:cNvPr>
              <p:cNvSpPr/>
              <p:nvPr/>
            </p:nvSpPr>
            <p:spPr>
              <a:xfrm>
                <a:off x="601543" y="2269049"/>
                <a:ext cx="2787588" cy="3297250"/>
              </a:xfrm>
              <a:prstGeom prst="snip1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8" name="Picture 37">
                <a:extLst>
                  <a:ext uri="{FF2B5EF4-FFF2-40B4-BE49-F238E27FC236}">
                    <a16:creationId xmlns="" xmlns:a16="http://schemas.microsoft.com/office/drawing/2014/main" id="{B4CE33F6-F35E-4AB1-A194-6313072D12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419792">
                <a:off x="316930" y="1962215"/>
                <a:ext cx="786564" cy="786564"/>
              </a:xfrm>
              <a:prstGeom prst="rect">
                <a:avLst/>
              </a:prstGeom>
            </p:spPr>
          </p:pic>
        </p:grp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355F71BA-56E5-4B86-9892-AE4000834888}"/>
                </a:ext>
              </a:extLst>
            </p:cNvPr>
            <p:cNvSpPr txBox="1"/>
            <p:nvPr/>
          </p:nvSpPr>
          <p:spPr>
            <a:xfrm>
              <a:off x="676881" y="2454256"/>
              <a:ext cx="2656644" cy="1887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nl-NL" sz="24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 kiếm Video: </a:t>
              </a:r>
            </a:p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nl-NL" sz="24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Nháy vào mục </a:t>
              </a:r>
              <a:r>
                <a:rPr lang="nl-NL" sz="2400" b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Video</a:t>
              </a:r>
              <a:r>
                <a:rPr lang="nl-NL" sz="24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để lọc thông tin là Video</a:t>
              </a:r>
              <a:endParaRPr lang="en-US" sz="24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34C6D689-B17D-44B5-803A-C6539A12CF32}"/>
              </a:ext>
            </a:extLst>
          </p:cNvPr>
          <p:cNvGrpSpPr/>
          <p:nvPr/>
        </p:nvGrpSpPr>
        <p:grpSpPr>
          <a:xfrm>
            <a:off x="6075682" y="1905938"/>
            <a:ext cx="2914315" cy="4041184"/>
            <a:chOff x="316930" y="1962215"/>
            <a:chExt cx="3072201" cy="3604084"/>
          </a:xfrm>
        </p:grpSpPr>
        <p:grpSp>
          <p:nvGrpSpPr>
            <p:cNvPr id="40" name="Group 39">
              <a:extLst>
                <a:ext uri="{FF2B5EF4-FFF2-40B4-BE49-F238E27FC236}">
                  <a16:creationId xmlns="" xmlns:a16="http://schemas.microsoft.com/office/drawing/2014/main" id="{49C70902-09F3-47A4-BDC5-356A4633B645}"/>
                </a:ext>
              </a:extLst>
            </p:cNvPr>
            <p:cNvGrpSpPr/>
            <p:nvPr/>
          </p:nvGrpSpPr>
          <p:grpSpPr>
            <a:xfrm>
              <a:off x="316930" y="1962215"/>
              <a:ext cx="3072201" cy="3604084"/>
              <a:chOff x="316930" y="1962215"/>
              <a:chExt cx="3072201" cy="3604084"/>
            </a:xfrm>
          </p:grpSpPr>
          <p:sp>
            <p:nvSpPr>
              <p:cNvPr id="42" name="Rectangle: Single Corner Snipped 41">
                <a:extLst>
                  <a:ext uri="{FF2B5EF4-FFF2-40B4-BE49-F238E27FC236}">
                    <a16:creationId xmlns="" xmlns:a16="http://schemas.microsoft.com/office/drawing/2014/main" id="{64B988DE-DDE2-4DA8-AA8C-2865E04E4FC2}"/>
                  </a:ext>
                </a:extLst>
              </p:cNvPr>
              <p:cNvSpPr/>
              <p:nvPr/>
            </p:nvSpPr>
            <p:spPr>
              <a:xfrm>
                <a:off x="601543" y="2269049"/>
                <a:ext cx="2787588" cy="3297250"/>
              </a:xfrm>
              <a:prstGeom prst="snip1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3" name="Picture 42">
                <a:extLst>
                  <a:ext uri="{FF2B5EF4-FFF2-40B4-BE49-F238E27FC236}">
                    <a16:creationId xmlns="" xmlns:a16="http://schemas.microsoft.com/office/drawing/2014/main" id="{255A984F-32DF-46C0-8C85-4BB102DCAC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419792">
                <a:off x="316930" y="1962215"/>
                <a:ext cx="786564" cy="786564"/>
              </a:xfrm>
              <a:prstGeom prst="rect">
                <a:avLst/>
              </a:prstGeom>
            </p:spPr>
          </p:pic>
        </p:grp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3E85B9F5-38B1-486C-849E-1D3A32C8FDE1}"/>
                </a:ext>
              </a:extLst>
            </p:cNvPr>
            <p:cNvSpPr txBox="1"/>
            <p:nvPr/>
          </p:nvSpPr>
          <p:spPr>
            <a:xfrm>
              <a:off x="667014" y="2396070"/>
              <a:ext cx="2656644" cy="2694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nl-NL" sz="2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 kiếm nâng cao: </a:t>
              </a:r>
            </a:p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nl-NL" sz="25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Nháy vào mục </a:t>
              </a:r>
              <a:r>
                <a:rPr lang="nl-NL" sz="2500" b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Công cụ </a:t>
              </a:r>
              <a:r>
                <a:rPr lang="nl-NL" sz="25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để lọc thông tin là cụ thể theo mục đích cần tìm</a:t>
              </a:r>
              <a:endParaRPr lang="en-US" sz="2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475CE65B-127E-4E6C-BF2D-7ABBE9C31C23}"/>
              </a:ext>
            </a:extLst>
          </p:cNvPr>
          <p:cNvGrpSpPr/>
          <p:nvPr/>
        </p:nvGrpSpPr>
        <p:grpSpPr>
          <a:xfrm>
            <a:off x="9050956" y="1905938"/>
            <a:ext cx="2914315" cy="4084923"/>
            <a:chOff x="316930" y="1962215"/>
            <a:chExt cx="3072201" cy="3643092"/>
          </a:xfrm>
        </p:grpSpPr>
        <p:grpSp>
          <p:nvGrpSpPr>
            <p:cNvPr id="45" name="Group 44">
              <a:extLst>
                <a:ext uri="{FF2B5EF4-FFF2-40B4-BE49-F238E27FC236}">
                  <a16:creationId xmlns="" xmlns:a16="http://schemas.microsoft.com/office/drawing/2014/main" id="{D5758A1A-279B-4844-BEB5-631DB03F3AAD}"/>
                </a:ext>
              </a:extLst>
            </p:cNvPr>
            <p:cNvGrpSpPr/>
            <p:nvPr/>
          </p:nvGrpSpPr>
          <p:grpSpPr>
            <a:xfrm>
              <a:off x="316930" y="1962215"/>
              <a:ext cx="3072201" cy="3604084"/>
              <a:chOff x="316930" y="1962215"/>
              <a:chExt cx="3072201" cy="3604084"/>
            </a:xfrm>
          </p:grpSpPr>
          <p:sp>
            <p:nvSpPr>
              <p:cNvPr id="47" name="Rectangle: Single Corner Snipped 46">
                <a:extLst>
                  <a:ext uri="{FF2B5EF4-FFF2-40B4-BE49-F238E27FC236}">
                    <a16:creationId xmlns="" xmlns:a16="http://schemas.microsoft.com/office/drawing/2014/main" id="{95FC444E-889E-40E9-A5D3-9EF4F94E1032}"/>
                  </a:ext>
                </a:extLst>
              </p:cNvPr>
              <p:cNvSpPr/>
              <p:nvPr/>
            </p:nvSpPr>
            <p:spPr>
              <a:xfrm>
                <a:off x="601543" y="2269049"/>
                <a:ext cx="2787588" cy="3297250"/>
              </a:xfrm>
              <a:prstGeom prst="snip1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8" name="Picture 47">
                <a:extLst>
                  <a:ext uri="{FF2B5EF4-FFF2-40B4-BE49-F238E27FC236}">
                    <a16:creationId xmlns="" xmlns:a16="http://schemas.microsoft.com/office/drawing/2014/main" id="{C205B64C-531F-40BB-9B61-C0B3D16A70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419792">
                <a:off x="316930" y="1962215"/>
                <a:ext cx="786564" cy="786564"/>
              </a:xfrm>
              <a:prstGeom prst="rect">
                <a:avLst/>
              </a:prstGeom>
            </p:spPr>
          </p:pic>
        </p:grpSp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5CC68899-4E66-4A8C-8149-7934101B3B14}"/>
                </a:ext>
              </a:extLst>
            </p:cNvPr>
            <p:cNvSpPr txBox="1"/>
            <p:nvPr/>
          </p:nvSpPr>
          <p:spPr>
            <a:xfrm>
              <a:off x="674033" y="2475355"/>
              <a:ext cx="2656644" cy="3129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600"/>
                </a:spcAft>
              </a:pPr>
              <a:r>
                <a:rPr lang="nl-NL" sz="2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Một số tìm kiếm khác như: Tin tức, chuyến bay, mua sách, tài chính...</a:t>
              </a:r>
            </a:p>
            <a:p>
              <a:pPr algn="just">
                <a:lnSpc>
                  <a:spcPct val="107000"/>
                </a:lnSpc>
                <a:spcAft>
                  <a:spcPts val="600"/>
                </a:spcAft>
              </a:pPr>
              <a:r>
                <a:rPr lang="nl-NL" sz="25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Nhấn vào mục </a:t>
              </a:r>
              <a:r>
                <a:rPr lang="nl-NL" sz="2500" b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Thêm</a:t>
              </a:r>
              <a:endParaRPr lang="en-US" sz="25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sz="2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Arrow: Pentagon 26">
            <a:extLst>
              <a:ext uri="{FF2B5EF4-FFF2-40B4-BE49-F238E27FC236}">
                <a16:creationId xmlns="" xmlns:a16="http://schemas.microsoft.com/office/drawing/2014/main" id="{C344A8BE-75CF-400F-9B45-688EEF28C09F}"/>
              </a:ext>
            </a:extLst>
          </p:cNvPr>
          <p:cNvSpPr/>
          <p:nvPr/>
        </p:nvSpPr>
        <p:spPr>
          <a:xfrm rot="10800000">
            <a:off x="1979714" y="186787"/>
            <a:ext cx="9436968" cy="1091953"/>
          </a:xfrm>
          <a:prstGeom prst="homePlate">
            <a:avLst/>
          </a:prstGeom>
          <a:solidFill>
            <a:srgbClr val="3FE1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="" xmlns:a16="http://schemas.microsoft.com/office/drawing/2014/main" id="{33AE844A-A124-4C63-90B5-293094051075}"/>
              </a:ext>
            </a:extLst>
          </p:cNvPr>
          <p:cNvSpPr/>
          <p:nvPr/>
        </p:nvSpPr>
        <p:spPr>
          <a:xfrm>
            <a:off x="1287261" y="155721"/>
            <a:ext cx="1154097" cy="1154098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0EBD38D6-C5B9-4591-81E6-AE383CE82E9C}"/>
              </a:ext>
            </a:extLst>
          </p:cNvPr>
          <p:cNvSpPr txBox="1"/>
          <p:nvPr/>
        </p:nvSpPr>
        <p:spPr>
          <a:xfrm>
            <a:off x="2867485" y="426688"/>
            <a:ext cx="7863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kiếm hình ảnh, video</a:t>
            </a:r>
          </a:p>
          <a:p>
            <a:endParaRPr lang="en-US" sz="3000" b="1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516558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EC577D1-E402-4EDE-91FF-3AD14929E1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26" y="261348"/>
            <a:ext cx="11304973" cy="64061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589814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Pentagon 6">
            <a:extLst>
              <a:ext uri="{FF2B5EF4-FFF2-40B4-BE49-F238E27FC236}">
                <a16:creationId xmlns="" xmlns:a16="http://schemas.microsoft.com/office/drawing/2014/main" id="{9E01E020-74E7-4613-854F-49D312724B45}"/>
              </a:ext>
            </a:extLst>
          </p:cNvPr>
          <p:cNvSpPr/>
          <p:nvPr/>
        </p:nvSpPr>
        <p:spPr>
          <a:xfrm rot="10800000">
            <a:off x="1979714" y="186787"/>
            <a:ext cx="9436968" cy="1091953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847CDA46-5A24-42E1-96F7-D05018D3E718}"/>
              </a:ext>
            </a:extLst>
          </p:cNvPr>
          <p:cNvSpPr/>
          <p:nvPr/>
        </p:nvSpPr>
        <p:spPr>
          <a:xfrm>
            <a:off x="1287261" y="155721"/>
            <a:ext cx="1154097" cy="1154098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C228D46-9D30-4035-B4F0-2B5DFFA48F86}"/>
              </a:ext>
            </a:extLst>
          </p:cNvPr>
          <p:cNvSpPr/>
          <p:nvPr/>
        </p:nvSpPr>
        <p:spPr>
          <a:xfrm>
            <a:off x="0" y="186430"/>
            <a:ext cx="861134" cy="320719"/>
          </a:xfrm>
          <a:prstGeom prst="rect">
            <a:avLst/>
          </a:prstGeom>
          <a:solidFill>
            <a:srgbClr val="FF9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5A781F7-C4E1-4614-BA4D-513FFD5DDBC5}"/>
              </a:ext>
            </a:extLst>
          </p:cNvPr>
          <p:cNvSpPr txBox="1"/>
          <p:nvPr/>
        </p:nvSpPr>
        <p:spPr>
          <a:xfrm>
            <a:off x="2539011" y="224933"/>
            <a:ext cx="8575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KIẾM THÔNG TIN ĐƠN GIẢN TRÊN WEB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="" xmlns:a16="http://schemas.microsoft.com/office/drawing/2014/main" id="{D6707425-E771-436C-884E-38917AB0C012}"/>
              </a:ext>
            </a:extLst>
          </p:cNvPr>
          <p:cNvSpPr/>
          <p:nvPr/>
        </p:nvSpPr>
        <p:spPr>
          <a:xfrm>
            <a:off x="1134889" y="2976237"/>
            <a:ext cx="2984350" cy="2060347"/>
          </a:xfrm>
          <a:prstGeom prst="rightArrow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latin typeface="Arial" panose="020B0604020202020204" pitchFamily="34" charset="0"/>
                <a:cs typeface="Arial" panose="020B0604020202020204" pitchFamily="34" charset="0"/>
              </a:rPr>
              <a:t>Truy cập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AFCEE8C-58F4-4D79-A3BA-78B33A8DDD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5389" y="2521968"/>
            <a:ext cx="2968884" cy="2968884"/>
          </a:xfrm>
          <a:prstGeom prst="rect">
            <a:avLst/>
          </a:prstGeom>
        </p:spPr>
      </p:pic>
      <p:sp>
        <p:nvSpPr>
          <p:cNvPr id="10" name="Arrow: Pentagon 9">
            <a:extLst>
              <a:ext uri="{FF2B5EF4-FFF2-40B4-BE49-F238E27FC236}">
                <a16:creationId xmlns="" xmlns:a16="http://schemas.microsoft.com/office/drawing/2014/main" id="{8982E5B6-7D02-410C-A399-E2B5750A8FA6}"/>
              </a:ext>
            </a:extLst>
          </p:cNvPr>
          <p:cNvSpPr/>
          <p:nvPr/>
        </p:nvSpPr>
        <p:spPr>
          <a:xfrm rot="10800000">
            <a:off x="1979714" y="186787"/>
            <a:ext cx="9436968" cy="1091953"/>
          </a:xfrm>
          <a:prstGeom prst="homePlate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62B19057-A5B4-49FB-B4A7-B59DE08D2E5F}"/>
              </a:ext>
            </a:extLst>
          </p:cNvPr>
          <p:cNvSpPr/>
          <p:nvPr/>
        </p:nvSpPr>
        <p:spPr>
          <a:xfrm>
            <a:off x="1287261" y="155721"/>
            <a:ext cx="1154097" cy="1154098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F38693F1-47CD-4775-9E18-C45DC4A470DC}"/>
              </a:ext>
            </a:extLst>
          </p:cNvPr>
          <p:cNvGrpSpPr/>
          <p:nvPr/>
        </p:nvGrpSpPr>
        <p:grpSpPr>
          <a:xfrm>
            <a:off x="8423251" y="1687439"/>
            <a:ext cx="3174517" cy="3648519"/>
            <a:chOff x="8382332" y="2106294"/>
            <a:chExt cx="3174517" cy="3648519"/>
          </a:xfrm>
        </p:grpSpPr>
        <p:sp>
          <p:nvSpPr>
            <p:cNvPr id="13" name="Rectangle: Single Corner Snipped 12">
              <a:extLst>
                <a:ext uri="{FF2B5EF4-FFF2-40B4-BE49-F238E27FC236}">
                  <a16:creationId xmlns="" xmlns:a16="http://schemas.microsoft.com/office/drawing/2014/main" id="{C8F8ADAB-37FC-46A1-BA63-9828B7055450}"/>
                </a:ext>
              </a:extLst>
            </p:cNvPr>
            <p:cNvSpPr/>
            <p:nvPr/>
          </p:nvSpPr>
          <p:spPr>
            <a:xfrm>
              <a:off x="8572500" y="2320157"/>
              <a:ext cx="2984349" cy="3434656"/>
            </a:xfrm>
            <a:prstGeom prst="snip1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E92B8519-8207-471B-BF02-7791ABB42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27932">
              <a:off x="8382332" y="2106294"/>
              <a:ext cx="605338" cy="605338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0285C6D-7DFD-420F-AF15-81A7F811F210}"/>
              </a:ext>
            </a:extLst>
          </p:cNvPr>
          <p:cNvSpPr txBox="1"/>
          <p:nvPr/>
        </p:nvSpPr>
        <p:spPr>
          <a:xfrm>
            <a:off x="2867485" y="426688"/>
            <a:ext cx="7863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kiếm video thông qua trang youtube</a:t>
            </a:r>
          </a:p>
          <a:p>
            <a:endParaRPr lang="en-US" sz="3000" b="1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BD30EDE-9F60-4AA1-B11B-BFEDB0584DAF}"/>
              </a:ext>
            </a:extLst>
          </p:cNvPr>
          <p:cNvSpPr txBox="1"/>
          <p:nvPr/>
        </p:nvSpPr>
        <p:spPr>
          <a:xfrm>
            <a:off x="8876842" y="2762083"/>
            <a:ext cx="24575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Truy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Youtube</a:t>
            </a:r>
            <a:endParaRPr lang="en-US" sz="3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7310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Pentagon 4">
            <a:extLst>
              <a:ext uri="{FF2B5EF4-FFF2-40B4-BE49-F238E27FC236}">
                <a16:creationId xmlns="" xmlns:a16="http://schemas.microsoft.com/office/drawing/2014/main" id="{D59B06F2-CF1D-4B71-9E6F-C4E60593FD70}"/>
              </a:ext>
            </a:extLst>
          </p:cNvPr>
          <p:cNvSpPr/>
          <p:nvPr/>
        </p:nvSpPr>
        <p:spPr>
          <a:xfrm rot="10800000">
            <a:off x="1979714" y="186787"/>
            <a:ext cx="9436968" cy="1091953"/>
          </a:xfrm>
          <a:prstGeom prst="homePlate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05FCA0AE-742F-496D-88F8-0D8ABBAF0048}"/>
              </a:ext>
            </a:extLst>
          </p:cNvPr>
          <p:cNvSpPr/>
          <p:nvPr/>
        </p:nvSpPr>
        <p:spPr>
          <a:xfrm>
            <a:off x="1287261" y="155721"/>
            <a:ext cx="1154097" cy="1154098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22AF48E-180F-4AA5-A0A1-A78A4C7F2857}"/>
              </a:ext>
            </a:extLst>
          </p:cNvPr>
          <p:cNvSpPr/>
          <p:nvPr/>
        </p:nvSpPr>
        <p:spPr>
          <a:xfrm>
            <a:off x="0" y="186430"/>
            <a:ext cx="861134" cy="320719"/>
          </a:xfrm>
          <a:prstGeom prst="rect">
            <a:avLst/>
          </a:prstGeom>
          <a:solidFill>
            <a:srgbClr val="FF9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2C4915E-74EC-44EB-8484-43C0B6AE45C5}"/>
              </a:ext>
            </a:extLst>
          </p:cNvPr>
          <p:cNvSpPr txBox="1"/>
          <p:nvPr/>
        </p:nvSpPr>
        <p:spPr>
          <a:xfrm>
            <a:off x="2867485" y="426688"/>
            <a:ext cx="7863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kiếm video thông qua trang youtube</a:t>
            </a:r>
          </a:p>
          <a:p>
            <a:endParaRPr lang="en-US" sz="3000" b="1">
              <a:solidFill>
                <a:schemeClr val="bg1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4457C569-25B4-4F9F-A303-9E6C69E07A28}"/>
              </a:ext>
            </a:extLst>
          </p:cNvPr>
          <p:cNvSpPr/>
          <p:nvPr/>
        </p:nvSpPr>
        <p:spPr>
          <a:xfrm>
            <a:off x="325120" y="1678110"/>
            <a:ext cx="8077200" cy="4753201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579E27FB-7885-4233-B51A-BA6E6ADC34AF}"/>
              </a:ext>
            </a:extLst>
          </p:cNvPr>
          <p:cNvSpPr/>
          <p:nvPr/>
        </p:nvSpPr>
        <p:spPr>
          <a:xfrm>
            <a:off x="852207" y="1841720"/>
            <a:ext cx="7023026" cy="28448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Striped Right 11">
            <a:extLst>
              <a:ext uri="{FF2B5EF4-FFF2-40B4-BE49-F238E27FC236}">
                <a16:creationId xmlns="" xmlns:a16="http://schemas.microsoft.com/office/drawing/2014/main" id="{BE3FF31E-0C3E-486B-8688-20C334641C38}"/>
              </a:ext>
            </a:extLst>
          </p:cNvPr>
          <p:cNvSpPr/>
          <p:nvPr/>
        </p:nvSpPr>
        <p:spPr>
          <a:xfrm rot="16200000">
            <a:off x="5536265" y="2358047"/>
            <a:ext cx="613465" cy="333375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0694CD3-1DA2-4446-90CC-DF69F0C310E2}"/>
              </a:ext>
            </a:extLst>
          </p:cNvPr>
          <p:cNvSpPr txBox="1"/>
          <p:nvPr/>
        </p:nvSpPr>
        <p:spPr>
          <a:xfrm flipH="1">
            <a:off x="4841391" y="2863662"/>
            <a:ext cx="27449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 </a:t>
            </a:r>
            <a:r>
              <a:rPr lang="en-US" sz="3000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endParaRPr lang="en-US" sz="3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1BC4F28F-81A4-425D-A7EE-AF1C64CDBBDB}"/>
              </a:ext>
            </a:extLst>
          </p:cNvPr>
          <p:cNvGrpSpPr/>
          <p:nvPr/>
        </p:nvGrpSpPr>
        <p:grpSpPr>
          <a:xfrm>
            <a:off x="8724538" y="1780990"/>
            <a:ext cx="3378098" cy="4474035"/>
            <a:chOff x="8724538" y="1780990"/>
            <a:chExt cx="3378098" cy="4474035"/>
          </a:xfrm>
        </p:grpSpPr>
        <p:sp>
          <p:nvSpPr>
            <p:cNvPr id="10" name="Rectangle: Single Corner Snipped 9">
              <a:extLst>
                <a:ext uri="{FF2B5EF4-FFF2-40B4-BE49-F238E27FC236}">
                  <a16:creationId xmlns="" xmlns:a16="http://schemas.microsoft.com/office/drawing/2014/main" id="{02A30889-1CC7-4ACD-8FDD-7F4B5D2F30F7}"/>
                </a:ext>
              </a:extLst>
            </p:cNvPr>
            <p:cNvSpPr/>
            <p:nvPr/>
          </p:nvSpPr>
          <p:spPr>
            <a:xfrm>
              <a:off x="8929407" y="2002440"/>
              <a:ext cx="3173229" cy="4252585"/>
            </a:xfrm>
            <a:prstGeom prst="snip1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CB4E69D8-314C-42B6-BFAA-ABD48F594183}"/>
                </a:ext>
              </a:extLst>
            </p:cNvPr>
            <p:cNvSpPr txBox="1"/>
            <p:nvPr/>
          </p:nvSpPr>
          <p:spPr>
            <a:xfrm>
              <a:off x="9072880" y="2315060"/>
              <a:ext cx="2794000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Nhập địa chỉ </a:t>
              </a:r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www.youtube.com</a:t>
              </a:r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 vào ô địa chỉ</a:t>
              </a:r>
              <a:endParaRPr lang="en-US" sz="250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D69087B7-DF4D-44F6-8969-E2CE3459D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381219" flipH="1">
              <a:off x="8724538" y="1780990"/>
              <a:ext cx="552298" cy="552298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93269E4-E186-4FB8-ADD5-F54996E031CD}"/>
              </a:ext>
            </a:extLst>
          </p:cNvPr>
          <p:cNvSpPr txBox="1"/>
          <p:nvPr/>
        </p:nvSpPr>
        <p:spPr>
          <a:xfrm>
            <a:off x="9072880" y="3486157"/>
            <a:ext cx="279400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Gõ từ khóa vào ô tìm kiếm và nhấn Enter.</a:t>
            </a:r>
          </a:p>
          <a:p>
            <a:pPr algn="just"/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Hoặc sử dụng chức năng tìm kiếm bằng giọng nói</a:t>
            </a:r>
            <a:endParaRPr lang="en-US" sz="2500"/>
          </a:p>
        </p:txBody>
      </p:sp>
      <p:sp>
        <p:nvSpPr>
          <p:cNvPr id="18" name="Arrow: Striped Right 17">
            <a:extLst>
              <a:ext uri="{FF2B5EF4-FFF2-40B4-BE49-F238E27FC236}">
                <a16:creationId xmlns="" xmlns:a16="http://schemas.microsoft.com/office/drawing/2014/main" id="{3935836C-5ED7-4D28-B1DF-9C8A5C6C22C9}"/>
              </a:ext>
            </a:extLst>
          </p:cNvPr>
          <p:cNvSpPr/>
          <p:nvPr/>
        </p:nvSpPr>
        <p:spPr>
          <a:xfrm rot="16200000">
            <a:off x="3470003" y="2513971"/>
            <a:ext cx="613465" cy="333375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FA556D89-ABB2-4080-9127-0352ED74D4DE}"/>
              </a:ext>
            </a:extLst>
          </p:cNvPr>
          <p:cNvSpPr txBox="1"/>
          <p:nvPr/>
        </p:nvSpPr>
        <p:spPr>
          <a:xfrm flipH="1">
            <a:off x="2570936" y="2906124"/>
            <a:ext cx="27449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 Tìm kiếm</a:t>
            </a: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DCC195B5-264D-46F1-B020-F47FF892BDE5}"/>
              </a:ext>
            </a:extLst>
          </p:cNvPr>
          <p:cNvSpPr/>
          <p:nvPr/>
        </p:nvSpPr>
        <p:spPr>
          <a:xfrm>
            <a:off x="5842997" y="2001183"/>
            <a:ext cx="446377" cy="44851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1B53AB1C-1636-4A36-BA02-878D74ADDA3C}"/>
              </a:ext>
            </a:extLst>
          </p:cNvPr>
          <p:cNvSpPr txBox="1"/>
          <p:nvPr/>
        </p:nvSpPr>
        <p:spPr>
          <a:xfrm flipH="1">
            <a:off x="6251605" y="1997792"/>
            <a:ext cx="27449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Giọng nói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2485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4" grpId="1" animBg="1"/>
      <p:bldP spid="12" grpId="0" animBg="1"/>
      <p:bldP spid="12" grpId="1" animBg="1"/>
      <p:bldP spid="13" grpId="0"/>
      <p:bldP spid="13" grpId="1"/>
      <p:bldP spid="16" grpId="0"/>
      <p:bldP spid="18" grpId="0" animBg="1"/>
      <p:bldP spid="19" grpId="0"/>
      <p:bldP spid="20" grpId="0" animBg="1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96E4F67-663D-46B1-8367-47D4A752ABC9}"/>
              </a:ext>
            </a:extLst>
          </p:cNvPr>
          <p:cNvSpPr/>
          <p:nvPr/>
        </p:nvSpPr>
        <p:spPr>
          <a:xfrm>
            <a:off x="2096868" y="576027"/>
            <a:ext cx="73901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sz="5400" b="1" dirty="0" smtClean="0">
                <a:ln w="0"/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en-US" sz="5400" b="1" dirty="0">
                <a:ln w="0"/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DẪN VỀ NHÀ</a:t>
            </a:r>
            <a:endParaRPr lang="en-US" sz="5400" b="1" cap="none" spc="0" dirty="0">
              <a:ln w="0"/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8EF80B6-AC90-4359-AC46-EB81270C6526}"/>
              </a:ext>
            </a:extLst>
          </p:cNvPr>
          <p:cNvSpPr txBox="1"/>
          <p:nvPr/>
        </p:nvSpPr>
        <p:spPr>
          <a:xfrm>
            <a:off x="838210" y="1508953"/>
            <a:ext cx="10444079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thao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dung: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tin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, video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vi-VN" sz="3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en-US" sz="3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ài</a:t>
            </a:r>
            <a:r>
              <a:rPr lang="en-US" sz="3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4: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K12Online.vn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vi-VN" sz="3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en-US" sz="3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endParaRPr lang="en-US" sz="3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26C51F5-7787-4083-96B4-6338CE3754D0}"/>
              </a:ext>
            </a:extLst>
          </p:cNvPr>
          <p:cNvSpPr txBox="1"/>
          <p:nvPr/>
        </p:nvSpPr>
        <p:spPr>
          <a:xfrm>
            <a:off x="838200" y="3224136"/>
            <a:ext cx="60812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733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D2E5AC1-B8E6-4C98-B1E8-AE7ECC2B7F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05" y="422333"/>
            <a:ext cx="1815633" cy="1296881"/>
          </a:xfrm>
          <a:prstGeom prst="rect">
            <a:avLst/>
          </a:prstGeom>
        </p:spPr>
      </p:pic>
      <p:sp>
        <p:nvSpPr>
          <p:cNvPr id="6" name="Arrow: Striped Right 5">
            <a:extLst>
              <a:ext uri="{FF2B5EF4-FFF2-40B4-BE49-F238E27FC236}">
                <a16:creationId xmlns="" xmlns:a16="http://schemas.microsoft.com/office/drawing/2014/main" id="{98164698-D54E-4033-AE3C-CD13785662EB}"/>
              </a:ext>
            </a:extLst>
          </p:cNvPr>
          <p:cNvSpPr/>
          <p:nvPr/>
        </p:nvSpPr>
        <p:spPr>
          <a:xfrm>
            <a:off x="3194334" y="712338"/>
            <a:ext cx="637078" cy="397370"/>
          </a:xfrm>
          <a:prstGeom prst="striped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="" xmlns:a16="http://schemas.microsoft.com/office/drawing/2014/main" id="{58A22155-785E-45E5-B0F6-73AACC46E869}"/>
              </a:ext>
            </a:extLst>
          </p:cNvPr>
          <p:cNvSpPr/>
          <p:nvPr/>
        </p:nvSpPr>
        <p:spPr>
          <a:xfrm>
            <a:off x="4107976" y="603681"/>
            <a:ext cx="4133070" cy="679141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duyệt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Firefox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1DCD682-1D3B-48A6-80D2-294D75B695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185" y="1954234"/>
            <a:ext cx="1173994" cy="1173994"/>
          </a:xfrm>
          <a:prstGeom prst="rect">
            <a:avLst/>
          </a:prstGeom>
        </p:spPr>
      </p:pic>
      <p:sp>
        <p:nvSpPr>
          <p:cNvPr id="10" name="Arrow: Striped Right 9">
            <a:extLst>
              <a:ext uri="{FF2B5EF4-FFF2-40B4-BE49-F238E27FC236}">
                <a16:creationId xmlns="" xmlns:a16="http://schemas.microsoft.com/office/drawing/2014/main" id="{6E08F88E-2243-4D18-8B37-8E1012E34B52}"/>
              </a:ext>
            </a:extLst>
          </p:cNvPr>
          <p:cNvSpPr/>
          <p:nvPr/>
        </p:nvSpPr>
        <p:spPr>
          <a:xfrm>
            <a:off x="3194334" y="2310318"/>
            <a:ext cx="689083" cy="397370"/>
          </a:xfrm>
          <a:prstGeom prst="striped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="" xmlns:a16="http://schemas.microsoft.com/office/drawing/2014/main" id="{49AC78E3-86DE-4437-A788-900976402703}"/>
              </a:ext>
            </a:extLst>
          </p:cNvPr>
          <p:cNvSpPr/>
          <p:nvPr/>
        </p:nvSpPr>
        <p:spPr>
          <a:xfrm>
            <a:off x="4107976" y="2201661"/>
            <a:ext cx="4133070" cy="679141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duyệt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Google Chrome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27EF356-9AA6-4433-A06E-7A0EEFD252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185" y="3596959"/>
            <a:ext cx="1240580" cy="12405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BB651440-8FD6-47FC-8756-C806C8765B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632" y="5129820"/>
            <a:ext cx="1419325" cy="1413411"/>
          </a:xfrm>
          <a:prstGeom prst="rect">
            <a:avLst/>
          </a:prstGeom>
        </p:spPr>
      </p:pic>
      <p:sp>
        <p:nvSpPr>
          <p:cNvPr id="16" name="Arrow: Striped Right 15">
            <a:extLst>
              <a:ext uri="{FF2B5EF4-FFF2-40B4-BE49-F238E27FC236}">
                <a16:creationId xmlns="" xmlns:a16="http://schemas.microsoft.com/office/drawing/2014/main" id="{59BC365A-4C11-4D37-A8CC-BE2C8E1126B5}"/>
              </a:ext>
            </a:extLst>
          </p:cNvPr>
          <p:cNvSpPr/>
          <p:nvPr/>
        </p:nvSpPr>
        <p:spPr>
          <a:xfrm>
            <a:off x="3114435" y="3919399"/>
            <a:ext cx="689083" cy="397370"/>
          </a:xfrm>
          <a:prstGeom prst="striped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Diagonal Corners Rounded 16">
            <a:extLst>
              <a:ext uri="{FF2B5EF4-FFF2-40B4-BE49-F238E27FC236}">
                <a16:creationId xmlns="" xmlns:a16="http://schemas.microsoft.com/office/drawing/2014/main" id="{34DDC4D9-6379-4E3B-92DC-FF6F91F2FD61}"/>
              </a:ext>
            </a:extLst>
          </p:cNvPr>
          <p:cNvSpPr/>
          <p:nvPr/>
        </p:nvSpPr>
        <p:spPr>
          <a:xfrm>
            <a:off x="4107976" y="3810742"/>
            <a:ext cx="4208181" cy="679141"/>
          </a:xfrm>
          <a:prstGeom prst="round2Diag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duyệt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Microsoft Edge</a:t>
            </a:r>
          </a:p>
        </p:txBody>
      </p:sp>
      <p:sp>
        <p:nvSpPr>
          <p:cNvPr id="18" name="Arrow: Striped Right 17">
            <a:extLst>
              <a:ext uri="{FF2B5EF4-FFF2-40B4-BE49-F238E27FC236}">
                <a16:creationId xmlns="" xmlns:a16="http://schemas.microsoft.com/office/drawing/2014/main" id="{4D3C94CC-2DAD-49D4-AAD3-F86ED9DE0827}"/>
              </a:ext>
            </a:extLst>
          </p:cNvPr>
          <p:cNvSpPr/>
          <p:nvPr/>
        </p:nvSpPr>
        <p:spPr>
          <a:xfrm>
            <a:off x="3096680" y="5470680"/>
            <a:ext cx="689083" cy="397370"/>
          </a:xfrm>
          <a:prstGeom prst="striped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Diagonal Corners Rounded 18">
            <a:extLst>
              <a:ext uri="{FF2B5EF4-FFF2-40B4-BE49-F238E27FC236}">
                <a16:creationId xmlns="" xmlns:a16="http://schemas.microsoft.com/office/drawing/2014/main" id="{D3F679C2-2213-4375-917A-11E557342C75}"/>
              </a:ext>
            </a:extLst>
          </p:cNvPr>
          <p:cNvSpPr/>
          <p:nvPr/>
        </p:nvSpPr>
        <p:spPr>
          <a:xfrm>
            <a:off x="4107976" y="5362023"/>
            <a:ext cx="4190426" cy="679141"/>
          </a:xfrm>
          <a:prstGeom prst="round2Diag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duyệt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Safari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E28240C1-8DEA-4F03-A4EF-EDE566D72FD1}"/>
              </a:ext>
            </a:extLst>
          </p:cNvPr>
          <p:cNvSpPr/>
          <p:nvPr/>
        </p:nvSpPr>
        <p:spPr>
          <a:xfrm>
            <a:off x="8492132" y="-12303"/>
            <a:ext cx="2689934" cy="6858000"/>
          </a:xfrm>
          <a:prstGeom prst="rect">
            <a:avLst/>
          </a:prstGeom>
          <a:solidFill>
            <a:srgbClr val="FF9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>
                <a:latin typeface="Arial" panose="020B0604020202020204" pitchFamily="34" charset="0"/>
                <a:cs typeface="Arial" panose="020B0604020202020204" pitchFamily="34" charset="0"/>
              </a:rPr>
              <a:t>MỘT SỐ TRÌNH DUYỆT WEB THÔNG DỤNG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493FCA42-8051-4D3F-BA11-670E92F3021C}"/>
              </a:ext>
            </a:extLst>
          </p:cNvPr>
          <p:cNvSpPr/>
          <p:nvPr/>
        </p:nvSpPr>
        <p:spPr>
          <a:xfrm>
            <a:off x="0" y="186430"/>
            <a:ext cx="861134" cy="320719"/>
          </a:xfrm>
          <a:prstGeom prst="rect">
            <a:avLst/>
          </a:prstGeom>
          <a:solidFill>
            <a:srgbClr val="FF9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256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7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Striped Right 5">
            <a:extLst>
              <a:ext uri="{FF2B5EF4-FFF2-40B4-BE49-F238E27FC236}">
                <a16:creationId xmlns="" xmlns:a16="http://schemas.microsoft.com/office/drawing/2014/main" id="{98164698-D54E-4033-AE3C-CD13785662EB}"/>
              </a:ext>
            </a:extLst>
          </p:cNvPr>
          <p:cNvSpPr/>
          <p:nvPr/>
        </p:nvSpPr>
        <p:spPr>
          <a:xfrm>
            <a:off x="4043917" y="788275"/>
            <a:ext cx="637078" cy="397370"/>
          </a:xfrm>
          <a:prstGeom prst="striped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="" xmlns:a16="http://schemas.microsoft.com/office/drawing/2014/main" id="{58A22155-785E-45E5-B0F6-73AACC46E869}"/>
              </a:ext>
            </a:extLst>
          </p:cNvPr>
          <p:cNvSpPr/>
          <p:nvPr/>
        </p:nvSpPr>
        <p:spPr>
          <a:xfrm>
            <a:off x="5076966" y="647390"/>
            <a:ext cx="3138985" cy="679141"/>
          </a:xfrm>
          <a:prstGeom prst="round2DiagRect">
            <a:avLst/>
          </a:prstGeom>
          <a:solidFill>
            <a:srgbClr val="9522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Yahoo!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1DCD682-1D3B-48A6-80D2-294D75B695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313" y="1948346"/>
            <a:ext cx="2386517" cy="835279"/>
          </a:xfrm>
          <a:prstGeom prst="rect">
            <a:avLst/>
          </a:prstGeom>
        </p:spPr>
      </p:pic>
      <p:sp>
        <p:nvSpPr>
          <p:cNvPr id="10" name="Arrow: Striped Right 9">
            <a:extLst>
              <a:ext uri="{FF2B5EF4-FFF2-40B4-BE49-F238E27FC236}">
                <a16:creationId xmlns="" xmlns:a16="http://schemas.microsoft.com/office/drawing/2014/main" id="{6E08F88E-2243-4D18-8B37-8E1012E34B52}"/>
              </a:ext>
            </a:extLst>
          </p:cNvPr>
          <p:cNvSpPr/>
          <p:nvPr/>
        </p:nvSpPr>
        <p:spPr>
          <a:xfrm>
            <a:off x="3944634" y="2209940"/>
            <a:ext cx="689083" cy="397370"/>
          </a:xfrm>
          <a:prstGeom prst="striped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="" xmlns:a16="http://schemas.microsoft.com/office/drawing/2014/main" id="{49AC78E3-86DE-4437-A788-900976402703}"/>
              </a:ext>
            </a:extLst>
          </p:cNvPr>
          <p:cNvSpPr/>
          <p:nvPr/>
        </p:nvSpPr>
        <p:spPr>
          <a:xfrm>
            <a:off x="5076967" y="2026414"/>
            <a:ext cx="3138984" cy="679141"/>
          </a:xfrm>
          <a:prstGeom prst="round2Diag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Google</a:t>
            </a:r>
          </a:p>
        </p:txBody>
      </p:sp>
      <p:sp>
        <p:nvSpPr>
          <p:cNvPr id="16" name="Arrow: Striped Right 15">
            <a:extLst>
              <a:ext uri="{FF2B5EF4-FFF2-40B4-BE49-F238E27FC236}">
                <a16:creationId xmlns="" xmlns:a16="http://schemas.microsoft.com/office/drawing/2014/main" id="{59BC365A-4C11-4D37-A8CC-BE2C8E1126B5}"/>
              </a:ext>
            </a:extLst>
          </p:cNvPr>
          <p:cNvSpPr/>
          <p:nvPr/>
        </p:nvSpPr>
        <p:spPr>
          <a:xfrm>
            <a:off x="3944633" y="3835980"/>
            <a:ext cx="689083" cy="397370"/>
          </a:xfrm>
          <a:prstGeom prst="striped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Diagonal Corners Rounded 16">
            <a:extLst>
              <a:ext uri="{FF2B5EF4-FFF2-40B4-BE49-F238E27FC236}">
                <a16:creationId xmlns="" xmlns:a16="http://schemas.microsoft.com/office/drawing/2014/main" id="{34DDC4D9-6379-4E3B-92DC-FF6F91F2FD61}"/>
              </a:ext>
            </a:extLst>
          </p:cNvPr>
          <p:cNvSpPr/>
          <p:nvPr/>
        </p:nvSpPr>
        <p:spPr>
          <a:xfrm>
            <a:off x="5093065" y="3578046"/>
            <a:ext cx="3122886" cy="679141"/>
          </a:xfrm>
          <a:prstGeom prst="round2Diag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Bing</a:t>
            </a:r>
          </a:p>
        </p:txBody>
      </p:sp>
      <p:sp>
        <p:nvSpPr>
          <p:cNvPr id="18" name="Arrow: Striped Right 17">
            <a:extLst>
              <a:ext uri="{FF2B5EF4-FFF2-40B4-BE49-F238E27FC236}">
                <a16:creationId xmlns="" xmlns:a16="http://schemas.microsoft.com/office/drawing/2014/main" id="{4D3C94CC-2DAD-49D4-AAD3-F86ED9DE0827}"/>
              </a:ext>
            </a:extLst>
          </p:cNvPr>
          <p:cNvSpPr/>
          <p:nvPr/>
        </p:nvSpPr>
        <p:spPr>
          <a:xfrm>
            <a:off x="3991912" y="5505268"/>
            <a:ext cx="689083" cy="397370"/>
          </a:xfrm>
          <a:prstGeom prst="striped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Diagonal Corners Rounded 18">
            <a:extLst>
              <a:ext uri="{FF2B5EF4-FFF2-40B4-BE49-F238E27FC236}">
                <a16:creationId xmlns="" xmlns:a16="http://schemas.microsoft.com/office/drawing/2014/main" id="{D3F679C2-2213-4375-917A-11E557342C75}"/>
              </a:ext>
            </a:extLst>
          </p:cNvPr>
          <p:cNvSpPr/>
          <p:nvPr/>
        </p:nvSpPr>
        <p:spPr>
          <a:xfrm>
            <a:off x="5093065" y="5223497"/>
            <a:ext cx="3122886" cy="679141"/>
          </a:xfrm>
          <a:prstGeom prst="round2Diag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Duckduckgo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E28240C1-8DEA-4F03-A4EF-EDE566D72FD1}"/>
              </a:ext>
            </a:extLst>
          </p:cNvPr>
          <p:cNvSpPr/>
          <p:nvPr/>
        </p:nvSpPr>
        <p:spPr>
          <a:xfrm>
            <a:off x="8492132" y="-12303"/>
            <a:ext cx="2689934" cy="6858000"/>
          </a:xfrm>
          <a:prstGeom prst="rect">
            <a:avLst/>
          </a:prstGeom>
          <a:solidFill>
            <a:srgbClr val="FF9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>
                <a:latin typeface="Arial" panose="020B0604020202020204" pitchFamily="34" charset="0"/>
                <a:cs typeface="Arial" panose="020B0604020202020204" pitchFamily="34" charset="0"/>
              </a:rPr>
              <a:t>MỘT SỐ  MÁY</a:t>
            </a:r>
          </a:p>
          <a:p>
            <a:pPr algn="ctr"/>
            <a:r>
              <a:rPr lang="en-US" sz="3800" b="1">
                <a:latin typeface="Arial" panose="020B0604020202020204" pitchFamily="34" charset="0"/>
                <a:cs typeface="Arial" panose="020B0604020202020204" pitchFamily="34" charset="0"/>
              </a:rPr>
              <a:t>TÌM KIẾM TRÊN </a:t>
            </a:r>
          </a:p>
          <a:p>
            <a:pPr algn="ctr"/>
            <a:r>
              <a:rPr lang="en-US" sz="3800" b="1">
                <a:latin typeface="Arial" panose="020B0604020202020204" pitchFamily="34" charset="0"/>
                <a:cs typeface="Arial" panose="020B0604020202020204" pitchFamily="34" charset="0"/>
              </a:rPr>
              <a:t>THẾ GIỚI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493FCA42-8051-4D3F-BA11-670E92F3021C}"/>
              </a:ext>
            </a:extLst>
          </p:cNvPr>
          <p:cNvSpPr/>
          <p:nvPr/>
        </p:nvSpPr>
        <p:spPr>
          <a:xfrm>
            <a:off x="0" y="186430"/>
            <a:ext cx="861134" cy="320719"/>
          </a:xfrm>
          <a:prstGeom prst="rect">
            <a:avLst/>
          </a:prstGeom>
          <a:solidFill>
            <a:srgbClr val="FF9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File:Yahoo! (2009-2013).svg - Wikimedia Comm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39" y="709744"/>
            <a:ext cx="2920466" cy="55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ng trở thành Microsoft Bing, công bố hệ thống Phần thưởng mới - Windows78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35" y="2924511"/>
            <a:ext cx="1829015" cy="182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uckduckgo&amp;quot; Icon - Download for free – Iconduc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35" y="4798965"/>
            <a:ext cx="1892674" cy="189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846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7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449B26-C7D0-4628-9438-F6A1716A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269" y="34678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800" b="1" dirty="0">
                <a:solidFill>
                  <a:srgbClr val="C00000"/>
                </a:solidFill>
              </a:rPr>
              <a:t>NỘI DUNG BÀI THỰC HÀNH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CE403FAA-F8BF-43FD-901D-E091671C36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520713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4A78837-00CC-4BA9-BA92-D336436C9DCF}"/>
              </a:ext>
            </a:extLst>
          </p:cNvPr>
          <p:cNvSpPr/>
          <p:nvPr/>
        </p:nvSpPr>
        <p:spPr>
          <a:xfrm>
            <a:off x="0" y="186430"/>
            <a:ext cx="861134" cy="320719"/>
          </a:xfrm>
          <a:prstGeom prst="rect">
            <a:avLst/>
          </a:prstGeom>
          <a:solidFill>
            <a:srgbClr val="FF9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4767813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D40F4E3-3ADF-4E9D-BD12-29F24F7DF0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AD40F4E3-3ADF-4E9D-BD12-29F24F7DF0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DD0098C-DFC5-4BD6-B904-5993E66952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graphicEl>
                                              <a:dgm id="{9DD0098C-DFC5-4BD6-B904-5993E66952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408DB84-A108-4640-AA94-510EA54EBC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3408DB84-A108-4640-AA94-510EA54EBC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4C84005-5BDE-4A56-A862-6CEC3CB383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>
                                            <p:graphicEl>
                                              <a:dgm id="{D4C84005-5BDE-4A56-A862-6CEC3CB383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CCE2942-998B-413F-84A8-18AA2D96E3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DCCE2942-998B-413F-84A8-18AA2D96E3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D0D53E9-052C-44A9-9207-322DD9F434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">
                                            <p:graphicEl>
                                              <a:dgm id="{CD0D53E9-052C-44A9-9207-322DD9F434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8E5481F-970B-4099-9E6F-577AE37A13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58E5481F-970B-4099-9E6F-577AE37A13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51D704F-9130-4953-A0E5-46D99387D3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">
                                            <p:graphicEl>
                                              <a:dgm id="{451D704F-9130-4953-A0E5-46D99387D3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Pentagon 6">
            <a:extLst>
              <a:ext uri="{FF2B5EF4-FFF2-40B4-BE49-F238E27FC236}">
                <a16:creationId xmlns="" xmlns:a16="http://schemas.microsoft.com/office/drawing/2014/main" id="{9E01E020-74E7-4613-854F-49D312724B45}"/>
              </a:ext>
            </a:extLst>
          </p:cNvPr>
          <p:cNvSpPr/>
          <p:nvPr/>
        </p:nvSpPr>
        <p:spPr>
          <a:xfrm rot="10800000">
            <a:off x="1979714" y="186787"/>
            <a:ext cx="9436968" cy="1091953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847CDA46-5A24-42E1-96F7-D05018D3E718}"/>
              </a:ext>
            </a:extLst>
          </p:cNvPr>
          <p:cNvSpPr/>
          <p:nvPr/>
        </p:nvSpPr>
        <p:spPr>
          <a:xfrm>
            <a:off x="1287261" y="155721"/>
            <a:ext cx="1154097" cy="1154098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C228D46-9D30-4035-B4F0-2B5DFFA48F86}"/>
              </a:ext>
            </a:extLst>
          </p:cNvPr>
          <p:cNvSpPr/>
          <p:nvPr/>
        </p:nvSpPr>
        <p:spPr>
          <a:xfrm>
            <a:off x="0" y="186430"/>
            <a:ext cx="861134" cy="320719"/>
          </a:xfrm>
          <a:prstGeom prst="rect">
            <a:avLst/>
          </a:prstGeom>
          <a:solidFill>
            <a:srgbClr val="FF9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5A781F7-C4E1-4614-BA4D-513FFD5DDBC5}"/>
              </a:ext>
            </a:extLst>
          </p:cNvPr>
          <p:cNvSpPr txBox="1"/>
          <p:nvPr/>
        </p:nvSpPr>
        <p:spPr>
          <a:xfrm>
            <a:off x="2539011" y="224933"/>
            <a:ext cx="8575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KIẾM THÔNG TIN ĐƠN GIẢN TRÊN WEB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="" xmlns:a16="http://schemas.microsoft.com/office/drawing/2014/main" id="{D6707425-E771-436C-884E-38917AB0C012}"/>
              </a:ext>
            </a:extLst>
          </p:cNvPr>
          <p:cNvSpPr/>
          <p:nvPr/>
        </p:nvSpPr>
        <p:spPr>
          <a:xfrm>
            <a:off x="1134889" y="2976237"/>
            <a:ext cx="2984350" cy="2060347"/>
          </a:xfrm>
          <a:prstGeom prst="rightArrow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AFCEE8C-58F4-4D79-A3BA-78B33A8DDD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7657" y="2521968"/>
            <a:ext cx="2984349" cy="2968884"/>
          </a:xfrm>
          <a:prstGeom prst="rect">
            <a:avLst/>
          </a:prstGeom>
        </p:spPr>
      </p:pic>
      <p:sp>
        <p:nvSpPr>
          <p:cNvPr id="13" name="Rectangle: Single Corner Snipped 12">
            <a:extLst>
              <a:ext uri="{FF2B5EF4-FFF2-40B4-BE49-F238E27FC236}">
                <a16:creationId xmlns="" xmlns:a16="http://schemas.microsoft.com/office/drawing/2014/main" id="{C8F8ADAB-37FC-46A1-BA63-9828B7055450}"/>
              </a:ext>
            </a:extLst>
          </p:cNvPr>
          <p:cNvSpPr/>
          <p:nvPr/>
        </p:nvSpPr>
        <p:spPr>
          <a:xfrm>
            <a:off x="8572500" y="2320157"/>
            <a:ext cx="2984349" cy="3434656"/>
          </a:xfrm>
          <a:prstGeom prst="snip1Rect">
            <a:avLst/>
          </a:prstGeom>
          <a:solidFill>
            <a:srgbClr val="E4A631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BD30EDE-9F60-4AA1-B11B-BFEDB0584DAF}"/>
              </a:ext>
            </a:extLst>
          </p:cNvPr>
          <p:cNvSpPr txBox="1"/>
          <p:nvPr/>
        </p:nvSpPr>
        <p:spPr>
          <a:xfrm>
            <a:off x="8835923" y="3120257"/>
            <a:ext cx="24575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000" err="1"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err="1">
                <a:latin typeface="Arial" panose="020B0604020202020204" pitchFamily="34" charset="0"/>
                <a:cs typeface="Arial" panose="020B0604020202020204" pitchFamily="34" charset="0"/>
              </a:rPr>
              <a:t>duyệt</a:t>
            </a: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Web</a:t>
            </a:r>
            <a:endParaRPr lang="en-US" sz="30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840096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Pentagon 6">
            <a:extLst>
              <a:ext uri="{FF2B5EF4-FFF2-40B4-BE49-F238E27FC236}">
                <a16:creationId xmlns="" xmlns:a16="http://schemas.microsoft.com/office/drawing/2014/main" id="{9E01E020-74E7-4613-854F-49D312724B45}"/>
              </a:ext>
            </a:extLst>
          </p:cNvPr>
          <p:cNvSpPr/>
          <p:nvPr/>
        </p:nvSpPr>
        <p:spPr>
          <a:xfrm rot="10800000">
            <a:off x="1979714" y="186787"/>
            <a:ext cx="9436968" cy="1091953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847CDA46-5A24-42E1-96F7-D05018D3E718}"/>
              </a:ext>
            </a:extLst>
          </p:cNvPr>
          <p:cNvSpPr/>
          <p:nvPr/>
        </p:nvSpPr>
        <p:spPr>
          <a:xfrm>
            <a:off x="1287261" y="155721"/>
            <a:ext cx="1154097" cy="1154098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C228D46-9D30-4035-B4F0-2B5DFFA48F86}"/>
              </a:ext>
            </a:extLst>
          </p:cNvPr>
          <p:cNvSpPr/>
          <p:nvPr/>
        </p:nvSpPr>
        <p:spPr>
          <a:xfrm>
            <a:off x="0" y="186430"/>
            <a:ext cx="861134" cy="320719"/>
          </a:xfrm>
          <a:prstGeom prst="rect">
            <a:avLst/>
          </a:prstGeom>
          <a:solidFill>
            <a:srgbClr val="FF9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5A781F7-C4E1-4614-BA4D-513FFD5DDBC5}"/>
              </a:ext>
            </a:extLst>
          </p:cNvPr>
          <p:cNvSpPr txBox="1"/>
          <p:nvPr/>
        </p:nvSpPr>
        <p:spPr>
          <a:xfrm>
            <a:off x="2539011" y="224933"/>
            <a:ext cx="8575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KIẾM THÔNG TIN ĐƠN GIẢN TRÊN WEB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="" xmlns:a16="http://schemas.microsoft.com/office/drawing/2014/main" id="{D6707425-E771-436C-884E-38917AB0C012}"/>
              </a:ext>
            </a:extLst>
          </p:cNvPr>
          <p:cNvSpPr/>
          <p:nvPr/>
        </p:nvSpPr>
        <p:spPr>
          <a:xfrm>
            <a:off x="41382" y="2976236"/>
            <a:ext cx="4886325" cy="2060347"/>
          </a:xfrm>
          <a:prstGeom prst="rightArrow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latin typeface="Arial" panose="020B0604020202020204" pitchFamily="34" charset="0"/>
                <a:cs typeface="Arial" panose="020B0604020202020204" pitchFamily="34" charset="0"/>
              </a:rPr>
              <a:t>www.Google.com.vn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AFCEE8C-58F4-4D79-A3BA-78B33A8DDD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0174" y="2446845"/>
            <a:ext cx="3135375" cy="3119127"/>
          </a:xfrm>
          <a:prstGeom prst="rect">
            <a:avLst/>
          </a:prstGeom>
        </p:spPr>
      </p:pic>
      <p:sp>
        <p:nvSpPr>
          <p:cNvPr id="13" name="Rectangle: Single Corner Snipped 12">
            <a:extLst>
              <a:ext uri="{FF2B5EF4-FFF2-40B4-BE49-F238E27FC236}">
                <a16:creationId xmlns="" xmlns:a16="http://schemas.microsoft.com/office/drawing/2014/main" id="{C8F8ADAB-37FC-46A1-BA63-9828B7055450}"/>
              </a:ext>
            </a:extLst>
          </p:cNvPr>
          <p:cNvSpPr/>
          <p:nvPr/>
        </p:nvSpPr>
        <p:spPr>
          <a:xfrm>
            <a:off x="8708017" y="1940872"/>
            <a:ext cx="3283958" cy="3826276"/>
          </a:xfrm>
          <a:prstGeom prst="snip1Rect">
            <a:avLst/>
          </a:prstGeom>
          <a:solidFill>
            <a:srgbClr val="E4A631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BD30EDE-9F60-4AA1-B11B-BFEDB0584DAF}"/>
              </a:ext>
            </a:extLst>
          </p:cNvPr>
          <p:cNvSpPr txBox="1"/>
          <p:nvPr/>
        </p:nvSpPr>
        <p:spPr>
          <a:xfrm>
            <a:off x="8708016" y="2229230"/>
            <a:ext cx="328395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www.goolgle.com.vn</a:t>
            </a: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50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err="1"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 Enter </a:t>
            </a:r>
            <a:endParaRPr lang="en-US" sz="250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1480898"/>
            <a:ext cx="120777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: Single Corner Rounded 4">
            <a:extLst>
              <a:ext uri="{FF2B5EF4-FFF2-40B4-BE49-F238E27FC236}">
                <a16:creationId xmlns="" xmlns:a16="http://schemas.microsoft.com/office/drawing/2014/main" id="{1D4D4F2A-E9DD-47CD-B426-54DF8EDDCD0A}"/>
              </a:ext>
            </a:extLst>
          </p:cNvPr>
          <p:cNvSpPr/>
          <p:nvPr/>
        </p:nvSpPr>
        <p:spPr>
          <a:xfrm>
            <a:off x="1078090" y="1749534"/>
            <a:ext cx="10457418" cy="382675"/>
          </a:xfrm>
          <a:prstGeom prst="round1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Striped Right 14">
            <a:extLst>
              <a:ext uri="{FF2B5EF4-FFF2-40B4-BE49-F238E27FC236}">
                <a16:creationId xmlns="" xmlns:a16="http://schemas.microsoft.com/office/drawing/2014/main" id="{04FC87D6-98C5-4174-82BF-D979FFAFA820}"/>
              </a:ext>
            </a:extLst>
          </p:cNvPr>
          <p:cNvSpPr/>
          <p:nvPr/>
        </p:nvSpPr>
        <p:spPr>
          <a:xfrm rot="16200000">
            <a:off x="5622580" y="2280157"/>
            <a:ext cx="613465" cy="333375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CE7C832-E1BB-4BDA-80D9-7AA385DC9C1E}"/>
              </a:ext>
            </a:extLst>
          </p:cNvPr>
          <p:cNvSpPr txBox="1"/>
          <p:nvPr/>
        </p:nvSpPr>
        <p:spPr>
          <a:xfrm flipH="1">
            <a:off x="4934312" y="2767839"/>
            <a:ext cx="27449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340660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15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Pentagon 6">
            <a:extLst>
              <a:ext uri="{FF2B5EF4-FFF2-40B4-BE49-F238E27FC236}">
                <a16:creationId xmlns="" xmlns:a16="http://schemas.microsoft.com/office/drawing/2014/main" id="{9E01E020-74E7-4613-854F-49D312724B45}"/>
              </a:ext>
            </a:extLst>
          </p:cNvPr>
          <p:cNvSpPr/>
          <p:nvPr/>
        </p:nvSpPr>
        <p:spPr>
          <a:xfrm rot="10800000">
            <a:off x="1979714" y="186787"/>
            <a:ext cx="9436968" cy="1091953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847CDA46-5A24-42E1-96F7-D05018D3E718}"/>
              </a:ext>
            </a:extLst>
          </p:cNvPr>
          <p:cNvSpPr/>
          <p:nvPr/>
        </p:nvSpPr>
        <p:spPr>
          <a:xfrm>
            <a:off x="1287261" y="155721"/>
            <a:ext cx="1154097" cy="1154098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C228D46-9D30-4035-B4F0-2B5DFFA48F86}"/>
              </a:ext>
            </a:extLst>
          </p:cNvPr>
          <p:cNvSpPr/>
          <p:nvPr/>
        </p:nvSpPr>
        <p:spPr>
          <a:xfrm>
            <a:off x="0" y="186430"/>
            <a:ext cx="861134" cy="320719"/>
          </a:xfrm>
          <a:prstGeom prst="rect">
            <a:avLst/>
          </a:prstGeom>
          <a:solidFill>
            <a:srgbClr val="FF9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5A781F7-C4E1-4614-BA4D-513FFD5DDBC5}"/>
              </a:ext>
            </a:extLst>
          </p:cNvPr>
          <p:cNvSpPr txBox="1"/>
          <p:nvPr/>
        </p:nvSpPr>
        <p:spPr>
          <a:xfrm>
            <a:off x="2539011" y="224933"/>
            <a:ext cx="8575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KIẾM THÔNG TIN ĐƠN GIẢN TRÊN WEB</a:t>
            </a:r>
          </a:p>
        </p:txBody>
      </p:sp>
      <p:sp>
        <p:nvSpPr>
          <p:cNvPr id="13" name="Rectangle: Single Corner Snipped 12">
            <a:extLst>
              <a:ext uri="{FF2B5EF4-FFF2-40B4-BE49-F238E27FC236}">
                <a16:creationId xmlns="" xmlns:a16="http://schemas.microsoft.com/office/drawing/2014/main" id="{C8F8ADAB-37FC-46A1-BA63-9828B7055450}"/>
              </a:ext>
            </a:extLst>
          </p:cNvPr>
          <p:cNvSpPr/>
          <p:nvPr/>
        </p:nvSpPr>
        <p:spPr>
          <a:xfrm>
            <a:off x="8908042" y="1969447"/>
            <a:ext cx="3283958" cy="3826276"/>
          </a:xfrm>
          <a:prstGeom prst="snip1Rect">
            <a:avLst/>
          </a:prstGeom>
          <a:solidFill>
            <a:srgbClr val="E4A631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BD30EDE-9F60-4AA1-B11B-BFEDB0584DAF}"/>
              </a:ext>
            </a:extLst>
          </p:cNvPr>
          <p:cNvSpPr txBox="1"/>
          <p:nvPr/>
        </p:nvSpPr>
        <p:spPr>
          <a:xfrm>
            <a:off x="8908041" y="2682256"/>
            <a:ext cx="328395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khóa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Enter.</a:t>
            </a:r>
          </a:p>
          <a:p>
            <a:pPr algn="just"/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giọng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endParaRPr lang="en-US" sz="2500" dirty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2773"/>
            <a:ext cx="8754433" cy="3676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: Single Corner Rounded 4">
            <a:extLst>
              <a:ext uri="{FF2B5EF4-FFF2-40B4-BE49-F238E27FC236}">
                <a16:creationId xmlns="" xmlns:a16="http://schemas.microsoft.com/office/drawing/2014/main" id="{3AC344A8-5E08-421F-AD70-0B1A2928EAF2}"/>
              </a:ext>
            </a:extLst>
          </p:cNvPr>
          <p:cNvSpPr/>
          <p:nvPr/>
        </p:nvSpPr>
        <p:spPr>
          <a:xfrm>
            <a:off x="2539011" y="4787638"/>
            <a:ext cx="4343400" cy="590550"/>
          </a:xfrm>
          <a:prstGeom prst="round1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Striped Right 5">
            <a:extLst>
              <a:ext uri="{FF2B5EF4-FFF2-40B4-BE49-F238E27FC236}">
                <a16:creationId xmlns="" xmlns:a16="http://schemas.microsoft.com/office/drawing/2014/main" id="{4D60B08A-FF3F-4A40-A20F-DFECA4B04730}"/>
              </a:ext>
            </a:extLst>
          </p:cNvPr>
          <p:cNvSpPr/>
          <p:nvPr/>
        </p:nvSpPr>
        <p:spPr>
          <a:xfrm rot="16200000">
            <a:off x="4154624" y="5549670"/>
            <a:ext cx="533400" cy="333375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96B1718-C4B8-4FA7-A4E1-EA847A2D4164}"/>
              </a:ext>
            </a:extLst>
          </p:cNvPr>
          <p:cNvSpPr txBox="1"/>
          <p:nvPr/>
        </p:nvSpPr>
        <p:spPr>
          <a:xfrm flipH="1">
            <a:off x="3215525" y="5983058"/>
            <a:ext cx="27449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801453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62" y="1499091"/>
            <a:ext cx="8258175" cy="51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rrow: Pentagon 6">
            <a:extLst>
              <a:ext uri="{FF2B5EF4-FFF2-40B4-BE49-F238E27FC236}">
                <a16:creationId xmlns="" xmlns:a16="http://schemas.microsoft.com/office/drawing/2014/main" id="{9E01E020-74E7-4613-854F-49D312724B45}"/>
              </a:ext>
            </a:extLst>
          </p:cNvPr>
          <p:cNvSpPr/>
          <p:nvPr/>
        </p:nvSpPr>
        <p:spPr>
          <a:xfrm rot="10800000">
            <a:off x="1979714" y="186787"/>
            <a:ext cx="9436968" cy="1091953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847CDA46-5A24-42E1-96F7-D05018D3E718}"/>
              </a:ext>
            </a:extLst>
          </p:cNvPr>
          <p:cNvSpPr/>
          <p:nvPr/>
        </p:nvSpPr>
        <p:spPr>
          <a:xfrm>
            <a:off x="1287261" y="155721"/>
            <a:ext cx="1154097" cy="1154098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C228D46-9D30-4035-B4F0-2B5DFFA48F86}"/>
              </a:ext>
            </a:extLst>
          </p:cNvPr>
          <p:cNvSpPr/>
          <p:nvPr/>
        </p:nvSpPr>
        <p:spPr>
          <a:xfrm>
            <a:off x="0" y="186430"/>
            <a:ext cx="861134" cy="320719"/>
          </a:xfrm>
          <a:prstGeom prst="rect">
            <a:avLst/>
          </a:prstGeom>
          <a:solidFill>
            <a:srgbClr val="FF9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5A781F7-C4E1-4614-BA4D-513FFD5DDBC5}"/>
              </a:ext>
            </a:extLst>
          </p:cNvPr>
          <p:cNvSpPr txBox="1"/>
          <p:nvPr/>
        </p:nvSpPr>
        <p:spPr>
          <a:xfrm>
            <a:off x="2539011" y="224933"/>
            <a:ext cx="8575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KIẾM THÔNG TIN ĐƠN GIẢN TRÊN WEB</a:t>
            </a:r>
          </a:p>
        </p:txBody>
      </p:sp>
      <p:sp>
        <p:nvSpPr>
          <p:cNvPr id="13" name="Rectangle: Single Corner Snipped 12">
            <a:extLst>
              <a:ext uri="{FF2B5EF4-FFF2-40B4-BE49-F238E27FC236}">
                <a16:creationId xmlns="" xmlns:a16="http://schemas.microsoft.com/office/drawing/2014/main" id="{C8F8ADAB-37FC-46A1-BA63-9828B7055450}"/>
              </a:ext>
            </a:extLst>
          </p:cNvPr>
          <p:cNvSpPr/>
          <p:nvPr/>
        </p:nvSpPr>
        <p:spPr>
          <a:xfrm>
            <a:off x="8487052" y="1589101"/>
            <a:ext cx="3497801" cy="5043965"/>
          </a:xfrm>
          <a:prstGeom prst="snip1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BD30EDE-9F60-4AA1-B11B-BFEDB0584DAF}"/>
              </a:ext>
            </a:extLst>
          </p:cNvPr>
          <p:cNvSpPr txBox="1"/>
          <p:nvPr/>
        </p:nvSpPr>
        <p:spPr>
          <a:xfrm>
            <a:off x="8573308" y="2194256"/>
            <a:ext cx="3283959" cy="408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285750" algn="l"/>
              </a:tabLst>
            </a:pPr>
            <a:r>
              <a:rPr lang="vi-VN" sz="25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nl-NL" sz="25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25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Danh sách kết quả hiển thị các thông tin có dạng như sau:</a:t>
            </a:r>
            <a:endParaRPr lang="en-US" sz="2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1866900" algn="l"/>
                <a:tab pos="2085975" algn="l"/>
              </a:tabLst>
            </a:pPr>
            <a:r>
              <a:rPr lang="nl-NL" sz="2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</a:t>
            </a:r>
            <a:r>
              <a:rPr lang="nl-NL" sz="2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Tiêu đề của trang web</a:t>
            </a:r>
            <a:endParaRPr lang="en-US" sz="2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2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</a:t>
            </a:r>
            <a:r>
              <a:rPr lang="nl-NL" sz="2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Đoạn văn bản trên trang web chứa từ khoá.</a:t>
            </a:r>
            <a:endParaRPr lang="en-US" sz="2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2500" dirty="0">
                <a:effectLst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</a:t>
            </a:r>
            <a:r>
              <a:rPr lang="nl-NL" sz="25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 chỉ </a:t>
            </a:r>
            <a:r>
              <a:rPr lang="vi-VN" sz="2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vi-VN" sz="2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web.</a:t>
            </a:r>
            <a:endParaRPr lang="en-US" sz="2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4999" y="2004253"/>
            <a:ext cx="8172450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B8492916-5016-4BB9-B5FD-C3A273FC212C}"/>
              </a:ext>
            </a:extLst>
          </p:cNvPr>
          <p:cNvCxnSpPr>
            <a:cxnSpLocks/>
          </p:cNvCxnSpPr>
          <p:nvPr/>
        </p:nvCxnSpPr>
        <p:spPr>
          <a:xfrm>
            <a:off x="410012" y="2879604"/>
            <a:ext cx="23259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ight Brace 15">
            <a:extLst>
              <a:ext uri="{FF2B5EF4-FFF2-40B4-BE49-F238E27FC236}">
                <a16:creationId xmlns="" xmlns:a16="http://schemas.microsoft.com/office/drawing/2014/main" id="{D6A468D2-8D70-453B-B0F8-18C2BD561038}"/>
              </a:ext>
            </a:extLst>
          </p:cNvPr>
          <p:cNvSpPr/>
          <p:nvPr/>
        </p:nvSpPr>
        <p:spPr>
          <a:xfrm>
            <a:off x="6001307" y="3217382"/>
            <a:ext cx="186431" cy="893701"/>
          </a:xfrm>
          <a:prstGeom prst="rightBrac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121A188B-B6CF-4838-8A7D-F97E91703E14}"/>
              </a:ext>
            </a:extLst>
          </p:cNvPr>
          <p:cNvCxnSpPr/>
          <p:nvPr/>
        </p:nvCxnSpPr>
        <p:spPr>
          <a:xfrm>
            <a:off x="435896" y="3186811"/>
            <a:ext cx="20684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3622F74-2602-4718-AE19-39D34212453F}"/>
              </a:ext>
            </a:extLst>
          </p:cNvPr>
          <p:cNvSpPr txBox="1"/>
          <p:nvPr/>
        </p:nvSpPr>
        <p:spPr>
          <a:xfrm>
            <a:off x="3777782" y="2921808"/>
            <a:ext cx="2632131" cy="373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1866900" algn="l"/>
                <a:tab pos="2085975" algn="l"/>
              </a:tabLst>
            </a:pPr>
            <a:r>
              <a:rPr lang="nl-NL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</a:t>
            </a:r>
            <a:r>
              <a:rPr lang="nl-NL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Tiêu đề của trang web</a:t>
            </a:r>
            <a:endParaRPr lang="en-US" sz="1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FCBD683F-C52F-4B78-9A76-D8AFE6B29C28}"/>
              </a:ext>
            </a:extLst>
          </p:cNvPr>
          <p:cNvSpPr txBox="1"/>
          <p:nvPr/>
        </p:nvSpPr>
        <p:spPr>
          <a:xfrm>
            <a:off x="6213025" y="3186811"/>
            <a:ext cx="22981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</a:t>
            </a:r>
            <a:r>
              <a:rPr lang="nl-NL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Đoạn văn bản trên trang web chứa từ khoá.</a:t>
            </a:r>
            <a:endParaRPr lang="en-US" sz="1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906AFBB4-FDDB-4CD6-9841-72EF859A7E82}"/>
              </a:ext>
            </a:extLst>
          </p:cNvPr>
          <p:cNvSpPr txBox="1"/>
          <p:nvPr/>
        </p:nvSpPr>
        <p:spPr>
          <a:xfrm>
            <a:off x="3822166" y="2606471"/>
            <a:ext cx="3539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</a:t>
            </a:r>
            <a:r>
              <a:rPr lang="nl-NL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Địa chỉ trang web</a:t>
            </a:r>
            <a:r>
              <a:rPr lang="nl-NL" sz="1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504672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20" grpId="0"/>
      <p:bldP spid="21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9|4.7|4.6|1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9|5|2.4|2.2|5.2|2.1|5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4|14|1.9|0.9|1|20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24.7|2.9|1.4|0.9|0.8|4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8|4.5|0.7|0.5|1.1|2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5.2|8.8|9.7|1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6|5.5|7.3|7.3|1.1|4.3|12.9|1.7|0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0.4|9.2|2.9|0.9|8.6|1.5|2.5|19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9|9.4|6.6|8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2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9|2.7|2.6|2.6|4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0.7|2.3|0.8|1|2|6.2|1.2|0.8|7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5.1|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|4.4|5.6|14.2|1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|4.2|7.6|3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6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9|0.9|0.5|1.1|0.5|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|1.1|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7|9.2|5.9|4|2.6|3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8|4|4.3|2|3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AF431B7D5B1845A4D94AED31A33E61" ma:contentTypeVersion="2" ma:contentTypeDescription="Create a new document." ma:contentTypeScope="" ma:versionID="53cb77942b68210dbb400525a930b245">
  <xsd:schema xmlns:xsd="http://www.w3.org/2001/XMLSchema" xmlns:xs="http://www.w3.org/2001/XMLSchema" xmlns:p="http://schemas.microsoft.com/office/2006/metadata/properties" xmlns:ns3="9259f1c1-fc7b-4cb4-baf9-63a9912429c0" targetNamespace="http://schemas.microsoft.com/office/2006/metadata/properties" ma:root="true" ma:fieldsID="925f0d40236cafaa132bd7cb44a6839d" ns3:_="">
    <xsd:import namespace="9259f1c1-fc7b-4cb4-baf9-63a9912429c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59f1c1-fc7b-4cb4-baf9-63a9912429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943D9A6-822B-400D-8907-205712EBED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259f1c1-fc7b-4cb4-baf9-63a9912429c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D8A9706-48E1-4642-A81F-4F0ABC75827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EEDCF4E-868F-44D3-BA05-8AA33DE467D0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9259f1c1-fc7b-4cb4-baf9-63a9912429c0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1809</TotalTime>
  <Words>1019</Words>
  <Application>Microsoft Office PowerPoint</Application>
  <PresentationFormat>Custom</PresentationFormat>
  <Paragraphs>120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NỘI DUNG BÀI THỰC HÀNH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THCS Truong Son</dc:creator>
  <cp:lastModifiedBy>PC</cp:lastModifiedBy>
  <cp:revision>31</cp:revision>
  <dcterms:created xsi:type="dcterms:W3CDTF">2021-08-23T19:01:21Z</dcterms:created>
  <dcterms:modified xsi:type="dcterms:W3CDTF">2021-10-09T02:53:11Z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0x010100EAAF431B7D5B1845A4D94AED31A33E61</vt:lpwstr>
  </property>
</Properties>
</file>