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5" r:id="rId3"/>
    <p:sldId id="258" r:id="rId4"/>
    <p:sldId id="259" r:id="rId5"/>
    <p:sldId id="314" r:id="rId6"/>
    <p:sldId id="261" r:id="rId7"/>
    <p:sldId id="315" r:id="rId8"/>
    <p:sldId id="267" r:id="rId9"/>
    <p:sldId id="268" r:id="rId10"/>
    <p:sldId id="323" r:id="rId11"/>
    <p:sldId id="324" r:id="rId12"/>
    <p:sldId id="321" r:id="rId13"/>
    <p:sldId id="322" r:id="rId14"/>
    <p:sldId id="271" r:id="rId15"/>
    <p:sldId id="299" r:id="rId16"/>
    <p:sldId id="300" r:id="rId17"/>
    <p:sldId id="302" r:id="rId18"/>
    <p:sldId id="304" r:id="rId19"/>
    <p:sldId id="306" r:id="rId20"/>
    <p:sldId id="308" r:id="rId21"/>
    <p:sldId id="309" r:id="rId22"/>
    <p:sldId id="310" r:id="rId23"/>
    <p:sldId id="311" r:id="rId24"/>
    <p:sldId id="317" r:id="rId25"/>
    <p:sldId id="318" r:id="rId26"/>
    <p:sldId id="32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71" d="100"/>
          <a:sy n="71" d="100"/>
        </p:scale>
        <p:origin x="11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927EA-0F4D-4C32-ABD1-830C54CA00A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5AE0-DDA8-40B2-A3AF-9F3DD7A31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3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9702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4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6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4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3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5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5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4624-172D-4E1B-9B12-A10BA277703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9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1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6388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BẢO QUẢN VÀ CHẾ BIẾN THỰC PHẨM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1: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PHẨM VÀ DINH DƯỠNG</a:t>
            </a: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101120081D7_45213767-H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895600"/>
            <a:ext cx="457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ttt159d62db-d920-4dde-a455-efa7f2a08e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895600"/>
            <a:ext cx="4521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9695-5CB9-46F8-8A3D-836D2A639E4F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4" name="Picture 42" descr="http://www.nuskin.com/content/nuskin/vi_VN/culture/nourish_the_children/the_children/_jcr_content/bodyContent/textimage_2/image.img.jpg/1345969863727-ca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59417"/>
            <a:ext cx="1905000" cy="240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 descr="http://caongua.com/wp-content/uploads/2010/12/suy-dinh-duong-e12922944543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20574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ddhd.viendinhduong.vn/FileUpload/Images/161012_034534scan_2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2"/>
          <a:stretch/>
        </p:blipFill>
        <p:spPr bwMode="auto">
          <a:xfrm>
            <a:off x="1143000" y="1295400"/>
            <a:ext cx="1160463" cy="42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458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 sz="4000"/>
              <a:t>Beänh suy dinh döôõng, nhieãm khuaån</a:t>
            </a:r>
          </a:p>
        </p:txBody>
      </p:sp>
      <p:pic>
        <p:nvPicPr>
          <p:cNvPr id="18440" name="Picture 36" descr="http://sachyte.com/data/News/An-gi-khi-tre-mac-benh-Nhiem-Khu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286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8" descr="http://pictures.vinatro.com/gia-dinh-hanh-phuc/2011/05/04/viem-phe-quan-o-tre-nho-1-VinaTro.com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2860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3" name="Group 6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18444" name="Picture 7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8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9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0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59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7228-4411-4B31-BC46-07E8BBBA95D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335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pPr eaLnBrk="0" hangingPunct="0"/>
            <a:r>
              <a:rPr lang="en-US" altLang="en-US" sz="1000">
                <a:solidFill>
                  <a:schemeClr val="tx1"/>
                </a:solidFill>
              </a:rPr>
              <a:t>Truong THCS Quang Trung - Cong nghe 6</a:t>
            </a:r>
          </a:p>
        </p:txBody>
      </p:sp>
      <p:pic>
        <p:nvPicPr>
          <p:cNvPr id="19459" name="Picture 8" descr="Met%20m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7703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828800" y="457200"/>
            <a:ext cx="5105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 sz="4400">
                <a:solidFill>
                  <a:srgbClr val="CC3300"/>
                </a:solidFill>
              </a:rPr>
              <a:t>Thieáu naêng löôïng</a:t>
            </a:r>
          </a:p>
        </p:txBody>
      </p:sp>
      <p:pic>
        <p:nvPicPr>
          <p:cNvPr id="19461" name="Picture 7" descr="G:\dinh duong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3276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images (4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3"/>
          <a:stretch>
            <a:fillRect/>
          </a:stretch>
        </p:blipFill>
        <p:spPr bwMode="auto">
          <a:xfrm>
            <a:off x="5181599" y="1524000"/>
            <a:ext cx="250806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6" name="Group 6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19467" name="Picture 7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8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9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10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71" name="Picture 17" descr="images (2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76712"/>
            <a:ext cx="3254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026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BA96-D5E6-4B70-A471-ACD1AD1A4E0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651" name="AutoShape 4" descr="data:image/jpeg;base64,/9j/4AAQSkZJRgABAQAAAQABAAD/2wCEAAkGBxQTEhUUExQUFBQWFBUYFRQUFRQUGBQUFRQWFhUUFBUYHCggGBolHBQUITEhJSkrLi4uFx8zODMsNygtLisBCgoKDg0OGBAQGiwkHBwsLCwsLCwsLCwsLCwsLCwsLCwsLCwsLCwsLCwsLCwsLCwsLCwsLCwsNy4sNywrKysrK//AABEIALQA8AMBIgACEQEDEQH/xAAcAAABBQEBAQAAAAAAAAAAAAADAAECBAUGBwj/xAA4EAABAwIDBQUHBAICAwAAAAABAAIRAyEEMUEFElFhcQYTIoGRBzKhscHR8EJScuEjYhSCM7Lx/8QAGQEAAwEBAQAAAAAAAAAAAAAAAQIDAAQF/8QAJhEAAgICAgEEAwADAAAAAAAAAAECEQMhEjFBEyIyUQRhgRQzQv/aAAwDAQACEQMRAD8A8rCdME6xh4UwohTCIrHTpk6AR2hTATNUwiBiTpKQWCIBShIhOEQDpQnhJAYp4tt0XCmybFtTYUrALbUUBCaFbwmGdUcGtFz+SlsKTb0TwWBfV3twSGiXHQDK61tlbOkwKcuz8Z0y90rtdi7CbTphkZ3M68zzW3hcA0aBcmTJKWkehhhDHtq2cXitiOIBe1lswA0k8g1o+qzcd2av/jBabkAzB5RovU24EDIJf8YQkhzj5DOcJ6cTwurSLSWuBBBgg6FDAXde0HZoAZVGc7ruh90riCF3wlyVnnzjxdDAJ4TpJhRJJJImEUxTpOWMc2nATBSCQJIKSYJwiKh04CUKbVkEQCkkApQszISkEmhSCxmJPCcBOsBCSSTrDAcULIWGzVisLKtQzQAXWi69A7BbHt3rhcjw9Fw2AoGpUawfqIHxuvatlUA1gAyAUMsvBfCv+iw2nB8lYpBSDQpNso1RbkXaWSq1ika6BWqWTOQkVs5TtzfDn+TfmvOqdBzjDWlx5An5L0HtV49ylN6jwPJt3fRdZsPAMpMAY0ARp8ynxZKQMsLdni1bBPZ7zHt/k0j5oBavoLEUQQQ4SOBuF5Z227PNw7g+nam8kEfsdmI5FVWQi4+Tj0lMhRcqk7IwkQh1K0IQqk6INhMVTCi0K/svZlSu8MpNLjqdGji46IN0arZUTruqXszrlsmrTB/aWu+JlcntbZVTD1DTqt3XC/Iji06hKskZdDuDj2VGhbGwdg1MU6GQAPecch5arJaF6z2Awu7h2yM7+upSZJ8UPhxqTbfSB7O9ndAD/I59Q9dwegRMb7O8OQdwvpnQzvDzBXc4alP9JsQ2DFlLlLuy1RuqPC9vbBqYV4a8Atd7r25OjPoeSy4XtfaPZ7a9FzHCbEg8HD3SF4sWkfmqtjnyRHJj47+yMJ1s7I7N1q9wN1h/U6b9Bqt5nYAx/wCa/wDC3/si8sVqwLFJ+DiYUi1dLtDsbXpiWxUH+sg+hzXPPYQYIgjMG0JlNPoSUXHsDUFlSp2K0SFn1GwURTvfZxgd976h0gDzuV6fh6S5L2d4PcwzXERveL1yXb0nLkbts6elQzaBQqlF3BW21FCtVIW0ZNme+2aobQxoY0komPx7Ry62Xn3aXaxeS0HwjP7KXydIvVR5M0NhYvvsQ+ocrBs8AvRsJiYC4nsrsbdpAkw4+KOE6LpgSM0bp66NKpJfZqVcXOq879oWL3jTbzcfounxuODQdFy+ztm/82uXPnu2WP8AsTfdCeM/cLLFUDlcPgalT3GPf/FpKzscHNO6QWu4EEH0Xv2DwrWt3WNDWjIAQAs7tFsCliWFtRt9Hj3mniD9Ff1Gc3po8PwVOTdbtDAthZeL2c/D1nU35t1GTho4dQtjBun84JJNjRSOEYF7T2H2M2hQbbxuhzjxJ+y8ewQ/yMB/c35r3fZdXwiEPyJdIbBHTZv0aHhJPBef+1PZwfRZUaL03GebHAT6ESu4GJss/alMPpuBvyUuSVNDqN6Z4GBK9l7P+Gm0ch8l5VtHB9ziCzQOBb/ElepYCoC0aWT5pXTKfjw9skzqqeJgCEKpVVGi8wjPKTkNxoaq6fmvNtk9n+9xVXeH+NlR3RxJkDou/wATW3QUPYWE3Wzq8yfNBT+gygqt+C9hcOGgAK4KEhSpMV0MsmjGyMpGVVoLlu1/ZltVpewRUaLR+vkfuu4qNVStTWWmbTVM8GLfz6IeGwZq1m0x+twHkcz6LqO2uzxTr7wECoJ/7DNP7PdnF+IdUOVNsf8AZ39BdLl7bOZQ91HpeAohjWsaLNAHoFohUcP/AGrrFzWWaDtCkQosKO0CE6FZTxFAOzE9brEx3ZrDvN6TJnMCPkuhegEqctMdN0ZNHBBmUhWCDop1QQbRmou5qdlbsw+0LYpuMGwJtdE7LUtyi0ZE3McStsUpQTRLck1Dc9UauDxFpN01R9lk0a8GDI5H7qWMxsNsn5aJOGzgPaA0HEtIz3L+TrfMrHoPiyNiqNfF16j6dN72A7ocGmDu8CecqFHCuBuCCMwRB80/gm+zRr+zI7s0q53xeHtEEjgQZC2Ni7TLR3dUFlRlnNPH7FdrhCFz/ajYzapZUDtx7TBIHvNOQPQqM25RVs6cPGLa8MutxYhU8Zi5EC85DiVDBdm6kQa5LeAb9ZW3h9m06Q4nibpFGT7HcoRetnmu1dkF2LozrJd5XXYsYLRonbhBUxBqRZoIB4k5rWbhQmq/4FyUf6VMOyxPCJRN5DrbKcHSDY8M/RSNEhF2ja8My9uvinGriGjqSAtvAU4aOSwNoN3q1JnB28fJdHTyU1o2TUUi7hzKvgqlRcGidUWnW6roizjl2SxLFUrK7iHyqVZ1kJdhicF7QqfgYdd+3G9vstns1soUKLWfqPief9im2nh+9rU591h3yM7jIeq2KQW52qGlGnYZgVhqGGogKUQK0I4dCr0yiAqiYGELLZINVoHn+QrNRwa2fVcN2i26+C2hci7nCYbB93gSb+inklWh8WOU3SNzH1w0TbpxVHDY9rjnfSb/ABXMP2vVxDAYDd1vinNxB04Kth8buHx+E8RkdZXJPkejj/F9u+z0jDuESFOoOCxdhYpjmkh869LZRotLDVt4AxHLOJVYZHVHFPG4sG5h5dOKhRwDKjgXiwnwz4TP7grZQ5g/NVi0+xLZpiiN20QMhEDoBoua7WbMD6bnAeJoJBi5AFwujoVZaqeNMtKq+hF+ylTq81lbax7bMP6nAfFZB7SMDYad5xyDbknoEtnbKfUqCtXlsGWU5vOjnHlwXLf2dygo7Z2eGrgNEqFervW0VVgVhjUfUb0QcUnZKkAMlapEdEOnSR+7sqRsSTIVOIKz8XVIBOa0HKvWZZMxoNHMbMrB9d7uADR8yfkulprJZsRrahcw7oddzeLuI4LXw1I5aqTRbLJPaLFNsqwRGv5wT4YFo4+ievUnkqJUjlbtiLhCq13KTnqpiqtj+aIN2NGJQoCXOPG3otOkFk7PfIWrRSxGydhU+8oPclKN0JQek9Fou8X5oqco2GfdBT2BoF2j2l3bLDxGPjYEnquBoMc492ywc7S8xmRC6vtg4hrH33Q7xR1BC5luM7p7XN0mIvIIt80k3cj0PxI1jtLbBUMHJcPEQIggANgyZcfI6XUdo4gFwAbEADPw21krcoUGOYCwndcQ0ki5vLpGZMmM7LM7RYWHjcsJ3mkwDfSOgHqmlHR0Y8vKdMLgnN3paC17W3a22+BnfJddgiHMBGkXGoXB4AFrg68AGMpgrq+ytY90JMkkgdATdSlppkfyoas1pQqpRqiC9NbOAruxBZ0PwWP2j2/3VIhg3qjpDQOMXPQZrSx/ulZeC7PuZ/nrkF274WC4aDqeaeDbY1RrYfDYNlOzGNbxgXPmrTGqIzRmqV2UsnTCs00EFGYU0SbLjHIgcqPe3RKbv7V4ysk4ll1KQbc0E0PjlzVmlUmRcfFFa3eIGdrngFXjYnJopU8Ih47GMpiBdx8vVW8ZiwxjuPGZXIV6xNx7zpDQdJzKTI1FaL4o89voLW2q9xiYHL7psPtFw/UDyyVStT7tkOO8eM2nkM1mB5m0mR5Dkubk/s7o44yWlo7Kjjg6AbdfpxVbahO44jguewuIJPL5LVdXIscueY6qkZ3pk3i4S0B2XVy6D5Bb1Jy5TZlWDB0JHpK6bDusEYohnVSLLikCokKRas4kUxOPBMHqDmIRKk00OqZYxdMVGbpH1XHbTwb6RgWaSCZF2kCA2eC6ttQhQr4cVDdTk335L4Mnpv8ARi4aoG0vE/dLfdBnzyWNtfF7zgA7eDQfKTkAtzH7IsYvr0VPZ2yPFMOJkRN4vkYTerqmdeOUFc7A4TDueA1l97j+kc12GAwDabWtboABp1PmiNwLWXzJMnrzRX1EO+zkzZ3k66EUKoFKVBzkxAp4weEpbXxe7hg6Z8AjmU9fJc5tqs5zW0h7ocXa+QTY3TYXG6NhjkYOQQVJpUyhYa9FBVVhRmlFMVoISjUnlAapteqxEaLbXnJHZVIkk39Fn97wzUcRXu0dSbhVU6F4Wyht/Fx4Z5xqeqq7Ho99WaSPCASeED7lZeNfv1HE8TGuRXQdmnM3XOaIcGhpzyuRH5opOVyO3JD08WuwXaasxtSe7JIbG6BIAFyet1i4cbzgKRLtXD9IvlOvVdVj6oad/ch0ib5nmsTaj8Q2KtLu4Ag0Yg65OyvwhJ2yeLI1GigMcKTw1zZhxaXTYn9w4WRcaTTLpPTWefxWdUoVX1GgsLZO9czAJggq7tJoAgC0w2T0+CDZ2JK1+zPw9UtqOBzmV0+z8QuSx0d8BObTHVpv81qYKuRZ3LL6KkXWyGeCZ1QqKbaqyBUJHLii0KvAn4qtnC4Uam8oO9UJlSEz6+n5KDjYquwsJwCLoW+iU3WU3jQ9lgmUanUIEKs2opGolqgBHOUJUS9MlGSJl6g5yeEzljFeqARyWTjmXHn9FrViqGJaLExPzTRXuMmIKe+q4eiSpHRQZpRQ5VmqcoithwVMFV21FJr1RC0GD/FCo41pLp/bMD5/BFDzvdfin3hr5/mqZxbVDR07ManQO82QIDjzz1WhsfH9zULCPA73iNI1jkgYwQf5cPzmgtrNa6HDgJnTK5S9HTJc47OoxFek4DxNMjiLcLeirNqNLSC2eDsvVYrQxuhnhl5ItPGlsBoMn9Iy6yi2zl/x34NeuQKZkSYsYBI/IXMVLuAIzix4ZnzR6m0CXFsyb5ZD+JQqxkAnMC4BzOg6pHtnVhxuHZzHaN25Voxb3zbmQtjCVic1kdpHA1qciLHyyW3gmQ0RcaqslSQsnt2X8JinAEEExw/M1ep1TxN+YVDC1IMFW92PdH/1aLOaS2HLdRf84qQd6oVN/G/TIIzhKdEmS7xLeQWsKI4LGLLHKUodBqthiDjYLoGAj02poTbynxozdhSAgPKcvhV6tVB0gpWNUcqFYh3NPUc51hlqfsoOEeS2N27HaoHEqQMIbEnuUipYa5SLrKsydERjiTCaKZnQZqMwWyT4emIc5xAa3U8UCri3ZDwNHq7meAVox+xflpDViJSiWzoLZ/FV3Gckmm9s+Kcqo0idSnNlRxGEOuU55ErQYTqFMPGoQcU9jRm49GOd3eEkgjiTCd8QL20yF+PVa+4DoI4G/ok2iwEkNEnOyThIf1kZmHoF7vCInMxYXnNTrUN0i9hMAaniVpuesnaFRHjRlkcmcft1x79vVdTssSADwz1XJbRfOIZJyJldtsxkhNJaRGT+Qarhhz65qxTRzSEIW6VqOdytBQFJrUg2yJTZKZCMGAVMNkIwYpAIgHpiETejRSpG0EeaYlYUE+uhic0enTBVttEcEnFsPIynVDoJS7g8FtU8OBooVGhK8X2HmZvcQFlO8V+a3aywAIQaGg7KdOvOaK1/FZ7CjNcp0dbNJlUC4gxpx5KOI2m512BtNvAjePOToqYFpBMoOIP7XT5QrJixgmyzvuJlz3OjLeNm/wARkFJ1QlVRXjIzb05dVNtec/sjZVR+godGqLQqaGY0jQ6/RVHZotAb0xoMkTNaLgE2T05Ntfn05qq2qRZJxBv8VhaDGqmdW8kPv5s4SdDkVWr1UB4q9Ba1Y8VQxVTmnqVdFkbWxe4xzuAKVu9Iokoq2YVZ+/ibZD+l6Lsr3QvL+ztTfqFxzt6dV6hshtrlVyKmkcSdxbNqmLXQ30rojckXdWog2DYJCnTaiNYihiNCOQMMU2U0RicrCihJtCeiJTKNTWqzDMpQiAJ0lgUM5yrVHIz1WqFCQyKuKfAPmsuRCt4t02HFUDRMjgpWysUjFpmYVzGt3Ta1vokkkR1FP/lEyLC14ET1Ki8/L6pkk6HiDqFKi43SSRLeDZ2KQ8upuAIJBm+8LHIq7idlUwbb3K+XRJJFHHKTUmVq9EEGcwYniOfNU4hJJCXRWD0O0ys/Fu8Z6pJJSsOwD3Lm+07z3TucfNJJND5IOb4MpbAaAWr0vZgSSVMvyOKH+o2KJ/PNW6SSSKOdh6SIEkkRBAKTAkkgYkBcqSSSKME3k7kkkDAyq1ZJJJIKM+pmUOomSSxKI//Z"/>
          <p:cNvSpPr>
            <a:spLocks noChangeAspect="1" noChangeArrowheads="1"/>
          </p:cNvSpPr>
          <p:nvPr/>
        </p:nvSpPr>
        <p:spPr bwMode="auto">
          <a:xfrm>
            <a:off x="4537075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27652" name="AutoShape 6" descr="data:image/jpeg;base64,/9j/4AAQSkZJRgABAQAAAQABAAD/2wCEAAkGBxQTEhUUExQUFBQWFBUYFRQUFRQUGBQUFRQWFhUUFBUYHCggGBolHBQUITEhJSkrLi4uFx8zODMsNygtLisBCgoKDg0OGBAQGiwkHBwsLCwsLCwsLCwsLCwsLCwsLCwsLCwsLCwsLCwsLCwsLCwsLCwsLCwsNy4sNywrKysrK//AABEIALQA8AMBIgACEQEDEQH/xAAcAAABBQEBAQAAAAAAAAAAAAADAAECBAUGBwj/xAA4EAABAwIDBQUHBAICAwAAAAABAAIRAyEEMUEFElFhcQYTIoGRBzKhscHR8EJScuEjYhSCM7Lx/8QAGQEAAwEBAQAAAAAAAAAAAAAAAQIDAAQF/8QAJhEAAgICAgEEAwADAAAAAAAAAAECEQMhEjFBEyIyUQRhgRQzQv/aAAwDAQACEQMRAD8A8rCdME6xh4UwohTCIrHTpk6AR2hTATNUwiBiTpKQWCIBShIhOEQDpQnhJAYp4tt0XCmybFtTYUrALbUUBCaFbwmGdUcGtFz+SlsKTb0TwWBfV3twSGiXHQDK61tlbOkwKcuz8Z0y90rtdi7CbTphkZ3M68zzW3hcA0aBcmTJKWkehhhDHtq2cXitiOIBe1lswA0k8g1o+qzcd2av/jBabkAzB5RovU24EDIJf8YQkhzj5DOcJ6cTwurSLSWuBBBgg6FDAXde0HZoAZVGc7ruh90riCF3wlyVnnzjxdDAJ4TpJhRJJJImEUxTpOWMc2nATBSCQJIKSYJwiKh04CUKbVkEQCkkApQszISkEmhSCxmJPCcBOsBCSSTrDAcULIWGzVisLKtQzQAXWi69A7BbHt3rhcjw9Fw2AoGpUawfqIHxuvatlUA1gAyAUMsvBfCv+iw2nB8lYpBSDQpNso1RbkXaWSq1ika6BWqWTOQkVs5TtzfDn+TfmvOqdBzjDWlx5An5L0HtV49ylN6jwPJt3fRdZsPAMpMAY0ARp8ynxZKQMsLdni1bBPZ7zHt/k0j5oBavoLEUQQQ4SOBuF5Z227PNw7g+nam8kEfsdmI5FVWQi4+Tj0lMhRcqk7IwkQh1K0IQqk6INhMVTCi0K/svZlSu8MpNLjqdGji46IN0arZUTruqXszrlsmrTB/aWu+JlcntbZVTD1DTqt3XC/Iji06hKskZdDuDj2VGhbGwdg1MU6GQAPecch5arJaF6z2Awu7h2yM7+upSZJ8UPhxqTbfSB7O9ndAD/I59Q9dwegRMb7O8OQdwvpnQzvDzBXc4alP9JsQ2DFlLlLuy1RuqPC9vbBqYV4a8Atd7r25OjPoeSy4XtfaPZ7a9FzHCbEg8HD3SF4sWkfmqtjnyRHJj47+yMJ1s7I7N1q9wN1h/U6b9Bqt5nYAx/wCa/wDC3/si8sVqwLFJ+DiYUi1dLtDsbXpiWxUH+sg+hzXPPYQYIgjMG0JlNPoSUXHsDUFlSp2K0SFn1GwURTvfZxgd976h0gDzuV6fh6S5L2d4PcwzXERveL1yXb0nLkbts6elQzaBQqlF3BW21FCtVIW0ZNme+2aobQxoY0komPx7Ry62Xn3aXaxeS0HwjP7KXydIvVR5M0NhYvvsQ+ocrBs8AvRsJiYC4nsrsbdpAkw4+KOE6LpgSM0bp66NKpJfZqVcXOq879oWL3jTbzcfounxuODQdFy+ztm/82uXPnu2WP8AsTfdCeM/cLLFUDlcPgalT3GPf/FpKzscHNO6QWu4EEH0Xv2DwrWt3WNDWjIAQAs7tFsCliWFtRt9Hj3mniD9Ff1Gc3po8PwVOTdbtDAthZeL2c/D1nU35t1GTho4dQtjBun84JJNjRSOEYF7T2H2M2hQbbxuhzjxJ+y8ewQ/yMB/c35r3fZdXwiEPyJdIbBHTZv0aHhJPBef+1PZwfRZUaL03GebHAT6ESu4GJss/alMPpuBvyUuSVNDqN6Z4GBK9l7P+Gm0ch8l5VtHB9ziCzQOBb/ElepYCoC0aWT5pXTKfjw9skzqqeJgCEKpVVGi8wjPKTkNxoaq6fmvNtk9n+9xVXeH+NlR3RxJkDou/wATW3QUPYWE3Wzq8yfNBT+gygqt+C9hcOGgAK4KEhSpMV0MsmjGyMpGVVoLlu1/ZltVpewRUaLR+vkfuu4qNVStTWWmbTVM8GLfz6IeGwZq1m0x+twHkcz6LqO2uzxTr7wECoJ/7DNP7PdnF+IdUOVNsf8AZ39BdLl7bOZQ91HpeAohjWsaLNAHoFohUcP/AGrrFzWWaDtCkQosKO0CE6FZTxFAOzE9brEx3ZrDvN6TJnMCPkuhegEqctMdN0ZNHBBmUhWCDop1QQbRmou5qdlbsw+0LYpuMGwJtdE7LUtyi0ZE3McStsUpQTRLck1Dc9UauDxFpN01R9lk0a8GDI5H7qWMxsNsn5aJOGzgPaA0HEtIz3L+TrfMrHoPiyNiqNfF16j6dN72A7ocGmDu8CecqFHCuBuCCMwRB80/gm+zRr+zI7s0q53xeHtEEjgQZC2Ni7TLR3dUFlRlnNPH7FdrhCFz/ajYzapZUDtx7TBIHvNOQPQqM25RVs6cPGLa8MutxYhU8Zi5EC85DiVDBdm6kQa5LeAb9ZW3h9m06Q4nibpFGT7HcoRetnmu1dkF2LozrJd5XXYsYLRonbhBUxBqRZoIB4k5rWbhQmq/4FyUf6VMOyxPCJRN5DrbKcHSDY8M/RSNEhF2ja8My9uvinGriGjqSAtvAU4aOSwNoN3q1JnB28fJdHTyU1o2TUUi7hzKvgqlRcGidUWnW6roizjl2SxLFUrK7iHyqVZ1kJdhicF7QqfgYdd+3G9vstns1soUKLWfqPief9im2nh+9rU591h3yM7jIeq2KQW52qGlGnYZgVhqGGogKUQK0I4dCr0yiAqiYGELLZINVoHn+QrNRwa2fVcN2i26+C2hci7nCYbB93gSb+inklWh8WOU3SNzH1w0TbpxVHDY9rjnfSb/ABXMP2vVxDAYDd1vinNxB04Kth8buHx+E8RkdZXJPkejj/F9u+z0jDuESFOoOCxdhYpjmkh869LZRotLDVt4AxHLOJVYZHVHFPG4sG5h5dOKhRwDKjgXiwnwz4TP7grZQ5g/NVi0+xLZpiiN20QMhEDoBoua7WbMD6bnAeJoJBi5AFwujoVZaqeNMtKq+hF+ylTq81lbax7bMP6nAfFZB7SMDYad5xyDbknoEtnbKfUqCtXlsGWU5vOjnHlwXLf2dygo7Z2eGrgNEqFervW0VVgVhjUfUb0QcUnZKkAMlapEdEOnSR+7sqRsSTIVOIKz8XVIBOa0HKvWZZMxoNHMbMrB9d7uADR8yfkulprJZsRrahcw7oddzeLuI4LXw1I5aqTRbLJPaLFNsqwRGv5wT4YFo4+ievUnkqJUjlbtiLhCq13KTnqpiqtj+aIN2NGJQoCXOPG3otOkFk7PfIWrRSxGydhU+8oPclKN0JQek9Fou8X5oqco2GfdBT2BoF2j2l3bLDxGPjYEnquBoMc492ywc7S8xmRC6vtg4hrH33Q7xR1BC5luM7p7XN0mIvIIt80k3cj0PxI1jtLbBUMHJcPEQIggANgyZcfI6XUdo4gFwAbEADPw21krcoUGOYCwndcQ0ki5vLpGZMmM7LM7RYWHjcsJ3mkwDfSOgHqmlHR0Y8vKdMLgnN3paC17W3a22+BnfJddgiHMBGkXGoXB4AFrg68AGMpgrq+ytY90JMkkgdATdSlppkfyoas1pQqpRqiC9NbOAruxBZ0PwWP2j2/3VIhg3qjpDQOMXPQZrSx/ulZeC7PuZ/nrkF274WC4aDqeaeDbY1RrYfDYNlOzGNbxgXPmrTGqIzRmqV2UsnTCs00EFGYU0SbLjHIgcqPe3RKbv7V4ysk4ll1KQbc0E0PjlzVmlUmRcfFFa3eIGdrngFXjYnJopU8Ih47GMpiBdx8vVW8ZiwxjuPGZXIV6xNx7zpDQdJzKTI1FaL4o89voLW2q9xiYHL7psPtFw/UDyyVStT7tkOO8eM2nkM1mB5m0mR5Dkubk/s7o44yWlo7Kjjg6AbdfpxVbahO44jguewuIJPL5LVdXIscueY6qkZ3pk3i4S0B2XVy6D5Bb1Jy5TZlWDB0JHpK6bDusEYohnVSLLikCokKRas4kUxOPBMHqDmIRKk00OqZYxdMVGbpH1XHbTwb6RgWaSCZF2kCA2eC6ttQhQr4cVDdTk335L4Mnpv8ARi4aoG0vE/dLfdBnzyWNtfF7zgA7eDQfKTkAtzH7IsYvr0VPZ2yPFMOJkRN4vkYTerqmdeOUFc7A4TDueA1l97j+kc12GAwDabWtboABp1PmiNwLWXzJMnrzRX1EO+zkzZ3k66EUKoFKVBzkxAp4weEpbXxe7hg6Z8AjmU9fJc5tqs5zW0h7ocXa+QTY3TYXG6NhjkYOQQVJpUyhYa9FBVVhRmlFMVoISjUnlAapteqxEaLbXnJHZVIkk39Fn97wzUcRXu0dSbhVU6F4Wyht/Fx4Z5xqeqq7Ho99WaSPCASeED7lZeNfv1HE8TGuRXQdmnM3XOaIcGhpzyuRH5opOVyO3JD08WuwXaasxtSe7JIbG6BIAFyet1i4cbzgKRLtXD9IvlOvVdVj6oad/ch0ib5nmsTaj8Q2KtLu4Ag0Yg65OyvwhJ2yeLI1GigMcKTw1zZhxaXTYn9w4WRcaTTLpPTWefxWdUoVX1GgsLZO9czAJggq7tJoAgC0w2T0+CDZ2JK1+zPw9UtqOBzmV0+z8QuSx0d8BObTHVpv81qYKuRZ3LL6KkXWyGeCZ1QqKbaqyBUJHLii0KvAn4qtnC4Uam8oO9UJlSEz6+n5KDjYquwsJwCLoW+iU3WU3jQ9lgmUanUIEKs2opGolqgBHOUJUS9MlGSJl6g5yeEzljFeqARyWTjmXHn9FrViqGJaLExPzTRXuMmIKe+q4eiSpHRQZpRQ5VmqcoithwVMFV21FJr1RC0GD/FCo41pLp/bMD5/BFDzvdfin3hr5/mqZxbVDR07ManQO82QIDjzz1WhsfH9zULCPA73iNI1jkgYwQf5cPzmgtrNa6HDgJnTK5S9HTJc47OoxFek4DxNMjiLcLeirNqNLSC2eDsvVYrQxuhnhl5ItPGlsBoMn9Iy6yi2zl/x34NeuQKZkSYsYBI/IXMVLuAIzix4ZnzR6m0CXFsyb5ZD+JQqxkAnMC4BzOg6pHtnVhxuHZzHaN25Voxb3zbmQtjCVic1kdpHA1qciLHyyW3gmQ0RcaqslSQsnt2X8JinAEEExw/M1ep1TxN+YVDC1IMFW92PdH/1aLOaS2HLdRf84qQd6oVN/G/TIIzhKdEmS7xLeQWsKI4LGLLHKUodBqthiDjYLoGAj02poTbynxozdhSAgPKcvhV6tVB0gpWNUcqFYh3NPUc51hlqfsoOEeS2N27HaoHEqQMIbEnuUipYa5SLrKsydERjiTCaKZnQZqMwWyT4emIc5xAa3U8UCri3ZDwNHq7meAVox+xflpDViJSiWzoLZ/FV3Gckmm9s+Kcqo0idSnNlRxGEOuU55ErQYTqFMPGoQcU9jRm49GOd3eEkgjiTCd8QL20yF+PVa+4DoI4G/ok2iwEkNEnOyThIf1kZmHoF7vCInMxYXnNTrUN0i9hMAaniVpuesnaFRHjRlkcmcft1x79vVdTssSADwz1XJbRfOIZJyJldtsxkhNJaRGT+Qarhhz65qxTRzSEIW6VqOdytBQFJrUg2yJTZKZCMGAVMNkIwYpAIgHpiETejRSpG0EeaYlYUE+uhic0enTBVttEcEnFsPIynVDoJS7g8FtU8OBooVGhK8X2HmZvcQFlO8V+a3aywAIQaGg7KdOvOaK1/FZ7CjNcp0dbNJlUC4gxpx5KOI2m512BtNvAjePOToqYFpBMoOIP7XT5QrJixgmyzvuJlz3OjLeNm/wARkFJ1QlVRXjIzb05dVNtec/sjZVR+godGqLQqaGY0jQ6/RVHZotAb0xoMkTNaLgE2T05Ntfn05qq2qRZJxBv8VhaDGqmdW8kPv5s4SdDkVWr1UB4q9Ba1Y8VQxVTmnqVdFkbWxe4xzuAKVu9Iokoq2YVZ+/ibZD+l6Lsr3QvL+ztTfqFxzt6dV6hshtrlVyKmkcSdxbNqmLXQ30rojckXdWog2DYJCnTaiNYihiNCOQMMU2U0RicrCihJtCeiJTKNTWqzDMpQiAJ0lgUM5yrVHIz1WqFCQyKuKfAPmsuRCt4t02HFUDRMjgpWysUjFpmYVzGt3Ta1vokkkR1FP/lEyLC14ET1Ki8/L6pkk6HiDqFKi43SSRLeDZ2KQ8upuAIJBm+8LHIq7idlUwbb3K+XRJJFHHKTUmVq9EEGcwYniOfNU4hJJCXRWD0O0ys/Fu8Z6pJJSsOwD3Lm+07z3TucfNJJND5IOb4MpbAaAWr0vZgSSVMvyOKH+o2KJ/PNW6SSSKOdh6SIEkkRBAKTAkkgYkBcqSSSKME3k7kkkDAyq1ZJJJIKM+pmUOomSSxKI//Z"/>
          <p:cNvSpPr>
            <a:spLocks noChangeAspect="1" noChangeArrowheads="1"/>
          </p:cNvSpPr>
          <p:nvPr/>
        </p:nvSpPr>
        <p:spPr bwMode="auto">
          <a:xfrm>
            <a:off x="4689475" y="-904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AutoShape 8" descr="data:image/jpeg;base64,/9j/4AAQSkZJRgABAQAAAQABAAD/2wCEAAkGBxQTEhUUExQUFBQWFBUYFRQUFRQUGBQUFRQWFhUUFBUYHCggGBolHBQUITEhJSkrLi4uFx8zODMsNygtLisBCgoKDg0OGBAQGiwkHBwsLCwsLCwsLCwsLCwsLCwsLCwsLCwsLCwsLCwsLCwsLCwsLCwsLCwsNy4sNywrKysrK//AABEIALQA8AMBIgACEQEDEQH/xAAcAAABBQEBAQAAAAAAAAAAAAADAAECBAUGBwj/xAA4EAABAwIDBQUHBAICAwAAAAABAAIRAyEEMUEFElFhcQYTIoGRBzKhscHR8EJScuEjYhSCM7Lx/8QAGQEAAwEBAQAAAAAAAAAAAAAAAQIDAAQF/8QAJhEAAgICAgEEAwADAAAAAAAAAAECEQMhEjFBEyIyUQRhgRQzQv/aAAwDAQACEQMRAD8A8rCdME6xh4UwohTCIrHTpk6AR2hTATNUwiBiTpKQWCIBShIhOEQDpQnhJAYp4tt0XCmybFtTYUrALbUUBCaFbwmGdUcGtFz+SlsKTb0TwWBfV3twSGiXHQDK61tlbOkwKcuz8Z0y90rtdi7CbTphkZ3M68zzW3hcA0aBcmTJKWkehhhDHtq2cXitiOIBe1lswA0k8g1o+qzcd2av/jBabkAzB5RovU24EDIJf8YQkhzj5DOcJ6cTwurSLSWuBBBgg6FDAXde0HZoAZVGc7ruh90riCF3wlyVnnzjxdDAJ4TpJhRJJJImEUxTpOWMc2nATBSCQJIKSYJwiKh04CUKbVkEQCkkApQszISkEmhSCxmJPCcBOsBCSSTrDAcULIWGzVisLKtQzQAXWi69A7BbHt3rhcjw9Fw2AoGpUawfqIHxuvatlUA1gAyAUMsvBfCv+iw2nB8lYpBSDQpNso1RbkXaWSq1ika6BWqWTOQkVs5TtzfDn+TfmvOqdBzjDWlx5An5L0HtV49ylN6jwPJt3fRdZsPAMpMAY0ARp8ynxZKQMsLdni1bBPZ7zHt/k0j5oBavoLEUQQQ4SOBuF5Z227PNw7g+nam8kEfsdmI5FVWQi4+Tj0lMhRcqk7IwkQh1K0IQqk6INhMVTCi0K/svZlSu8MpNLjqdGji46IN0arZUTruqXszrlsmrTB/aWu+JlcntbZVTD1DTqt3XC/Iji06hKskZdDuDj2VGhbGwdg1MU6GQAPecch5arJaF6z2Awu7h2yM7+upSZJ8UPhxqTbfSB7O9ndAD/I59Q9dwegRMb7O8OQdwvpnQzvDzBXc4alP9JsQ2DFlLlLuy1RuqPC9vbBqYV4a8Atd7r25OjPoeSy4XtfaPZ7a9FzHCbEg8HD3SF4sWkfmqtjnyRHJj47+yMJ1s7I7N1q9wN1h/U6b9Bqt5nYAx/wCa/wDC3/si8sVqwLFJ+DiYUi1dLtDsbXpiWxUH+sg+hzXPPYQYIgjMG0JlNPoSUXHsDUFlSp2K0SFn1GwURTvfZxgd976h0gDzuV6fh6S5L2d4PcwzXERveL1yXb0nLkbts6elQzaBQqlF3BW21FCtVIW0ZNme+2aobQxoY0komPx7Ry62Xn3aXaxeS0HwjP7KXydIvVR5M0NhYvvsQ+ocrBs8AvRsJiYC4nsrsbdpAkw4+KOE6LpgSM0bp66NKpJfZqVcXOq879oWL3jTbzcfounxuODQdFy+ztm/82uXPnu2WP8AsTfdCeM/cLLFUDlcPgalT3GPf/FpKzscHNO6QWu4EEH0Xv2DwrWt3WNDWjIAQAs7tFsCliWFtRt9Hj3mniD9Ff1Gc3po8PwVOTdbtDAthZeL2c/D1nU35t1GTho4dQtjBun84JJNjRSOEYF7T2H2M2hQbbxuhzjxJ+y8ewQ/yMB/c35r3fZdXwiEPyJdIbBHTZv0aHhJPBef+1PZwfRZUaL03GebHAT6ESu4GJss/alMPpuBvyUuSVNDqN6Z4GBK9l7P+Gm0ch8l5VtHB9ziCzQOBb/ElepYCoC0aWT5pXTKfjw9skzqqeJgCEKpVVGi8wjPKTkNxoaq6fmvNtk9n+9xVXeH+NlR3RxJkDou/wATW3QUPYWE3Wzq8yfNBT+gygqt+C9hcOGgAK4KEhSpMV0MsmjGyMpGVVoLlu1/ZltVpewRUaLR+vkfuu4qNVStTWWmbTVM8GLfz6IeGwZq1m0x+twHkcz6LqO2uzxTr7wECoJ/7DNP7PdnF+IdUOVNsf8AZ39BdLl7bOZQ91HpeAohjWsaLNAHoFohUcP/AGrrFzWWaDtCkQosKO0CE6FZTxFAOzE9brEx3ZrDvN6TJnMCPkuhegEqctMdN0ZNHBBmUhWCDop1QQbRmou5qdlbsw+0LYpuMGwJtdE7LUtyi0ZE3McStsUpQTRLck1Dc9UauDxFpN01R9lk0a8GDI5H7qWMxsNsn5aJOGzgPaA0HEtIz3L+TrfMrHoPiyNiqNfF16j6dN72A7ocGmDu8CecqFHCuBuCCMwRB80/gm+zRr+zI7s0q53xeHtEEjgQZC2Ni7TLR3dUFlRlnNPH7FdrhCFz/ajYzapZUDtx7TBIHvNOQPQqM25RVs6cPGLa8MutxYhU8Zi5EC85DiVDBdm6kQa5LeAb9ZW3h9m06Q4nibpFGT7HcoRetnmu1dkF2LozrJd5XXYsYLRonbhBUxBqRZoIB4k5rWbhQmq/4FyUf6VMOyxPCJRN5DrbKcHSDY8M/RSNEhF2ja8My9uvinGriGjqSAtvAU4aOSwNoN3q1JnB28fJdHTyU1o2TUUi7hzKvgqlRcGidUWnW6roizjl2SxLFUrK7iHyqVZ1kJdhicF7QqfgYdd+3G9vstns1soUKLWfqPief9im2nh+9rU591h3yM7jIeq2KQW52qGlGnYZgVhqGGogKUQK0I4dCr0yiAqiYGELLZINVoHn+QrNRwa2fVcN2i26+C2hci7nCYbB93gSb+inklWh8WOU3SNzH1w0TbpxVHDY9rjnfSb/ABXMP2vVxDAYDd1vinNxB04Kth8buHx+E8RkdZXJPkejj/F9u+z0jDuESFOoOCxdhYpjmkh869LZRotLDVt4AxHLOJVYZHVHFPG4sG5h5dOKhRwDKjgXiwnwz4TP7grZQ5g/NVi0+xLZpiiN20QMhEDoBoua7WbMD6bnAeJoJBi5AFwujoVZaqeNMtKq+hF+ylTq81lbax7bMP6nAfFZB7SMDYad5xyDbknoEtnbKfUqCtXlsGWU5vOjnHlwXLf2dygo7Z2eGrgNEqFervW0VVgVhjUfUb0QcUnZKkAMlapEdEOnSR+7sqRsSTIVOIKz8XVIBOa0HKvWZZMxoNHMbMrB9d7uADR8yfkulprJZsRrahcw7oddzeLuI4LXw1I5aqTRbLJPaLFNsqwRGv5wT4YFo4+ievUnkqJUjlbtiLhCq13KTnqpiqtj+aIN2NGJQoCXOPG3otOkFk7PfIWrRSxGydhU+8oPclKN0JQek9Fou8X5oqco2GfdBT2BoF2j2l3bLDxGPjYEnquBoMc492ywc7S8xmRC6vtg4hrH33Q7xR1BC5luM7p7XN0mIvIIt80k3cj0PxI1jtLbBUMHJcPEQIggANgyZcfI6XUdo4gFwAbEADPw21krcoUGOYCwndcQ0ki5vLpGZMmM7LM7RYWHjcsJ3mkwDfSOgHqmlHR0Y8vKdMLgnN3paC17W3a22+BnfJddgiHMBGkXGoXB4AFrg68AGMpgrq+ytY90JMkkgdATdSlppkfyoas1pQqpRqiC9NbOAruxBZ0PwWP2j2/3VIhg3qjpDQOMXPQZrSx/ulZeC7PuZ/nrkF274WC4aDqeaeDbY1RrYfDYNlOzGNbxgXPmrTGqIzRmqV2UsnTCs00EFGYU0SbLjHIgcqPe3RKbv7V4ysk4ll1KQbc0E0PjlzVmlUmRcfFFa3eIGdrngFXjYnJopU8Ih47GMpiBdx8vVW8ZiwxjuPGZXIV6xNx7zpDQdJzKTI1FaL4o89voLW2q9xiYHL7psPtFw/UDyyVStT7tkOO8eM2nkM1mB5m0mR5Dkubk/s7o44yWlo7Kjjg6AbdfpxVbahO44jguewuIJPL5LVdXIscueY6qkZ3pk3i4S0B2XVy6D5Bb1Jy5TZlWDB0JHpK6bDusEYohnVSLLikCokKRas4kUxOPBMHqDmIRKk00OqZYxdMVGbpH1XHbTwb6RgWaSCZF2kCA2eC6ttQhQr4cVDdTk335L4Mnpv8ARi4aoG0vE/dLfdBnzyWNtfF7zgA7eDQfKTkAtzH7IsYvr0VPZ2yPFMOJkRN4vkYTerqmdeOUFc7A4TDueA1l97j+kc12GAwDabWtboABp1PmiNwLWXzJMnrzRX1EO+zkzZ3k66EUKoFKVBzkxAp4weEpbXxe7hg6Z8AjmU9fJc5tqs5zW0h7ocXa+QTY3TYXG6NhjkYOQQVJpUyhYa9FBVVhRmlFMVoISjUnlAapteqxEaLbXnJHZVIkk39Fn97wzUcRXu0dSbhVU6F4Wyht/Fx4Z5xqeqq7Ho99WaSPCASeED7lZeNfv1HE8TGuRXQdmnM3XOaIcGhpzyuRH5opOVyO3JD08WuwXaasxtSe7JIbG6BIAFyet1i4cbzgKRLtXD9IvlOvVdVj6oad/ch0ib5nmsTaj8Q2KtLu4Ag0Yg65OyvwhJ2yeLI1GigMcKTw1zZhxaXTYn9w4WRcaTTLpPTWefxWdUoVX1GgsLZO9czAJggq7tJoAgC0w2T0+CDZ2JK1+zPw9UtqOBzmV0+z8QuSx0d8BObTHVpv81qYKuRZ3LL6KkXWyGeCZ1QqKbaqyBUJHLii0KvAn4qtnC4Uam8oO9UJlSEz6+n5KDjYquwsJwCLoW+iU3WU3jQ9lgmUanUIEKs2opGolqgBHOUJUS9MlGSJl6g5yeEzljFeqARyWTjmXHn9FrViqGJaLExPzTRXuMmIKe+q4eiSpHRQZpRQ5VmqcoithwVMFV21FJr1RC0GD/FCo41pLp/bMD5/BFDzvdfin3hr5/mqZxbVDR07ManQO82QIDjzz1WhsfH9zULCPA73iNI1jkgYwQf5cPzmgtrNa6HDgJnTK5S9HTJc47OoxFek4DxNMjiLcLeirNqNLSC2eDsvVYrQxuhnhl5ItPGlsBoMn9Iy6yi2zl/x34NeuQKZkSYsYBI/IXMVLuAIzix4ZnzR6m0CXFsyb5ZD+JQqxkAnMC4BzOg6pHtnVhxuHZzHaN25Voxb3zbmQtjCVic1kdpHA1qciLHyyW3gmQ0RcaqslSQsnt2X8JinAEEExw/M1ep1TxN+YVDC1IMFW92PdH/1aLOaS2HLdRf84qQd6oVN/G/TIIzhKdEmS7xLeQWsKI4LGLLHKUodBqthiDjYLoGAj02poTbynxozdhSAgPKcvhV6tVB0gpWNUcqFYh3NPUc51hlqfsoOEeS2N27HaoHEqQMIbEnuUipYa5SLrKsydERjiTCaKZnQZqMwWyT4emIc5xAa3U8UCri3ZDwNHq7meAVox+xflpDViJSiWzoLZ/FV3Gckmm9s+Kcqo0idSnNlRxGEOuU55ErQYTqFMPGoQcU9jRm49GOd3eEkgjiTCd8QL20yF+PVa+4DoI4G/ok2iwEkNEnOyThIf1kZmHoF7vCInMxYXnNTrUN0i9hMAaniVpuesnaFRHjRlkcmcft1x79vVdTssSADwz1XJbRfOIZJyJldtsxkhNJaRGT+Qarhhz65qxTRzSEIW6VqOdytBQFJrUg2yJTZKZCMGAVMNkIwYpAIgHpiETejRSpG0EeaYlYUE+uhic0enTBVttEcEnFsPIynVDoJS7g8FtU8OBooVGhK8X2HmZvcQFlO8V+a3aywAIQaGg7KdOvOaK1/FZ7CjNcp0dbNJlUC4gxpx5KOI2m512BtNvAjePOToqYFpBMoOIP7XT5QrJixgmyzvuJlz3OjLeNm/wARkFJ1QlVRXjIzb05dVNtec/sjZVR+godGqLQqaGY0jQ6/RVHZotAb0xoMkTNaLgE2T05Ntfn05qq2qRZJxBv8VhaDGqmdW8kPv5s4SdDkVWr1UB4q9Ba1Y8VQxVTmnqVdFkbWxe4xzuAKVu9Iokoq2YVZ+/ibZD+l6Lsr3QvL+ztTfqFxzt6dV6hshtrlVyKmkcSdxbNqmLXQ30rojckXdWog2DYJCnTaiNYihiNCOQMMU2U0RicrCihJtCeiJTKNTWqzDMpQiAJ0lgUM5yrVHIz1WqFCQyKuKfAPmsuRCt4t02HFUDRMjgpWysUjFpmYVzGt3Ta1vokkkR1FP/lEyLC14ET1Ki8/L6pkk6HiDqFKi43SSRLeDZ2KQ8upuAIJBm+8LHIq7idlUwbb3K+XRJJFHHKTUmVq9EEGcwYniOfNU4hJJCXRWD0O0ys/Fu8Z6pJJSsOwD3Lm+07z3TucfNJJND5IOb4MpbAaAWr0vZgSSVMvyOKH+o2KJ/PNW6SSSKOdh6SIEkkRBAKTAkkgYkBcqSSSKME3k7kkkDAyq1ZJJJIKM+pmUOomSSxKI//Z"/>
          <p:cNvSpPr>
            <a:spLocks noChangeAspect="1" noChangeArrowheads="1"/>
          </p:cNvSpPr>
          <p:nvPr/>
        </p:nvSpPr>
        <p:spPr bwMode="auto">
          <a:xfrm>
            <a:off x="4841875" y="61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endParaRPr lang="en-US" altLang="en-US"/>
          </a:p>
        </p:txBody>
      </p:sp>
      <p:pic>
        <p:nvPicPr>
          <p:cNvPr id="27654" name="Picture 11" descr="https://encrypted-tbn1.gstatic.com/images?q=tbn:ANd9GcSUl5-at4rKSm_w5yJT5LzozDsGekgPx2EGzZld4Lm9qFMO11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20050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4" descr="http://caongua.com/wp-content/uploads/2011/01/t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629400" y="1524000"/>
            <a:ext cx="18288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382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 sz="4000"/>
              <a:t>Beänh do thieáu chaát khoaùng, vitamin</a:t>
            </a:r>
          </a:p>
        </p:txBody>
      </p:sp>
      <p:sp>
        <p:nvSpPr>
          <p:cNvPr id="27657" name="TextBox 1"/>
          <p:cNvSpPr txBox="1">
            <a:spLocks noChangeArrowheads="1"/>
          </p:cNvSpPr>
          <p:nvPr/>
        </p:nvSpPr>
        <p:spPr bwMode="auto">
          <a:xfrm>
            <a:off x="533400" y="3124200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>
                <a:solidFill>
                  <a:srgbClr val="CC3300"/>
                </a:solidFill>
                <a:latin typeface="Arial" charset="0"/>
                <a:cs typeface="Arial" charset="0"/>
              </a:rPr>
              <a:t>Thiếu iốt</a:t>
            </a: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6248400" y="4724400"/>
            <a:ext cx="26606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>
                <a:solidFill>
                  <a:srgbClr val="CC3300"/>
                </a:solidFill>
                <a:latin typeface="Arial" charset="0"/>
                <a:cs typeface="Arial" charset="0"/>
              </a:rPr>
              <a:t>Còi xương do thiếu</a:t>
            </a:r>
          </a:p>
          <a:p>
            <a:r>
              <a:rPr lang="en-US" altLang="en-US">
                <a:solidFill>
                  <a:srgbClr val="CC3300"/>
                </a:solidFill>
                <a:latin typeface="Arial" charset="0"/>
                <a:cs typeface="Arial" charset="0"/>
              </a:rPr>
              <a:t>Vitamin D</a:t>
            </a:r>
          </a:p>
        </p:txBody>
      </p:sp>
      <p:pic>
        <p:nvPicPr>
          <p:cNvPr id="27659" name="Picture 13" descr="images (9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19812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1"/>
          <p:cNvSpPr txBox="1">
            <a:spLocks noChangeArrowheads="1"/>
          </p:cNvSpPr>
          <p:nvPr/>
        </p:nvSpPr>
        <p:spPr bwMode="auto">
          <a:xfrm>
            <a:off x="0" y="59436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>
                <a:solidFill>
                  <a:srgbClr val="CC3300"/>
                </a:solidFill>
                <a:latin typeface="Arial" charset="0"/>
                <a:cs typeface="Arial" charset="0"/>
              </a:rPr>
              <a:t>Thiếu chất sắt</a:t>
            </a:r>
          </a:p>
        </p:txBody>
      </p:sp>
      <p:pic>
        <p:nvPicPr>
          <p:cNvPr id="27661" name="Picture 14" descr="https://encrypted-tbn1.gstatic.com/images?q=tbn:ANd9GcSffNH5gAleZrI5NAfXPFHzDy37eAbGqssL-v0k34BQi3G63RsSr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055688"/>
            <a:ext cx="2143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TextBox 1"/>
          <p:cNvSpPr txBox="1">
            <a:spLocks noChangeArrowheads="1"/>
          </p:cNvSpPr>
          <p:nvPr/>
        </p:nvSpPr>
        <p:spPr bwMode="auto">
          <a:xfrm>
            <a:off x="3406775" y="3124200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>
                <a:solidFill>
                  <a:srgbClr val="CC3300"/>
                </a:solidFill>
                <a:latin typeface="Arial" charset="0"/>
                <a:cs typeface="Arial" charset="0"/>
              </a:rPr>
              <a:t>Thiếu C</a:t>
            </a:r>
          </a:p>
        </p:txBody>
      </p:sp>
      <p:sp>
        <p:nvSpPr>
          <p:cNvPr id="27664" name="TextBox 1"/>
          <p:cNvSpPr txBox="1">
            <a:spLocks noChangeArrowheads="1"/>
          </p:cNvSpPr>
          <p:nvPr/>
        </p:nvSpPr>
        <p:spPr bwMode="auto">
          <a:xfrm>
            <a:off x="3505200" y="5943600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>
                <a:solidFill>
                  <a:srgbClr val="CC3300"/>
                </a:solidFill>
                <a:latin typeface="Arial" charset="0"/>
                <a:cs typeface="Arial" charset="0"/>
              </a:rPr>
              <a:t>Thiếu A</a:t>
            </a:r>
          </a:p>
        </p:txBody>
      </p:sp>
      <p:grpSp>
        <p:nvGrpSpPr>
          <p:cNvPr id="27666" name="Group 6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7667" name="Picture 7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8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9" name="Picture 9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0" name="Picture 10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3" y="3964083"/>
            <a:ext cx="2333287" cy="192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1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B2A7-C68E-44F2-BE4A-D1E96FD36FBE}" type="slidenum">
              <a:rPr lang="en-US" altLang="en-US"/>
              <a:pPr/>
              <a:t>13</a:t>
            </a:fld>
            <a:endParaRPr lang="en-US" altLang="en-US"/>
          </a:p>
        </p:txBody>
      </p:sp>
      <p:graphicFrame>
        <p:nvGraphicFramePr>
          <p:cNvPr id="25641" name="Group 41"/>
          <p:cNvGraphicFramePr>
            <a:graphicFrameLocks noGrp="1"/>
          </p:cNvGraphicFramePr>
          <p:nvPr/>
        </p:nvGraphicFramePr>
        <p:xfrm>
          <a:off x="161925" y="838200"/>
          <a:ext cx="8791575" cy="5867401"/>
        </p:xfrm>
        <a:graphic>
          <a:graphicData uri="http://schemas.openxmlformats.org/drawingml/2006/table">
            <a:tbl>
              <a:tblPr/>
              <a:tblGrid>
                <a:gridCol w="1216025"/>
                <a:gridCol w="2813050"/>
                <a:gridCol w="2286000"/>
                <a:gridCol w="2476500"/>
              </a:tblGrid>
              <a:tr h="1465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Chất đạm</a:t>
                      </a: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Chất đường bột</a:t>
                      </a: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Chất béo</a:t>
                      </a: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93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Thừa</a:t>
                      </a:r>
                    </a:p>
                  </a:txBody>
                  <a:tcPr marL="91434" marR="914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715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715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715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Thiếu</a:t>
                      </a:r>
                    </a:p>
                  </a:txBody>
                  <a:tcPr marL="91434" marR="914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715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715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71515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4" name="Text Box 27"/>
          <p:cNvSpPr txBox="1">
            <a:spLocks noChangeArrowheads="1"/>
          </p:cNvSpPr>
          <p:nvPr/>
        </p:nvSpPr>
        <p:spPr bwMode="auto">
          <a:xfrm>
            <a:off x="1371600" y="2578100"/>
            <a:ext cx="2971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rgbClr val="0000CC"/>
                </a:solidFill>
              </a:rPr>
              <a:t>Beänh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beùo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phì</a:t>
            </a:r>
            <a:r>
              <a:rPr lang="en-US" altLang="en-US" dirty="0">
                <a:solidFill>
                  <a:srgbClr val="0000CC"/>
                </a:solidFill>
              </a:rPr>
              <a:t>, </a:t>
            </a:r>
            <a:r>
              <a:rPr lang="en-US" altLang="en-US" dirty="0" err="1">
                <a:solidFill>
                  <a:srgbClr val="0000CC"/>
                </a:solidFill>
              </a:rPr>
              <a:t>huyeát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aùp</a:t>
            </a:r>
            <a:r>
              <a:rPr lang="en-US" altLang="en-US" dirty="0">
                <a:solidFill>
                  <a:srgbClr val="0000CC"/>
                </a:solidFill>
              </a:rPr>
              <a:t>, </a:t>
            </a:r>
            <a:r>
              <a:rPr lang="en-US" altLang="en-US" dirty="0" err="1">
                <a:solidFill>
                  <a:srgbClr val="0000CC"/>
                </a:solidFill>
              </a:rPr>
              <a:t>tim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maïch</a:t>
            </a:r>
            <a:r>
              <a:rPr lang="en-US" altLang="en-US" dirty="0">
                <a:solidFill>
                  <a:srgbClr val="0000CC"/>
                </a:solidFill>
              </a:rPr>
              <a:t>…</a:t>
            </a:r>
          </a:p>
        </p:txBody>
      </p:sp>
      <p:sp>
        <p:nvSpPr>
          <p:cNvPr id="25625" name="Text Box 28"/>
          <p:cNvSpPr txBox="1">
            <a:spLocks noChangeArrowheads="1"/>
          </p:cNvSpPr>
          <p:nvPr/>
        </p:nvSpPr>
        <p:spPr bwMode="auto">
          <a:xfrm>
            <a:off x="1371600" y="4343400"/>
            <a:ext cx="300513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pPr algn="l" eaLnBrk="1" hangingPunct="1"/>
            <a:r>
              <a:rPr lang="en-US" altLang="en-US" sz="2800">
                <a:solidFill>
                  <a:srgbClr val="0000CC"/>
                </a:solidFill>
              </a:rPr>
              <a:t> </a:t>
            </a:r>
            <a:r>
              <a:rPr lang="en-US" altLang="en-US">
                <a:solidFill>
                  <a:srgbClr val="0000CC"/>
                </a:solidFill>
              </a:rPr>
              <a:t>- Suy dinh</a:t>
            </a:r>
          </a:p>
          <a:p>
            <a:pPr algn="l" eaLnBrk="1" hangingPunct="1"/>
            <a:r>
              <a:rPr lang="en-US" altLang="en-US">
                <a:solidFill>
                  <a:srgbClr val="0000CC"/>
                </a:solidFill>
              </a:rPr>
              <a:t>   döôõng, </a:t>
            </a:r>
          </a:p>
          <a:p>
            <a:pPr algn="l" eaLnBrk="1" hangingPunct="1"/>
            <a:r>
              <a:rPr lang="en-US" altLang="en-US">
                <a:solidFill>
                  <a:srgbClr val="0000CC"/>
                </a:solidFill>
              </a:rPr>
              <a:t>-Nhieãm khuaån </a:t>
            </a:r>
          </a:p>
          <a:p>
            <a:pPr algn="l" eaLnBrk="1" hangingPunct="1"/>
            <a:r>
              <a:rPr lang="en-US" altLang="en-US">
                <a:solidFill>
                  <a:srgbClr val="0000CC"/>
                </a:solidFill>
              </a:rPr>
              <a:t>- Trí tueä keùm </a:t>
            </a:r>
            <a:endParaRPr lang="en-US" altLang="en-US">
              <a:solidFill>
                <a:srgbClr val="CC00CC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696200" cy="955675"/>
          </a:xfrm>
          <a:noFill/>
        </p:spPr>
        <p:txBody>
          <a:bodyPr rtlCol="0" anchor="t">
            <a:noAutofit/>
          </a:bodyPr>
          <a:lstStyle/>
          <a:p>
            <a:pPr marL="32004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en-US" altLang="en-US" sz="4000" b="1" kern="1200" dirty="0" smtClean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en-US" sz="3600" b="1" kern="1200" dirty="0" err="1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Nhu</a:t>
            </a:r>
            <a: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en-US" sz="3600" b="1" kern="1200" dirty="0" err="1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cầu</a:t>
            </a:r>
            <a: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en-US" sz="3600" b="1" kern="1200" dirty="0" err="1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dinh</a:t>
            </a:r>
            <a: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en-US" sz="3600" b="1" kern="1200" dirty="0" err="1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dưỡngcủa</a:t>
            </a:r>
            <a: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en-US" sz="3600" b="1" kern="1200" dirty="0" err="1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cơ</a:t>
            </a:r>
            <a: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en-US" sz="3600" b="1" kern="1200" dirty="0" err="1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thể</a:t>
            </a:r>
            <a: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</a:t>
            </a:r>
            <a:br>
              <a:rPr lang="en-US" altLang="en-US" sz="3600" b="1" kern="1200" dirty="0">
                <a:solidFill>
                  <a:srgbClr val="CC00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en-US" altLang="en-US" sz="3600" b="1" kern="1200" dirty="0">
              <a:solidFill>
                <a:srgbClr val="CC00CC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627" name="TextBox 2"/>
          <p:cNvSpPr txBox="1">
            <a:spLocks noChangeArrowheads="1"/>
          </p:cNvSpPr>
          <p:nvPr/>
        </p:nvSpPr>
        <p:spPr bwMode="auto">
          <a:xfrm>
            <a:off x="4114800" y="4800600"/>
            <a:ext cx="2819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CC"/>
                </a:solidFill>
              </a:rPr>
              <a:t>-</a:t>
            </a:r>
            <a:r>
              <a:rPr lang="en-US" altLang="en-US" dirty="0" err="1" smtClean="0">
                <a:solidFill>
                  <a:srgbClr val="0000CC"/>
                </a:solidFill>
              </a:rPr>
              <a:t>deã</a:t>
            </a:r>
            <a:r>
              <a:rPr lang="en-US" altLang="en-US" smtClean="0">
                <a:solidFill>
                  <a:srgbClr val="0000CC"/>
                </a:solidFill>
              </a:rPr>
              <a:t> ñoùi</a:t>
            </a:r>
            <a:r>
              <a:rPr lang="en-US" altLang="en-US" dirty="0">
                <a:solidFill>
                  <a:srgbClr val="0000CC"/>
                </a:solidFill>
              </a:rPr>
              <a:t>, </a:t>
            </a:r>
            <a:r>
              <a:rPr lang="en-US" altLang="en-US" dirty="0" err="1">
                <a:solidFill>
                  <a:srgbClr val="0000CC"/>
                </a:solidFill>
              </a:rPr>
              <a:t>meät</a:t>
            </a:r>
            <a:r>
              <a:rPr lang="en-US" altLang="en-US" dirty="0">
                <a:solidFill>
                  <a:srgbClr val="0000CC"/>
                </a:solidFill>
              </a:rPr>
              <a:t>,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-</a:t>
            </a:r>
            <a:r>
              <a:rPr lang="en-US" altLang="en-US" dirty="0" err="1">
                <a:solidFill>
                  <a:srgbClr val="0000CC"/>
                </a:solidFill>
              </a:rPr>
              <a:t>cô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theå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oám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yeáu</a:t>
            </a:r>
            <a:r>
              <a:rPr lang="en-US" altLang="en-US" dirty="0">
                <a:solidFill>
                  <a:srgbClr val="0000CC"/>
                </a:solidFill>
              </a:rPr>
              <a:t>. </a:t>
            </a:r>
          </a:p>
        </p:txBody>
      </p:sp>
      <p:sp>
        <p:nvSpPr>
          <p:cNvPr id="25628" name="TextBox 3"/>
          <p:cNvSpPr txBox="1">
            <a:spLocks noChangeArrowheads="1"/>
          </p:cNvSpPr>
          <p:nvPr/>
        </p:nvSpPr>
        <p:spPr bwMode="auto">
          <a:xfrm>
            <a:off x="6432550" y="4572000"/>
            <a:ext cx="26790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pPr algn="l"/>
            <a:r>
              <a:rPr lang="en-US" altLang="en-US" sz="2800" dirty="0" smtClean="0">
                <a:solidFill>
                  <a:srgbClr val="0000CC"/>
                </a:solidFill>
              </a:rPr>
              <a:t>- </a:t>
            </a:r>
            <a:r>
              <a:rPr lang="en-US" altLang="en-US" sz="2800" dirty="0" err="1" smtClean="0">
                <a:solidFill>
                  <a:srgbClr val="0000CC"/>
                </a:solidFill>
              </a:rPr>
              <a:t>Thiếu</a:t>
            </a:r>
            <a:r>
              <a:rPr lang="en-US" altLang="en-US" sz="2800" dirty="0" smtClean="0">
                <a:solidFill>
                  <a:srgbClr val="0000CC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</a:rPr>
              <a:t>naêng</a:t>
            </a:r>
            <a:r>
              <a:rPr lang="en-US" altLang="en-US" sz="2800" dirty="0" smtClean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löôïng</a:t>
            </a:r>
            <a:r>
              <a:rPr lang="en-US" altLang="en-US" sz="2800" dirty="0" smtClean="0">
                <a:solidFill>
                  <a:srgbClr val="0000CC"/>
                </a:solidFill>
              </a:rPr>
              <a:t>, </a:t>
            </a:r>
          </a:p>
          <a:p>
            <a:pPr algn="l"/>
            <a:r>
              <a:rPr lang="en-US" altLang="en-US" sz="2800" dirty="0" smtClean="0">
                <a:solidFill>
                  <a:srgbClr val="0000CC"/>
                </a:solidFill>
              </a:rPr>
              <a:t>-</a:t>
            </a:r>
            <a:r>
              <a:rPr lang="en-US" altLang="en-US" sz="2800" dirty="0" err="1" smtClean="0">
                <a:solidFill>
                  <a:srgbClr val="0000CC"/>
                </a:solidFill>
              </a:rPr>
              <a:t>Thiếu</a:t>
            </a:r>
            <a:r>
              <a:rPr lang="en-US" altLang="en-US" sz="2800" dirty="0" smtClean="0">
                <a:solidFill>
                  <a:srgbClr val="0000CC"/>
                </a:solidFill>
              </a:rPr>
              <a:t> vitamin,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sp>
        <p:nvSpPr>
          <p:cNvPr id="25629" name="TextBox 4"/>
          <p:cNvSpPr txBox="1">
            <a:spLocks noChangeArrowheads="1"/>
          </p:cNvSpPr>
          <p:nvPr/>
        </p:nvSpPr>
        <p:spPr bwMode="auto">
          <a:xfrm>
            <a:off x="6458646" y="2317657"/>
            <a:ext cx="2362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 dirty="0" err="1">
                <a:solidFill>
                  <a:srgbClr val="0000CC"/>
                </a:solidFill>
              </a:rPr>
              <a:t>gaây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beänh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beùo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</a:rPr>
              <a:t>pheä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</a:rPr>
              <a:t>huyeát</a:t>
            </a:r>
            <a:r>
              <a:rPr lang="en-US" altLang="en-US" dirty="0" smtClean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aùp</a:t>
            </a:r>
            <a:r>
              <a:rPr lang="en-US" altLang="en-US" dirty="0">
                <a:solidFill>
                  <a:srgbClr val="0000CC"/>
                </a:solidFill>
              </a:rPr>
              <a:t>, </a:t>
            </a:r>
            <a:r>
              <a:rPr lang="en-US" altLang="en-US" dirty="0" err="1">
                <a:solidFill>
                  <a:srgbClr val="0000CC"/>
                </a:solidFill>
              </a:rPr>
              <a:t>tim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maïch</a:t>
            </a:r>
            <a:r>
              <a:rPr lang="en-US" altLang="en-US" dirty="0" smtClean="0">
                <a:solidFill>
                  <a:srgbClr val="0000CC"/>
                </a:solidFill>
              </a:rPr>
              <a:t>…</a:t>
            </a:r>
            <a:endParaRPr lang="en-US" altLang="en-US" dirty="0"/>
          </a:p>
        </p:txBody>
      </p:sp>
      <p:sp>
        <p:nvSpPr>
          <p:cNvPr id="25630" name="TextBox 5"/>
          <p:cNvSpPr txBox="1">
            <a:spLocks noChangeArrowheads="1"/>
          </p:cNvSpPr>
          <p:nvPr/>
        </p:nvSpPr>
        <p:spPr bwMode="auto">
          <a:xfrm>
            <a:off x="4114800" y="22860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25631" name="TextBox 6"/>
          <p:cNvSpPr txBox="1">
            <a:spLocks noChangeArrowheads="1"/>
          </p:cNvSpPr>
          <p:nvPr/>
        </p:nvSpPr>
        <p:spPr bwMode="auto">
          <a:xfrm>
            <a:off x="4114800" y="2357497"/>
            <a:ext cx="23177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006600"/>
                </a:solidFill>
                <a:latin typeface="VNI-Ariston" pitchFamily="2" charset="0"/>
              </a:defRPr>
            </a:lvl1pPr>
            <a:lvl2pPr marL="742950" indent="-285750">
              <a:defRPr sz="3200" b="1">
                <a:solidFill>
                  <a:srgbClr val="006600"/>
                </a:solidFill>
                <a:latin typeface="VNI-Ariston" pitchFamily="2" charset="0"/>
              </a:defRPr>
            </a:lvl2pPr>
            <a:lvl3pPr marL="11430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3pPr>
            <a:lvl4pPr marL="16002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4pPr>
            <a:lvl5pPr marL="2057400" indent="-228600">
              <a:defRPr sz="3200" b="1">
                <a:solidFill>
                  <a:srgbClr val="006600"/>
                </a:solidFill>
                <a:latin typeface="VNI-Ariston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00"/>
                </a:solidFill>
                <a:latin typeface="VNI-Ariston" pitchFamily="2" charset="0"/>
              </a:defRPr>
            </a:lvl9pPr>
          </a:lstStyle>
          <a:p>
            <a:r>
              <a:rPr lang="en-US" altLang="en-US" dirty="0" err="1">
                <a:solidFill>
                  <a:srgbClr val="0000CC"/>
                </a:solidFill>
              </a:rPr>
              <a:t>beänh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beùo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phì</a:t>
            </a:r>
            <a:r>
              <a:rPr lang="en-US" altLang="en-US" dirty="0">
                <a:solidFill>
                  <a:srgbClr val="0000CC"/>
                </a:solidFill>
              </a:rPr>
              <a:t>, </a:t>
            </a:r>
            <a:r>
              <a:rPr lang="en-US" altLang="en-US" dirty="0" err="1" smtClean="0">
                <a:solidFill>
                  <a:srgbClr val="0000CC"/>
                </a:solidFill>
              </a:rPr>
              <a:t>huyeát</a:t>
            </a:r>
            <a:r>
              <a:rPr lang="en-US" altLang="en-US" dirty="0" smtClean="0">
                <a:solidFill>
                  <a:srgbClr val="0000CC"/>
                </a:solidFill>
              </a:rPr>
              <a:t> </a:t>
            </a:r>
            <a:r>
              <a:rPr lang="en-US" altLang="en-US" dirty="0" err="1">
                <a:solidFill>
                  <a:srgbClr val="0000CC"/>
                </a:solidFill>
              </a:rPr>
              <a:t>aùp</a:t>
            </a:r>
            <a:r>
              <a:rPr lang="en-US" altLang="en-US" dirty="0">
                <a:solidFill>
                  <a:srgbClr val="0000CC"/>
                </a:solidFill>
              </a:rPr>
              <a:t>, </a:t>
            </a:r>
            <a:r>
              <a:rPr lang="en-US" altLang="en-US" dirty="0" err="1">
                <a:solidFill>
                  <a:srgbClr val="0000CC"/>
                </a:solidFill>
              </a:rPr>
              <a:t>tim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</a:rPr>
              <a:t>maïch</a:t>
            </a:r>
            <a:r>
              <a:rPr lang="en-US" altLang="en-US" dirty="0" smtClean="0">
                <a:solidFill>
                  <a:srgbClr val="0000CC"/>
                </a:solidFill>
              </a:rPr>
              <a:t>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0149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giao an cong nghe\CN6 CTST\pngtree-hand-holding-black-pen-icon-flat-style-png-image_20049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09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121920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499" y="2971800"/>
            <a:ext cx="8915400" cy="209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50300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36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D:\giao an cong nghe\CN6 CTST\pngtree-hand-holding-black-pen-icon-flat-style-png-image_2004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28600" y="3048000"/>
            <a:ext cx="2819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85800"/>
            <a:ext cx="8070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9020"/>
            <a:ext cx="8305800" cy="553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1361"/>
            <a:ext cx="8686800" cy="458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2356981"/>
            <a:ext cx="8070937" cy="511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00400" y="2981047"/>
            <a:ext cx="4495800" cy="77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n-US" sz="3100" dirty="0"/>
          </a:p>
        </p:txBody>
      </p:sp>
      <p:sp>
        <p:nvSpPr>
          <p:cNvPr id="11" name="Rectangle 10"/>
          <p:cNvSpPr/>
          <p:nvPr/>
        </p:nvSpPr>
        <p:spPr>
          <a:xfrm>
            <a:off x="609600" y="3042652"/>
            <a:ext cx="844045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35586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giao an cong nghe\CN6 CTST\cach-lam-mon-ga-xao-sa-ot-cay-cay-thom-nong-cuc-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3377657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giao an cong nghe\CN6 CTST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51" y="3377657"/>
            <a:ext cx="2125249" cy="15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giao an cong nghe\CN6 CTST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396967"/>
            <a:ext cx="2091337" cy="153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giao an cong nghe\CN6 CTST\an-com-trang-dung-ca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69" y="3402379"/>
            <a:ext cx="2463677" cy="15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05949" y="5181600"/>
            <a:ext cx="23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gừng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1470" y="4977857"/>
            <a:ext cx="2191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599" y="4977857"/>
            <a:ext cx="1981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0936" y="5133472"/>
            <a:ext cx="246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5122" name="Picture 2" descr="D:\giao an cong nghe\CN6 CTST\cach-lam-mon-ga-xao-sa-ot-cay-cay-thom-nong-cuc-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1524000"/>
            <a:ext cx="385156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92899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gừng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452217"/>
            <a:ext cx="4114800" cy="2405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2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l"/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Gừng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(Vitamin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giao an cong nghe\CN6 CTST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4867"/>
            <a:ext cx="4038600" cy="23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3928997"/>
            <a:ext cx="32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0" y="4343400"/>
            <a:ext cx="4572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Rau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Vitamin)</a:t>
            </a:r>
          </a:p>
          <a:p>
            <a:pPr algn="l"/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476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5124" name="Picture 4" descr="D:\giao an cong nghe\CN6 CTST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" y="373523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340810"/>
            <a:ext cx="4724400" cy="2558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2" descr="D:\giao an cong nghe\CN6 CTST\an-com-trang-dung-c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6327"/>
            <a:ext cx="4014993" cy="23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97885" y="4340810"/>
            <a:ext cx="4191000" cy="82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47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264" y="3495138"/>
            <a:ext cx="8409709" cy="1371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rang …).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5438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giao an cong nghe\CN6 CTST\pngtree-hand-holding-black-pen-icon-flat-style-png-image_2004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536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1424168"/>
            <a:ext cx="85344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hể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3307" y="990600"/>
            <a:ext cx="281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891553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0" y="1405371"/>
            <a:ext cx="281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647" y="339510"/>
            <a:ext cx="8679898" cy="72424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3BE0B2AB-0E11-4259-A172-D89567147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17153"/>
              </p:ext>
            </p:extLst>
          </p:nvPr>
        </p:nvGraphicFramePr>
        <p:xfrm>
          <a:off x="3429000" y="1351846"/>
          <a:ext cx="2476601" cy="4820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5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261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683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thói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quen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uống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khoa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71018CD4-DC84-4644-92D5-997BC66B2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08619"/>
              </p:ext>
            </p:extLst>
          </p:nvPr>
        </p:nvGraphicFramePr>
        <p:xfrm>
          <a:off x="685800" y="1356032"/>
          <a:ext cx="2376818" cy="4823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7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008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4406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nhóm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dưỡng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đối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sức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khoẻ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0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BE0B2AB-0E11-4259-A172-D89567147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89164"/>
              </p:ext>
            </p:extLst>
          </p:nvPr>
        </p:nvGraphicFramePr>
        <p:xfrm>
          <a:off x="6172200" y="1371600"/>
          <a:ext cx="2476601" cy="48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1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13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2238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b="1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Tính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toán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sơ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dinh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dưỡng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, chi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phí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tài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chính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bữa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ăn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gia</a:t>
                      </a:r>
                      <a:r>
                        <a:rPr lang="en-US" sz="1800" b="1" baseline="0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đình</a:t>
                      </a:r>
                      <a:r>
                        <a:rPr lang="en-US" sz="1800" b="1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.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3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50036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81" y="2099401"/>
            <a:ext cx="3810000" cy="4758599"/>
          </a:xfrm>
          <a:prstGeom prst="rect">
            <a:avLst/>
          </a:prstGeom>
          <a:noFill/>
          <a:ln w="101600">
            <a:pattFill prst="solidDmnd">
              <a:fgClr>
                <a:srgbClr val="9900CC"/>
              </a:fgClr>
              <a:bgClr>
                <a:srgbClr val="FFFFCC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773" y="2480629"/>
            <a:ext cx="4452811" cy="39794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3000" y="148006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295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295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50036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027243"/>
              </p:ext>
            </p:extLst>
          </p:nvPr>
        </p:nvGraphicFramePr>
        <p:xfrm>
          <a:off x="0" y="1841500"/>
          <a:ext cx="91440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hoto Editor Photo" r:id="rId3" imgW="3428571" imgH="2523810" progId="MSPhotoEd.3">
                  <p:embed/>
                </p:oleObj>
              </mc:Choice>
              <mc:Fallback>
                <p:oleObj name="Photo Editor Photo" r:id="rId3" imgW="3428571" imgH="25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1500"/>
                        <a:ext cx="9144000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31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4" y="685800"/>
            <a:ext cx="9026236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564" y="4828813"/>
            <a:ext cx="91440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764" y="27709"/>
            <a:ext cx="8229600" cy="6397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1" y="1295400"/>
            <a:ext cx="89933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636"/>
            <a:ext cx="75438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12" y="3505200"/>
            <a:ext cx="8612688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5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-vi hay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703543"/>
            <a:ext cx="8915401" cy="79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" y="0"/>
            <a:ext cx="9937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3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4.1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3.1/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4.2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Chi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SGK/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28, 29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+ ….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+ …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9906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287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4.3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..)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52401" y="1189741"/>
            <a:ext cx="8839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just" eaLnBrk="0" hangingPunct="0">
              <a:buFont typeface="Arial" pitchFamily="34" charset="0"/>
              <a:buChar char="•"/>
            </a:pPr>
            <a:r>
              <a:rPr lang="en-US" sz="4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b="1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  <a:p>
            <a:pPr marL="457200" indent="-457200" algn="just" eaLnBrk="0" hangingPunct="0">
              <a:buFont typeface="Arial" pitchFamily="34" charset="0"/>
              <a:buChar char="•"/>
            </a:pPr>
            <a:r>
              <a:rPr lang="en-US" sz="4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0" hangingPunct="0">
              <a:buFont typeface="Arial" pitchFamily="34" charset="0"/>
              <a:buChar char="•"/>
            </a:pP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K12 Online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en-US" sz="2400" b="1" dirty="0">
              <a:solidFill>
                <a:srgbClr val="FF00FF"/>
              </a:solidFill>
              <a:latin typeface="VNI-Times" pitchFamily="2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81001" y="22860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2124075" y="5589588"/>
            <a:ext cx="503238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83242"/>
      </p:ext>
    </p:extLst>
  </p:cSld>
  <p:clrMapOvr>
    <a:masterClrMapping/>
  </p:clrMapOvr>
  <p:transition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ATA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/>
      <p:bldP spid="379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QUẢN VÀ CHẾ BIẾN THỰC PHẨM</a:t>
            </a:r>
            <a:b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PHẨM VÀ DINH DƯỠNG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marL="514350" indent="-514350">
              <a:buAutoNum type="arabicPeriod"/>
              <a:tabLst>
                <a:tab pos="2152650" algn="l"/>
              </a:tabLst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4.1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92" y="2554743"/>
            <a:ext cx="2952008" cy="17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40" y="2561057"/>
            <a:ext cx="2566260" cy="175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30" y="4623593"/>
            <a:ext cx="2801225" cy="177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1999"/>
            <a:ext cx="2667000" cy="18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1.Giá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3276600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5" y="861801"/>
            <a:ext cx="4131956" cy="239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27" y="838200"/>
            <a:ext cx="48768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7578" y="4648200"/>
            <a:ext cx="9144000" cy="1585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(Protein):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triển.Cung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0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1.Giá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0792" y="3511504"/>
            <a:ext cx="669459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1040"/>
            <a:ext cx="4114800" cy="261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1"/>
            <a:ext cx="4055206" cy="258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32" y="46482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glucid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1.Giá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5000" y="3422367"/>
            <a:ext cx="3844636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" y="762000"/>
            <a:ext cx="379367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05447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4419600"/>
            <a:ext cx="8991600" cy="1337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(Lipid):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3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1.Giá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3290780"/>
            <a:ext cx="7051087" cy="747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8682"/>
            <a:ext cx="3733800" cy="254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56" y="838200"/>
            <a:ext cx="3860219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745" y="3886200"/>
            <a:ext cx="9144000" cy="1478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8" y="0"/>
            <a:ext cx="8229600" cy="1265238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chia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giao an cong nghe\CN6 CTST\pngtree-hand-holding-black-pen-icon-flat-style-png-image_2004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549" y="2819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glucid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-13854" y="12954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(Protein):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054" y="3733800"/>
            <a:ext cx="8991600" cy="1102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(Lipid):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4" y="4836022"/>
            <a:ext cx="91440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564" y="5895613"/>
            <a:ext cx="91440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41910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53" y="1295400"/>
            <a:ext cx="5830148" cy="255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1412</Words>
  <Application>Microsoft Office PowerPoint</Application>
  <PresentationFormat>On-screen Show (4:3)</PresentationFormat>
  <Paragraphs>151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맑은 고딕</vt:lpstr>
      <vt:lpstr>Arial</vt:lpstr>
      <vt:lpstr>Calibri</vt:lpstr>
      <vt:lpstr>Cambria</vt:lpstr>
      <vt:lpstr>Georgia</vt:lpstr>
      <vt:lpstr>Times New Roman</vt:lpstr>
      <vt:lpstr>VNI-Ariston</vt:lpstr>
      <vt:lpstr>VNI-Times</vt:lpstr>
      <vt:lpstr>Wingdings</vt:lpstr>
      <vt:lpstr>Office Theme</vt:lpstr>
      <vt:lpstr>Photo Editor Photo</vt:lpstr>
      <vt:lpstr>PHÒNG GIÁO DỤC VÀ ĐÀO TẠO QUẬN GÒ VẤP</vt:lpstr>
      <vt:lpstr>PowerPoint Presentation</vt:lpstr>
      <vt:lpstr> CHỦ ĐỀ: BẢO QUẢN VÀ CHẾ BIẾN THỰC PHẨM I- THỰC PHẨM VÀ DINH DƯỠNG </vt:lpstr>
      <vt:lpstr>1.Giá trị dinh dưỡng của các nhóm thức ăn:</vt:lpstr>
      <vt:lpstr>1.Giá trị dinh dưỡng của các nhóm thức ăn:</vt:lpstr>
      <vt:lpstr>1.Giá trị dinh dưỡng của các nhóm thức ăn:</vt:lpstr>
      <vt:lpstr>1.Giá trị dinh dưỡng của các nhóm thức ăn:</vt:lpstr>
      <vt:lpstr>Căn cứ vào giá trị dinh dưỡng của mỗi loại thực phẩm, người ta chia thực phẩm thành 4 nhóm chính:</vt:lpstr>
      <vt:lpstr>2. Nhu cầu dinh dưỡng của cơ thể</vt:lpstr>
      <vt:lpstr>PowerPoint Presentation</vt:lpstr>
      <vt:lpstr>PowerPoint Presentation</vt:lpstr>
      <vt:lpstr>PowerPoint Presentation</vt:lpstr>
      <vt:lpstr> Nhu cầu dinh dưỡngcủa cơ thể: </vt:lpstr>
      <vt:lpstr>2. Nhu cầu dinh dưỡng của cơ thể</vt:lpstr>
      <vt:lpstr>Ghi nhớ</vt:lpstr>
      <vt:lpstr>3. Chế độ ăn uống khoa học</vt:lpstr>
      <vt:lpstr>3. Chế độ ăn uống khoa học</vt:lpstr>
      <vt:lpstr>3. Chế độ ăn uống khoa học</vt:lpstr>
      <vt:lpstr>3. Chế độ ăn uống khoa học</vt:lpstr>
      <vt:lpstr>3. Chế độ ăn uống khoa học</vt:lpstr>
      <vt:lpstr>3. Chế độ ăn uống khoa học</vt:lpstr>
      <vt:lpstr>3. Chế độ ăn uống khoa học</vt:lpstr>
      <vt:lpstr>3. Chế độ ăn uống khoa học</vt:lpstr>
      <vt:lpstr>Hướng dẫn học sinh tự nghiên cứu bài học</vt:lpstr>
      <vt:lpstr>Hướng dẫn học sinh tự nghiên cứu bài học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GÒ VẤP</dc:title>
  <dc:creator>AutoBVT</dc:creator>
  <cp:lastModifiedBy>sa</cp:lastModifiedBy>
  <cp:revision>101</cp:revision>
  <dcterms:created xsi:type="dcterms:W3CDTF">2021-08-20T02:59:38Z</dcterms:created>
  <dcterms:modified xsi:type="dcterms:W3CDTF">2021-11-08T00:25:07Z</dcterms:modified>
</cp:coreProperties>
</file>