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74" r:id="rId6"/>
    <p:sldId id="275" r:id="rId7"/>
    <p:sldId id="276" r:id="rId8"/>
    <p:sldId id="277" r:id="rId9"/>
    <p:sldId id="270" r:id="rId10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 autoAdjust="0"/>
    <p:restoredTop sz="94660"/>
  </p:normalViewPr>
  <p:slideViewPr>
    <p:cSldViewPr>
      <p:cViewPr varScale="1">
        <p:scale>
          <a:sx n="65" d="100"/>
          <a:sy n="65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12157-B7E4-44BB-BEC5-A6165CAFCD23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F6C79-549D-43F7-A49B-B643EA0B075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5923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2231B-C0DC-4612-9DB4-5C32DAA8A165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662A9-5886-4B8B-88DD-5F4AAC9FF86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024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B22B5-2EB0-456C-82E6-CA7B52B524C2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A49FC-7642-4FF8-8158-F5C1C0CAAD1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365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09D68-DACD-4B25-9402-0294EC7CB589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D8AF6-07AE-403B-964E-AC20B7DE439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62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1E090-DCD9-443D-B50C-642075881616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83DE7-E8A3-43A1-921A-295F458FE99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4694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6A481-98A7-4CEB-B0B5-4EEB775D0D38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067B-435F-4F20-9EF4-F8EDA9FE68F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5231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25ACD-B505-45FB-B5A5-66E724A758F0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AB3FA-A755-4584-9BB4-A200E1B9C34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785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D3EDA-47BC-4DC2-8D5E-6AA1ADD4F2F0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4405C-F90D-4FCC-8A86-97621833166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954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9058F-634D-4B0F-8689-20B14224C269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0C6A-4CA2-48A6-8F20-120F355226F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3794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F2BC6-14E3-4D2B-9629-DD9C9F88F783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A331C-ABDA-4B7F-9096-7DD88F228F7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0515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6E2E-1AB0-41D2-A027-48FA7A93B666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5CAF-A3C4-4F73-A3FC-FDD2F5FC9B5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853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23B671-7095-4804-A13A-A471E162473B}" type="datetimeFigureOut">
              <a:rPr lang="vi-VN"/>
              <a:pPr>
                <a:defRPr/>
              </a:pPr>
              <a:t>22/02/2022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330D76-36C6-4F41-AE70-7A4DB54683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ranminhphuchvn@gmail.com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9834" y="258467"/>
            <a:ext cx="74168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4000" b="1" kern="0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/>
              </a:rPr>
              <a:t>MÀU SẮC TRÊN TRANG CHIẾU</a:t>
            </a:r>
            <a:endParaRPr lang="en-US" sz="4000" b="1" kern="0" dirty="0">
              <a:solidFill>
                <a:schemeClr val="accent6">
                  <a:lumMod val="75000"/>
                </a:schemeClr>
              </a:solidFill>
              <a:latin typeface="+mn-lt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8034" y="1124744"/>
            <a:ext cx="7848600" cy="25176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u="sng" kern="0" dirty="0">
                <a:solidFill>
                  <a:srgbClr val="0000CC"/>
                </a:solidFill>
                <a:cs typeface="Arial"/>
              </a:rPr>
              <a:t>BÀI THỰC HÀNH </a:t>
            </a:r>
            <a:r>
              <a:rPr lang="en-US" sz="2800" b="1" u="sng" kern="0" dirty="0" smtClean="0">
                <a:solidFill>
                  <a:srgbClr val="0000CC"/>
                </a:solidFill>
                <a:cs typeface="Arial"/>
              </a:rPr>
              <a:t>6</a:t>
            </a:r>
            <a:r>
              <a:rPr lang="en-US" sz="2800" b="1" kern="0" dirty="0" smtClean="0">
                <a:solidFill>
                  <a:srgbClr val="0000CC"/>
                </a:solidFill>
                <a:cs typeface="Arial"/>
              </a:rPr>
              <a:t>:</a:t>
            </a:r>
            <a:endParaRPr lang="en-US" sz="2800" b="1" kern="0" dirty="0">
              <a:solidFill>
                <a:srgbClr val="0000CC"/>
              </a:solidFill>
              <a:cs typeface="Arial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5400" b="1" kern="0" dirty="0" smtClean="0">
                <a:solidFill>
                  <a:srgbClr val="FF0000"/>
                </a:solidFill>
                <a:cs typeface="Arial"/>
              </a:rPr>
              <a:t>THÊM MÀU SẮC VÀ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5400" b="1" kern="0" dirty="0" smtClean="0">
                <a:solidFill>
                  <a:srgbClr val="FF0000"/>
                </a:solidFill>
                <a:cs typeface="Arial"/>
              </a:rPr>
              <a:t>ĐỊNH DẠNG TRANG CHIẾU</a:t>
            </a:r>
            <a:endParaRPr lang="en-US" sz="5400" b="1" kern="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442377"/>
            <a:ext cx="13144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u="sng" kern="0" dirty="0">
                <a:solidFill>
                  <a:srgbClr val="002060"/>
                </a:solidFill>
                <a:cs typeface="Arial"/>
              </a:rPr>
              <a:t>CHỦ ĐỀ</a:t>
            </a:r>
            <a:r>
              <a:rPr lang="en-US" sz="2400" b="1" kern="0" dirty="0">
                <a:solidFill>
                  <a:srgbClr val="002060"/>
                </a:solidFill>
                <a:cs typeface="Arial"/>
              </a:rPr>
              <a:t>: </a:t>
            </a:r>
            <a:endParaRPr lang="vi-VN" sz="2400" dirty="0"/>
          </a:p>
        </p:txBody>
      </p:sp>
      <p:sp>
        <p:nvSpPr>
          <p:cNvPr id="5" name="AutoShape 2" descr="Bật mí cách tải powerpoint 2010 đơn giản nhất - GetDr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Bật mí cách tải powerpoint 2010 đơn giản nhất - GetDriv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Bật mí cách tải powerpoint 2010 đơn giản nhất - GetDriv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Tải phần mềm powerpoint 2010 nhanh chóng tại Dnanalyt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409" y="3861048"/>
            <a:ext cx="5035650" cy="25178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1244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23825" y="2115851"/>
            <a:ext cx="8458200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Tạo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được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màu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nền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hoặc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ảnh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nền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)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cho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các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trang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chiếu</a:t>
            </a:r>
            <a:endParaRPr lang="en-US" altLang="en-US" sz="3200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Thực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hiện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được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các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thao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tác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định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dạng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văn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bản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trên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trang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chiếu</a:t>
            </a:r>
            <a:endParaRPr lang="en-US" altLang="en-US" sz="3200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Áp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dụng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được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các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mẫu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bài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trình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chiếu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được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thiết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kế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sẵn</a:t>
            </a:r>
            <a:endParaRPr lang="en-US" altLang="en-US" sz="3200" dirty="0">
              <a:solidFill>
                <a:srgbClr val="002060"/>
              </a:solidFill>
              <a:latin typeface="+mn-lt"/>
              <a:cs typeface="+mn-cs"/>
            </a:endParaRPr>
          </a:p>
        </p:txBody>
      </p:sp>
      <p:sp>
        <p:nvSpPr>
          <p:cNvPr id="43011" name="Text Box 5"/>
          <p:cNvSpPr txBox="1">
            <a:spLocks noChangeArrowheads="1"/>
          </p:cNvSpPr>
          <p:nvPr/>
        </p:nvSpPr>
        <p:spPr bwMode="auto">
          <a:xfrm>
            <a:off x="381000" y="1403350"/>
            <a:ext cx="7075488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latin typeface="Arial" charset="0"/>
              </a:rPr>
              <a:t>Mục tiêu bài học:</a:t>
            </a:r>
            <a:endParaRPr lang="en-US" altLang="en-US" sz="32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/>
          <p:cNvSpPr>
            <a:spLocks noChangeArrowheads="1"/>
          </p:cNvSpPr>
          <p:nvPr/>
        </p:nvSpPr>
        <p:spPr bwMode="ltGray">
          <a:xfrm rot="5400000">
            <a:off x="-2381251" y="1522413"/>
            <a:ext cx="4824413" cy="45418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ltGray">
          <a:xfrm rot="5400000" flipH="1">
            <a:off x="-1916906" y="1969294"/>
            <a:ext cx="3867150" cy="3538538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4"/>
                  <a:pt x="10855" y="10769"/>
                  <a:pt x="10855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36000"/>
                </a:schemeClr>
              </a:gs>
              <a:gs pos="100000">
                <a:schemeClr val="hlink">
                  <a:gamma/>
                  <a:tint val="3372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10" name="Rectangle 20"/>
          <p:cNvSpPr txBox="1">
            <a:spLocks noChangeArrowheads="1"/>
          </p:cNvSpPr>
          <p:nvPr/>
        </p:nvSpPr>
        <p:spPr bwMode="auto">
          <a:xfrm>
            <a:off x="-53975" y="2524125"/>
            <a:ext cx="182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>
                <a:solidFill>
                  <a:srgbClr val="6600CC"/>
                </a:solidFill>
                <a:latin typeface="Arial" charset="0"/>
              </a:rPr>
              <a:t>NỘI DUNG THỰC HÀNH</a:t>
            </a:r>
          </a:p>
        </p:txBody>
      </p:sp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1404938" y="2505075"/>
            <a:ext cx="609600" cy="604838"/>
            <a:chOff x="2078" y="1680"/>
            <a:chExt cx="1615" cy="1615"/>
          </a:xfrm>
        </p:grpSpPr>
        <p:sp>
          <p:nvSpPr>
            <p:cNvPr id="4112" name="Oval 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3" name="Oval 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15" name="Oval 1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17" name="Oval 1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</p:grpSp>
      <p:grpSp>
        <p:nvGrpSpPr>
          <p:cNvPr id="25" name="Group 22"/>
          <p:cNvGrpSpPr>
            <a:grpSpLocks/>
          </p:cNvGrpSpPr>
          <p:nvPr/>
        </p:nvGrpSpPr>
        <p:grpSpPr bwMode="auto">
          <a:xfrm>
            <a:off x="1502700" y="4807656"/>
            <a:ext cx="609600" cy="604837"/>
            <a:chOff x="2078" y="1680"/>
            <a:chExt cx="1615" cy="1615"/>
          </a:xfrm>
        </p:grpSpPr>
        <p:sp>
          <p:nvSpPr>
            <p:cNvPr id="4106" name="Oval 2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4107" name="Oval 2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09" name="Oval 2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11" name="Oval 2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</p:grpSp>
      <p:sp>
        <p:nvSpPr>
          <p:cNvPr id="40" name="AutoShape 5"/>
          <p:cNvSpPr>
            <a:spLocks noChangeArrowheads="1"/>
          </p:cNvSpPr>
          <p:nvPr/>
        </p:nvSpPr>
        <p:spPr bwMode="gray">
          <a:xfrm>
            <a:off x="1981200" y="2344738"/>
            <a:ext cx="6767655" cy="822325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3200" dirty="0" smtClean="0">
                <a:solidFill>
                  <a:srgbClr val="006600"/>
                </a:solidFill>
              </a:rPr>
              <a:t>a)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Tạo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màu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nền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cho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trang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chiếu</a:t>
            </a:r>
            <a:endParaRPr lang="en-US" altLang="en-US" sz="3200" dirty="0">
              <a:solidFill>
                <a:srgbClr val="006600"/>
              </a:solidFill>
            </a:endParaRPr>
          </a:p>
        </p:txBody>
      </p:sp>
      <p:sp>
        <p:nvSpPr>
          <p:cNvPr id="41" name="AutoShape 21"/>
          <p:cNvSpPr>
            <a:spLocks noChangeArrowheads="1"/>
          </p:cNvSpPr>
          <p:nvPr/>
        </p:nvSpPr>
        <p:spPr bwMode="gray">
          <a:xfrm>
            <a:off x="2063352" y="4424096"/>
            <a:ext cx="6805935" cy="1514773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3200" dirty="0" smtClean="0">
                <a:solidFill>
                  <a:srgbClr val="7030A0"/>
                </a:solidFill>
              </a:rPr>
              <a:t>c)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Thêm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màu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nền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cho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bài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trình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chiếu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có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sẵn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và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định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dạn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g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văn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bản</a:t>
            </a:r>
            <a:endParaRPr lang="en-US" altLang="en-US" sz="3200" dirty="0">
              <a:solidFill>
                <a:srgbClr val="7030A0"/>
              </a:solidFill>
            </a:endParaRPr>
          </a:p>
        </p:txBody>
      </p:sp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964835" y="3555777"/>
            <a:ext cx="609600" cy="604837"/>
            <a:chOff x="2078" y="1680"/>
            <a:chExt cx="1615" cy="1615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29" name="Oval 2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</p:grpSp>
      <p:sp>
        <p:nvSpPr>
          <p:cNvPr id="33" name="AutoShape 21"/>
          <p:cNvSpPr>
            <a:spLocks noChangeArrowheads="1"/>
          </p:cNvSpPr>
          <p:nvPr/>
        </p:nvSpPr>
        <p:spPr bwMode="gray">
          <a:xfrm>
            <a:off x="2539331" y="3382169"/>
            <a:ext cx="6209524" cy="822325"/>
          </a:xfrm>
          <a:prstGeom prst="roundRect">
            <a:avLst>
              <a:gd name="adj" fmla="val 50000"/>
            </a:avLst>
          </a:prstGeom>
          <a:ln w="57150"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en-US" altLang="en-US" sz="3200" dirty="0" smtClean="0">
                <a:solidFill>
                  <a:srgbClr val="7030A0"/>
                </a:solidFill>
              </a:rPr>
              <a:t>b)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Áp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dụng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mẫu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định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dạng</a:t>
            </a:r>
            <a:endParaRPr lang="en-US" altLang="en-US" sz="3200" dirty="0">
              <a:solidFill>
                <a:srgbClr val="7030A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0" grpId="0" animBg="1"/>
      <p:bldP spid="4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8703" y="1108075"/>
            <a:ext cx="6477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</a:rPr>
              <a:t> 1: </a:t>
            </a:r>
            <a:r>
              <a:rPr lang="en-US" sz="3200" b="1" dirty="0" err="1" smtClean="0">
                <a:solidFill>
                  <a:srgbClr val="0000CC"/>
                </a:solidFill>
              </a:rPr>
              <a:t>Tạo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nền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trang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chiếu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5667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-18969" y="1844824"/>
            <a:ext cx="8991600" cy="1808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Powerpoint</a:t>
            </a:r>
            <a:endParaRPr lang="en-US" alt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alt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31825" indent="-407988">
              <a:spcBef>
                <a:spcPct val="20000"/>
              </a:spcBef>
            </a:pP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Tin học 9 Bài thực hành 6: Thêm màu sắc và định dạng trang chiếu | Giải bài tập Tin học lớp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423" y="3653556"/>
            <a:ext cx="6145153" cy="2799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15667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8703" y="1108075"/>
            <a:ext cx="6477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</a:rPr>
              <a:t> 1: </a:t>
            </a:r>
            <a:r>
              <a:rPr lang="en-US" sz="3200" b="1" dirty="0" err="1" smtClean="0">
                <a:solidFill>
                  <a:srgbClr val="0000CC"/>
                </a:solidFill>
              </a:rPr>
              <a:t>Tạo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nền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trang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chiếu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5667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-18969" y="1844824"/>
            <a:ext cx="899160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endParaRPr lang="en-US" alt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endParaRPr lang="en-US" alt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endParaRPr lang="en-US" alt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q"/>
            </a:pPr>
            <a:endParaRPr lang="en-US" altLang="en-US" sz="32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631825" indent="-407988">
              <a:spcBef>
                <a:spcPct val="20000"/>
              </a:spcBef>
            </a:pPr>
            <a:r>
              <a:rPr lang="en-US" alt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18813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1566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8703" y="1108075"/>
            <a:ext cx="6477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</a:rPr>
              <a:t> 2: </a:t>
            </a:r>
            <a:r>
              <a:rPr lang="en-US" sz="3200" b="1" dirty="0" err="1" smtClean="0">
                <a:solidFill>
                  <a:srgbClr val="0000CC"/>
                </a:solidFill>
              </a:rPr>
              <a:t>Áp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dụng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mẫu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định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dạng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5667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-37206" y="1844824"/>
            <a:ext cx="9181205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en-US" alt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 THCS HUỲNH VĂN NGHỆ</a:t>
            </a: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v"/>
            </a:pPr>
            <a:r>
              <a:rPr lang="en-US" alt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 VÀ TÊN: ______</a:t>
            </a:r>
          </a:p>
          <a:p>
            <a:pPr marL="2509837" lvl="5">
              <a:spcBef>
                <a:spcPct val="20000"/>
              </a:spcBef>
            </a:pPr>
            <a:r>
              <a:rPr lang="en-US" altLang="en-US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LỚP: ____</a:t>
            </a: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dải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Design (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Oriel)</a:t>
            </a: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: BTH6-SỐ HIỆU</a:t>
            </a:r>
          </a:p>
          <a:p>
            <a:pPr marL="631825" indent="-407988">
              <a:spcBef>
                <a:spcPct val="20000"/>
              </a:spcBef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97915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1566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8703" y="1108075"/>
            <a:ext cx="909529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</a:rPr>
              <a:t> 3: </a:t>
            </a:r>
            <a:r>
              <a:rPr lang="en-US" sz="3200" b="1" dirty="0" err="1" smtClean="0">
                <a:solidFill>
                  <a:srgbClr val="0000CC"/>
                </a:solidFill>
              </a:rPr>
              <a:t>Thêm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nền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bài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trình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chiếu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sẵ</a:t>
            </a:r>
            <a:r>
              <a:rPr lang="en-US" sz="3200" b="1" dirty="0" err="1" smtClean="0">
                <a:solidFill>
                  <a:srgbClr val="0000CC"/>
                </a:solidFill>
              </a:rPr>
              <a:t>n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định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dạng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văn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bản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5667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0" y="2202573"/>
            <a:ext cx="9181205" cy="3980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Chèn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thêm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Thực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tạo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nền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kiểu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Executive)</a:t>
            </a: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Nhập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dung: DANH LAM THẮNG CẢNH VIỆT NAM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chèn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ọn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sắc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phôn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lý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endParaRPr lang="en-US" altLang="en-US" sz="3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10107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1566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0" y="2202573"/>
            <a:ext cx="9181205" cy="3980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Nhập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nội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dung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mới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hai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như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sau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Hạ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Long</a:t>
            </a: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Phố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cổ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Hội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An</a:t>
            </a: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Chùa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Cột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1138237" lvl="1" indent="-457200">
              <a:spcBef>
                <a:spcPct val="20000"/>
              </a:spcBef>
              <a:buFont typeface="Wingdings" pitchFamily="2" charset="2"/>
              <a:buChar char="ü"/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Dinh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Thống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Nhất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81037" lvl="1">
              <a:spcBef>
                <a:spcPct val="20000"/>
              </a:spcBef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Chọn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sắc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phông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chữ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hợp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lý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81037" lvl="1">
              <a:spcBef>
                <a:spcPct val="20000"/>
              </a:spcBef>
            </a:pP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Lưu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tên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BTH6-Số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hiệu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81037" indent="-457200">
              <a:spcBef>
                <a:spcPct val="20000"/>
              </a:spcBef>
              <a:buFont typeface="Arial" pitchFamily="34" charset="0"/>
              <a:buChar char="•"/>
            </a:pPr>
            <a:endParaRPr lang="en-US" altLang="en-US" sz="32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 MÀU SẮC VÀ ĐỊNH DẠNG TRANG CHIẾU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901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3"/>
          <p:cNvSpPr txBox="1">
            <a:spLocks noChangeArrowheads="1"/>
          </p:cNvSpPr>
          <p:nvPr/>
        </p:nvSpPr>
        <p:spPr bwMode="auto">
          <a:xfrm>
            <a:off x="1630561" y="836712"/>
            <a:ext cx="5760640" cy="584200"/>
          </a:xfrm>
          <a:prstGeom prst="rect">
            <a:avLst/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3200" b="1" dirty="0" smtClean="0">
                <a:solidFill>
                  <a:srgbClr val="0000CC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0000CC"/>
                </a:solidFill>
                <a:latin typeface="+mj-lt"/>
                <a:cs typeface="Times New Roman" pitchFamily="18" charset="0"/>
              </a:rPr>
              <a:t>DẶN DÒ</a:t>
            </a:r>
            <a:endParaRPr lang="en-US" altLang="en-US" sz="3200" b="1" dirty="0" smtClean="0">
              <a:solidFill>
                <a:srgbClr val="0000CC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5563" y="1757363"/>
            <a:ext cx="891063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200" kern="0" dirty="0" err="1">
                <a:solidFill>
                  <a:srgbClr val="000000"/>
                </a:solidFill>
                <a:latin typeface="+mn-lt"/>
                <a:cs typeface="+mn-cs"/>
              </a:rPr>
              <a:t>Xem</a:t>
            </a:r>
            <a:r>
              <a:rPr lang="en-US" sz="3200" kern="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+mn-lt"/>
                <a:cs typeface="+mn-cs"/>
              </a:rPr>
              <a:t>lại</a:t>
            </a:r>
            <a:r>
              <a:rPr lang="en-US" sz="3200" kern="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nội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dung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bài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+mn-lt"/>
                <a:cs typeface="+mn-cs"/>
              </a:rPr>
              <a:t>thực</a:t>
            </a:r>
            <a:r>
              <a:rPr lang="en-US" sz="3200" kern="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+mn-lt"/>
                <a:cs typeface="+mn-cs"/>
              </a:rPr>
              <a:t>hành</a:t>
            </a:r>
            <a:r>
              <a:rPr lang="en-US" sz="3200" kern="0" dirty="0">
                <a:solidFill>
                  <a:srgbClr val="000000"/>
                </a:solidFill>
                <a:latin typeface="+mn-lt"/>
                <a:cs typeface="+mn-cs"/>
              </a:rPr>
              <a:t>. </a:t>
            </a: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200" kern="0" dirty="0" err="1">
                <a:solidFill>
                  <a:srgbClr val="000000"/>
                </a:solidFill>
                <a:latin typeface="+mn-lt"/>
                <a:cs typeface="+mn-cs"/>
              </a:rPr>
              <a:t>Thực</a:t>
            </a:r>
            <a:r>
              <a:rPr lang="en-US" sz="3200" kern="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+mn-lt"/>
                <a:cs typeface="+mn-cs"/>
              </a:rPr>
              <a:t>hành</a:t>
            </a:r>
            <a:r>
              <a:rPr lang="en-US" sz="3200" kern="0" dirty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tạo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các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nội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dung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theo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yêu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cầu</a:t>
            </a:r>
            <a:endParaRPr lang="en-US" sz="3200" kern="0" dirty="0" smtClean="0">
              <a:solidFill>
                <a:srgbClr val="000000"/>
              </a:solidFill>
              <a:latin typeface="+mn-lt"/>
              <a:cs typeface="+mn-cs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Gửi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bài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thực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hành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qua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địa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chỉ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mail: 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  <a:hlinkClick r:id="rId3"/>
              </a:rPr>
              <a:t>tranminhphuchvn@gmail.com</a:t>
            </a:r>
            <a:endParaRPr lang="en-US" sz="3200" kern="0" dirty="0" smtClean="0">
              <a:solidFill>
                <a:srgbClr val="000000"/>
              </a:solidFill>
              <a:latin typeface="+mn-lt"/>
              <a:cs typeface="+mn-cs"/>
            </a:endParaRPr>
          </a:p>
          <a:p>
            <a:pPr marL="457200" indent="-457200" algn="just" fontAlgn="auto">
              <a:spcBef>
                <a:spcPct val="500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Xem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trước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bài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10: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Thêm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hình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ảnh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vào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trang</a:t>
            </a:r>
            <a:r>
              <a:rPr lang="en-US" sz="3200" kern="0" dirty="0" smtClean="0">
                <a:solidFill>
                  <a:srgbClr val="000000"/>
                </a:solidFill>
                <a:latin typeface="+mn-lt"/>
                <a:cs typeface="+mn-cs"/>
              </a:rPr>
              <a:t> </a:t>
            </a:r>
            <a:r>
              <a:rPr lang="en-US" sz="3200" kern="0" dirty="0" err="1" smtClean="0">
                <a:solidFill>
                  <a:srgbClr val="000000"/>
                </a:solidFill>
                <a:latin typeface="+mn-lt"/>
                <a:cs typeface="+mn-cs"/>
              </a:rPr>
              <a:t>chiếu</a:t>
            </a:r>
            <a:endParaRPr lang="en-US" sz="3200" kern="0" dirty="0">
              <a:solidFill>
                <a:srgbClr val="006600"/>
              </a:solidFill>
              <a:latin typeface="+mn-lt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5.3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8|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3|7.2|5.8|5.1|5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3|7.2|5.8|5.1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3|7.2|5.8|5.1|5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3|7.2|5.8|5.1|5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3|7.2|5.8|5.1|5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490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PC</cp:lastModifiedBy>
  <cp:revision>54</cp:revision>
  <dcterms:created xsi:type="dcterms:W3CDTF">2021-12-04T09:37:28Z</dcterms:created>
  <dcterms:modified xsi:type="dcterms:W3CDTF">2022-02-22T02:55:04Z</dcterms:modified>
</cp:coreProperties>
</file>