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3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29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334" r:id="rId2"/>
    <p:sldId id="335" r:id="rId3"/>
    <p:sldId id="307" r:id="rId4"/>
    <p:sldId id="257" r:id="rId5"/>
    <p:sldId id="418" r:id="rId6"/>
    <p:sldId id="392" r:id="rId7"/>
    <p:sldId id="310" r:id="rId8"/>
    <p:sldId id="394" r:id="rId9"/>
    <p:sldId id="338" r:id="rId10"/>
    <p:sldId id="261" r:id="rId11"/>
    <p:sldId id="339" r:id="rId12"/>
    <p:sldId id="420" r:id="rId13"/>
    <p:sldId id="416" r:id="rId14"/>
    <p:sldId id="269" r:id="rId15"/>
    <p:sldId id="316" r:id="rId16"/>
    <p:sldId id="414" r:id="rId17"/>
    <p:sldId id="345" r:id="rId18"/>
    <p:sldId id="344" r:id="rId19"/>
    <p:sldId id="347" r:id="rId20"/>
    <p:sldId id="350" r:id="rId21"/>
    <p:sldId id="396" r:id="rId22"/>
    <p:sldId id="353" r:id="rId23"/>
    <p:sldId id="320" r:id="rId24"/>
    <p:sldId id="321" r:id="rId25"/>
    <p:sldId id="421" r:id="rId26"/>
    <p:sldId id="423" r:id="rId27"/>
    <p:sldId id="422" r:id="rId28"/>
    <p:sldId id="424" r:id="rId29"/>
    <p:sldId id="397" r:id="rId30"/>
    <p:sldId id="399" r:id="rId31"/>
    <p:sldId id="400" r:id="rId32"/>
    <p:sldId id="325" r:id="rId33"/>
    <p:sldId id="355" r:id="rId34"/>
    <p:sldId id="294" r:id="rId35"/>
    <p:sldId id="409" r:id="rId36"/>
    <p:sldId id="298" r:id="rId37"/>
    <p:sldId id="410" r:id="rId38"/>
    <p:sldId id="358" r:id="rId39"/>
    <p:sldId id="405" r:id="rId40"/>
    <p:sldId id="425" r:id="rId41"/>
    <p:sldId id="426" r:id="rId42"/>
    <p:sldId id="411" r:id="rId43"/>
    <p:sldId id="366" r:id="rId44"/>
    <p:sldId id="368" r:id="rId45"/>
    <p:sldId id="369" r:id="rId46"/>
    <p:sldId id="371" r:id="rId47"/>
    <p:sldId id="407" r:id="rId48"/>
    <p:sldId id="408" r:id="rId49"/>
    <p:sldId id="372" r:id="rId50"/>
    <p:sldId id="314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80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-762" y="-108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9918EA-7AD5-4E68-B75D-DF7A95EBACCB}" type="doc">
      <dgm:prSet loTypeId="urn:microsoft.com/office/officeart/2005/8/layout/b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A8D33AB-7D45-4A30-AF38-F5534A1CDAD2}">
      <dgm:prSet phldrT="[Text]"/>
      <dgm:spPr>
        <a:xfrm>
          <a:off x="0" y="0"/>
          <a:ext cx="3046567" cy="1827940"/>
        </a:xfrm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smtClean="0">
              <a:latin typeface="Calibri"/>
              <a:ea typeface="+mn-ea"/>
              <a:cs typeface="+mn-cs"/>
            </a:rPr>
            <a:t/>
          </a:r>
          <a:br>
            <a:rPr lang="en-US" smtClean="0">
              <a:latin typeface="Calibri"/>
              <a:ea typeface="+mn-ea"/>
              <a:cs typeface="+mn-cs"/>
            </a:rPr>
          </a:br>
          <a:endParaRPr lang="en-US" dirty="0"/>
        </a:p>
      </dgm:t>
    </dgm:pt>
    <dgm:pt modelId="{7AF26C23-7496-4188-913D-5B50B238FFB7}" type="parTrans" cxnId="{EB622605-5476-4331-B03B-9F89EC51651E}">
      <dgm:prSet/>
      <dgm:spPr/>
      <dgm:t>
        <a:bodyPr/>
        <a:lstStyle/>
        <a:p>
          <a:endParaRPr lang="en-US"/>
        </a:p>
      </dgm:t>
    </dgm:pt>
    <dgm:pt modelId="{D632620A-40CB-4D4E-9E6A-2D1FB2903B2E}" type="sibTrans" cxnId="{EB622605-5476-4331-B03B-9F89EC51651E}">
      <dgm:prSet/>
      <dgm:spPr/>
      <dgm:t>
        <a:bodyPr/>
        <a:lstStyle/>
        <a:p>
          <a:endParaRPr lang="en-US"/>
        </a:p>
      </dgm:t>
    </dgm:pt>
    <dgm:pt modelId="{B4BD6645-A7A9-4B4D-BB27-2EBCFBDABCAA}">
      <dgm:prSet phldrT="[Text]"/>
      <dgm:spPr>
        <a:xfrm>
          <a:off x="0" y="4450188"/>
          <a:ext cx="3046567" cy="1827940"/>
        </a:xfrm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 smtClean="0">
              <a:latin typeface="Calibri"/>
              <a:ea typeface="+mn-ea"/>
              <a:cs typeface="+mn-cs"/>
            </a:rPr>
            <a:t/>
          </a:r>
          <a:br>
            <a:rPr lang="en-US" smtClean="0">
              <a:latin typeface="Calibri"/>
              <a:ea typeface="+mn-ea"/>
              <a:cs typeface="+mn-cs"/>
            </a:rPr>
          </a:br>
          <a:endParaRPr lang="en-US" dirty="0"/>
        </a:p>
      </dgm:t>
    </dgm:pt>
    <dgm:pt modelId="{9B9BF441-4E1B-4A0A-B1D7-AD1EA7931310}" type="parTrans" cxnId="{28A8DDD3-3706-4093-A106-F2FC93523193}">
      <dgm:prSet/>
      <dgm:spPr/>
      <dgm:t>
        <a:bodyPr/>
        <a:lstStyle/>
        <a:p>
          <a:endParaRPr lang="en-US"/>
        </a:p>
      </dgm:t>
    </dgm:pt>
    <dgm:pt modelId="{0F1DF293-3D49-4782-ADB8-5260C240CEFC}" type="sibTrans" cxnId="{28A8DDD3-3706-4093-A106-F2FC93523193}">
      <dgm:prSet/>
      <dgm:spPr/>
      <dgm:t>
        <a:bodyPr/>
        <a:lstStyle/>
        <a:p>
          <a:endParaRPr lang="en-US"/>
        </a:p>
      </dgm:t>
    </dgm:pt>
    <dgm:pt modelId="{1836C8DC-360D-47E7-924E-233C0BB96AFF}">
      <dgm:prSet phldrT="[Text]"/>
      <dgm:spPr>
        <a:xfrm>
          <a:off x="0" y="2147111"/>
          <a:ext cx="3046567" cy="1827940"/>
        </a:xfrm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n-US" smtClean="0">
              <a:latin typeface="Calibri"/>
              <a:ea typeface="+mn-ea"/>
              <a:cs typeface="+mn-cs"/>
            </a:rPr>
            <a:t/>
          </a:r>
          <a:br>
            <a:rPr lang="en-US" smtClean="0">
              <a:latin typeface="Calibri"/>
              <a:ea typeface="+mn-ea"/>
              <a:cs typeface="+mn-cs"/>
            </a:rPr>
          </a:br>
          <a:endParaRPr lang="en-US" dirty="0"/>
        </a:p>
      </dgm:t>
    </dgm:pt>
    <dgm:pt modelId="{F3E8BCE7-B3A0-4B9E-A471-43C9A6077212}" type="parTrans" cxnId="{76F71D06-5CFF-4DD1-9B4F-EDB8556C4BD4}">
      <dgm:prSet/>
      <dgm:spPr/>
      <dgm:t>
        <a:bodyPr/>
        <a:lstStyle/>
        <a:p>
          <a:endParaRPr lang="en-US"/>
        </a:p>
      </dgm:t>
    </dgm:pt>
    <dgm:pt modelId="{32D3D2B7-C094-4FBB-ACD8-1C70561DB7CA}" type="sibTrans" cxnId="{76F71D06-5CFF-4DD1-9B4F-EDB8556C4BD4}">
      <dgm:prSet/>
      <dgm:spPr/>
      <dgm:t>
        <a:bodyPr/>
        <a:lstStyle/>
        <a:p>
          <a:endParaRPr lang="en-US"/>
        </a:p>
      </dgm:t>
    </dgm:pt>
    <dgm:pt modelId="{6EBA2334-21F9-4042-8684-7E6A4292FE93}">
      <dgm:prSet phldrT="[Text]" custT="1"/>
      <dgm:spPr/>
      <dgm:t>
        <a:bodyPr/>
        <a:lstStyle/>
        <a:p>
          <a:pPr algn="l"/>
          <a:r>
            <a:rPr lang="en-US" sz="3200" smtClean="0">
              <a:latin typeface="Times New Roman" pitchFamily="18" charset="0"/>
            </a:rPr>
            <a:t>Đề xướng quyền tự do của con người</a:t>
          </a:r>
          <a:endParaRPr lang="en-US" sz="3200" dirty="0"/>
        </a:p>
      </dgm:t>
    </dgm:pt>
    <dgm:pt modelId="{22E33E4A-CEF5-4AC0-8782-7DA62AE8A802}" type="parTrans" cxnId="{7C02E06E-D61C-475D-AF20-D2177BD8799D}">
      <dgm:prSet/>
      <dgm:spPr/>
      <dgm:t>
        <a:bodyPr/>
        <a:lstStyle/>
        <a:p>
          <a:endParaRPr lang="en-US"/>
        </a:p>
      </dgm:t>
    </dgm:pt>
    <dgm:pt modelId="{20FE5F95-B241-4DEF-BA26-4615E5DEFDB0}" type="sibTrans" cxnId="{7C02E06E-D61C-475D-AF20-D2177BD8799D}">
      <dgm:prSet/>
      <dgm:spPr/>
      <dgm:t>
        <a:bodyPr/>
        <a:lstStyle/>
        <a:p>
          <a:endParaRPr lang="en-US"/>
        </a:p>
      </dgm:t>
    </dgm:pt>
    <dgm:pt modelId="{F8FE742B-305F-4469-B5EA-20F0A8BC9C48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Kịch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liệt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phê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phán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chê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́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đô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̣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quân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chu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̉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chuyên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chê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́.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FAE994-3519-4178-9648-983869B4B510}" type="parTrans" cxnId="{FDD573CC-C2BD-406D-80D5-B7B98C9A5162}">
      <dgm:prSet/>
      <dgm:spPr/>
      <dgm:t>
        <a:bodyPr/>
        <a:lstStyle/>
        <a:p>
          <a:endParaRPr lang="en-US"/>
        </a:p>
      </dgm:t>
    </dgm:pt>
    <dgm:pt modelId="{421668CA-8615-4D3A-9D90-6CDB24F3F528}" type="sibTrans" cxnId="{FDD573CC-C2BD-406D-80D5-B7B98C9A5162}">
      <dgm:prSet/>
      <dgm:spPr/>
      <dgm:t>
        <a:bodyPr/>
        <a:lstStyle/>
        <a:p>
          <a:endParaRPr lang="en-US"/>
        </a:p>
      </dgm:t>
    </dgm:pt>
    <dgm:pt modelId="{A72B64AE-63C1-46D3-9767-F04D28894A55}">
      <dgm:prSet phldrT="[Text]" custT="1"/>
      <dgm:spPr/>
      <dgm:t>
        <a:bodyPr/>
        <a:lstStyle/>
        <a:p>
          <a:r>
            <a:rPr lang="vi-VN" sz="3200" b="1" u="sng" smtClean="0">
              <a:latin typeface="+mj-lt"/>
            </a:rPr>
            <a:t>Nội dung</a:t>
          </a:r>
          <a:endParaRPr lang="en-US" sz="3200" b="1" u="sng" dirty="0">
            <a:latin typeface="+mj-lt"/>
          </a:endParaRPr>
        </a:p>
      </dgm:t>
    </dgm:pt>
    <dgm:pt modelId="{063D28DE-0F94-43A0-A961-2D5D1426666C}" type="parTrans" cxnId="{83465091-0FF3-440C-AE8D-7EF85EB8BA73}">
      <dgm:prSet/>
      <dgm:spPr/>
      <dgm:t>
        <a:bodyPr/>
        <a:lstStyle/>
        <a:p>
          <a:endParaRPr lang="en-US"/>
        </a:p>
      </dgm:t>
    </dgm:pt>
    <dgm:pt modelId="{D25258C5-5DC7-4702-8EF8-5696AA2B5CDE}" type="sibTrans" cxnId="{83465091-0FF3-440C-AE8D-7EF85EB8BA73}">
      <dgm:prSet/>
      <dgm:spPr/>
      <dgm:t>
        <a:bodyPr/>
        <a:lstStyle/>
        <a:p>
          <a:endParaRPr lang="en-US"/>
        </a:p>
      </dgm:t>
    </dgm:pt>
    <dgm:pt modelId="{FD4C5AD4-263C-4F70-A40A-EBD0173A6620}">
      <dgm:prSet phldrT="[Text]" custT="1"/>
      <dgm:spPr/>
      <dgm:t>
        <a:bodyPr/>
        <a:lstStyle/>
        <a:p>
          <a:r>
            <a:rPr lang="en-US" sz="3200" b="1" u="sng" smtClean="0">
              <a:latin typeface="Times New Roman" panose="02020603050405020304" pitchFamily="18" charset="0"/>
              <a:cs typeface="Times New Roman" panose="02020603050405020304" pitchFamily="18" charset="0"/>
            </a:rPr>
            <a:t>Vai trò</a:t>
          </a:r>
          <a:endParaRPr lang="en-US" sz="3200" b="1" u="sng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3C7311-A6FB-4232-8C44-FC64F49A3E01}" type="parTrans" cxnId="{E5976AB1-CB19-48E1-A825-88588FE0C916}">
      <dgm:prSet/>
      <dgm:spPr/>
      <dgm:t>
        <a:bodyPr/>
        <a:lstStyle/>
        <a:p>
          <a:endParaRPr lang="en-US"/>
        </a:p>
      </dgm:t>
    </dgm:pt>
    <dgm:pt modelId="{B4A3778F-275A-4E19-AC13-9D17AF271C6E}" type="sibTrans" cxnId="{E5976AB1-CB19-48E1-A825-88588FE0C916}">
      <dgm:prSet/>
      <dgm:spPr/>
      <dgm:t>
        <a:bodyPr/>
        <a:lstStyle/>
        <a:p>
          <a:endParaRPr lang="en-US"/>
        </a:p>
      </dgm:t>
    </dgm:pt>
    <dgm:pt modelId="{C2FF3F5A-C683-460D-A410-E4E558BA0590}">
      <dgm:prSet phldrT="[Text]" custT="1"/>
      <dgm:spPr/>
      <dgm:t>
        <a:bodyPr/>
        <a:lstStyle/>
        <a:p>
          <a:r>
            <a:rPr lang="en-US" sz="3200" b="0" i="0" u="none" smtClean="0">
              <a:latin typeface="Times New Roman" pitchFamily="18" charset="0"/>
              <a:cs typeface="Times New Roman" pitchFamily="18" charset="0"/>
            </a:rPr>
            <a:t>Tấn công vào hệ tư tưởng phong kiến, dọn đường cho cách mạng bùng nổ.</a:t>
          </a:r>
          <a:endParaRPr lang="en-US" sz="3200" b="0" i="0" u="none" dirty="0"/>
        </a:p>
      </dgm:t>
    </dgm:pt>
    <dgm:pt modelId="{67BA19A5-01DA-413B-A18F-75761DBBCBBF}" type="parTrans" cxnId="{C82B46C9-B550-4FDE-9C71-7C24D82854C9}">
      <dgm:prSet/>
      <dgm:spPr/>
      <dgm:t>
        <a:bodyPr/>
        <a:lstStyle/>
        <a:p>
          <a:endParaRPr lang="en-US"/>
        </a:p>
      </dgm:t>
    </dgm:pt>
    <dgm:pt modelId="{86D6521C-8D34-4B1B-BBCD-F83D64730AB3}" type="sibTrans" cxnId="{C82B46C9-B550-4FDE-9C71-7C24D82854C9}">
      <dgm:prSet/>
      <dgm:spPr/>
      <dgm:t>
        <a:bodyPr/>
        <a:lstStyle/>
        <a:p>
          <a:endParaRPr lang="en-US"/>
        </a:p>
      </dgm:t>
    </dgm:pt>
    <dgm:pt modelId="{B69493BF-456F-44A0-B9EF-493D5CAD1E3D}">
      <dgm:prSet phldrT="[Text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3200" b="0" dirty="0" err="1" smtClean="0">
              <a:latin typeface="Times New Roman" pitchFamily="18" charset="0"/>
              <a:cs typeface="Times New Roman" pitchFamily="18" charset="0"/>
            </a:rPr>
            <a:t>Định</a:t>
          </a:r>
          <a:r>
            <a:rPr lang="en-US" sz="3200" b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dirty="0" err="1" smtClean="0">
              <a:latin typeface="Times New Roman" pitchFamily="18" charset="0"/>
              <a:cs typeface="Times New Roman" pitchFamily="18" charset="0"/>
            </a:rPr>
            <a:t>hướng</a:t>
          </a:r>
          <a:r>
            <a:rPr lang="en-US" sz="3200" b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dirty="0" err="1" smtClean="0">
              <a:latin typeface="Times New Roman" pitchFamily="18" charset="0"/>
              <a:cs typeface="Times New Roman" pitchFamily="18" charset="0"/>
            </a:rPr>
            <a:t>cho</a:t>
          </a:r>
          <a:r>
            <a:rPr lang="en-US" sz="3200" b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dirty="0" err="1" smtClean="0">
              <a:latin typeface="Times New Roman" pitchFamily="18" charset="0"/>
              <a:cs typeface="Times New Roman" pitchFamily="18" charset="0"/>
            </a:rPr>
            <a:t>xã</a:t>
          </a:r>
          <a:r>
            <a:rPr lang="en-US" sz="3200" b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dirty="0" err="1" smtClean="0">
              <a:latin typeface="Times New Roman" pitchFamily="18" charset="0"/>
              <a:cs typeface="Times New Roman" pitchFamily="18" charset="0"/>
            </a:rPr>
            <a:t>hội</a:t>
          </a:r>
          <a:r>
            <a:rPr lang="en-US" sz="3200" b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dirty="0" err="1" smtClean="0">
              <a:latin typeface="Times New Roman" pitchFamily="18" charset="0"/>
              <a:cs typeface="Times New Roman" pitchFamily="18" charset="0"/>
            </a:rPr>
            <a:t>mới</a:t>
          </a:r>
          <a:r>
            <a:rPr lang="en-US" sz="3200" b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dirty="0" err="1" smtClean="0">
              <a:latin typeface="Times New Roman" pitchFamily="18" charset="0"/>
              <a:cs typeface="Times New Roman" pitchFamily="18" charset="0"/>
            </a:rPr>
            <a:t>trong</a:t>
          </a:r>
          <a:r>
            <a:rPr lang="en-US" sz="3200" b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dirty="0" err="1" smtClean="0">
              <a:latin typeface="Times New Roman" pitchFamily="18" charset="0"/>
              <a:cs typeface="Times New Roman" pitchFamily="18" charset="0"/>
            </a:rPr>
            <a:t>tương</a:t>
          </a:r>
          <a:r>
            <a:rPr lang="en-US" sz="3200" b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0" dirty="0" err="1" smtClean="0">
              <a:latin typeface="Times New Roman" pitchFamily="18" charset="0"/>
              <a:cs typeface="Times New Roman" pitchFamily="18" charset="0"/>
            </a:rPr>
            <a:t>lai</a:t>
          </a:r>
          <a:r>
            <a:rPr lang="en-US" sz="3200" b="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3200" b="0" dirty="0"/>
        </a:p>
      </dgm:t>
    </dgm:pt>
    <dgm:pt modelId="{76399EBB-767F-473E-9D16-9E927B8228DF}" type="parTrans" cxnId="{126B4176-8276-4062-8B07-8A3AE6B296A2}">
      <dgm:prSet/>
      <dgm:spPr/>
      <dgm:t>
        <a:bodyPr/>
        <a:lstStyle/>
        <a:p>
          <a:endParaRPr lang="en-US"/>
        </a:p>
      </dgm:t>
    </dgm:pt>
    <dgm:pt modelId="{FEA57F69-5369-4724-A678-13668397C037}" type="sibTrans" cxnId="{126B4176-8276-4062-8B07-8A3AE6B296A2}">
      <dgm:prSet/>
      <dgm:spPr/>
      <dgm:t>
        <a:bodyPr/>
        <a:lstStyle/>
        <a:p>
          <a:endParaRPr lang="en-US"/>
        </a:p>
      </dgm:t>
    </dgm:pt>
    <dgm:pt modelId="{A9B07714-A755-4ABF-B45D-18EBC2EF850C}" type="pres">
      <dgm:prSet presAssocID="{859918EA-7AD5-4E68-B75D-DF7A95EBACCB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EB504805-AB67-428C-A428-57FCDE8F0C9B}" type="pres">
      <dgm:prSet presAssocID="{EA8D33AB-7D45-4A30-AF38-F5534A1CDAD2}" presName="compNode" presStyleCnt="0"/>
      <dgm:spPr/>
      <dgm:t>
        <a:bodyPr/>
        <a:lstStyle/>
        <a:p>
          <a:endParaRPr lang="en-US"/>
        </a:p>
      </dgm:t>
    </dgm:pt>
    <dgm:pt modelId="{48A9AA16-798C-4B3C-8A4C-FB21A92A1113}" type="pres">
      <dgm:prSet presAssocID="{EA8D33AB-7D45-4A30-AF38-F5534A1CDAD2}" presName="dummyConnPt" presStyleCnt="0"/>
      <dgm:spPr/>
      <dgm:t>
        <a:bodyPr/>
        <a:lstStyle/>
        <a:p>
          <a:endParaRPr lang="en-US"/>
        </a:p>
      </dgm:t>
    </dgm:pt>
    <dgm:pt modelId="{3848EE0E-8AFD-4890-9425-F93046074071}" type="pres">
      <dgm:prSet presAssocID="{EA8D33AB-7D45-4A30-AF38-F5534A1CDAD2}" presName="node" presStyleLbl="node1" presStyleIdx="0" presStyleCnt="9" custLinFactNeighborX="17098" custLinFactNeighborY="6881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1DB92003-E260-4BAB-91F8-33C74A36CF55}" type="pres">
      <dgm:prSet presAssocID="{D632620A-40CB-4D4E-9E6A-2D1FB2903B2E}" presName="sibTrans" presStyleLbl="bgSibTrans2D1" presStyleIdx="0" presStyleCnt="8"/>
      <dgm:spPr/>
      <dgm:t>
        <a:bodyPr/>
        <a:lstStyle/>
        <a:p>
          <a:endParaRPr lang="en-US"/>
        </a:p>
      </dgm:t>
    </dgm:pt>
    <dgm:pt modelId="{FA32D296-41EC-4888-B9D7-7C3FADFFCE10}" type="pres">
      <dgm:prSet presAssocID="{B4BD6645-A7A9-4B4D-BB27-2EBCFBDABCAA}" presName="compNode" presStyleCnt="0"/>
      <dgm:spPr/>
      <dgm:t>
        <a:bodyPr/>
        <a:lstStyle/>
        <a:p>
          <a:endParaRPr lang="en-US"/>
        </a:p>
      </dgm:t>
    </dgm:pt>
    <dgm:pt modelId="{1BA77192-5D08-4F31-9E1C-5E893E376E55}" type="pres">
      <dgm:prSet presAssocID="{B4BD6645-A7A9-4B4D-BB27-2EBCFBDABCAA}" presName="dummyConnPt" presStyleCnt="0"/>
      <dgm:spPr/>
      <dgm:t>
        <a:bodyPr/>
        <a:lstStyle/>
        <a:p>
          <a:endParaRPr lang="en-US"/>
        </a:p>
      </dgm:t>
    </dgm:pt>
    <dgm:pt modelId="{75EB2DE0-C6E5-48B3-AF2F-6EA6B242B3EF}" type="pres">
      <dgm:prSet presAssocID="{B4BD6645-A7A9-4B4D-BB27-2EBCFBDABCAA}" presName="node" presStyleLbl="node1" presStyleIdx="1" presStyleCnt="9" custLinFactNeighborX="-33806" custLinFactNeighborY="-684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D2CE3F7C-1566-4574-86AD-730E4D5CC470}" type="pres">
      <dgm:prSet presAssocID="{0F1DF293-3D49-4782-ADB8-5260C240CEFC}" presName="sibTrans" presStyleLbl="bgSibTrans2D1" presStyleIdx="1" presStyleCnt="8"/>
      <dgm:spPr/>
      <dgm:t>
        <a:bodyPr/>
        <a:lstStyle/>
        <a:p>
          <a:endParaRPr lang="en-US"/>
        </a:p>
      </dgm:t>
    </dgm:pt>
    <dgm:pt modelId="{9DEF978C-C914-4E2D-809A-E87200A80B34}" type="pres">
      <dgm:prSet presAssocID="{1836C8DC-360D-47E7-924E-233C0BB96AFF}" presName="compNode" presStyleCnt="0"/>
      <dgm:spPr/>
      <dgm:t>
        <a:bodyPr/>
        <a:lstStyle/>
        <a:p>
          <a:endParaRPr lang="en-US"/>
        </a:p>
      </dgm:t>
    </dgm:pt>
    <dgm:pt modelId="{696D08BA-32F7-4B72-B3D5-B3C83C3CE729}" type="pres">
      <dgm:prSet presAssocID="{1836C8DC-360D-47E7-924E-233C0BB96AFF}" presName="dummyConnPt" presStyleCnt="0"/>
      <dgm:spPr/>
      <dgm:t>
        <a:bodyPr/>
        <a:lstStyle/>
        <a:p>
          <a:endParaRPr lang="en-US"/>
        </a:p>
      </dgm:t>
    </dgm:pt>
    <dgm:pt modelId="{A678CAB5-6B6A-4A16-9316-94B9F8481BF4}" type="pres">
      <dgm:prSet presAssocID="{1836C8DC-360D-47E7-924E-233C0BB96AFF}" presName="node" presStyleLbl="node1" presStyleIdx="2" presStyleCnt="9" custLinFactNeighborX="-29065" custLinFactNeighborY="-7838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E7068086-9358-4075-9D2C-AE78BAEE5CD6}" type="pres">
      <dgm:prSet presAssocID="{32D3D2B7-C094-4FBB-ACD8-1C70561DB7CA}" presName="sibTrans" presStyleLbl="bgSibTrans2D1" presStyleIdx="2" presStyleCnt="8"/>
      <dgm:spPr/>
      <dgm:t>
        <a:bodyPr/>
        <a:lstStyle/>
        <a:p>
          <a:endParaRPr lang="en-US"/>
        </a:p>
      </dgm:t>
    </dgm:pt>
    <dgm:pt modelId="{26B27C60-4808-4963-970D-98DC5B5D533F}" type="pres">
      <dgm:prSet presAssocID="{6EBA2334-21F9-4042-8684-7E6A4292FE93}" presName="compNode" presStyleCnt="0"/>
      <dgm:spPr/>
      <dgm:t>
        <a:bodyPr/>
        <a:lstStyle/>
        <a:p>
          <a:endParaRPr lang="en-US"/>
        </a:p>
      </dgm:t>
    </dgm:pt>
    <dgm:pt modelId="{61635FF4-AF9C-48A8-8BF4-CE3F02191984}" type="pres">
      <dgm:prSet presAssocID="{6EBA2334-21F9-4042-8684-7E6A4292FE93}" presName="dummyConnPt" presStyleCnt="0"/>
      <dgm:spPr/>
      <dgm:t>
        <a:bodyPr/>
        <a:lstStyle/>
        <a:p>
          <a:endParaRPr lang="en-US"/>
        </a:p>
      </dgm:t>
    </dgm:pt>
    <dgm:pt modelId="{23493786-5069-4976-8C71-2F15FCCB9164}" type="pres">
      <dgm:prSet presAssocID="{6EBA2334-21F9-4042-8684-7E6A4292FE93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389540-5B2C-43EB-BE20-1F7BECD62878}" type="pres">
      <dgm:prSet presAssocID="{20FE5F95-B241-4DEF-BA26-4615E5DEFDB0}" presName="sibTrans" presStyleLbl="bgSibTrans2D1" presStyleIdx="3" presStyleCnt="8"/>
      <dgm:spPr/>
      <dgm:t>
        <a:bodyPr/>
        <a:lstStyle/>
        <a:p>
          <a:endParaRPr lang="en-US"/>
        </a:p>
      </dgm:t>
    </dgm:pt>
    <dgm:pt modelId="{72110201-0B47-466B-88C7-B7619FD84772}" type="pres">
      <dgm:prSet presAssocID="{F8FE742B-305F-4469-B5EA-20F0A8BC9C48}" presName="compNode" presStyleCnt="0"/>
      <dgm:spPr/>
      <dgm:t>
        <a:bodyPr/>
        <a:lstStyle/>
        <a:p>
          <a:endParaRPr lang="en-US"/>
        </a:p>
      </dgm:t>
    </dgm:pt>
    <dgm:pt modelId="{D1F8E1A8-5F58-4BAC-91EC-F2CEAE5AAABA}" type="pres">
      <dgm:prSet presAssocID="{F8FE742B-305F-4469-B5EA-20F0A8BC9C48}" presName="dummyConnPt" presStyleCnt="0"/>
      <dgm:spPr/>
      <dgm:t>
        <a:bodyPr/>
        <a:lstStyle/>
        <a:p>
          <a:endParaRPr lang="en-US"/>
        </a:p>
      </dgm:t>
    </dgm:pt>
    <dgm:pt modelId="{DAB68572-D7B6-49A8-BFAA-6E6B35C1AF49}" type="pres">
      <dgm:prSet presAssocID="{F8FE742B-305F-4469-B5EA-20F0A8BC9C48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DC84BD-D207-4B6E-883D-9316F132CFB6}" type="pres">
      <dgm:prSet presAssocID="{421668CA-8615-4D3A-9D90-6CDB24F3F528}" presName="sibTrans" presStyleLbl="bgSibTrans2D1" presStyleIdx="4" presStyleCnt="8"/>
      <dgm:spPr/>
      <dgm:t>
        <a:bodyPr/>
        <a:lstStyle/>
        <a:p>
          <a:endParaRPr lang="en-US"/>
        </a:p>
      </dgm:t>
    </dgm:pt>
    <dgm:pt modelId="{B71A2107-5A39-4345-80DF-5B93DEF3B339}" type="pres">
      <dgm:prSet presAssocID="{A72B64AE-63C1-46D3-9767-F04D28894A55}" presName="compNode" presStyleCnt="0"/>
      <dgm:spPr/>
      <dgm:t>
        <a:bodyPr/>
        <a:lstStyle/>
        <a:p>
          <a:endParaRPr lang="en-US"/>
        </a:p>
      </dgm:t>
    </dgm:pt>
    <dgm:pt modelId="{55E462F4-1729-4C27-B17D-3789DEDCFEDF}" type="pres">
      <dgm:prSet presAssocID="{A72B64AE-63C1-46D3-9767-F04D28894A55}" presName="dummyConnPt" presStyleCnt="0"/>
      <dgm:spPr/>
      <dgm:t>
        <a:bodyPr/>
        <a:lstStyle/>
        <a:p>
          <a:endParaRPr lang="en-US"/>
        </a:p>
      </dgm:t>
    </dgm:pt>
    <dgm:pt modelId="{0DC4E3F6-57A3-4CEE-A2DE-3BC03D5D2526}" type="pres">
      <dgm:prSet presAssocID="{A72B64AE-63C1-46D3-9767-F04D28894A55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D1250F-208A-4570-8A80-C29E622F4A63}" type="pres">
      <dgm:prSet presAssocID="{D25258C5-5DC7-4702-8EF8-5696AA2B5CDE}" presName="sibTrans" presStyleLbl="bgSibTrans2D1" presStyleIdx="5" presStyleCnt="8"/>
      <dgm:spPr/>
      <dgm:t>
        <a:bodyPr/>
        <a:lstStyle/>
        <a:p>
          <a:endParaRPr lang="en-US"/>
        </a:p>
      </dgm:t>
    </dgm:pt>
    <dgm:pt modelId="{2088B804-58B6-4ED2-93B7-23E36F4B012B}" type="pres">
      <dgm:prSet presAssocID="{FD4C5AD4-263C-4F70-A40A-EBD0173A6620}" presName="compNode" presStyleCnt="0"/>
      <dgm:spPr/>
      <dgm:t>
        <a:bodyPr/>
        <a:lstStyle/>
        <a:p>
          <a:endParaRPr lang="en-US"/>
        </a:p>
      </dgm:t>
    </dgm:pt>
    <dgm:pt modelId="{71C4CFAE-C467-4474-B212-92A634EFB15A}" type="pres">
      <dgm:prSet presAssocID="{FD4C5AD4-263C-4F70-A40A-EBD0173A6620}" presName="dummyConnPt" presStyleCnt="0"/>
      <dgm:spPr/>
      <dgm:t>
        <a:bodyPr/>
        <a:lstStyle/>
        <a:p>
          <a:endParaRPr lang="en-US"/>
        </a:p>
      </dgm:t>
    </dgm:pt>
    <dgm:pt modelId="{84ED4FD6-8E97-4872-826E-E4125F394A99}" type="pres">
      <dgm:prSet presAssocID="{FD4C5AD4-263C-4F70-A40A-EBD0173A6620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BA02AA-3C35-4F29-991E-1E13A42E3DEB}" type="pres">
      <dgm:prSet presAssocID="{B4A3778F-275A-4E19-AC13-9D17AF271C6E}" presName="sibTrans" presStyleLbl="bgSibTrans2D1" presStyleIdx="6" presStyleCnt="8"/>
      <dgm:spPr/>
      <dgm:t>
        <a:bodyPr/>
        <a:lstStyle/>
        <a:p>
          <a:endParaRPr lang="en-US"/>
        </a:p>
      </dgm:t>
    </dgm:pt>
    <dgm:pt modelId="{D2469CCC-12AF-45AC-9BEA-570A173E3DF1}" type="pres">
      <dgm:prSet presAssocID="{C2FF3F5A-C683-460D-A410-E4E558BA0590}" presName="compNode" presStyleCnt="0"/>
      <dgm:spPr/>
      <dgm:t>
        <a:bodyPr/>
        <a:lstStyle/>
        <a:p>
          <a:endParaRPr lang="en-US"/>
        </a:p>
      </dgm:t>
    </dgm:pt>
    <dgm:pt modelId="{44E40783-883F-4DA0-9A12-55B90744DB96}" type="pres">
      <dgm:prSet presAssocID="{C2FF3F5A-C683-460D-A410-E4E558BA0590}" presName="dummyConnPt" presStyleCnt="0"/>
      <dgm:spPr/>
      <dgm:t>
        <a:bodyPr/>
        <a:lstStyle/>
        <a:p>
          <a:endParaRPr lang="en-US"/>
        </a:p>
      </dgm:t>
    </dgm:pt>
    <dgm:pt modelId="{2D8286B9-D861-4759-B018-86AE92058A55}" type="pres">
      <dgm:prSet presAssocID="{C2FF3F5A-C683-460D-A410-E4E558BA0590}" presName="node" presStyleLbl="node1" presStyleIdx="7" presStyleCnt="9" custScaleX="126188" custScaleY="133312" custLinFactNeighborX="-9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6C576C-DE97-4F24-A3EE-22852D1CEE83}" type="pres">
      <dgm:prSet presAssocID="{86D6521C-8D34-4B1B-BBCD-F83D64730AB3}" presName="sibTrans" presStyleLbl="bgSibTrans2D1" presStyleIdx="7" presStyleCnt="8"/>
      <dgm:spPr/>
      <dgm:t>
        <a:bodyPr/>
        <a:lstStyle/>
        <a:p>
          <a:endParaRPr lang="en-US"/>
        </a:p>
      </dgm:t>
    </dgm:pt>
    <dgm:pt modelId="{01B5707F-4530-4FB5-B20A-686228C72F52}" type="pres">
      <dgm:prSet presAssocID="{B69493BF-456F-44A0-B9EF-493D5CAD1E3D}" presName="compNode" presStyleCnt="0"/>
      <dgm:spPr/>
      <dgm:t>
        <a:bodyPr/>
        <a:lstStyle/>
        <a:p>
          <a:endParaRPr lang="en-US"/>
        </a:p>
      </dgm:t>
    </dgm:pt>
    <dgm:pt modelId="{25C01E0F-FDA8-40C1-A307-FCA880E056D7}" type="pres">
      <dgm:prSet presAssocID="{B69493BF-456F-44A0-B9EF-493D5CAD1E3D}" presName="dummyConnPt" presStyleCnt="0"/>
      <dgm:spPr/>
      <dgm:t>
        <a:bodyPr/>
        <a:lstStyle/>
        <a:p>
          <a:endParaRPr lang="en-US"/>
        </a:p>
      </dgm:t>
    </dgm:pt>
    <dgm:pt modelId="{4F5856FC-6F46-4E4C-A552-960DC48AD07E}" type="pres">
      <dgm:prSet presAssocID="{B69493BF-456F-44A0-B9EF-493D5CAD1E3D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6F71D06-5CFF-4DD1-9B4F-EDB8556C4BD4}" srcId="{859918EA-7AD5-4E68-B75D-DF7A95EBACCB}" destId="{1836C8DC-360D-47E7-924E-233C0BB96AFF}" srcOrd="2" destOrd="0" parTransId="{F3E8BCE7-B3A0-4B9E-A471-43C9A6077212}" sibTransId="{32D3D2B7-C094-4FBB-ACD8-1C70561DB7CA}"/>
    <dgm:cxn modelId="{126B4176-8276-4062-8B07-8A3AE6B296A2}" srcId="{859918EA-7AD5-4E68-B75D-DF7A95EBACCB}" destId="{B69493BF-456F-44A0-B9EF-493D5CAD1E3D}" srcOrd="8" destOrd="0" parTransId="{76399EBB-767F-473E-9D16-9E927B8228DF}" sibTransId="{FEA57F69-5369-4724-A678-13668397C037}"/>
    <dgm:cxn modelId="{F9E5E16D-A18A-4696-8911-811B2DEC4BCA}" type="presOf" srcId="{86D6521C-8D34-4B1B-BBCD-F83D64730AB3}" destId="{C56C576C-DE97-4F24-A3EE-22852D1CEE83}" srcOrd="0" destOrd="0" presId="urn:microsoft.com/office/officeart/2005/8/layout/bProcess4"/>
    <dgm:cxn modelId="{BFE4BE7A-338A-47BE-9011-D9D87BC0ECDD}" type="presOf" srcId="{421668CA-8615-4D3A-9D90-6CDB24F3F528}" destId="{E7DC84BD-D207-4B6E-883D-9316F132CFB6}" srcOrd="0" destOrd="0" presId="urn:microsoft.com/office/officeart/2005/8/layout/bProcess4"/>
    <dgm:cxn modelId="{C09BF619-694B-4BC0-A7A1-F106706AFCA1}" type="presOf" srcId="{D632620A-40CB-4D4E-9E6A-2D1FB2903B2E}" destId="{1DB92003-E260-4BAB-91F8-33C74A36CF55}" srcOrd="0" destOrd="0" presId="urn:microsoft.com/office/officeart/2005/8/layout/bProcess4"/>
    <dgm:cxn modelId="{EE490C03-3BD1-4508-9D1B-6CA40725FC21}" type="presOf" srcId="{EA8D33AB-7D45-4A30-AF38-F5534A1CDAD2}" destId="{3848EE0E-8AFD-4890-9425-F93046074071}" srcOrd="0" destOrd="0" presId="urn:microsoft.com/office/officeart/2005/8/layout/bProcess4"/>
    <dgm:cxn modelId="{234EC45E-E6B6-4613-9016-534A5D66100A}" type="presOf" srcId="{B4A3778F-275A-4E19-AC13-9D17AF271C6E}" destId="{D7BA02AA-3C35-4F29-991E-1E13A42E3DEB}" srcOrd="0" destOrd="0" presId="urn:microsoft.com/office/officeart/2005/8/layout/bProcess4"/>
    <dgm:cxn modelId="{8888F63A-F638-4B1C-86B9-2004F453AE54}" type="presOf" srcId="{20FE5F95-B241-4DEF-BA26-4615E5DEFDB0}" destId="{6F389540-5B2C-43EB-BE20-1F7BECD62878}" srcOrd="0" destOrd="0" presId="urn:microsoft.com/office/officeart/2005/8/layout/bProcess4"/>
    <dgm:cxn modelId="{1F32C192-48E1-49CA-8D40-F2EBD8D00AD7}" type="presOf" srcId="{FD4C5AD4-263C-4F70-A40A-EBD0173A6620}" destId="{84ED4FD6-8E97-4872-826E-E4125F394A99}" srcOrd="0" destOrd="0" presId="urn:microsoft.com/office/officeart/2005/8/layout/bProcess4"/>
    <dgm:cxn modelId="{EB622605-5476-4331-B03B-9F89EC51651E}" srcId="{859918EA-7AD5-4E68-B75D-DF7A95EBACCB}" destId="{EA8D33AB-7D45-4A30-AF38-F5534A1CDAD2}" srcOrd="0" destOrd="0" parTransId="{7AF26C23-7496-4188-913D-5B50B238FFB7}" sibTransId="{D632620A-40CB-4D4E-9E6A-2D1FB2903B2E}"/>
    <dgm:cxn modelId="{372DF39B-5A85-4D9A-85DC-EF922EC0A015}" type="presOf" srcId="{C2FF3F5A-C683-460D-A410-E4E558BA0590}" destId="{2D8286B9-D861-4759-B018-86AE92058A55}" srcOrd="0" destOrd="0" presId="urn:microsoft.com/office/officeart/2005/8/layout/bProcess4"/>
    <dgm:cxn modelId="{B7F1F9F2-CEDA-4CB4-8C3B-79672AC5A05B}" type="presOf" srcId="{B4BD6645-A7A9-4B4D-BB27-2EBCFBDABCAA}" destId="{75EB2DE0-C6E5-48B3-AF2F-6EA6B242B3EF}" srcOrd="0" destOrd="0" presId="urn:microsoft.com/office/officeart/2005/8/layout/bProcess4"/>
    <dgm:cxn modelId="{182801BA-D953-4483-989A-C6F6AE1FA47E}" type="presOf" srcId="{32D3D2B7-C094-4FBB-ACD8-1C70561DB7CA}" destId="{E7068086-9358-4075-9D2C-AE78BAEE5CD6}" srcOrd="0" destOrd="0" presId="urn:microsoft.com/office/officeart/2005/8/layout/bProcess4"/>
    <dgm:cxn modelId="{6E21ED7E-4F9C-49CE-8926-616F324336AD}" type="presOf" srcId="{1836C8DC-360D-47E7-924E-233C0BB96AFF}" destId="{A678CAB5-6B6A-4A16-9316-94B9F8481BF4}" srcOrd="0" destOrd="0" presId="urn:microsoft.com/office/officeart/2005/8/layout/bProcess4"/>
    <dgm:cxn modelId="{C82B46C9-B550-4FDE-9C71-7C24D82854C9}" srcId="{859918EA-7AD5-4E68-B75D-DF7A95EBACCB}" destId="{C2FF3F5A-C683-460D-A410-E4E558BA0590}" srcOrd="7" destOrd="0" parTransId="{67BA19A5-01DA-413B-A18F-75761DBBCBBF}" sibTransId="{86D6521C-8D34-4B1B-BBCD-F83D64730AB3}"/>
    <dgm:cxn modelId="{BD57481E-66EE-4F09-AB22-01739C6FBD03}" type="presOf" srcId="{A72B64AE-63C1-46D3-9767-F04D28894A55}" destId="{0DC4E3F6-57A3-4CEE-A2DE-3BC03D5D2526}" srcOrd="0" destOrd="0" presId="urn:microsoft.com/office/officeart/2005/8/layout/bProcess4"/>
    <dgm:cxn modelId="{6897A331-2C7F-40FD-BFDA-48E853201463}" type="presOf" srcId="{6EBA2334-21F9-4042-8684-7E6A4292FE93}" destId="{23493786-5069-4976-8C71-2F15FCCB9164}" srcOrd="0" destOrd="0" presId="urn:microsoft.com/office/officeart/2005/8/layout/bProcess4"/>
    <dgm:cxn modelId="{FDD573CC-C2BD-406D-80D5-B7B98C9A5162}" srcId="{859918EA-7AD5-4E68-B75D-DF7A95EBACCB}" destId="{F8FE742B-305F-4469-B5EA-20F0A8BC9C48}" srcOrd="4" destOrd="0" parTransId="{97FAE994-3519-4178-9648-983869B4B510}" sibTransId="{421668CA-8615-4D3A-9D90-6CDB24F3F528}"/>
    <dgm:cxn modelId="{83465091-0FF3-440C-AE8D-7EF85EB8BA73}" srcId="{859918EA-7AD5-4E68-B75D-DF7A95EBACCB}" destId="{A72B64AE-63C1-46D3-9767-F04D28894A55}" srcOrd="5" destOrd="0" parTransId="{063D28DE-0F94-43A0-A961-2D5D1426666C}" sibTransId="{D25258C5-5DC7-4702-8EF8-5696AA2B5CDE}"/>
    <dgm:cxn modelId="{773888E4-0D53-481C-80F2-6CEED61547E6}" type="presOf" srcId="{B69493BF-456F-44A0-B9EF-493D5CAD1E3D}" destId="{4F5856FC-6F46-4E4C-A552-960DC48AD07E}" srcOrd="0" destOrd="0" presId="urn:microsoft.com/office/officeart/2005/8/layout/bProcess4"/>
    <dgm:cxn modelId="{821E56C9-D043-49EB-8A64-6B6F20D8B14D}" type="presOf" srcId="{0F1DF293-3D49-4782-ADB8-5260C240CEFC}" destId="{D2CE3F7C-1566-4574-86AD-730E4D5CC470}" srcOrd="0" destOrd="0" presId="urn:microsoft.com/office/officeart/2005/8/layout/bProcess4"/>
    <dgm:cxn modelId="{F0766F0A-D7DB-4C9D-8145-E37C632C0707}" type="presOf" srcId="{859918EA-7AD5-4E68-B75D-DF7A95EBACCB}" destId="{A9B07714-A755-4ABF-B45D-18EBC2EF850C}" srcOrd="0" destOrd="0" presId="urn:microsoft.com/office/officeart/2005/8/layout/bProcess4"/>
    <dgm:cxn modelId="{A4F313BE-8CFD-4030-A3BC-ADDE29D11A17}" type="presOf" srcId="{D25258C5-5DC7-4702-8EF8-5696AA2B5CDE}" destId="{1FD1250F-208A-4570-8A80-C29E622F4A63}" srcOrd="0" destOrd="0" presId="urn:microsoft.com/office/officeart/2005/8/layout/bProcess4"/>
    <dgm:cxn modelId="{E5976AB1-CB19-48E1-A825-88588FE0C916}" srcId="{859918EA-7AD5-4E68-B75D-DF7A95EBACCB}" destId="{FD4C5AD4-263C-4F70-A40A-EBD0173A6620}" srcOrd="6" destOrd="0" parTransId="{3D3C7311-A6FB-4232-8C44-FC64F49A3E01}" sibTransId="{B4A3778F-275A-4E19-AC13-9D17AF271C6E}"/>
    <dgm:cxn modelId="{28A8DDD3-3706-4093-A106-F2FC93523193}" srcId="{859918EA-7AD5-4E68-B75D-DF7A95EBACCB}" destId="{B4BD6645-A7A9-4B4D-BB27-2EBCFBDABCAA}" srcOrd="1" destOrd="0" parTransId="{9B9BF441-4E1B-4A0A-B1D7-AD1EA7931310}" sibTransId="{0F1DF293-3D49-4782-ADB8-5260C240CEFC}"/>
    <dgm:cxn modelId="{7C02E06E-D61C-475D-AF20-D2177BD8799D}" srcId="{859918EA-7AD5-4E68-B75D-DF7A95EBACCB}" destId="{6EBA2334-21F9-4042-8684-7E6A4292FE93}" srcOrd="3" destOrd="0" parTransId="{22E33E4A-CEF5-4AC0-8782-7DA62AE8A802}" sibTransId="{20FE5F95-B241-4DEF-BA26-4615E5DEFDB0}"/>
    <dgm:cxn modelId="{83284ED8-BDBD-4897-8237-FD40781088A5}" type="presOf" srcId="{F8FE742B-305F-4469-B5EA-20F0A8BC9C48}" destId="{DAB68572-D7B6-49A8-BFAA-6E6B35C1AF49}" srcOrd="0" destOrd="0" presId="urn:microsoft.com/office/officeart/2005/8/layout/bProcess4"/>
    <dgm:cxn modelId="{26DB7AE0-AA90-45D0-A881-B0FEB4918D6F}" type="presParOf" srcId="{A9B07714-A755-4ABF-B45D-18EBC2EF850C}" destId="{EB504805-AB67-428C-A428-57FCDE8F0C9B}" srcOrd="0" destOrd="0" presId="urn:microsoft.com/office/officeart/2005/8/layout/bProcess4"/>
    <dgm:cxn modelId="{6AD95C34-9AA5-4810-8A6B-571E665B4038}" type="presParOf" srcId="{EB504805-AB67-428C-A428-57FCDE8F0C9B}" destId="{48A9AA16-798C-4B3C-8A4C-FB21A92A1113}" srcOrd="0" destOrd="0" presId="urn:microsoft.com/office/officeart/2005/8/layout/bProcess4"/>
    <dgm:cxn modelId="{935EFA2F-CBFF-49E1-A3E8-5F7662644F61}" type="presParOf" srcId="{EB504805-AB67-428C-A428-57FCDE8F0C9B}" destId="{3848EE0E-8AFD-4890-9425-F93046074071}" srcOrd="1" destOrd="0" presId="urn:microsoft.com/office/officeart/2005/8/layout/bProcess4"/>
    <dgm:cxn modelId="{15EB34F6-A2F8-47AA-8F06-FCA6883D06C8}" type="presParOf" srcId="{A9B07714-A755-4ABF-B45D-18EBC2EF850C}" destId="{1DB92003-E260-4BAB-91F8-33C74A36CF55}" srcOrd="1" destOrd="0" presId="urn:microsoft.com/office/officeart/2005/8/layout/bProcess4"/>
    <dgm:cxn modelId="{9FAFE0E3-D37D-4FCA-8872-CBA06E716A5F}" type="presParOf" srcId="{A9B07714-A755-4ABF-B45D-18EBC2EF850C}" destId="{FA32D296-41EC-4888-B9D7-7C3FADFFCE10}" srcOrd="2" destOrd="0" presId="urn:microsoft.com/office/officeart/2005/8/layout/bProcess4"/>
    <dgm:cxn modelId="{8BCC871D-5412-43D3-BEFA-83803E903AF5}" type="presParOf" srcId="{FA32D296-41EC-4888-B9D7-7C3FADFFCE10}" destId="{1BA77192-5D08-4F31-9E1C-5E893E376E55}" srcOrd="0" destOrd="0" presId="urn:microsoft.com/office/officeart/2005/8/layout/bProcess4"/>
    <dgm:cxn modelId="{BE3DA77E-35DE-4DB6-87FA-839290F29F86}" type="presParOf" srcId="{FA32D296-41EC-4888-B9D7-7C3FADFFCE10}" destId="{75EB2DE0-C6E5-48B3-AF2F-6EA6B242B3EF}" srcOrd="1" destOrd="0" presId="urn:microsoft.com/office/officeart/2005/8/layout/bProcess4"/>
    <dgm:cxn modelId="{6998D949-024E-43BB-90DB-AE71E0704B2D}" type="presParOf" srcId="{A9B07714-A755-4ABF-B45D-18EBC2EF850C}" destId="{D2CE3F7C-1566-4574-86AD-730E4D5CC470}" srcOrd="3" destOrd="0" presId="urn:microsoft.com/office/officeart/2005/8/layout/bProcess4"/>
    <dgm:cxn modelId="{0A2F4CAD-F1DF-44F6-8E25-B396438AC31B}" type="presParOf" srcId="{A9B07714-A755-4ABF-B45D-18EBC2EF850C}" destId="{9DEF978C-C914-4E2D-809A-E87200A80B34}" srcOrd="4" destOrd="0" presId="urn:microsoft.com/office/officeart/2005/8/layout/bProcess4"/>
    <dgm:cxn modelId="{DE177BDF-6F79-44A6-BB5B-D5C3EAEBEEE0}" type="presParOf" srcId="{9DEF978C-C914-4E2D-809A-E87200A80B34}" destId="{696D08BA-32F7-4B72-B3D5-B3C83C3CE729}" srcOrd="0" destOrd="0" presId="urn:microsoft.com/office/officeart/2005/8/layout/bProcess4"/>
    <dgm:cxn modelId="{7B2D2368-123E-4B82-812F-C5D30051293F}" type="presParOf" srcId="{9DEF978C-C914-4E2D-809A-E87200A80B34}" destId="{A678CAB5-6B6A-4A16-9316-94B9F8481BF4}" srcOrd="1" destOrd="0" presId="urn:microsoft.com/office/officeart/2005/8/layout/bProcess4"/>
    <dgm:cxn modelId="{F4999BB2-A457-4ABA-B67F-B984C47912E1}" type="presParOf" srcId="{A9B07714-A755-4ABF-B45D-18EBC2EF850C}" destId="{E7068086-9358-4075-9D2C-AE78BAEE5CD6}" srcOrd="5" destOrd="0" presId="urn:microsoft.com/office/officeart/2005/8/layout/bProcess4"/>
    <dgm:cxn modelId="{684360AD-93DD-4EA9-9E17-A97883273C8A}" type="presParOf" srcId="{A9B07714-A755-4ABF-B45D-18EBC2EF850C}" destId="{26B27C60-4808-4963-970D-98DC5B5D533F}" srcOrd="6" destOrd="0" presId="urn:microsoft.com/office/officeart/2005/8/layout/bProcess4"/>
    <dgm:cxn modelId="{10B6B202-3B4F-468B-89F9-0A836FBA9D07}" type="presParOf" srcId="{26B27C60-4808-4963-970D-98DC5B5D533F}" destId="{61635FF4-AF9C-48A8-8BF4-CE3F02191984}" srcOrd="0" destOrd="0" presId="urn:microsoft.com/office/officeart/2005/8/layout/bProcess4"/>
    <dgm:cxn modelId="{756B23BF-2F6F-4228-AEB2-85E7055C07A9}" type="presParOf" srcId="{26B27C60-4808-4963-970D-98DC5B5D533F}" destId="{23493786-5069-4976-8C71-2F15FCCB9164}" srcOrd="1" destOrd="0" presId="urn:microsoft.com/office/officeart/2005/8/layout/bProcess4"/>
    <dgm:cxn modelId="{2FAB6269-868D-427B-97E5-D4A7360B5FE9}" type="presParOf" srcId="{A9B07714-A755-4ABF-B45D-18EBC2EF850C}" destId="{6F389540-5B2C-43EB-BE20-1F7BECD62878}" srcOrd="7" destOrd="0" presId="urn:microsoft.com/office/officeart/2005/8/layout/bProcess4"/>
    <dgm:cxn modelId="{D0C331CA-49F7-4C7A-AC25-D06741E3950B}" type="presParOf" srcId="{A9B07714-A755-4ABF-B45D-18EBC2EF850C}" destId="{72110201-0B47-466B-88C7-B7619FD84772}" srcOrd="8" destOrd="0" presId="urn:microsoft.com/office/officeart/2005/8/layout/bProcess4"/>
    <dgm:cxn modelId="{689EDF1C-B0BB-4696-BEC1-6646E528D84D}" type="presParOf" srcId="{72110201-0B47-466B-88C7-B7619FD84772}" destId="{D1F8E1A8-5F58-4BAC-91EC-F2CEAE5AAABA}" srcOrd="0" destOrd="0" presId="urn:microsoft.com/office/officeart/2005/8/layout/bProcess4"/>
    <dgm:cxn modelId="{98F2BDF8-2D2D-497F-BDE9-483C27AE5842}" type="presParOf" srcId="{72110201-0B47-466B-88C7-B7619FD84772}" destId="{DAB68572-D7B6-49A8-BFAA-6E6B35C1AF49}" srcOrd="1" destOrd="0" presId="urn:microsoft.com/office/officeart/2005/8/layout/bProcess4"/>
    <dgm:cxn modelId="{F21D4E03-93E3-4F10-BFA5-2F2A5D1E92CD}" type="presParOf" srcId="{A9B07714-A755-4ABF-B45D-18EBC2EF850C}" destId="{E7DC84BD-D207-4B6E-883D-9316F132CFB6}" srcOrd="9" destOrd="0" presId="urn:microsoft.com/office/officeart/2005/8/layout/bProcess4"/>
    <dgm:cxn modelId="{6A2DE9CE-9757-4F80-8FA4-52F7CD4FB737}" type="presParOf" srcId="{A9B07714-A755-4ABF-B45D-18EBC2EF850C}" destId="{B71A2107-5A39-4345-80DF-5B93DEF3B339}" srcOrd="10" destOrd="0" presId="urn:microsoft.com/office/officeart/2005/8/layout/bProcess4"/>
    <dgm:cxn modelId="{858209D7-001C-4FBA-BFFF-7B8767540635}" type="presParOf" srcId="{B71A2107-5A39-4345-80DF-5B93DEF3B339}" destId="{55E462F4-1729-4C27-B17D-3789DEDCFEDF}" srcOrd="0" destOrd="0" presId="urn:microsoft.com/office/officeart/2005/8/layout/bProcess4"/>
    <dgm:cxn modelId="{6A31F79A-7F24-4831-A249-71B29852C4BB}" type="presParOf" srcId="{B71A2107-5A39-4345-80DF-5B93DEF3B339}" destId="{0DC4E3F6-57A3-4CEE-A2DE-3BC03D5D2526}" srcOrd="1" destOrd="0" presId="urn:microsoft.com/office/officeart/2005/8/layout/bProcess4"/>
    <dgm:cxn modelId="{D1071860-CC5C-4F00-83A2-812674879843}" type="presParOf" srcId="{A9B07714-A755-4ABF-B45D-18EBC2EF850C}" destId="{1FD1250F-208A-4570-8A80-C29E622F4A63}" srcOrd="11" destOrd="0" presId="urn:microsoft.com/office/officeart/2005/8/layout/bProcess4"/>
    <dgm:cxn modelId="{317D80B0-F163-40DB-90D9-43ADB5F10C4E}" type="presParOf" srcId="{A9B07714-A755-4ABF-B45D-18EBC2EF850C}" destId="{2088B804-58B6-4ED2-93B7-23E36F4B012B}" srcOrd="12" destOrd="0" presId="urn:microsoft.com/office/officeart/2005/8/layout/bProcess4"/>
    <dgm:cxn modelId="{8377EF31-A235-4971-95E7-D7050745ACBE}" type="presParOf" srcId="{2088B804-58B6-4ED2-93B7-23E36F4B012B}" destId="{71C4CFAE-C467-4474-B212-92A634EFB15A}" srcOrd="0" destOrd="0" presId="urn:microsoft.com/office/officeart/2005/8/layout/bProcess4"/>
    <dgm:cxn modelId="{02B189BA-468E-4940-8EF9-BBB020E74469}" type="presParOf" srcId="{2088B804-58B6-4ED2-93B7-23E36F4B012B}" destId="{84ED4FD6-8E97-4872-826E-E4125F394A99}" srcOrd="1" destOrd="0" presId="urn:microsoft.com/office/officeart/2005/8/layout/bProcess4"/>
    <dgm:cxn modelId="{CEB1434A-FB10-47F8-A88B-D6D85D4A760A}" type="presParOf" srcId="{A9B07714-A755-4ABF-B45D-18EBC2EF850C}" destId="{D7BA02AA-3C35-4F29-991E-1E13A42E3DEB}" srcOrd="13" destOrd="0" presId="urn:microsoft.com/office/officeart/2005/8/layout/bProcess4"/>
    <dgm:cxn modelId="{4ED1A477-9747-4FA7-B88C-E3D96BEBE067}" type="presParOf" srcId="{A9B07714-A755-4ABF-B45D-18EBC2EF850C}" destId="{D2469CCC-12AF-45AC-9BEA-570A173E3DF1}" srcOrd="14" destOrd="0" presId="urn:microsoft.com/office/officeart/2005/8/layout/bProcess4"/>
    <dgm:cxn modelId="{8A274B16-1185-4F1D-B5BB-CF1A59827899}" type="presParOf" srcId="{D2469CCC-12AF-45AC-9BEA-570A173E3DF1}" destId="{44E40783-883F-4DA0-9A12-55B90744DB96}" srcOrd="0" destOrd="0" presId="urn:microsoft.com/office/officeart/2005/8/layout/bProcess4"/>
    <dgm:cxn modelId="{DA20ADC3-E3B2-47F2-A2BC-CA08A0D85872}" type="presParOf" srcId="{D2469CCC-12AF-45AC-9BEA-570A173E3DF1}" destId="{2D8286B9-D861-4759-B018-86AE92058A55}" srcOrd="1" destOrd="0" presId="urn:microsoft.com/office/officeart/2005/8/layout/bProcess4"/>
    <dgm:cxn modelId="{F07D41C4-82AD-4239-94C2-3DE035DAE461}" type="presParOf" srcId="{A9B07714-A755-4ABF-B45D-18EBC2EF850C}" destId="{C56C576C-DE97-4F24-A3EE-22852D1CEE83}" srcOrd="15" destOrd="0" presId="urn:microsoft.com/office/officeart/2005/8/layout/bProcess4"/>
    <dgm:cxn modelId="{D10F52FF-BD09-491D-954C-F004CDB1209F}" type="presParOf" srcId="{A9B07714-A755-4ABF-B45D-18EBC2EF850C}" destId="{01B5707F-4530-4FB5-B20A-686228C72F52}" srcOrd="16" destOrd="0" presId="urn:microsoft.com/office/officeart/2005/8/layout/bProcess4"/>
    <dgm:cxn modelId="{B9E6EE2E-5921-49AD-A1D8-C9FFD3290E1F}" type="presParOf" srcId="{01B5707F-4530-4FB5-B20A-686228C72F52}" destId="{25C01E0F-FDA8-40C1-A307-FCA880E056D7}" srcOrd="0" destOrd="0" presId="urn:microsoft.com/office/officeart/2005/8/layout/bProcess4"/>
    <dgm:cxn modelId="{DF42A2F0-F646-44E5-A501-A880E6BCE455}" type="presParOf" srcId="{01B5707F-4530-4FB5-B20A-686228C72F52}" destId="{4F5856FC-6F46-4E4C-A552-960DC48AD07E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C80852-3A06-409B-A09E-16A20AEDE116}" type="doc">
      <dgm:prSet loTypeId="urn:microsoft.com/office/officeart/2008/layout/HorizontalMultiLevelHierarchy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EFF6D90-44EB-473E-8572-3A26378A4C9C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5CF4FDE9-0F7D-474D-A0DC-D685035F5A03}" type="parTrans" cxnId="{68AB0E0C-905A-4B46-9435-3F3885868814}">
      <dgm:prSet/>
      <dgm:spPr/>
      <dgm:t>
        <a:bodyPr/>
        <a:lstStyle/>
        <a:p>
          <a:endParaRPr lang="en-US"/>
        </a:p>
      </dgm:t>
    </dgm:pt>
    <dgm:pt modelId="{26CBDBC1-B65C-4BB9-A2CA-909260D006C1}" type="sibTrans" cxnId="{68AB0E0C-905A-4B46-9435-3F3885868814}">
      <dgm:prSet/>
      <dgm:spPr/>
      <dgm:t>
        <a:bodyPr/>
        <a:lstStyle/>
        <a:p>
          <a:endParaRPr lang="en-US"/>
        </a:p>
      </dgm:t>
    </dgm:pt>
    <dgm:pt modelId="{C7EEAE17-81DB-4A9D-A6B1-805628E48905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2800" b="0" i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Điều</a:t>
          </a:r>
          <a:r>
            <a:rPr lang="en-US" sz="2800" b="0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vi-VN" sz="2800" b="0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Mọi người sinh ra đều có quyền sống tự do và bình đẳng.</a:t>
          </a:r>
          <a:r>
            <a:rPr lang="vi-VN" sz="2800" b="0" i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 </a:t>
          </a:r>
          <a:endParaRPr lang="en-US" sz="28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04C7D1-F154-4509-92FA-58FE3EF64DD8}" type="parTrans" cxnId="{AC486FDD-777E-404A-8EA9-74CA5B545E79}">
      <dgm:prSet/>
      <dgm:spPr/>
      <dgm:t>
        <a:bodyPr/>
        <a:lstStyle/>
        <a:p>
          <a:endParaRPr lang="en-US"/>
        </a:p>
      </dgm:t>
    </dgm:pt>
    <dgm:pt modelId="{7D709EC9-9E9D-4A20-97B8-5C74850E7836}" type="sibTrans" cxnId="{AC486FDD-777E-404A-8EA9-74CA5B545E79}">
      <dgm:prSet/>
      <dgm:spPr/>
      <dgm:t>
        <a:bodyPr/>
        <a:lstStyle/>
        <a:p>
          <a:endParaRPr lang="en-US"/>
        </a:p>
      </dgm:t>
    </dgm:pt>
    <dgm:pt modelId="{89A4C226-EF13-45CD-B44F-8E062B1A5510}">
      <dgm:prSet phldrT="[Text]" custT="1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>
        <a:solidFill>
          <a:schemeClr val="bg1"/>
        </a:solidFill>
      </dgm:spPr>
      <dgm:t>
        <a:bodyPr/>
        <a:lstStyle/>
        <a:p>
          <a:r>
            <a:rPr lang="en-US" sz="2800" b="0" i="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Điều</a:t>
          </a:r>
          <a:r>
            <a:rPr lang="en-US" sz="2800" b="0" i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vi-VN" sz="2800" b="0" i="0" dirty="0" smtClean="0">
              <a:solidFill>
                <a:srgbClr val="002060"/>
              </a:solidFill>
              <a:latin typeface="+mj-lt"/>
            </a:rPr>
            <a:t>Đều có những quyền được hưởng: quyền tự do, quyền sở hữu, quyền được an toàn và quyền chống áp bức.</a:t>
          </a:r>
          <a:endParaRPr lang="en-US" sz="2800" dirty="0">
            <a:solidFill>
              <a:srgbClr val="002060"/>
            </a:solidFill>
            <a:latin typeface="+mj-lt"/>
          </a:endParaRPr>
        </a:p>
      </dgm:t>
    </dgm:pt>
    <dgm:pt modelId="{BB63F132-3EF1-4C3B-BE96-DCEC602730C5}" type="parTrans" cxnId="{52069113-A9CE-4A9E-BF67-CD919C58F636}">
      <dgm:prSet/>
      <dgm:spPr/>
      <dgm:t>
        <a:bodyPr/>
        <a:lstStyle/>
        <a:p>
          <a:endParaRPr lang="en-US"/>
        </a:p>
      </dgm:t>
    </dgm:pt>
    <dgm:pt modelId="{B2367DF0-EF87-4E85-A5B1-B2018D68C30A}" type="sibTrans" cxnId="{52069113-A9CE-4A9E-BF67-CD919C58F636}">
      <dgm:prSet/>
      <dgm:spPr/>
      <dgm:t>
        <a:bodyPr/>
        <a:lstStyle/>
        <a:p>
          <a:endParaRPr lang="en-US"/>
        </a:p>
      </dgm:t>
    </dgm:pt>
    <dgm:pt modelId="{50FB9553-DC50-4BAE-9F1D-CE5BFB1DC502}">
      <dgm:prSet phldrT="[Text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>
        <a:solidFill>
          <a:srgbClr val="002060"/>
        </a:solidFill>
      </dgm:spPr>
      <dgm:t>
        <a:bodyPr/>
        <a:lstStyle/>
        <a:p>
          <a:pPr algn="just"/>
          <a:r>
            <a:rPr lang="en-US" sz="2800" b="0" i="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Điều</a:t>
          </a:r>
          <a:r>
            <a:rPr lang="en-US" sz="2800" b="0" i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17: </a:t>
          </a:r>
          <a:r>
            <a:rPr lang="vi-VN" sz="2800" b="0" i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Quyền sở hữu là quyền bất khả xâm phạm và thiêng liêng, không ai có thể tước bỏ.</a:t>
          </a:r>
          <a:endParaRPr lang="en-US" sz="28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46EC0E-FB0F-46F4-A3E0-ADD5D107238A}" type="parTrans" cxnId="{80D3832C-B748-43AB-BCCE-21A42D11F343}">
      <dgm:prSet/>
      <dgm:spPr/>
      <dgm:t>
        <a:bodyPr/>
        <a:lstStyle/>
        <a:p>
          <a:endParaRPr lang="en-US"/>
        </a:p>
      </dgm:t>
    </dgm:pt>
    <dgm:pt modelId="{60C91BD9-5563-4F23-9C77-4BE762953EF0}" type="sibTrans" cxnId="{80D3832C-B748-43AB-BCCE-21A42D11F343}">
      <dgm:prSet/>
      <dgm:spPr/>
      <dgm:t>
        <a:bodyPr/>
        <a:lstStyle/>
        <a:p>
          <a:endParaRPr lang="en-US"/>
        </a:p>
      </dgm:t>
    </dgm:pt>
    <dgm:pt modelId="{3B8CCEBE-70B4-4B5C-887D-3FAF12A53695}" type="pres">
      <dgm:prSet presAssocID="{E8C80852-3A06-409B-A09E-16A20AEDE11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4E12460-621B-43B7-9217-673B4A28F6C4}" type="pres">
      <dgm:prSet presAssocID="{CEFF6D90-44EB-473E-8572-3A26378A4C9C}" presName="root1" presStyleCnt="0"/>
      <dgm:spPr/>
    </dgm:pt>
    <dgm:pt modelId="{C2FFD53F-EDE1-4F15-8050-1F7A6D023CDA}" type="pres">
      <dgm:prSet presAssocID="{CEFF6D90-44EB-473E-8572-3A26378A4C9C}" presName="LevelOneTextNode" presStyleLbl="node0" presStyleIdx="0" presStyleCnt="1" custScaleX="292076" custScaleY="61782" custLinFactNeighborX="-8806" custLinFactNeighborY="259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1724CF6-C339-4F81-8220-1AA8E0B9C98A}" type="pres">
      <dgm:prSet presAssocID="{CEFF6D90-44EB-473E-8572-3A26378A4C9C}" presName="level2hierChild" presStyleCnt="0"/>
      <dgm:spPr/>
    </dgm:pt>
    <dgm:pt modelId="{C57F8FE8-6D38-4C89-8BFA-FDC73521383C}" type="pres">
      <dgm:prSet presAssocID="{FC04C7D1-F154-4509-92FA-58FE3EF64DD8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1B57F290-CCEA-4A80-A852-3DACBD681904}" type="pres">
      <dgm:prSet presAssocID="{FC04C7D1-F154-4509-92FA-58FE3EF64DD8}" presName="connTx" presStyleLbl="parChTrans1D2" presStyleIdx="0" presStyleCnt="3"/>
      <dgm:spPr/>
      <dgm:t>
        <a:bodyPr/>
        <a:lstStyle/>
        <a:p>
          <a:endParaRPr lang="en-US"/>
        </a:p>
      </dgm:t>
    </dgm:pt>
    <dgm:pt modelId="{74A65A0E-7147-4CA1-BCDA-19B880A8F6B3}" type="pres">
      <dgm:prSet presAssocID="{C7EEAE17-81DB-4A9D-A6B1-805628E48905}" presName="root2" presStyleCnt="0"/>
      <dgm:spPr/>
    </dgm:pt>
    <dgm:pt modelId="{1E0E38AE-803F-4EF6-A06B-4508F287818A}" type="pres">
      <dgm:prSet presAssocID="{C7EEAE17-81DB-4A9D-A6B1-805628E48905}" presName="LevelTwoTextNode" presStyleLbl="node2" presStyleIdx="0" presStyleCnt="3" custScaleX="174897" custScaleY="113657" custLinFactNeighborX="6566" custLinFactNeighborY="9067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FDCBB4D-DAF9-490A-99DB-4851F0388324}" type="pres">
      <dgm:prSet presAssocID="{C7EEAE17-81DB-4A9D-A6B1-805628E48905}" presName="level3hierChild" presStyleCnt="0"/>
      <dgm:spPr/>
    </dgm:pt>
    <dgm:pt modelId="{F6941D2A-05C9-4466-B772-FBC546020F45}" type="pres">
      <dgm:prSet presAssocID="{BB63F132-3EF1-4C3B-BE96-DCEC602730C5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5271B7A9-F01C-470A-BA05-5E9BB9F3E11C}" type="pres">
      <dgm:prSet presAssocID="{BB63F132-3EF1-4C3B-BE96-DCEC602730C5}" presName="connTx" presStyleLbl="parChTrans1D2" presStyleIdx="1" presStyleCnt="3"/>
      <dgm:spPr/>
      <dgm:t>
        <a:bodyPr/>
        <a:lstStyle/>
        <a:p>
          <a:endParaRPr lang="en-US"/>
        </a:p>
      </dgm:t>
    </dgm:pt>
    <dgm:pt modelId="{1B658904-CADC-4F90-9781-5518DBEF363C}" type="pres">
      <dgm:prSet presAssocID="{89A4C226-EF13-45CD-B44F-8E062B1A5510}" presName="root2" presStyleCnt="0"/>
      <dgm:spPr/>
    </dgm:pt>
    <dgm:pt modelId="{A3289FF8-1EB4-470C-A03E-95E0F26B085C}" type="pres">
      <dgm:prSet presAssocID="{89A4C226-EF13-45CD-B44F-8E062B1A5510}" presName="LevelTwoTextNode" presStyleLbl="node2" presStyleIdx="1" presStyleCnt="3" custScaleX="173559" custScaleY="122133" custLinFactNeighborX="8978" custLinFactNeighborY="7397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A4BD6FF-9C9A-43E9-BCB9-D2616447D105}" type="pres">
      <dgm:prSet presAssocID="{89A4C226-EF13-45CD-B44F-8E062B1A5510}" presName="level3hierChild" presStyleCnt="0"/>
      <dgm:spPr/>
    </dgm:pt>
    <dgm:pt modelId="{BFC4ACF5-A8BD-453F-ABDF-8AD48BAF82C8}" type="pres">
      <dgm:prSet presAssocID="{D446EC0E-FB0F-46F4-A3E0-ADD5D107238A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831118B6-44EA-4A03-946D-AA203B7C7375}" type="pres">
      <dgm:prSet presAssocID="{D446EC0E-FB0F-46F4-A3E0-ADD5D107238A}" presName="connTx" presStyleLbl="parChTrans1D2" presStyleIdx="2" presStyleCnt="3"/>
      <dgm:spPr/>
      <dgm:t>
        <a:bodyPr/>
        <a:lstStyle/>
        <a:p>
          <a:endParaRPr lang="en-US"/>
        </a:p>
      </dgm:t>
    </dgm:pt>
    <dgm:pt modelId="{187C7FF7-0E90-40AA-9806-AFD5D7BF915A}" type="pres">
      <dgm:prSet presAssocID="{50FB9553-DC50-4BAE-9F1D-CE5BFB1DC502}" presName="root2" presStyleCnt="0"/>
      <dgm:spPr/>
    </dgm:pt>
    <dgm:pt modelId="{B68BEF30-D930-4318-A644-891787FCCEC4}" type="pres">
      <dgm:prSet presAssocID="{50FB9553-DC50-4BAE-9F1D-CE5BFB1DC502}" presName="LevelTwoTextNode" presStyleLbl="node2" presStyleIdx="2" presStyleCnt="3" custScaleX="175544" custScaleY="134304" custLinFactNeighborX="8368" custLinFactNeighborY="5696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5167791-8B80-4F9E-8EEB-A332D98B6296}" type="pres">
      <dgm:prSet presAssocID="{50FB9553-DC50-4BAE-9F1D-CE5BFB1DC502}" presName="level3hierChild" presStyleCnt="0"/>
      <dgm:spPr/>
    </dgm:pt>
  </dgm:ptLst>
  <dgm:cxnLst>
    <dgm:cxn modelId="{52069113-A9CE-4A9E-BF67-CD919C58F636}" srcId="{CEFF6D90-44EB-473E-8572-3A26378A4C9C}" destId="{89A4C226-EF13-45CD-B44F-8E062B1A5510}" srcOrd="1" destOrd="0" parTransId="{BB63F132-3EF1-4C3B-BE96-DCEC602730C5}" sibTransId="{B2367DF0-EF87-4E85-A5B1-B2018D68C30A}"/>
    <dgm:cxn modelId="{6A459BA0-52A4-40D5-A6A8-5EFD1E5C4924}" type="presOf" srcId="{50FB9553-DC50-4BAE-9F1D-CE5BFB1DC502}" destId="{B68BEF30-D930-4318-A644-891787FCCEC4}" srcOrd="0" destOrd="0" presId="urn:microsoft.com/office/officeart/2008/layout/HorizontalMultiLevelHierarchy"/>
    <dgm:cxn modelId="{EB3E3848-41B1-4880-B8A1-FA7C17535A86}" type="presOf" srcId="{BB63F132-3EF1-4C3B-BE96-DCEC602730C5}" destId="{F6941D2A-05C9-4466-B772-FBC546020F45}" srcOrd="0" destOrd="0" presId="urn:microsoft.com/office/officeart/2008/layout/HorizontalMultiLevelHierarchy"/>
    <dgm:cxn modelId="{7957AA84-86FA-4858-8D12-A6301254442D}" type="presOf" srcId="{D446EC0E-FB0F-46F4-A3E0-ADD5D107238A}" destId="{BFC4ACF5-A8BD-453F-ABDF-8AD48BAF82C8}" srcOrd="0" destOrd="0" presId="urn:microsoft.com/office/officeart/2008/layout/HorizontalMultiLevelHierarchy"/>
    <dgm:cxn modelId="{F96B63EE-DFA5-4A93-B3B1-7122CA337B07}" type="presOf" srcId="{D446EC0E-FB0F-46F4-A3E0-ADD5D107238A}" destId="{831118B6-44EA-4A03-946D-AA203B7C7375}" srcOrd="1" destOrd="0" presId="urn:microsoft.com/office/officeart/2008/layout/HorizontalMultiLevelHierarchy"/>
    <dgm:cxn modelId="{E620D8C8-BDD3-4461-A9F2-F9DC29BCAF71}" type="presOf" srcId="{89A4C226-EF13-45CD-B44F-8E062B1A5510}" destId="{A3289FF8-1EB4-470C-A03E-95E0F26B085C}" srcOrd="0" destOrd="0" presId="urn:microsoft.com/office/officeart/2008/layout/HorizontalMultiLevelHierarchy"/>
    <dgm:cxn modelId="{80D3832C-B748-43AB-BCCE-21A42D11F343}" srcId="{CEFF6D90-44EB-473E-8572-3A26378A4C9C}" destId="{50FB9553-DC50-4BAE-9F1D-CE5BFB1DC502}" srcOrd="2" destOrd="0" parTransId="{D446EC0E-FB0F-46F4-A3E0-ADD5D107238A}" sibTransId="{60C91BD9-5563-4F23-9C77-4BE762953EF0}"/>
    <dgm:cxn modelId="{AC486FDD-777E-404A-8EA9-74CA5B545E79}" srcId="{CEFF6D90-44EB-473E-8572-3A26378A4C9C}" destId="{C7EEAE17-81DB-4A9D-A6B1-805628E48905}" srcOrd="0" destOrd="0" parTransId="{FC04C7D1-F154-4509-92FA-58FE3EF64DD8}" sibTransId="{7D709EC9-9E9D-4A20-97B8-5C74850E7836}"/>
    <dgm:cxn modelId="{3E74162D-DC3E-4E4B-B533-AE02E5789590}" type="presOf" srcId="{BB63F132-3EF1-4C3B-BE96-DCEC602730C5}" destId="{5271B7A9-F01C-470A-BA05-5E9BB9F3E11C}" srcOrd="1" destOrd="0" presId="urn:microsoft.com/office/officeart/2008/layout/HorizontalMultiLevelHierarchy"/>
    <dgm:cxn modelId="{D61B7E0E-14A5-4784-9099-17DD05639EC0}" type="presOf" srcId="{E8C80852-3A06-409B-A09E-16A20AEDE116}" destId="{3B8CCEBE-70B4-4B5C-887D-3FAF12A53695}" srcOrd="0" destOrd="0" presId="urn:microsoft.com/office/officeart/2008/layout/HorizontalMultiLevelHierarchy"/>
    <dgm:cxn modelId="{C523334F-6DAB-4165-918B-7AB3BBBB5CD1}" type="presOf" srcId="{FC04C7D1-F154-4509-92FA-58FE3EF64DD8}" destId="{1B57F290-CCEA-4A80-A852-3DACBD681904}" srcOrd="1" destOrd="0" presId="urn:microsoft.com/office/officeart/2008/layout/HorizontalMultiLevelHierarchy"/>
    <dgm:cxn modelId="{888852B5-EA14-47C3-ACC8-F93DF916DC8E}" type="presOf" srcId="{FC04C7D1-F154-4509-92FA-58FE3EF64DD8}" destId="{C57F8FE8-6D38-4C89-8BFA-FDC73521383C}" srcOrd="0" destOrd="0" presId="urn:microsoft.com/office/officeart/2008/layout/HorizontalMultiLevelHierarchy"/>
    <dgm:cxn modelId="{68AB0E0C-905A-4B46-9435-3F3885868814}" srcId="{E8C80852-3A06-409B-A09E-16A20AEDE116}" destId="{CEFF6D90-44EB-473E-8572-3A26378A4C9C}" srcOrd="0" destOrd="0" parTransId="{5CF4FDE9-0F7D-474D-A0DC-D685035F5A03}" sibTransId="{26CBDBC1-B65C-4BB9-A2CA-909260D006C1}"/>
    <dgm:cxn modelId="{F426FF75-BE07-4502-B463-A1B33E1EE4FA}" type="presOf" srcId="{CEFF6D90-44EB-473E-8572-3A26378A4C9C}" destId="{C2FFD53F-EDE1-4F15-8050-1F7A6D023CDA}" srcOrd="0" destOrd="0" presId="urn:microsoft.com/office/officeart/2008/layout/HorizontalMultiLevelHierarchy"/>
    <dgm:cxn modelId="{74F39CBB-597B-4024-B49E-C04F0CC5C510}" type="presOf" srcId="{C7EEAE17-81DB-4A9D-A6B1-805628E48905}" destId="{1E0E38AE-803F-4EF6-A06B-4508F287818A}" srcOrd="0" destOrd="0" presId="urn:microsoft.com/office/officeart/2008/layout/HorizontalMultiLevelHierarchy"/>
    <dgm:cxn modelId="{BE13B8B6-E32C-4E0F-A4EA-37D4756C4E0A}" type="presParOf" srcId="{3B8CCEBE-70B4-4B5C-887D-3FAF12A53695}" destId="{E4E12460-621B-43B7-9217-673B4A28F6C4}" srcOrd="0" destOrd="0" presId="urn:microsoft.com/office/officeart/2008/layout/HorizontalMultiLevelHierarchy"/>
    <dgm:cxn modelId="{9A4952AE-30F7-4E8D-BA81-F8A8B5276A49}" type="presParOf" srcId="{E4E12460-621B-43B7-9217-673B4A28F6C4}" destId="{C2FFD53F-EDE1-4F15-8050-1F7A6D023CDA}" srcOrd="0" destOrd="0" presId="urn:microsoft.com/office/officeart/2008/layout/HorizontalMultiLevelHierarchy"/>
    <dgm:cxn modelId="{A7C03065-8207-4738-924A-D4C0732BD662}" type="presParOf" srcId="{E4E12460-621B-43B7-9217-673B4A28F6C4}" destId="{B1724CF6-C339-4F81-8220-1AA8E0B9C98A}" srcOrd="1" destOrd="0" presId="urn:microsoft.com/office/officeart/2008/layout/HorizontalMultiLevelHierarchy"/>
    <dgm:cxn modelId="{C06F0122-5BF2-449A-B0BB-05A96EB46189}" type="presParOf" srcId="{B1724CF6-C339-4F81-8220-1AA8E0B9C98A}" destId="{C57F8FE8-6D38-4C89-8BFA-FDC73521383C}" srcOrd="0" destOrd="0" presId="urn:microsoft.com/office/officeart/2008/layout/HorizontalMultiLevelHierarchy"/>
    <dgm:cxn modelId="{5240FD60-0A8D-4608-84AA-58EFE9A05E6E}" type="presParOf" srcId="{C57F8FE8-6D38-4C89-8BFA-FDC73521383C}" destId="{1B57F290-CCEA-4A80-A852-3DACBD681904}" srcOrd="0" destOrd="0" presId="urn:microsoft.com/office/officeart/2008/layout/HorizontalMultiLevelHierarchy"/>
    <dgm:cxn modelId="{CBCFDEE9-3F6F-4F7A-9A46-6ACA7A6DCE35}" type="presParOf" srcId="{B1724CF6-C339-4F81-8220-1AA8E0B9C98A}" destId="{74A65A0E-7147-4CA1-BCDA-19B880A8F6B3}" srcOrd="1" destOrd="0" presId="urn:microsoft.com/office/officeart/2008/layout/HorizontalMultiLevelHierarchy"/>
    <dgm:cxn modelId="{D2037AD8-BE65-4D79-99D0-D2933BC775D1}" type="presParOf" srcId="{74A65A0E-7147-4CA1-BCDA-19B880A8F6B3}" destId="{1E0E38AE-803F-4EF6-A06B-4508F287818A}" srcOrd="0" destOrd="0" presId="urn:microsoft.com/office/officeart/2008/layout/HorizontalMultiLevelHierarchy"/>
    <dgm:cxn modelId="{58B875F9-9886-4055-9FB4-F3102C8139FC}" type="presParOf" srcId="{74A65A0E-7147-4CA1-BCDA-19B880A8F6B3}" destId="{3FDCBB4D-DAF9-490A-99DB-4851F0388324}" srcOrd="1" destOrd="0" presId="urn:microsoft.com/office/officeart/2008/layout/HorizontalMultiLevelHierarchy"/>
    <dgm:cxn modelId="{856397BD-7D15-4091-B46F-A7D79A1F0BDD}" type="presParOf" srcId="{B1724CF6-C339-4F81-8220-1AA8E0B9C98A}" destId="{F6941D2A-05C9-4466-B772-FBC546020F45}" srcOrd="2" destOrd="0" presId="urn:microsoft.com/office/officeart/2008/layout/HorizontalMultiLevelHierarchy"/>
    <dgm:cxn modelId="{968496AC-123F-41CF-9B6D-8AA978B53DDF}" type="presParOf" srcId="{F6941D2A-05C9-4466-B772-FBC546020F45}" destId="{5271B7A9-F01C-470A-BA05-5E9BB9F3E11C}" srcOrd="0" destOrd="0" presId="urn:microsoft.com/office/officeart/2008/layout/HorizontalMultiLevelHierarchy"/>
    <dgm:cxn modelId="{542AD585-447E-43FB-9877-0E53E1177E2B}" type="presParOf" srcId="{B1724CF6-C339-4F81-8220-1AA8E0B9C98A}" destId="{1B658904-CADC-4F90-9781-5518DBEF363C}" srcOrd="3" destOrd="0" presId="urn:microsoft.com/office/officeart/2008/layout/HorizontalMultiLevelHierarchy"/>
    <dgm:cxn modelId="{D91DCCC2-E9A8-4580-A32B-8C0AEEA58CD5}" type="presParOf" srcId="{1B658904-CADC-4F90-9781-5518DBEF363C}" destId="{A3289FF8-1EB4-470C-A03E-95E0F26B085C}" srcOrd="0" destOrd="0" presId="urn:microsoft.com/office/officeart/2008/layout/HorizontalMultiLevelHierarchy"/>
    <dgm:cxn modelId="{9D7FD3AF-DF34-47C6-8661-05D9FD60B78D}" type="presParOf" srcId="{1B658904-CADC-4F90-9781-5518DBEF363C}" destId="{1A4BD6FF-9C9A-43E9-BCB9-D2616447D105}" srcOrd="1" destOrd="0" presId="urn:microsoft.com/office/officeart/2008/layout/HorizontalMultiLevelHierarchy"/>
    <dgm:cxn modelId="{8A89FE44-2598-4699-B402-11F371B0EB89}" type="presParOf" srcId="{B1724CF6-C339-4F81-8220-1AA8E0B9C98A}" destId="{BFC4ACF5-A8BD-453F-ABDF-8AD48BAF82C8}" srcOrd="4" destOrd="0" presId="urn:microsoft.com/office/officeart/2008/layout/HorizontalMultiLevelHierarchy"/>
    <dgm:cxn modelId="{1470258E-4213-4E4E-AF41-BF934FE31E8E}" type="presParOf" srcId="{BFC4ACF5-A8BD-453F-ABDF-8AD48BAF82C8}" destId="{831118B6-44EA-4A03-946D-AA203B7C7375}" srcOrd="0" destOrd="0" presId="urn:microsoft.com/office/officeart/2008/layout/HorizontalMultiLevelHierarchy"/>
    <dgm:cxn modelId="{DB2D0FE9-60CC-481B-8202-E5585DF81CEF}" type="presParOf" srcId="{B1724CF6-C339-4F81-8220-1AA8E0B9C98A}" destId="{187C7FF7-0E90-40AA-9806-AFD5D7BF915A}" srcOrd="5" destOrd="0" presId="urn:microsoft.com/office/officeart/2008/layout/HorizontalMultiLevelHierarchy"/>
    <dgm:cxn modelId="{D51F519B-E4C6-41A6-A601-3DCDFB5BAC38}" type="presParOf" srcId="{187C7FF7-0E90-40AA-9806-AFD5D7BF915A}" destId="{B68BEF30-D930-4318-A644-891787FCCEC4}" srcOrd="0" destOrd="0" presId="urn:microsoft.com/office/officeart/2008/layout/HorizontalMultiLevelHierarchy"/>
    <dgm:cxn modelId="{93679714-D375-4E87-BB15-146D8480A948}" type="presParOf" srcId="{187C7FF7-0E90-40AA-9806-AFD5D7BF915A}" destId="{55167791-8B80-4F9E-8EEB-A332D98B6296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6A0C07-C526-4134-945C-00CCA4ED0D77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06AC4CC-25B2-488F-A4E2-0E8E32D8E9E1}">
      <dgm:prSet phldrT="[Text]" phldr="1" custT="1"/>
      <dgm:spPr/>
      <dgm:t>
        <a:bodyPr/>
        <a:lstStyle/>
        <a:p>
          <a:endParaRPr lang="en-US" sz="2800" dirty="0"/>
        </a:p>
      </dgm:t>
    </dgm:pt>
    <dgm:pt modelId="{191FA961-6F92-4048-B6CA-317335B89F28}" type="parTrans" cxnId="{0F98E04C-9A0F-47D4-AD7D-E4124D952E7C}">
      <dgm:prSet/>
      <dgm:spPr/>
      <dgm:t>
        <a:bodyPr/>
        <a:lstStyle/>
        <a:p>
          <a:endParaRPr lang="en-US"/>
        </a:p>
      </dgm:t>
    </dgm:pt>
    <dgm:pt modelId="{1856C297-2714-4353-8D78-BDEE71EC9AAC}" type="sibTrans" cxnId="{0F98E04C-9A0F-47D4-AD7D-E4124D952E7C}">
      <dgm:prSet/>
      <dgm:spPr/>
      <dgm:t>
        <a:bodyPr/>
        <a:lstStyle/>
        <a:p>
          <a:endParaRPr lang="en-US"/>
        </a:p>
      </dgm:t>
    </dgm:pt>
    <dgm:pt modelId="{9CB2226E-057B-420B-8559-FCA544FF0177}">
      <dgm:prSet phldrT="[Text]" phldr="1" custT="1"/>
      <dgm:spPr/>
      <dgm:t>
        <a:bodyPr/>
        <a:lstStyle/>
        <a:p>
          <a:endParaRPr lang="en-US" sz="2800" dirty="0"/>
        </a:p>
      </dgm:t>
    </dgm:pt>
    <dgm:pt modelId="{D8430277-2BB0-45B7-BCB0-79E837C9A535}" type="parTrans" cxnId="{A64B159C-3698-4105-AE49-B3C79098B0C7}">
      <dgm:prSet/>
      <dgm:spPr/>
      <dgm:t>
        <a:bodyPr/>
        <a:lstStyle/>
        <a:p>
          <a:endParaRPr lang="en-US"/>
        </a:p>
      </dgm:t>
    </dgm:pt>
    <dgm:pt modelId="{D04CAE72-2B97-444D-A5DD-AF7A861930A3}" type="sibTrans" cxnId="{A64B159C-3698-4105-AE49-B3C79098B0C7}">
      <dgm:prSet/>
      <dgm:spPr/>
      <dgm:t>
        <a:bodyPr/>
        <a:lstStyle/>
        <a:p>
          <a:endParaRPr lang="en-US"/>
        </a:p>
      </dgm:t>
    </dgm:pt>
    <dgm:pt modelId="{C5A7EC3F-0612-4F57-9A18-65576A13973A}">
      <dgm:prSet phldrT="[Text]" custT="1"/>
      <dgm:spPr/>
      <dgm:t>
        <a:bodyPr/>
        <a:lstStyle/>
        <a:p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Giải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quyết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ruộng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đất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tiền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lương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.</a:t>
          </a:r>
          <a:br>
            <a:rPr lang="en-US" sz="2800" dirty="0" smtClean="0">
              <a:latin typeface="Times New Roman" pitchFamily="18" charset="0"/>
              <a:cs typeface="Times New Roman" pitchFamily="18" charset="0"/>
            </a:rPr>
          </a:br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8AE6A541-93D7-485B-92D0-305EEF6D3311}" type="parTrans" cxnId="{1781FFFC-7E54-47FB-B099-22E0451AE202}">
      <dgm:prSet/>
      <dgm:spPr/>
      <dgm:t>
        <a:bodyPr/>
        <a:lstStyle/>
        <a:p>
          <a:endParaRPr lang="en-US"/>
        </a:p>
      </dgm:t>
    </dgm:pt>
    <dgm:pt modelId="{CCE77554-7313-4B85-8B86-B1D0D86BE084}" type="sibTrans" cxnId="{1781FFFC-7E54-47FB-B099-22E0451AE202}">
      <dgm:prSet/>
      <dgm:spPr/>
      <dgm:t>
        <a:bodyPr/>
        <a:lstStyle/>
        <a:p>
          <a:endParaRPr lang="en-US"/>
        </a:p>
      </dgm:t>
    </dgm:pt>
    <dgm:pt modelId="{F301EDDA-2C0B-45FC-83F0-6201EEF1990D}">
      <dgm:prSet phldrT="[Text]" phldr="1" custT="1"/>
      <dgm:spPr/>
      <dgm:t>
        <a:bodyPr/>
        <a:lstStyle/>
        <a:p>
          <a:endParaRPr lang="en-US" sz="2800" dirty="0"/>
        </a:p>
      </dgm:t>
    </dgm:pt>
    <dgm:pt modelId="{FA030BB0-32FC-4B2A-93A4-F66906BAC797}" type="parTrans" cxnId="{18833D90-71D0-46BD-86C9-9DFC75C5CA96}">
      <dgm:prSet/>
      <dgm:spPr/>
      <dgm:t>
        <a:bodyPr/>
        <a:lstStyle/>
        <a:p>
          <a:endParaRPr lang="en-US"/>
        </a:p>
      </dgm:t>
    </dgm:pt>
    <dgm:pt modelId="{DAA05A6C-4897-46B3-A033-E83B45D427BF}" type="sibTrans" cxnId="{18833D90-71D0-46BD-86C9-9DFC75C5CA96}">
      <dgm:prSet/>
      <dgm:spPr/>
      <dgm:t>
        <a:bodyPr/>
        <a:lstStyle/>
        <a:p>
          <a:endParaRPr lang="en-US"/>
        </a:p>
      </dgm:t>
    </dgm:pt>
    <dgm:pt modelId="{2F2953DC-E6CF-4669-95CF-0EF171EB4A9C}">
      <dgm:prSet phldrT="[Text]" custT="1"/>
      <dgm:spPr/>
      <dgm:t>
        <a:bodyPr/>
        <a:lstStyle/>
        <a:p>
          <a:endParaRPr lang="en-US" sz="2800" dirty="0"/>
        </a:p>
      </dgm:t>
    </dgm:pt>
    <dgm:pt modelId="{19E212C2-1314-4113-B51F-87CA9F1213B9}" type="parTrans" cxnId="{0AF77ECD-C732-4B4E-8705-8272525F3545}">
      <dgm:prSet/>
      <dgm:spPr/>
      <dgm:t>
        <a:bodyPr/>
        <a:lstStyle/>
        <a:p>
          <a:endParaRPr lang="en-US"/>
        </a:p>
      </dgm:t>
    </dgm:pt>
    <dgm:pt modelId="{BA1895E0-370B-4F86-9B02-F0033D325F02}" type="sibTrans" cxnId="{0AF77ECD-C732-4B4E-8705-8272525F3545}">
      <dgm:prSet/>
      <dgm:spPr/>
      <dgm:t>
        <a:bodyPr/>
        <a:lstStyle/>
        <a:p>
          <a:endParaRPr lang="en-US"/>
        </a:p>
      </dgm:t>
    </dgm:pt>
    <dgm:pt modelId="{ADC6B665-B5EA-497D-8FA2-0919C2471A17}">
      <dgm:prSet custT="1"/>
      <dgm:spPr/>
      <dgm:t>
        <a:bodyPr/>
        <a:lstStyle/>
        <a:p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Ban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hành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lệnh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tổng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động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viên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xoá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bỏ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nghĩa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vụ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phong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kiến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…</a:t>
          </a:r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A6C1360E-D453-4FC3-9D97-34FDC706B15F}" type="parTrans" cxnId="{B1497E88-5F87-499F-ADFD-1E44F9F0CF5C}">
      <dgm:prSet/>
      <dgm:spPr/>
      <dgm:t>
        <a:bodyPr/>
        <a:lstStyle/>
        <a:p>
          <a:endParaRPr lang="en-US"/>
        </a:p>
      </dgm:t>
    </dgm:pt>
    <dgm:pt modelId="{36055551-A174-4132-AAD5-39F78ECF78D6}" type="sibTrans" cxnId="{B1497E88-5F87-499F-ADFD-1E44F9F0CF5C}">
      <dgm:prSet/>
      <dgm:spPr/>
      <dgm:t>
        <a:bodyPr/>
        <a:lstStyle/>
        <a:p>
          <a:endParaRPr lang="en-US"/>
        </a:p>
      </dgm:t>
    </dgm:pt>
    <dgm:pt modelId="{0B4754E3-6C36-4F49-9CAD-DF3BAF726EE2}">
      <dgm:prSet phldrT="[Text]" custT="1"/>
      <dgm:spPr/>
      <dgm:t>
        <a:bodyPr/>
        <a:lstStyle/>
        <a:p>
          <a:endParaRPr lang="en-US" sz="2800" dirty="0"/>
        </a:p>
      </dgm:t>
    </dgm:pt>
    <dgm:pt modelId="{A0D2811A-8FDB-4638-9C67-4FA19CD03552}" type="parTrans" cxnId="{22EFB2FB-BF43-4BC7-A008-8322C51BDE2B}">
      <dgm:prSet/>
      <dgm:spPr/>
      <dgm:t>
        <a:bodyPr/>
        <a:lstStyle/>
        <a:p>
          <a:endParaRPr lang="en-US"/>
        </a:p>
      </dgm:t>
    </dgm:pt>
    <dgm:pt modelId="{8AA2E9D7-9598-4115-94CE-A7A9D1F0F0BC}" type="sibTrans" cxnId="{22EFB2FB-BF43-4BC7-A008-8322C51BDE2B}">
      <dgm:prSet/>
      <dgm:spPr/>
      <dgm:t>
        <a:bodyPr/>
        <a:lstStyle/>
        <a:p>
          <a:endParaRPr lang="en-US"/>
        </a:p>
      </dgm:t>
    </dgm:pt>
    <dgm:pt modelId="{6FFB8A1C-9A45-4453-9180-82CACC368088}">
      <dgm:prSet custT="1"/>
      <dgm:spPr/>
      <dgm:t>
        <a:bodyPr/>
        <a:lstStyle/>
        <a:p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Cách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mạng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đạt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đến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đỉnh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cao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2800" dirty="0"/>
        </a:p>
      </dgm:t>
    </dgm:pt>
    <dgm:pt modelId="{71516DBC-0DF5-4E6B-A099-D328173126AB}" type="parTrans" cxnId="{24229259-8E86-4A48-A620-3FFA13B0AF82}">
      <dgm:prSet/>
      <dgm:spPr/>
      <dgm:t>
        <a:bodyPr/>
        <a:lstStyle/>
        <a:p>
          <a:endParaRPr lang="en-US"/>
        </a:p>
      </dgm:t>
    </dgm:pt>
    <dgm:pt modelId="{894ECFE4-5EA8-4EBA-B59D-550D062CD311}" type="sibTrans" cxnId="{24229259-8E86-4A48-A620-3FFA13B0AF82}">
      <dgm:prSet/>
      <dgm:spPr/>
      <dgm:t>
        <a:bodyPr/>
        <a:lstStyle/>
        <a:p>
          <a:endParaRPr lang="en-US"/>
        </a:p>
      </dgm:t>
    </dgm:pt>
    <dgm:pt modelId="{EBE6920B-8E72-46D4-9C4A-03FF0DB469A5}">
      <dgm:prSet phldrT="[Text]" custT="1"/>
      <dgm:spPr/>
      <dgm:t>
        <a:bodyPr/>
        <a:lstStyle/>
        <a:p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1793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phái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Giacôbanh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lên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nắm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quyền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 </a:t>
          </a:r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CC15B682-8E72-436C-AFDD-C06F2D7C25F9}" type="sibTrans" cxnId="{26172608-5C98-40C3-9DED-7D201CD84A5E}">
      <dgm:prSet/>
      <dgm:spPr/>
      <dgm:t>
        <a:bodyPr/>
        <a:lstStyle/>
        <a:p>
          <a:endParaRPr lang="en-US"/>
        </a:p>
      </dgm:t>
    </dgm:pt>
    <dgm:pt modelId="{B2FF4C33-ADF5-4CB9-B475-CC93F830B11D}" type="parTrans" cxnId="{26172608-5C98-40C3-9DED-7D201CD84A5E}">
      <dgm:prSet/>
      <dgm:spPr/>
      <dgm:t>
        <a:bodyPr/>
        <a:lstStyle/>
        <a:p>
          <a:endParaRPr lang="en-US"/>
        </a:p>
      </dgm:t>
    </dgm:pt>
    <dgm:pt modelId="{D8982FB1-FD66-486E-A53A-F07A5BF52987}">
      <dgm:prSet custT="1"/>
      <dgm:spPr/>
      <dgm:t>
        <a:bodyPr/>
        <a:lstStyle/>
        <a:p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Thông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qua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hiến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pháp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mới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, 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xoá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nạn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đầu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cơ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tích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trữ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.</a:t>
          </a:r>
          <a:br>
            <a:rPr lang="en-US" sz="2800" dirty="0" smtClean="0">
              <a:latin typeface="Times New Roman" pitchFamily="18" charset="0"/>
              <a:cs typeface="Times New Roman" pitchFamily="18" charset="0"/>
            </a:rPr>
          </a:br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A50EF580-A1E6-4B19-8914-35FEE089D161}" type="sibTrans" cxnId="{E8462197-C18D-444E-AF7C-2F9EE09E8633}">
      <dgm:prSet/>
      <dgm:spPr/>
      <dgm:t>
        <a:bodyPr/>
        <a:lstStyle/>
        <a:p>
          <a:endParaRPr lang="en-US"/>
        </a:p>
      </dgm:t>
    </dgm:pt>
    <dgm:pt modelId="{58BB9FDB-4B36-420A-B57E-04AB16D9FE00}" type="parTrans" cxnId="{E8462197-C18D-444E-AF7C-2F9EE09E8633}">
      <dgm:prSet/>
      <dgm:spPr/>
      <dgm:t>
        <a:bodyPr/>
        <a:lstStyle/>
        <a:p>
          <a:endParaRPr lang="en-US"/>
        </a:p>
      </dgm:t>
    </dgm:pt>
    <dgm:pt modelId="{F3F7DAFD-8A20-4C71-B3E5-ADDCB8D94570}">
      <dgm:prSet phldrT="[Text]" custT="1"/>
      <dgm:spPr/>
      <dgm:t>
        <a:bodyPr/>
        <a:lstStyle/>
        <a:p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CDC161F6-A333-4980-9189-F163AA9A73CC}" type="parTrans" cxnId="{FB946C93-CDE7-4C42-8D5A-6374E1D57B33}">
      <dgm:prSet/>
      <dgm:spPr/>
      <dgm:t>
        <a:bodyPr/>
        <a:lstStyle/>
        <a:p>
          <a:endParaRPr lang="en-US"/>
        </a:p>
      </dgm:t>
    </dgm:pt>
    <dgm:pt modelId="{C58CA874-6A1F-4D74-82CA-5163429B4B30}" type="sibTrans" cxnId="{FB946C93-CDE7-4C42-8D5A-6374E1D57B33}">
      <dgm:prSet/>
      <dgm:spPr/>
      <dgm:t>
        <a:bodyPr/>
        <a:lstStyle/>
        <a:p>
          <a:endParaRPr lang="en-US"/>
        </a:p>
      </dgm:t>
    </dgm:pt>
    <dgm:pt modelId="{D7048EEE-4ED7-489B-99A2-CE85A0137476}">
      <dgm:prSet custT="1"/>
      <dgm:spPr/>
      <dgm:t>
        <a:bodyPr/>
        <a:lstStyle/>
        <a:p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2346FAED-3820-4A10-9E5F-ED03838EB43C}" type="parTrans" cxnId="{59457AF8-CB4B-4E84-83C1-65B00F827FFA}">
      <dgm:prSet/>
      <dgm:spPr/>
      <dgm:t>
        <a:bodyPr/>
        <a:lstStyle/>
        <a:p>
          <a:endParaRPr lang="en-US"/>
        </a:p>
      </dgm:t>
    </dgm:pt>
    <dgm:pt modelId="{85ED14A3-B4A8-42D1-B7FB-C852568FF16E}" type="sibTrans" cxnId="{59457AF8-CB4B-4E84-83C1-65B00F827FFA}">
      <dgm:prSet/>
      <dgm:spPr/>
      <dgm:t>
        <a:bodyPr/>
        <a:lstStyle/>
        <a:p>
          <a:endParaRPr lang="en-US"/>
        </a:p>
      </dgm:t>
    </dgm:pt>
    <dgm:pt modelId="{15B8819E-7647-4F39-BB7F-E02FF5A5346B}" type="pres">
      <dgm:prSet presAssocID="{166A0C07-C526-4134-945C-00CCA4ED0D7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7CF5D89-01F5-4107-B474-A578F19E2839}" type="pres">
      <dgm:prSet presAssocID="{906AC4CC-25B2-488F-A4E2-0E8E32D8E9E1}" presName="composite" presStyleCnt="0"/>
      <dgm:spPr/>
    </dgm:pt>
    <dgm:pt modelId="{D658C169-B08A-423D-9E00-DC9BF66F7527}" type="pres">
      <dgm:prSet presAssocID="{906AC4CC-25B2-488F-A4E2-0E8E32D8E9E1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74C142-0AFA-4EE7-B07E-EE68D6501C4B}" type="pres">
      <dgm:prSet presAssocID="{906AC4CC-25B2-488F-A4E2-0E8E32D8E9E1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D52234-F381-47FB-88F8-53DE35A36A9F}" type="pres">
      <dgm:prSet presAssocID="{1856C297-2714-4353-8D78-BDEE71EC9AAC}" presName="sp" presStyleCnt="0"/>
      <dgm:spPr/>
    </dgm:pt>
    <dgm:pt modelId="{47A4DF22-D252-4453-954E-C10B20EE5FF3}" type="pres">
      <dgm:prSet presAssocID="{9CB2226E-057B-420B-8559-FCA544FF0177}" presName="composite" presStyleCnt="0"/>
      <dgm:spPr/>
    </dgm:pt>
    <dgm:pt modelId="{69B089AD-93CA-4D30-844F-664677D175B6}" type="pres">
      <dgm:prSet presAssocID="{9CB2226E-057B-420B-8559-FCA544FF0177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426DA-189A-4FBB-8C0C-6EC62E416103}" type="pres">
      <dgm:prSet presAssocID="{9CB2226E-057B-420B-8559-FCA544FF0177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21B0A6-B78F-4665-9EF1-419F9568EFC8}" type="pres">
      <dgm:prSet presAssocID="{D04CAE72-2B97-444D-A5DD-AF7A861930A3}" presName="sp" presStyleCnt="0"/>
      <dgm:spPr/>
    </dgm:pt>
    <dgm:pt modelId="{6E0343CF-49EF-45B8-8973-F195B467B32D}" type="pres">
      <dgm:prSet presAssocID="{F301EDDA-2C0B-45FC-83F0-6201EEF1990D}" presName="composite" presStyleCnt="0"/>
      <dgm:spPr/>
    </dgm:pt>
    <dgm:pt modelId="{6DCCE4A3-BA48-49BE-8C77-F7C7A72FEC85}" type="pres">
      <dgm:prSet presAssocID="{F301EDDA-2C0B-45FC-83F0-6201EEF1990D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7590D8-BB96-465E-A06B-98D06A6BC252}" type="pres">
      <dgm:prSet presAssocID="{F301EDDA-2C0B-45FC-83F0-6201EEF1990D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007644-481E-4DC7-9C73-08B480D246D0}" type="pres">
      <dgm:prSet presAssocID="{DAA05A6C-4897-46B3-A033-E83B45D427BF}" presName="sp" presStyleCnt="0"/>
      <dgm:spPr/>
    </dgm:pt>
    <dgm:pt modelId="{A60E50B9-6339-48B5-A9F0-449DAB581D61}" type="pres">
      <dgm:prSet presAssocID="{2F2953DC-E6CF-4669-95CF-0EF171EB4A9C}" presName="composite" presStyleCnt="0"/>
      <dgm:spPr/>
    </dgm:pt>
    <dgm:pt modelId="{7BD3C622-37E5-4249-BAD1-C84A522C2284}" type="pres">
      <dgm:prSet presAssocID="{2F2953DC-E6CF-4669-95CF-0EF171EB4A9C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621983-7E45-48EE-A519-4AF5F4C0171F}" type="pres">
      <dgm:prSet presAssocID="{2F2953DC-E6CF-4669-95CF-0EF171EB4A9C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B3901D-D7D9-4147-806E-14898D826647}" type="pres">
      <dgm:prSet presAssocID="{BA1895E0-370B-4F86-9B02-F0033D325F02}" presName="sp" presStyleCnt="0"/>
      <dgm:spPr/>
    </dgm:pt>
    <dgm:pt modelId="{A2B0AD79-D376-46F8-827C-C606693726D8}" type="pres">
      <dgm:prSet presAssocID="{0B4754E3-6C36-4F49-9CAD-DF3BAF726EE2}" presName="composite" presStyleCnt="0"/>
      <dgm:spPr/>
    </dgm:pt>
    <dgm:pt modelId="{1AFD880A-7558-489F-9AB7-E03BD36F125F}" type="pres">
      <dgm:prSet presAssocID="{0B4754E3-6C36-4F49-9CAD-DF3BAF726EE2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0B2DFB-AF57-4420-9B11-61D33D684D04}" type="pres">
      <dgm:prSet presAssocID="{0B4754E3-6C36-4F49-9CAD-DF3BAF726EE2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AF77ECD-C732-4B4E-8705-8272525F3545}" srcId="{166A0C07-C526-4134-945C-00CCA4ED0D77}" destId="{2F2953DC-E6CF-4669-95CF-0EF171EB4A9C}" srcOrd="3" destOrd="0" parTransId="{19E212C2-1314-4113-B51F-87CA9F1213B9}" sibTransId="{BA1895E0-370B-4F86-9B02-F0033D325F02}"/>
    <dgm:cxn modelId="{CCA1D72B-2D88-4BF5-88B5-087CD7FFB84E}" type="presOf" srcId="{6FFB8A1C-9A45-4453-9180-82CACC368088}" destId="{C80B2DFB-AF57-4420-9B11-61D33D684D04}" srcOrd="0" destOrd="0" presId="urn:microsoft.com/office/officeart/2005/8/layout/chevron2"/>
    <dgm:cxn modelId="{04649592-318F-4099-8F33-ABFCF3B78AF0}" type="presOf" srcId="{C5A7EC3F-0612-4F57-9A18-65576A13973A}" destId="{B44426DA-189A-4FBB-8C0C-6EC62E416103}" srcOrd="0" destOrd="1" presId="urn:microsoft.com/office/officeart/2005/8/layout/chevron2"/>
    <dgm:cxn modelId="{43E56A89-1C82-4E39-92A0-0D05996322AD}" type="presOf" srcId="{F3F7DAFD-8A20-4C71-B3E5-ADDCB8D94570}" destId="{B44426DA-189A-4FBB-8C0C-6EC62E416103}" srcOrd="0" destOrd="0" presId="urn:microsoft.com/office/officeart/2005/8/layout/chevron2"/>
    <dgm:cxn modelId="{B1497E88-5F87-499F-ADFD-1E44F9F0CF5C}" srcId="{2F2953DC-E6CF-4669-95CF-0EF171EB4A9C}" destId="{ADC6B665-B5EA-497D-8FA2-0919C2471A17}" srcOrd="0" destOrd="0" parTransId="{A6C1360E-D453-4FC3-9D97-34FDC706B15F}" sibTransId="{36055551-A174-4132-AAD5-39F78ECF78D6}"/>
    <dgm:cxn modelId="{8F0B62E7-C6E3-47C0-ADBA-1F015B686D5E}" type="presOf" srcId="{166A0C07-C526-4134-945C-00CCA4ED0D77}" destId="{15B8819E-7647-4F39-BB7F-E02FF5A5346B}" srcOrd="0" destOrd="0" presId="urn:microsoft.com/office/officeart/2005/8/layout/chevron2"/>
    <dgm:cxn modelId="{18833D90-71D0-46BD-86C9-9DFC75C5CA96}" srcId="{166A0C07-C526-4134-945C-00CCA4ED0D77}" destId="{F301EDDA-2C0B-45FC-83F0-6201EEF1990D}" srcOrd="2" destOrd="0" parTransId="{FA030BB0-32FC-4B2A-93A4-F66906BAC797}" sibTransId="{DAA05A6C-4897-46B3-A033-E83B45D427BF}"/>
    <dgm:cxn modelId="{E8462197-C18D-444E-AF7C-2F9EE09E8633}" srcId="{F301EDDA-2C0B-45FC-83F0-6201EEF1990D}" destId="{D8982FB1-FD66-486E-A53A-F07A5BF52987}" srcOrd="1" destOrd="0" parTransId="{58BB9FDB-4B36-420A-B57E-04AB16D9FE00}" sibTransId="{A50EF580-A1E6-4B19-8914-35FEE089D161}"/>
    <dgm:cxn modelId="{F1DD2DA2-7D2C-47B0-9FDE-C2C9DAEC0CA7}" type="presOf" srcId="{D7048EEE-4ED7-489B-99A2-CE85A0137476}" destId="{C67590D8-BB96-465E-A06B-98D06A6BC252}" srcOrd="0" destOrd="0" presId="urn:microsoft.com/office/officeart/2005/8/layout/chevron2"/>
    <dgm:cxn modelId="{2E4AB974-6A87-409F-A06D-99B6172198AE}" type="presOf" srcId="{D8982FB1-FD66-486E-A53A-F07A5BF52987}" destId="{C67590D8-BB96-465E-A06B-98D06A6BC252}" srcOrd="0" destOrd="1" presId="urn:microsoft.com/office/officeart/2005/8/layout/chevron2"/>
    <dgm:cxn modelId="{FB946C93-CDE7-4C42-8D5A-6374E1D57B33}" srcId="{9CB2226E-057B-420B-8559-FCA544FF0177}" destId="{F3F7DAFD-8A20-4C71-B3E5-ADDCB8D94570}" srcOrd="0" destOrd="0" parTransId="{CDC161F6-A333-4980-9189-F163AA9A73CC}" sibTransId="{C58CA874-6A1F-4D74-82CA-5163429B4B30}"/>
    <dgm:cxn modelId="{22EFB2FB-BF43-4BC7-A008-8322C51BDE2B}" srcId="{166A0C07-C526-4134-945C-00CCA4ED0D77}" destId="{0B4754E3-6C36-4F49-9CAD-DF3BAF726EE2}" srcOrd="4" destOrd="0" parTransId="{A0D2811A-8FDB-4638-9C67-4FA19CD03552}" sibTransId="{8AA2E9D7-9598-4115-94CE-A7A9D1F0F0BC}"/>
    <dgm:cxn modelId="{26172608-5C98-40C3-9DED-7D201CD84A5E}" srcId="{906AC4CC-25B2-488F-A4E2-0E8E32D8E9E1}" destId="{EBE6920B-8E72-46D4-9C4A-03FF0DB469A5}" srcOrd="0" destOrd="0" parTransId="{B2FF4C33-ADF5-4CB9-B475-CC93F830B11D}" sibTransId="{CC15B682-8E72-436C-AFDD-C06F2D7C25F9}"/>
    <dgm:cxn modelId="{989D361F-4EF6-4455-BAB7-05F6C6E1A2C4}" type="presOf" srcId="{0B4754E3-6C36-4F49-9CAD-DF3BAF726EE2}" destId="{1AFD880A-7558-489F-9AB7-E03BD36F125F}" srcOrd="0" destOrd="0" presId="urn:microsoft.com/office/officeart/2005/8/layout/chevron2"/>
    <dgm:cxn modelId="{18E9530A-C0D5-4330-811F-8C289F0AE4D1}" type="presOf" srcId="{9CB2226E-057B-420B-8559-FCA544FF0177}" destId="{69B089AD-93CA-4D30-844F-664677D175B6}" srcOrd="0" destOrd="0" presId="urn:microsoft.com/office/officeart/2005/8/layout/chevron2"/>
    <dgm:cxn modelId="{3BBC7978-E539-4FAB-863B-E9EEC365FCA9}" type="presOf" srcId="{EBE6920B-8E72-46D4-9C4A-03FF0DB469A5}" destId="{B474C142-0AFA-4EE7-B07E-EE68D6501C4B}" srcOrd="0" destOrd="0" presId="urn:microsoft.com/office/officeart/2005/8/layout/chevron2"/>
    <dgm:cxn modelId="{AE6179F3-712B-4010-8F69-B8B0BE9D841A}" type="presOf" srcId="{2F2953DC-E6CF-4669-95CF-0EF171EB4A9C}" destId="{7BD3C622-37E5-4249-BAD1-C84A522C2284}" srcOrd="0" destOrd="0" presId="urn:microsoft.com/office/officeart/2005/8/layout/chevron2"/>
    <dgm:cxn modelId="{0F98E04C-9A0F-47D4-AD7D-E4124D952E7C}" srcId="{166A0C07-C526-4134-945C-00CCA4ED0D77}" destId="{906AC4CC-25B2-488F-A4E2-0E8E32D8E9E1}" srcOrd="0" destOrd="0" parTransId="{191FA961-6F92-4048-B6CA-317335B89F28}" sibTransId="{1856C297-2714-4353-8D78-BDEE71EC9AAC}"/>
    <dgm:cxn modelId="{DC36B456-8FBC-4D11-95C1-8B0E4A33BF54}" type="presOf" srcId="{F301EDDA-2C0B-45FC-83F0-6201EEF1990D}" destId="{6DCCE4A3-BA48-49BE-8C77-F7C7A72FEC85}" srcOrd="0" destOrd="0" presId="urn:microsoft.com/office/officeart/2005/8/layout/chevron2"/>
    <dgm:cxn modelId="{1781FFFC-7E54-47FB-B099-22E0451AE202}" srcId="{9CB2226E-057B-420B-8559-FCA544FF0177}" destId="{C5A7EC3F-0612-4F57-9A18-65576A13973A}" srcOrd="1" destOrd="0" parTransId="{8AE6A541-93D7-485B-92D0-305EEF6D3311}" sibTransId="{CCE77554-7313-4B85-8B86-B1D0D86BE084}"/>
    <dgm:cxn modelId="{24229259-8E86-4A48-A620-3FFA13B0AF82}" srcId="{0B4754E3-6C36-4F49-9CAD-DF3BAF726EE2}" destId="{6FFB8A1C-9A45-4453-9180-82CACC368088}" srcOrd="0" destOrd="0" parTransId="{71516DBC-0DF5-4E6B-A099-D328173126AB}" sibTransId="{894ECFE4-5EA8-4EBA-B59D-550D062CD311}"/>
    <dgm:cxn modelId="{A64B159C-3698-4105-AE49-B3C79098B0C7}" srcId="{166A0C07-C526-4134-945C-00CCA4ED0D77}" destId="{9CB2226E-057B-420B-8559-FCA544FF0177}" srcOrd="1" destOrd="0" parTransId="{D8430277-2BB0-45B7-BCB0-79E837C9A535}" sibTransId="{D04CAE72-2B97-444D-A5DD-AF7A861930A3}"/>
    <dgm:cxn modelId="{754451D5-8783-4019-AE05-6E482E5BFB66}" type="presOf" srcId="{906AC4CC-25B2-488F-A4E2-0E8E32D8E9E1}" destId="{D658C169-B08A-423D-9E00-DC9BF66F7527}" srcOrd="0" destOrd="0" presId="urn:microsoft.com/office/officeart/2005/8/layout/chevron2"/>
    <dgm:cxn modelId="{DFF9369F-663F-4191-94DE-2F6F1CC8B252}" type="presOf" srcId="{ADC6B665-B5EA-497D-8FA2-0919C2471A17}" destId="{D1621983-7E45-48EE-A519-4AF5F4C0171F}" srcOrd="0" destOrd="0" presId="urn:microsoft.com/office/officeart/2005/8/layout/chevron2"/>
    <dgm:cxn modelId="{59457AF8-CB4B-4E84-83C1-65B00F827FFA}" srcId="{F301EDDA-2C0B-45FC-83F0-6201EEF1990D}" destId="{D7048EEE-4ED7-489B-99A2-CE85A0137476}" srcOrd="0" destOrd="0" parTransId="{2346FAED-3820-4A10-9E5F-ED03838EB43C}" sibTransId="{85ED14A3-B4A8-42D1-B7FB-C852568FF16E}"/>
    <dgm:cxn modelId="{934085DB-F804-47A9-AEE5-7676A168412D}" type="presParOf" srcId="{15B8819E-7647-4F39-BB7F-E02FF5A5346B}" destId="{E7CF5D89-01F5-4107-B474-A578F19E2839}" srcOrd="0" destOrd="0" presId="urn:microsoft.com/office/officeart/2005/8/layout/chevron2"/>
    <dgm:cxn modelId="{12540B6B-FA85-4914-A907-76A1DC381E96}" type="presParOf" srcId="{E7CF5D89-01F5-4107-B474-A578F19E2839}" destId="{D658C169-B08A-423D-9E00-DC9BF66F7527}" srcOrd="0" destOrd="0" presId="urn:microsoft.com/office/officeart/2005/8/layout/chevron2"/>
    <dgm:cxn modelId="{509D0A69-1790-4C81-BE86-1B98D2F419A2}" type="presParOf" srcId="{E7CF5D89-01F5-4107-B474-A578F19E2839}" destId="{B474C142-0AFA-4EE7-B07E-EE68D6501C4B}" srcOrd="1" destOrd="0" presId="urn:microsoft.com/office/officeart/2005/8/layout/chevron2"/>
    <dgm:cxn modelId="{BAD6C46A-3CC6-4006-B99D-4D8C8747D0C4}" type="presParOf" srcId="{15B8819E-7647-4F39-BB7F-E02FF5A5346B}" destId="{EED52234-F381-47FB-88F8-53DE35A36A9F}" srcOrd="1" destOrd="0" presId="urn:microsoft.com/office/officeart/2005/8/layout/chevron2"/>
    <dgm:cxn modelId="{EBE2069F-858B-4B11-B5D5-390F757042BA}" type="presParOf" srcId="{15B8819E-7647-4F39-BB7F-E02FF5A5346B}" destId="{47A4DF22-D252-4453-954E-C10B20EE5FF3}" srcOrd="2" destOrd="0" presId="urn:microsoft.com/office/officeart/2005/8/layout/chevron2"/>
    <dgm:cxn modelId="{25F61C3F-887E-40C6-A570-4D07EA31315E}" type="presParOf" srcId="{47A4DF22-D252-4453-954E-C10B20EE5FF3}" destId="{69B089AD-93CA-4D30-844F-664677D175B6}" srcOrd="0" destOrd="0" presId="urn:microsoft.com/office/officeart/2005/8/layout/chevron2"/>
    <dgm:cxn modelId="{A73FBFB2-2E9A-4936-AEAB-9FC19B62D45C}" type="presParOf" srcId="{47A4DF22-D252-4453-954E-C10B20EE5FF3}" destId="{B44426DA-189A-4FBB-8C0C-6EC62E416103}" srcOrd="1" destOrd="0" presId="urn:microsoft.com/office/officeart/2005/8/layout/chevron2"/>
    <dgm:cxn modelId="{611BC4DC-B41E-4076-839E-D8A6D06DA069}" type="presParOf" srcId="{15B8819E-7647-4F39-BB7F-E02FF5A5346B}" destId="{4A21B0A6-B78F-4665-9EF1-419F9568EFC8}" srcOrd="3" destOrd="0" presId="urn:microsoft.com/office/officeart/2005/8/layout/chevron2"/>
    <dgm:cxn modelId="{DB668DF2-C724-40DA-93CF-0B8FE9DF743C}" type="presParOf" srcId="{15B8819E-7647-4F39-BB7F-E02FF5A5346B}" destId="{6E0343CF-49EF-45B8-8973-F195B467B32D}" srcOrd="4" destOrd="0" presId="urn:microsoft.com/office/officeart/2005/8/layout/chevron2"/>
    <dgm:cxn modelId="{E16E96A1-AD24-42F8-A8C8-AC36F6E7116F}" type="presParOf" srcId="{6E0343CF-49EF-45B8-8973-F195B467B32D}" destId="{6DCCE4A3-BA48-49BE-8C77-F7C7A72FEC85}" srcOrd="0" destOrd="0" presId="urn:microsoft.com/office/officeart/2005/8/layout/chevron2"/>
    <dgm:cxn modelId="{4349A8A6-3CD3-44C8-ACED-98914AD11156}" type="presParOf" srcId="{6E0343CF-49EF-45B8-8973-F195B467B32D}" destId="{C67590D8-BB96-465E-A06B-98D06A6BC252}" srcOrd="1" destOrd="0" presId="urn:microsoft.com/office/officeart/2005/8/layout/chevron2"/>
    <dgm:cxn modelId="{6E908DE1-1571-4A93-8974-8905851E8BED}" type="presParOf" srcId="{15B8819E-7647-4F39-BB7F-E02FF5A5346B}" destId="{FD007644-481E-4DC7-9C73-08B480D246D0}" srcOrd="5" destOrd="0" presId="urn:microsoft.com/office/officeart/2005/8/layout/chevron2"/>
    <dgm:cxn modelId="{C3D8F391-EED6-4435-93C0-6E80A24EAAC3}" type="presParOf" srcId="{15B8819E-7647-4F39-BB7F-E02FF5A5346B}" destId="{A60E50B9-6339-48B5-A9F0-449DAB581D61}" srcOrd="6" destOrd="0" presId="urn:microsoft.com/office/officeart/2005/8/layout/chevron2"/>
    <dgm:cxn modelId="{4E2BEFE9-C84C-4613-BD08-AE62BAEB9E2E}" type="presParOf" srcId="{A60E50B9-6339-48B5-A9F0-449DAB581D61}" destId="{7BD3C622-37E5-4249-BAD1-C84A522C2284}" srcOrd="0" destOrd="0" presId="urn:microsoft.com/office/officeart/2005/8/layout/chevron2"/>
    <dgm:cxn modelId="{0BFE9E4F-3140-48A2-B3EC-E606C516A79D}" type="presParOf" srcId="{A60E50B9-6339-48B5-A9F0-449DAB581D61}" destId="{D1621983-7E45-48EE-A519-4AF5F4C0171F}" srcOrd="1" destOrd="0" presId="urn:microsoft.com/office/officeart/2005/8/layout/chevron2"/>
    <dgm:cxn modelId="{538EECB8-E006-4D5B-9C43-85F8C385B439}" type="presParOf" srcId="{15B8819E-7647-4F39-BB7F-E02FF5A5346B}" destId="{8AB3901D-D7D9-4147-806E-14898D826647}" srcOrd="7" destOrd="0" presId="urn:microsoft.com/office/officeart/2005/8/layout/chevron2"/>
    <dgm:cxn modelId="{1C0B747E-5182-48F9-B35E-F6F7EFE9AEBE}" type="presParOf" srcId="{15B8819E-7647-4F39-BB7F-E02FF5A5346B}" destId="{A2B0AD79-D376-46F8-827C-C606693726D8}" srcOrd="8" destOrd="0" presId="urn:microsoft.com/office/officeart/2005/8/layout/chevron2"/>
    <dgm:cxn modelId="{36D2769D-7AE1-4826-AF72-D168065FE7F7}" type="presParOf" srcId="{A2B0AD79-D376-46F8-827C-C606693726D8}" destId="{1AFD880A-7558-489F-9AB7-E03BD36F125F}" srcOrd="0" destOrd="0" presId="urn:microsoft.com/office/officeart/2005/8/layout/chevron2"/>
    <dgm:cxn modelId="{ED4BC44D-62E2-45B2-B0DB-0A65EF9387BF}" type="presParOf" srcId="{A2B0AD79-D376-46F8-827C-C606693726D8}" destId="{C80B2DFB-AF57-4420-9B11-61D33D684D0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66A0C07-C526-4134-945C-00CCA4ED0D77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06AC4CC-25B2-488F-A4E2-0E8E32D8E9E1}">
      <dgm:prSet phldrT="[Text]" phldr="1" custT="1"/>
      <dgm:spPr/>
      <dgm:t>
        <a:bodyPr/>
        <a:lstStyle/>
        <a:p>
          <a:endParaRPr lang="en-US" sz="2800" dirty="0"/>
        </a:p>
      </dgm:t>
    </dgm:pt>
    <dgm:pt modelId="{191FA961-6F92-4048-B6CA-317335B89F28}" type="parTrans" cxnId="{0F98E04C-9A0F-47D4-AD7D-E4124D952E7C}">
      <dgm:prSet/>
      <dgm:spPr/>
      <dgm:t>
        <a:bodyPr/>
        <a:lstStyle/>
        <a:p>
          <a:endParaRPr lang="en-US"/>
        </a:p>
      </dgm:t>
    </dgm:pt>
    <dgm:pt modelId="{1856C297-2714-4353-8D78-BDEE71EC9AAC}" type="sibTrans" cxnId="{0F98E04C-9A0F-47D4-AD7D-E4124D952E7C}">
      <dgm:prSet/>
      <dgm:spPr/>
      <dgm:t>
        <a:bodyPr/>
        <a:lstStyle/>
        <a:p>
          <a:endParaRPr lang="en-US"/>
        </a:p>
      </dgm:t>
    </dgm:pt>
    <dgm:pt modelId="{9CB2226E-057B-420B-8559-FCA544FF0177}">
      <dgm:prSet phldrT="[Text]" phldr="1" custT="1"/>
      <dgm:spPr/>
      <dgm:t>
        <a:bodyPr/>
        <a:lstStyle/>
        <a:p>
          <a:endParaRPr lang="en-US" sz="2800" dirty="0"/>
        </a:p>
      </dgm:t>
    </dgm:pt>
    <dgm:pt modelId="{D8430277-2BB0-45B7-BCB0-79E837C9A535}" type="parTrans" cxnId="{A64B159C-3698-4105-AE49-B3C79098B0C7}">
      <dgm:prSet/>
      <dgm:spPr/>
      <dgm:t>
        <a:bodyPr/>
        <a:lstStyle/>
        <a:p>
          <a:endParaRPr lang="en-US"/>
        </a:p>
      </dgm:t>
    </dgm:pt>
    <dgm:pt modelId="{D04CAE72-2B97-444D-A5DD-AF7A861930A3}" type="sibTrans" cxnId="{A64B159C-3698-4105-AE49-B3C79098B0C7}">
      <dgm:prSet/>
      <dgm:spPr/>
      <dgm:t>
        <a:bodyPr/>
        <a:lstStyle/>
        <a:p>
          <a:endParaRPr lang="en-US"/>
        </a:p>
      </dgm:t>
    </dgm:pt>
    <dgm:pt modelId="{C5A7EC3F-0612-4F57-9A18-65576A13973A}">
      <dgm:prSet phldrT="[Text]" custT="1"/>
      <dgm:spPr/>
      <dgm:t>
        <a:bodyPr/>
        <a:lstStyle/>
        <a:p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Giải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quyết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ruộng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đất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tiền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lương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.</a:t>
          </a:r>
          <a:br>
            <a:rPr lang="en-US" sz="2800" dirty="0" smtClean="0">
              <a:latin typeface="Times New Roman" pitchFamily="18" charset="0"/>
              <a:cs typeface="Times New Roman" pitchFamily="18" charset="0"/>
            </a:rPr>
          </a:br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8AE6A541-93D7-485B-92D0-305EEF6D3311}" type="parTrans" cxnId="{1781FFFC-7E54-47FB-B099-22E0451AE202}">
      <dgm:prSet/>
      <dgm:spPr/>
      <dgm:t>
        <a:bodyPr/>
        <a:lstStyle/>
        <a:p>
          <a:endParaRPr lang="en-US"/>
        </a:p>
      </dgm:t>
    </dgm:pt>
    <dgm:pt modelId="{CCE77554-7313-4B85-8B86-B1D0D86BE084}" type="sibTrans" cxnId="{1781FFFC-7E54-47FB-B099-22E0451AE202}">
      <dgm:prSet/>
      <dgm:spPr/>
      <dgm:t>
        <a:bodyPr/>
        <a:lstStyle/>
        <a:p>
          <a:endParaRPr lang="en-US"/>
        </a:p>
      </dgm:t>
    </dgm:pt>
    <dgm:pt modelId="{F301EDDA-2C0B-45FC-83F0-6201EEF1990D}">
      <dgm:prSet phldrT="[Text]" phldr="1" custT="1"/>
      <dgm:spPr/>
      <dgm:t>
        <a:bodyPr/>
        <a:lstStyle/>
        <a:p>
          <a:endParaRPr lang="en-US" sz="2800" dirty="0"/>
        </a:p>
      </dgm:t>
    </dgm:pt>
    <dgm:pt modelId="{FA030BB0-32FC-4B2A-93A4-F66906BAC797}" type="parTrans" cxnId="{18833D90-71D0-46BD-86C9-9DFC75C5CA96}">
      <dgm:prSet/>
      <dgm:spPr/>
      <dgm:t>
        <a:bodyPr/>
        <a:lstStyle/>
        <a:p>
          <a:endParaRPr lang="en-US"/>
        </a:p>
      </dgm:t>
    </dgm:pt>
    <dgm:pt modelId="{DAA05A6C-4897-46B3-A033-E83B45D427BF}" type="sibTrans" cxnId="{18833D90-71D0-46BD-86C9-9DFC75C5CA96}">
      <dgm:prSet/>
      <dgm:spPr/>
      <dgm:t>
        <a:bodyPr/>
        <a:lstStyle/>
        <a:p>
          <a:endParaRPr lang="en-US"/>
        </a:p>
      </dgm:t>
    </dgm:pt>
    <dgm:pt modelId="{EC82F6C6-5EDA-4068-ACDE-07B3064985E3}">
      <dgm:prSet phldrT="[Text]" custT="1"/>
      <dgm:spPr/>
      <dgm:t>
        <a:bodyPr/>
        <a:lstStyle/>
        <a:p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27/7/1794,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Rô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-be-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spie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thành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viên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bị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bắt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và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xử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tử</a:t>
          </a:r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93043042-D476-48C2-BC53-2F39857E5C37}" type="parTrans" cxnId="{7386DBAE-1EBD-4FCD-B5F6-723FD201C2F3}">
      <dgm:prSet/>
      <dgm:spPr/>
      <dgm:t>
        <a:bodyPr/>
        <a:lstStyle/>
        <a:p>
          <a:endParaRPr lang="en-US"/>
        </a:p>
      </dgm:t>
    </dgm:pt>
    <dgm:pt modelId="{289C84A6-C8CC-4DC4-A33E-6B06739E4C19}" type="sibTrans" cxnId="{7386DBAE-1EBD-4FCD-B5F6-723FD201C2F3}">
      <dgm:prSet/>
      <dgm:spPr/>
      <dgm:t>
        <a:bodyPr/>
        <a:lstStyle/>
        <a:p>
          <a:endParaRPr lang="en-US"/>
        </a:p>
      </dgm:t>
    </dgm:pt>
    <dgm:pt modelId="{86AA55C6-DFDD-414A-94E4-5851E3BEA584}">
      <dgm:prSet phldrT="[Text]" custT="1"/>
      <dgm:spPr/>
      <dgm:t>
        <a:bodyPr/>
        <a:lstStyle/>
        <a:p>
          <a:endParaRPr lang="en-US" sz="2800" dirty="0"/>
        </a:p>
      </dgm:t>
    </dgm:pt>
    <dgm:pt modelId="{EEB363EF-A649-4969-A661-7A01545756FD}" type="parTrans" cxnId="{B8F16AE3-9E64-4163-93D2-6EF004956441}">
      <dgm:prSet/>
      <dgm:spPr/>
      <dgm:t>
        <a:bodyPr/>
        <a:lstStyle/>
        <a:p>
          <a:endParaRPr lang="en-US"/>
        </a:p>
      </dgm:t>
    </dgm:pt>
    <dgm:pt modelId="{50D23EC3-54BC-409C-9E22-EF1E8C61CDA2}" type="sibTrans" cxnId="{B8F16AE3-9E64-4163-93D2-6EF004956441}">
      <dgm:prSet/>
      <dgm:spPr/>
      <dgm:t>
        <a:bodyPr/>
        <a:lstStyle/>
        <a:p>
          <a:endParaRPr lang="en-US"/>
        </a:p>
      </dgm:t>
    </dgm:pt>
    <dgm:pt modelId="{2F2953DC-E6CF-4669-95CF-0EF171EB4A9C}">
      <dgm:prSet phldrT="[Text]" custT="1"/>
      <dgm:spPr/>
      <dgm:t>
        <a:bodyPr/>
        <a:lstStyle/>
        <a:p>
          <a:endParaRPr lang="en-US" sz="2800" dirty="0"/>
        </a:p>
      </dgm:t>
    </dgm:pt>
    <dgm:pt modelId="{19E212C2-1314-4113-B51F-87CA9F1213B9}" type="parTrans" cxnId="{0AF77ECD-C732-4B4E-8705-8272525F3545}">
      <dgm:prSet/>
      <dgm:spPr/>
      <dgm:t>
        <a:bodyPr/>
        <a:lstStyle/>
        <a:p>
          <a:endParaRPr lang="en-US"/>
        </a:p>
      </dgm:t>
    </dgm:pt>
    <dgm:pt modelId="{BA1895E0-370B-4F86-9B02-F0033D325F02}" type="sibTrans" cxnId="{0AF77ECD-C732-4B4E-8705-8272525F3545}">
      <dgm:prSet/>
      <dgm:spPr/>
      <dgm:t>
        <a:bodyPr/>
        <a:lstStyle/>
        <a:p>
          <a:endParaRPr lang="en-US"/>
        </a:p>
      </dgm:t>
    </dgm:pt>
    <dgm:pt modelId="{ADC6B665-B5EA-497D-8FA2-0919C2471A17}">
      <dgm:prSet custT="1"/>
      <dgm:spPr/>
      <dgm:t>
        <a:bodyPr/>
        <a:lstStyle/>
        <a:p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Ban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hành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lệnh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tổng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động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viên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xoá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bỏ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nghĩa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vụ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phong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kiến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…</a:t>
          </a:r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A6C1360E-D453-4FC3-9D97-34FDC706B15F}" type="parTrans" cxnId="{B1497E88-5F87-499F-ADFD-1E44F9F0CF5C}">
      <dgm:prSet/>
      <dgm:spPr/>
      <dgm:t>
        <a:bodyPr/>
        <a:lstStyle/>
        <a:p>
          <a:endParaRPr lang="en-US"/>
        </a:p>
      </dgm:t>
    </dgm:pt>
    <dgm:pt modelId="{36055551-A174-4132-AAD5-39F78ECF78D6}" type="sibTrans" cxnId="{B1497E88-5F87-499F-ADFD-1E44F9F0CF5C}">
      <dgm:prSet/>
      <dgm:spPr/>
      <dgm:t>
        <a:bodyPr/>
        <a:lstStyle/>
        <a:p>
          <a:endParaRPr lang="en-US"/>
        </a:p>
      </dgm:t>
    </dgm:pt>
    <dgm:pt modelId="{0B4754E3-6C36-4F49-9CAD-DF3BAF726EE2}">
      <dgm:prSet phldrT="[Text]" custT="1"/>
      <dgm:spPr/>
      <dgm:t>
        <a:bodyPr/>
        <a:lstStyle/>
        <a:p>
          <a:endParaRPr lang="en-US" sz="2800" dirty="0"/>
        </a:p>
      </dgm:t>
    </dgm:pt>
    <dgm:pt modelId="{A0D2811A-8FDB-4638-9C67-4FA19CD03552}" type="parTrans" cxnId="{22EFB2FB-BF43-4BC7-A008-8322C51BDE2B}">
      <dgm:prSet/>
      <dgm:spPr/>
      <dgm:t>
        <a:bodyPr/>
        <a:lstStyle/>
        <a:p>
          <a:endParaRPr lang="en-US"/>
        </a:p>
      </dgm:t>
    </dgm:pt>
    <dgm:pt modelId="{8AA2E9D7-9598-4115-94CE-A7A9D1F0F0BC}" type="sibTrans" cxnId="{22EFB2FB-BF43-4BC7-A008-8322C51BDE2B}">
      <dgm:prSet/>
      <dgm:spPr/>
      <dgm:t>
        <a:bodyPr/>
        <a:lstStyle/>
        <a:p>
          <a:endParaRPr lang="en-US"/>
        </a:p>
      </dgm:t>
    </dgm:pt>
    <dgm:pt modelId="{6FFB8A1C-9A45-4453-9180-82CACC368088}">
      <dgm:prSet custT="1"/>
      <dgm:spPr/>
      <dgm:t>
        <a:bodyPr/>
        <a:lstStyle/>
        <a:p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Cách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mạng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đạt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đến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đỉnh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cao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2800" dirty="0"/>
        </a:p>
      </dgm:t>
    </dgm:pt>
    <dgm:pt modelId="{71516DBC-0DF5-4E6B-A099-D328173126AB}" type="parTrans" cxnId="{24229259-8E86-4A48-A620-3FFA13B0AF82}">
      <dgm:prSet/>
      <dgm:spPr/>
      <dgm:t>
        <a:bodyPr/>
        <a:lstStyle/>
        <a:p>
          <a:endParaRPr lang="en-US"/>
        </a:p>
      </dgm:t>
    </dgm:pt>
    <dgm:pt modelId="{894ECFE4-5EA8-4EBA-B59D-550D062CD311}" type="sibTrans" cxnId="{24229259-8E86-4A48-A620-3FFA13B0AF82}">
      <dgm:prSet/>
      <dgm:spPr/>
      <dgm:t>
        <a:bodyPr/>
        <a:lstStyle/>
        <a:p>
          <a:endParaRPr lang="en-US"/>
        </a:p>
      </dgm:t>
    </dgm:pt>
    <dgm:pt modelId="{EBE6920B-8E72-46D4-9C4A-03FF0DB469A5}">
      <dgm:prSet phldrT="[Text]" custT="1"/>
      <dgm:spPr/>
      <dgm:t>
        <a:bodyPr/>
        <a:lstStyle/>
        <a:p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1793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phái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Giacôbanh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lên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nắm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quyền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 </a:t>
          </a:r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CC15B682-8E72-436C-AFDD-C06F2D7C25F9}" type="sibTrans" cxnId="{26172608-5C98-40C3-9DED-7D201CD84A5E}">
      <dgm:prSet/>
      <dgm:spPr/>
      <dgm:t>
        <a:bodyPr/>
        <a:lstStyle/>
        <a:p>
          <a:endParaRPr lang="en-US"/>
        </a:p>
      </dgm:t>
    </dgm:pt>
    <dgm:pt modelId="{B2FF4C33-ADF5-4CB9-B475-CC93F830B11D}" type="parTrans" cxnId="{26172608-5C98-40C3-9DED-7D201CD84A5E}">
      <dgm:prSet/>
      <dgm:spPr/>
      <dgm:t>
        <a:bodyPr/>
        <a:lstStyle/>
        <a:p>
          <a:endParaRPr lang="en-US"/>
        </a:p>
      </dgm:t>
    </dgm:pt>
    <dgm:pt modelId="{D8982FB1-FD66-486E-A53A-F07A5BF52987}">
      <dgm:prSet custT="1"/>
      <dgm:spPr/>
      <dgm:t>
        <a:bodyPr/>
        <a:lstStyle/>
        <a:p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Thông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qua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hiến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pháp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mới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, 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xoá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nạn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đầu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cơ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tích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trữ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.</a:t>
          </a:r>
          <a:br>
            <a:rPr lang="en-US" sz="2800" dirty="0" smtClean="0">
              <a:latin typeface="Times New Roman" pitchFamily="18" charset="0"/>
              <a:cs typeface="Times New Roman" pitchFamily="18" charset="0"/>
            </a:rPr>
          </a:br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A50EF580-A1E6-4B19-8914-35FEE089D161}" type="sibTrans" cxnId="{E8462197-C18D-444E-AF7C-2F9EE09E8633}">
      <dgm:prSet/>
      <dgm:spPr/>
      <dgm:t>
        <a:bodyPr/>
        <a:lstStyle/>
        <a:p>
          <a:endParaRPr lang="en-US"/>
        </a:p>
      </dgm:t>
    </dgm:pt>
    <dgm:pt modelId="{58BB9FDB-4B36-420A-B57E-04AB16D9FE00}" type="parTrans" cxnId="{E8462197-C18D-444E-AF7C-2F9EE09E8633}">
      <dgm:prSet/>
      <dgm:spPr/>
      <dgm:t>
        <a:bodyPr/>
        <a:lstStyle/>
        <a:p>
          <a:endParaRPr lang="en-US"/>
        </a:p>
      </dgm:t>
    </dgm:pt>
    <dgm:pt modelId="{F3F7DAFD-8A20-4C71-B3E5-ADDCB8D94570}">
      <dgm:prSet phldrT="[Text]" custT="1"/>
      <dgm:spPr/>
      <dgm:t>
        <a:bodyPr/>
        <a:lstStyle/>
        <a:p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CDC161F6-A333-4980-9189-F163AA9A73CC}" type="parTrans" cxnId="{FB946C93-CDE7-4C42-8D5A-6374E1D57B33}">
      <dgm:prSet/>
      <dgm:spPr/>
      <dgm:t>
        <a:bodyPr/>
        <a:lstStyle/>
        <a:p>
          <a:endParaRPr lang="en-US"/>
        </a:p>
      </dgm:t>
    </dgm:pt>
    <dgm:pt modelId="{C58CA874-6A1F-4D74-82CA-5163429B4B30}" type="sibTrans" cxnId="{FB946C93-CDE7-4C42-8D5A-6374E1D57B33}">
      <dgm:prSet/>
      <dgm:spPr/>
      <dgm:t>
        <a:bodyPr/>
        <a:lstStyle/>
        <a:p>
          <a:endParaRPr lang="en-US"/>
        </a:p>
      </dgm:t>
    </dgm:pt>
    <dgm:pt modelId="{D7048EEE-4ED7-489B-99A2-CE85A0137476}">
      <dgm:prSet custT="1"/>
      <dgm:spPr/>
      <dgm:t>
        <a:bodyPr/>
        <a:lstStyle/>
        <a:p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2346FAED-3820-4A10-9E5F-ED03838EB43C}" type="parTrans" cxnId="{59457AF8-CB4B-4E84-83C1-65B00F827FFA}">
      <dgm:prSet/>
      <dgm:spPr/>
      <dgm:t>
        <a:bodyPr/>
        <a:lstStyle/>
        <a:p>
          <a:endParaRPr lang="en-US"/>
        </a:p>
      </dgm:t>
    </dgm:pt>
    <dgm:pt modelId="{85ED14A3-B4A8-42D1-B7FB-C852568FF16E}" type="sibTrans" cxnId="{59457AF8-CB4B-4E84-83C1-65B00F827FFA}">
      <dgm:prSet/>
      <dgm:spPr/>
      <dgm:t>
        <a:bodyPr/>
        <a:lstStyle/>
        <a:p>
          <a:endParaRPr lang="en-US"/>
        </a:p>
      </dgm:t>
    </dgm:pt>
    <dgm:pt modelId="{15B8819E-7647-4F39-BB7F-E02FF5A5346B}" type="pres">
      <dgm:prSet presAssocID="{166A0C07-C526-4134-945C-00CCA4ED0D7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7CF5D89-01F5-4107-B474-A578F19E2839}" type="pres">
      <dgm:prSet presAssocID="{906AC4CC-25B2-488F-A4E2-0E8E32D8E9E1}" presName="composite" presStyleCnt="0"/>
      <dgm:spPr/>
    </dgm:pt>
    <dgm:pt modelId="{D658C169-B08A-423D-9E00-DC9BF66F7527}" type="pres">
      <dgm:prSet presAssocID="{906AC4CC-25B2-488F-A4E2-0E8E32D8E9E1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74C142-0AFA-4EE7-B07E-EE68D6501C4B}" type="pres">
      <dgm:prSet presAssocID="{906AC4CC-25B2-488F-A4E2-0E8E32D8E9E1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D52234-F381-47FB-88F8-53DE35A36A9F}" type="pres">
      <dgm:prSet presAssocID="{1856C297-2714-4353-8D78-BDEE71EC9AAC}" presName="sp" presStyleCnt="0"/>
      <dgm:spPr/>
    </dgm:pt>
    <dgm:pt modelId="{47A4DF22-D252-4453-954E-C10B20EE5FF3}" type="pres">
      <dgm:prSet presAssocID="{9CB2226E-057B-420B-8559-FCA544FF0177}" presName="composite" presStyleCnt="0"/>
      <dgm:spPr/>
    </dgm:pt>
    <dgm:pt modelId="{69B089AD-93CA-4D30-844F-664677D175B6}" type="pres">
      <dgm:prSet presAssocID="{9CB2226E-057B-420B-8559-FCA544FF0177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426DA-189A-4FBB-8C0C-6EC62E416103}" type="pres">
      <dgm:prSet presAssocID="{9CB2226E-057B-420B-8559-FCA544FF0177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21B0A6-B78F-4665-9EF1-419F9568EFC8}" type="pres">
      <dgm:prSet presAssocID="{D04CAE72-2B97-444D-A5DD-AF7A861930A3}" presName="sp" presStyleCnt="0"/>
      <dgm:spPr/>
    </dgm:pt>
    <dgm:pt modelId="{6E0343CF-49EF-45B8-8973-F195B467B32D}" type="pres">
      <dgm:prSet presAssocID="{F301EDDA-2C0B-45FC-83F0-6201EEF1990D}" presName="composite" presStyleCnt="0"/>
      <dgm:spPr/>
    </dgm:pt>
    <dgm:pt modelId="{6DCCE4A3-BA48-49BE-8C77-F7C7A72FEC85}" type="pres">
      <dgm:prSet presAssocID="{F301EDDA-2C0B-45FC-83F0-6201EEF1990D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7590D8-BB96-465E-A06B-98D06A6BC252}" type="pres">
      <dgm:prSet presAssocID="{F301EDDA-2C0B-45FC-83F0-6201EEF1990D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007644-481E-4DC7-9C73-08B480D246D0}" type="pres">
      <dgm:prSet presAssocID="{DAA05A6C-4897-46B3-A033-E83B45D427BF}" presName="sp" presStyleCnt="0"/>
      <dgm:spPr/>
    </dgm:pt>
    <dgm:pt modelId="{A60E50B9-6339-48B5-A9F0-449DAB581D61}" type="pres">
      <dgm:prSet presAssocID="{2F2953DC-E6CF-4669-95CF-0EF171EB4A9C}" presName="composite" presStyleCnt="0"/>
      <dgm:spPr/>
    </dgm:pt>
    <dgm:pt modelId="{7BD3C622-37E5-4249-BAD1-C84A522C2284}" type="pres">
      <dgm:prSet presAssocID="{2F2953DC-E6CF-4669-95CF-0EF171EB4A9C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621983-7E45-48EE-A519-4AF5F4C0171F}" type="pres">
      <dgm:prSet presAssocID="{2F2953DC-E6CF-4669-95CF-0EF171EB4A9C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B3901D-D7D9-4147-806E-14898D826647}" type="pres">
      <dgm:prSet presAssocID="{BA1895E0-370B-4F86-9B02-F0033D325F02}" presName="sp" presStyleCnt="0"/>
      <dgm:spPr/>
    </dgm:pt>
    <dgm:pt modelId="{A2B0AD79-D376-46F8-827C-C606693726D8}" type="pres">
      <dgm:prSet presAssocID="{0B4754E3-6C36-4F49-9CAD-DF3BAF726EE2}" presName="composite" presStyleCnt="0"/>
      <dgm:spPr/>
    </dgm:pt>
    <dgm:pt modelId="{1AFD880A-7558-489F-9AB7-E03BD36F125F}" type="pres">
      <dgm:prSet presAssocID="{0B4754E3-6C36-4F49-9CAD-DF3BAF726EE2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0B2DFB-AF57-4420-9B11-61D33D684D04}" type="pres">
      <dgm:prSet presAssocID="{0B4754E3-6C36-4F49-9CAD-DF3BAF726EE2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F8AD37-C378-4E17-BD86-97BD8D349835}" type="pres">
      <dgm:prSet presAssocID="{8AA2E9D7-9598-4115-94CE-A7A9D1F0F0BC}" presName="sp" presStyleCnt="0"/>
      <dgm:spPr/>
    </dgm:pt>
    <dgm:pt modelId="{131511E9-3FD0-4B22-98C6-C7EA3AB1DCDA}" type="pres">
      <dgm:prSet presAssocID="{86AA55C6-DFDD-414A-94E4-5851E3BEA584}" presName="composite" presStyleCnt="0"/>
      <dgm:spPr/>
    </dgm:pt>
    <dgm:pt modelId="{9221DC62-7321-4089-83E8-261C20476CFB}" type="pres">
      <dgm:prSet presAssocID="{86AA55C6-DFDD-414A-94E4-5851E3BEA584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0B8898-BBE2-4712-B55D-EBF1DAAD9162}" type="pres">
      <dgm:prSet presAssocID="{86AA55C6-DFDD-414A-94E4-5851E3BEA584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9457AF8-CB4B-4E84-83C1-65B00F827FFA}" srcId="{F301EDDA-2C0B-45FC-83F0-6201EEF1990D}" destId="{D7048EEE-4ED7-489B-99A2-CE85A0137476}" srcOrd="0" destOrd="0" parTransId="{2346FAED-3820-4A10-9E5F-ED03838EB43C}" sibTransId="{85ED14A3-B4A8-42D1-B7FB-C852568FF16E}"/>
    <dgm:cxn modelId="{18833D90-71D0-46BD-86C9-9DFC75C5CA96}" srcId="{166A0C07-C526-4134-945C-00CCA4ED0D77}" destId="{F301EDDA-2C0B-45FC-83F0-6201EEF1990D}" srcOrd="2" destOrd="0" parTransId="{FA030BB0-32FC-4B2A-93A4-F66906BAC797}" sibTransId="{DAA05A6C-4897-46B3-A033-E83B45D427BF}"/>
    <dgm:cxn modelId="{26172608-5C98-40C3-9DED-7D201CD84A5E}" srcId="{906AC4CC-25B2-488F-A4E2-0E8E32D8E9E1}" destId="{EBE6920B-8E72-46D4-9C4A-03FF0DB469A5}" srcOrd="0" destOrd="0" parTransId="{B2FF4C33-ADF5-4CB9-B475-CC93F830B11D}" sibTransId="{CC15B682-8E72-436C-AFDD-C06F2D7C25F9}"/>
    <dgm:cxn modelId="{0056EAC8-0B1E-40AA-AC36-D50683BB1ABE}" type="presOf" srcId="{ADC6B665-B5EA-497D-8FA2-0919C2471A17}" destId="{D1621983-7E45-48EE-A519-4AF5F4C0171F}" srcOrd="0" destOrd="0" presId="urn:microsoft.com/office/officeart/2005/8/layout/chevron2"/>
    <dgm:cxn modelId="{22EFB2FB-BF43-4BC7-A008-8322C51BDE2B}" srcId="{166A0C07-C526-4134-945C-00CCA4ED0D77}" destId="{0B4754E3-6C36-4F49-9CAD-DF3BAF726EE2}" srcOrd="4" destOrd="0" parTransId="{A0D2811A-8FDB-4638-9C67-4FA19CD03552}" sibTransId="{8AA2E9D7-9598-4115-94CE-A7A9D1F0F0BC}"/>
    <dgm:cxn modelId="{8D23E2BE-7A16-45E9-AC16-B8F06CB0D3C7}" type="presOf" srcId="{0B4754E3-6C36-4F49-9CAD-DF3BAF726EE2}" destId="{1AFD880A-7558-489F-9AB7-E03BD36F125F}" srcOrd="0" destOrd="0" presId="urn:microsoft.com/office/officeart/2005/8/layout/chevron2"/>
    <dgm:cxn modelId="{38B03352-08AA-4364-A648-E4C76CCE81AC}" type="presOf" srcId="{F3F7DAFD-8A20-4C71-B3E5-ADDCB8D94570}" destId="{B44426DA-189A-4FBB-8C0C-6EC62E416103}" srcOrd="0" destOrd="0" presId="urn:microsoft.com/office/officeart/2005/8/layout/chevron2"/>
    <dgm:cxn modelId="{1781FFFC-7E54-47FB-B099-22E0451AE202}" srcId="{9CB2226E-057B-420B-8559-FCA544FF0177}" destId="{C5A7EC3F-0612-4F57-9A18-65576A13973A}" srcOrd="1" destOrd="0" parTransId="{8AE6A541-93D7-485B-92D0-305EEF6D3311}" sibTransId="{CCE77554-7313-4B85-8B86-B1D0D86BE084}"/>
    <dgm:cxn modelId="{194D4E5E-CF51-46E1-B890-9356641D09DE}" type="presOf" srcId="{EC82F6C6-5EDA-4068-ACDE-07B3064985E3}" destId="{8A0B8898-BBE2-4712-B55D-EBF1DAAD9162}" srcOrd="0" destOrd="0" presId="urn:microsoft.com/office/officeart/2005/8/layout/chevron2"/>
    <dgm:cxn modelId="{6A517C0A-F30C-44B9-AA04-9C0EC1B45146}" type="presOf" srcId="{EBE6920B-8E72-46D4-9C4A-03FF0DB469A5}" destId="{B474C142-0AFA-4EE7-B07E-EE68D6501C4B}" srcOrd="0" destOrd="0" presId="urn:microsoft.com/office/officeart/2005/8/layout/chevron2"/>
    <dgm:cxn modelId="{0F98E04C-9A0F-47D4-AD7D-E4124D952E7C}" srcId="{166A0C07-C526-4134-945C-00CCA4ED0D77}" destId="{906AC4CC-25B2-488F-A4E2-0E8E32D8E9E1}" srcOrd="0" destOrd="0" parTransId="{191FA961-6F92-4048-B6CA-317335B89F28}" sibTransId="{1856C297-2714-4353-8D78-BDEE71EC9AAC}"/>
    <dgm:cxn modelId="{D8DFEF3A-AB44-485C-94CD-43CFA74CBFE3}" type="presOf" srcId="{166A0C07-C526-4134-945C-00CCA4ED0D77}" destId="{15B8819E-7647-4F39-BB7F-E02FF5A5346B}" srcOrd="0" destOrd="0" presId="urn:microsoft.com/office/officeart/2005/8/layout/chevron2"/>
    <dgm:cxn modelId="{46311FF4-9417-4B8B-B69A-A96F6715FE37}" type="presOf" srcId="{D8982FB1-FD66-486E-A53A-F07A5BF52987}" destId="{C67590D8-BB96-465E-A06B-98D06A6BC252}" srcOrd="0" destOrd="1" presId="urn:microsoft.com/office/officeart/2005/8/layout/chevron2"/>
    <dgm:cxn modelId="{24229259-8E86-4A48-A620-3FFA13B0AF82}" srcId="{0B4754E3-6C36-4F49-9CAD-DF3BAF726EE2}" destId="{6FFB8A1C-9A45-4453-9180-82CACC368088}" srcOrd="0" destOrd="0" parTransId="{71516DBC-0DF5-4E6B-A099-D328173126AB}" sibTransId="{894ECFE4-5EA8-4EBA-B59D-550D062CD311}"/>
    <dgm:cxn modelId="{DADB4B39-8DB6-4C6E-94AF-A94E8EF74316}" type="presOf" srcId="{C5A7EC3F-0612-4F57-9A18-65576A13973A}" destId="{B44426DA-189A-4FBB-8C0C-6EC62E416103}" srcOrd="0" destOrd="1" presId="urn:microsoft.com/office/officeart/2005/8/layout/chevron2"/>
    <dgm:cxn modelId="{312045AC-104C-450A-94D3-4BBB95098BF6}" type="presOf" srcId="{906AC4CC-25B2-488F-A4E2-0E8E32D8E9E1}" destId="{D658C169-B08A-423D-9E00-DC9BF66F7527}" srcOrd="0" destOrd="0" presId="urn:microsoft.com/office/officeart/2005/8/layout/chevron2"/>
    <dgm:cxn modelId="{E8462197-C18D-444E-AF7C-2F9EE09E8633}" srcId="{F301EDDA-2C0B-45FC-83F0-6201EEF1990D}" destId="{D8982FB1-FD66-486E-A53A-F07A5BF52987}" srcOrd="1" destOrd="0" parTransId="{58BB9FDB-4B36-420A-B57E-04AB16D9FE00}" sibTransId="{A50EF580-A1E6-4B19-8914-35FEE089D161}"/>
    <dgm:cxn modelId="{7386DBAE-1EBD-4FCD-B5F6-723FD201C2F3}" srcId="{86AA55C6-DFDD-414A-94E4-5851E3BEA584}" destId="{EC82F6C6-5EDA-4068-ACDE-07B3064985E3}" srcOrd="0" destOrd="0" parTransId="{93043042-D476-48C2-BC53-2F39857E5C37}" sibTransId="{289C84A6-C8CC-4DC4-A33E-6B06739E4C19}"/>
    <dgm:cxn modelId="{A64B159C-3698-4105-AE49-B3C79098B0C7}" srcId="{166A0C07-C526-4134-945C-00CCA4ED0D77}" destId="{9CB2226E-057B-420B-8559-FCA544FF0177}" srcOrd="1" destOrd="0" parTransId="{D8430277-2BB0-45B7-BCB0-79E837C9A535}" sibTransId="{D04CAE72-2B97-444D-A5DD-AF7A861930A3}"/>
    <dgm:cxn modelId="{17803AF1-3CE0-43DF-8FE6-60926986EB69}" type="presOf" srcId="{2F2953DC-E6CF-4669-95CF-0EF171EB4A9C}" destId="{7BD3C622-37E5-4249-BAD1-C84A522C2284}" srcOrd="0" destOrd="0" presId="urn:microsoft.com/office/officeart/2005/8/layout/chevron2"/>
    <dgm:cxn modelId="{FB946C93-CDE7-4C42-8D5A-6374E1D57B33}" srcId="{9CB2226E-057B-420B-8559-FCA544FF0177}" destId="{F3F7DAFD-8A20-4C71-B3E5-ADDCB8D94570}" srcOrd="0" destOrd="0" parTransId="{CDC161F6-A333-4980-9189-F163AA9A73CC}" sibTransId="{C58CA874-6A1F-4D74-82CA-5163429B4B30}"/>
    <dgm:cxn modelId="{B7CE4B53-E6C0-4122-B0ED-BB7EE27764E9}" type="presOf" srcId="{86AA55C6-DFDD-414A-94E4-5851E3BEA584}" destId="{9221DC62-7321-4089-83E8-261C20476CFB}" srcOrd="0" destOrd="0" presId="urn:microsoft.com/office/officeart/2005/8/layout/chevron2"/>
    <dgm:cxn modelId="{0AF77ECD-C732-4B4E-8705-8272525F3545}" srcId="{166A0C07-C526-4134-945C-00CCA4ED0D77}" destId="{2F2953DC-E6CF-4669-95CF-0EF171EB4A9C}" srcOrd="3" destOrd="0" parTransId="{19E212C2-1314-4113-B51F-87CA9F1213B9}" sibTransId="{BA1895E0-370B-4F86-9B02-F0033D325F02}"/>
    <dgm:cxn modelId="{40882370-B9F8-4E7B-B89C-F09302228079}" type="presOf" srcId="{F301EDDA-2C0B-45FC-83F0-6201EEF1990D}" destId="{6DCCE4A3-BA48-49BE-8C77-F7C7A72FEC85}" srcOrd="0" destOrd="0" presId="urn:microsoft.com/office/officeart/2005/8/layout/chevron2"/>
    <dgm:cxn modelId="{11CBF048-791D-45C4-BB72-C0C48579F55A}" type="presOf" srcId="{6FFB8A1C-9A45-4453-9180-82CACC368088}" destId="{C80B2DFB-AF57-4420-9B11-61D33D684D04}" srcOrd="0" destOrd="0" presId="urn:microsoft.com/office/officeart/2005/8/layout/chevron2"/>
    <dgm:cxn modelId="{B8F16AE3-9E64-4163-93D2-6EF004956441}" srcId="{166A0C07-C526-4134-945C-00CCA4ED0D77}" destId="{86AA55C6-DFDD-414A-94E4-5851E3BEA584}" srcOrd="5" destOrd="0" parTransId="{EEB363EF-A649-4969-A661-7A01545756FD}" sibTransId="{50D23EC3-54BC-409C-9E22-EF1E8C61CDA2}"/>
    <dgm:cxn modelId="{B1497E88-5F87-499F-ADFD-1E44F9F0CF5C}" srcId="{2F2953DC-E6CF-4669-95CF-0EF171EB4A9C}" destId="{ADC6B665-B5EA-497D-8FA2-0919C2471A17}" srcOrd="0" destOrd="0" parTransId="{A6C1360E-D453-4FC3-9D97-34FDC706B15F}" sibTransId="{36055551-A174-4132-AAD5-39F78ECF78D6}"/>
    <dgm:cxn modelId="{9A922908-19CE-48EA-BA6D-508584AB4E76}" type="presOf" srcId="{9CB2226E-057B-420B-8559-FCA544FF0177}" destId="{69B089AD-93CA-4D30-844F-664677D175B6}" srcOrd="0" destOrd="0" presId="urn:microsoft.com/office/officeart/2005/8/layout/chevron2"/>
    <dgm:cxn modelId="{8DABE083-25E2-45BD-9274-08112E71A945}" type="presOf" srcId="{D7048EEE-4ED7-489B-99A2-CE85A0137476}" destId="{C67590D8-BB96-465E-A06B-98D06A6BC252}" srcOrd="0" destOrd="0" presId="urn:microsoft.com/office/officeart/2005/8/layout/chevron2"/>
    <dgm:cxn modelId="{D26E97E6-D523-45BA-AFC7-3C981F75F3A6}" type="presParOf" srcId="{15B8819E-7647-4F39-BB7F-E02FF5A5346B}" destId="{E7CF5D89-01F5-4107-B474-A578F19E2839}" srcOrd="0" destOrd="0" presId="urn:microsoft.com/office/officeart/2005/8/layout/chevron2"/>
    <dgm:cxn modelId="{B14801A3-3EF1-4510-9500-3E3BFDD6D72D}" type="presParOf" srcId="{E7CF5D89-01F5-4107-B474-A578F19E2839}" destId="{D658C169-B08A-423D-9E00-DC9BF66F7527}" srcOrd="0" destOrd="0" presId="urn:microsoft.com/office/officeart/2005/8/layout/chevron2"/>
    <dgm:cxn modelId="{199FC4CA-E459-4457-8FC4-A1E51EC37613}" type="presParOf" srcId="{E7CF5D89-01F5-4107-B474-A578F19E2839}" destId="{B474C142-0AFA-4EE7-B07E-EE68D6501C4B}" srcOrd="1" destOrd="0" presId="urn:microsoft.com/office/officeart/2005/8/layout/chevron2"/>
    <dgm:cxn modelId="{359C255C-041D-4712-8593-3BF344D4149B}" type="presParOf" srcId="{15B8819E-7647-4F39-BB7F-E02FF5A5346B}" destId="{EED52234-F381-47FB-88F8-53DE35A36A9F}" srcOrd="1" destOrd="0" presId="urn:microsoft.com/office/officeart/2005/8/layout/chevron2"/>
    <dgm:cxn modelId="{A42E60F4-1E29-46BD-A34F-D479DFAB3FFE}" type="presParOf" srcId="{15B8819E-7647-4F39-BB7F-E02FF5A5346B}" destId="{47A4DF22-D252-4453-954E-C10B20EE5FF3}" srcOrd="2" destOrd="0" presId="urn:microsoft.com/office/officeart/2005/8/layout/chevron2"/>
    <dgm:cxn modelId="{CE9A712B-EE78-40E5-87A5-1D57DF57F14F}" type="presParOf" srcId="{47A4DF22-D252-4453-954E-C10B20EE5FF3}" destId="{69B089AD-93CA-4D30-844F-664677D175B6}" srcOrd="0" destOrd="0" presId="urn:microsoft.com/office/officeart/2005/8/layout/chevron2"/>
    <dgm:cxn modelId="{E23B1759-237A-4EB3-A099-D76CA52B071B}" type="presParOf" srcId="{47A4DF22-D252-4453-954E-C10B20EE5FF3}" destId="{B44426DA-189A-4FBB-8C0C-6EC62E416103}" srcOrd="1" destOrd="0" presId="urn:microsoft.com/office/officeart/2005/8/layout/chevron2"/>
    <dgm:cxn modelId="{072C95F2-D594-450A-BC80-1D08E7068DAE}" type="presParOf" srcId="{15B8819E-7647-4F39-BB7F-E02FF5A5346B}" destId="{4A21B0A6-B78F-4665-9EF1-419F9568EFC8}" srcOrd="3" destOrd="0" presId="urn:microsoft.com/office/officeart/2005/8/layout/chevron2"/>
    <dgm:cxn modelId="{B4059985-93DF-45F0-AD12-3E6D3BE07AC8}" type="presParOf" srcId="{15B8819E-7647-4F39-BB7F-E02FF5A5346B}" destId="{6E0343CF-49EF-45B8-8973-F195B467B32D}" srcOrd="4" destOrd="0" presId="urn:microsoft.com/office/officeart/2005/8/layout/chevron2"/>
    <dgm:cxn modelId="{9E165B0C-7B04-4BCB-B77E-884B3F49FC44}" type="presParOf" srcId="{6E0343CF-49EF-45B8-8973-F195B467B32D}" destId="{6DCCE4A3-BA48-49BE-8C77-F7C7A72FEC85}" srcOrd="0" destOrd="0" presId="urn:microsoft.com/office/officeart/2005/8/layout/chevron2"/>
    <dgm:cxn modelId="{0720B6F7-1584-46D1-A92E-BCC88D0D8902}" type="presParOf" srcId="{6E0343CF-49EF-45B8-8973-F195B467B32D}" destId="{C67590D8-BB96-465E-A06B-98D06A6BC252}" srcOrd="1" destOrd="0" presId="urn:microsoft.com/office/officeart/2005/8/layout/chevron2"/>
    <dgm:cxn modelId="{4D52F974-B50A-455E-8D38-92598ECBCECB}" type="presParOf" srcId="{15B8819E-7647-4F39-BB7F-E02FF5A5346B}" destId="{FD007644-481E-4DC7-9C73-08B480D246D0}" srcOrd="5" destOrd="0" presId="urn:microsoft.com/office/officeart/2005/8/layout/chevron2"/>
    <dgm:cxn modelId="{92F1968D-FB46-495C-8D06-A733FDFF2980}" type="presParOf" srcId="{15B8819E-7647-4F39-BB7F-E02FF5A5346B}" destId="{A60E50B9-6339-48B5-A9F0-449DAB581D61}" srcOrd="6" destOrd="0" presId="urn:microsoft.com/office/officeart/2005/8/layout/chevron2"/>
    <dgm:cxn modelId="{6A624242-42CB-49A7-B089-02B39CAC417E}" type="presParOf" srcId="{A60E50B9-6339-48B5-A9F0-449DAB581D61}" destId="{7BD3C622-37E5-4249-BAD1-C84A522C2284}" srcOrd="0" destOrd="0" presId="urn:microsoft.com/office/officeart/2005/8/layout/chevron2"/>
    <dgm:cxn modelId="{968FEBC6-E6BB-4DD1-AD4C-74E3309D6648}" type="presParOf" srcId="{A60E50B9-6339-48B5-A9F0-449DAB581D61}" destId="{D1621983-7E45-48EE-A519-4AF5F4C0171F}" srcOrd="1" destOrd="0" presId="urn:microsoft.com/office/officeart/2005/8/layout/chevron2"/>
    <dgm:cxn modelId="{56F34B28-FE86-444F-8BAA-AE9A7C33516E}" type="presParOf" srcId="{15B8819E-7647-4F39-BB7F-E02FF5A5346B}" destId="{8AB3901D-D7D9-4147-806E-14898D826647}" srcOrd="7" destOrd="0" presId="urn:microsoft.com/office/officeart/2005/8/layout/chevron2"/>
    <dgm:cxn modelId="{87681B67-D607-4183-9E1E-3276FBC1B615}" type="presParOf" srcId="{15B8819E-7647-4F39-BB7F-E02FF5A5346B}" destId="{A2B0AD79-D376-46F8-827C-C606693726D8}" srcOrd="8" destOrd="0" presId="urn:microsoft.com/office/officeart/2005/8/layout/chevron2"/>
    <dgm:cxn modelId="{D223E473-A340-4109-BFEB-C8488ED979DD}" type="presParOf" srcId="{A2B0AD79-D376-46F8-827C-C606693726D8}" destId="{1AFD880A-7558-489F-9AB7-E03BD36F125F}" srcOrd="0" destOrd="0" presId="urn:microsoft.com/office/officeart/2005/8/layout/chevron2"/>
    <dgm:cxn modelId="{0AF6C714-BBB2-4A13-AF11-C0CC6AB87E1C}" type="presParOf" srcId="{A2B0AD79-D376-46F8-827C-C606693726D8}" destId="{C80B2DFB-AF57-4420-9B11-61D33D684D04}" srcOrd="1" destOrd="0" presId="urn:microsoft.com/office/officeart/2005/8/layout/chevron2"/>
    <dgm:cxn modelId="{C51726CA-0FC4-434F-8B00-6A23A1CADAE5}" type="presParOf" srcId="{15B8819E-7647-4F39-BB7F-E02FF5A5346B}" destId="{6CF8AD37-C378-4E17-BD86-97BD8D349835}" srcOrd="9" destOrd="0" presId="urn:microsoft.com/office/officeart/2005/8/layout/chevron2"/>
    <dgm:cxn modelId="{19ED313A-054B-4DE9-BB7D-268AD92D8E3D}" type="presParOf" srcId="{15B8819E-7647-4F39-BB7F-E02FF5A5346B}" destId="{131511E9-3FD0-4B22-98C6-C7EA3AB1DCDA}" srcOrd="10" destOrd="0" presId="urn:microsoft.com/office/officeart/2005/8/layout/chevron2"/>
    <dgm:cxn modelId="{7E12930B-5B96-4DBE-83F4-5A7818C6D448}" type="presParOf" srcId="{131511E9-3FD0-4B22-98C6-C7EA3AB1DCDA}" destId="{9221DC62-7321-4089-83E8-261C20476CFB}" srcOrd="0" destOrd="0" presId="urn:microsoft.com/office/officeart/2005/8/layout/chevron2"/>
    <dgm:cxn modelId="{10C64AA3-6B25-4960-B069-D2B0DD3AFE49}" type="presParOf" srcId="{131511E9-3FD0-4B22-98C6-C7EA3AB1DCDA}" destId="{8A0B8898-BBE2-4712-B55D-EBF1DAAD916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6628D7-D9C2-4ADE-8C9C-A2C0F0ECD6D4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226C4-0EB4-4581-82A8-98C8246BD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378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6DBC3DC-73E0-4C12-9010-9DB4269C84F8}" type="slidenum">
              <a:rPr lang="en-US" altLang="en-US" sz="1200"/>
              <a:pPr algn="r" eaLnBrk="1" hangingPunct="1"/>
              <a:t>7</a:t>
            </a:fld>
            <a:endParaRPr lang="en-US" alt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en-US" sz="1000" smtClean="0"/>
          </a:p>
          <a:p>
            <a:pPr eaLnBrk="1" hangingPunct="1">
              <a:lnSpc>
                <a:spcPct val="90000"/>
              </a:lnSpc>
            </a:pPr>
            <a:endParaRPr lang="en-US" altLang="en-US" sz="1000" smtClean="0"/>
          </a:p>
          <a:p>
            <a:pPr eaLnBrk="1" hangingPunct="1">
              <a:lnSpc>
                <a:spcPct val="90000"/>
              </a:lnSpc>
            </a:pPr>
            <a:endParaRPr lang="en-US" altLang="en-US" sz="1000" smtClean="0"/>
          </a:p>
          <a:p>
            <a:pPr eaLnBrk="1" hangingPunct="1">
              <a:lnSpc>
                <a:spcPct val="90000"/>
              </a:lnSpc>
            </a:pPr>
            <a:endParaRPr lang="en-US" altLang="en-US" sz="1000" smtClean="0"/>
          </a:p>
          <a:p>
            <a:pPr eaLnBrk="1" hangingPunct="1">
              <a:lnSpc>
                <a:spcPct val="90000"/>
              </a:lnSpc>
            </a:pPr>
            <a:endParaRPr lang="en-US" altLang="en-US" sz="1000" smtClean="0"/>
          </a:p>
          <a:p>
            <a:pPr eaLnBrk="1" hangingPunct="1">
              <a:lnSpc>
                <a:spcPct val="90000"/>
              </a:lnSpc>
            </a:pPr>
            <a:endParaRPr lang="en-US" altLang="en-US" sz="1000" smtClean="0"/>
          </a:p>
          <a:p>
            <a:pPr eaLnBrk="1" hangingPunct="1">
              <a:lnSpc>
                <a:spcPct val="90000"/>
              </a:lnSpc>
            </a:pPr>
            <a:endParaRPr lang="en-US" altLang="en-US" sz="1000" smtClean="0"/>
          </a:p>
          <a:p>
            <a:pPr eaLnBrk="1" hangingPunct="1">
              <a:lnSpc>
                <a:spcPct val="90000"/>
              </a:lnSpc>
            </a:pPr>
            <a:endParaRPr lang="en-US" altLang="en-US" sz="1000" smtClean="0"/>
          </a:p>
          <a:p>
            <a:pPr eaLnBrk="1" hangingPunct="1">
              <a:lnSpc>
                <a:spcPct val="90000"/>
              </a:lnSpc>
            </a:pPr>
            <a:endParaRPr lang="en-US" altLang="en-US" sz="1000" smtClean="0"/>
          </a:p>
          <a:p>
            <a:pPr eaLnBrk="1" hangingPunct="1">
              <a:lnSpc>
                <a:spcPct val="90000"/>
              </a:lnSpc>
            </a:pPr>
            <a:endParaRPr lang="en-US" altLang="en-US" sz="1000" smtClean="0"/>
          </a:p>
          <a:p>
            <a:pPr eaLnBrk="1" hangingPunct="1">
              <a:lnSpc>
                <a:spcPct val="90000"/>
              </a:lnSpc>
            </a:pPr>
            <a:endParaRPr lang="en-US" altLang="en-US" sz="1000" smtClean="0"/>
          </a:p>
          <a:p>
            <a:pPr eaLnBrk="1" hangingPunct="1">
              <a:lnSpc>
                <a:spcPct val="90000"/>
              </a:lnSpc>
            </a:pPr>
            <a:endParaRPr lang="en-US" altLang="en-US" sz="1000" smtClean="0"/>
          </a:p>
          <a:p>
            <a:pPr eaLnBrk="1" hangingPunct="1">
              <a:lnSpc>
                <a:spcPct val="90000"/>
              </a:lnSpc>
            </a:pPr>
            <a:endParaRPr lang="en-US" altLang="en-US" sz="1000" smtClean="0"/>
          </a:p>
          <a:p>
            <a:pPr eaLnBrk="1" hangingPunct="1">
              <a:lnSpc>
                <a:spcPct val="90000"/>
              </a:lnSpc>
            </a:pPr>
            <a:endParaRPr lang="en-US" altLang="en-US" sz="1000" smtClean="0"/>
          </a:p>
          <a:p>
            <a:pPr eaLnBrk="1" hangingPunct="1">
              <a:lnSpc>
                <a:spcPct val="90000"/>
              </a:lnSpc>
            </a:pPr>
            <a:endParaRPr lang="en-US" altLang="en-US" sz="1000" smtClean="0"/>
          </a:p>
          <a:p>
            <a:pPr eaLnBrk="1" hangingPunct="1">
              <a:lnSpc>
                <a:spcPct val="90000"/>
              </a:lnSpc>
            </a:pPr>
            <a:endParaRPr lang="en-US" altLang="en-US" sz="1000" smtClean="0"/>
          </a:p>
          <a:p>
            <a:pPr eaLnBrk="1" hangingPunct="1">
              <a:lnSpc>
                <a:spcPct val="90000"/>
              </a:lnSpc>
            </a:pPr>
            <a:endParaRPr lang="en-US" altLang="en-US" sz="1000" smtClean="0"/>
          </a:p>
          <a:p>
            <a:pPr eaLnBrk="1" hangingPunct="1">
              <a:lnSpc>
                <a:spcPct val="90000"/>
              </a:lnSpc>
            </a:pPr>
            <a:endParaRPr lang="en-US" altLang="en-US" sz="1000" smtClean="0"/>
          </a:p>
          <a:p>
            <a:pPr eaLnBrk="1" hangingPunct="1">
              <a:lnSpc>
                <a:spcPct val="90000"/>
              </a:lnSpc>
            </a:pPr>
            <a:endParaRPr lang="en-US" altLang="en-US" sz="1000" smtClean="0"/>
          </a:p>
          <a:p>
            <a:pPr eaLnBrk="1" hangingPunct="1">
              <a:lnSpc>
                <a:spcPct val="90000"/>
              </a:lnSpc>
            </a:pPr>
            <a:endParaRPr lang="en-US" altLang="en-US" sz="10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1000" smtClean="0"/>
              <a:t>Doan Hung- Khoa Lich Su DH Quy Nhon</a:t>
            </a:r>
          </a:p>
        </p:txBody>
      </p:sp>
    </p:spTree>
    <p:extLst>
      <p:ext uri="{BB962C8B-B14F-4D97-AF65-F5344CB8AC3E}">
        <p14:creationId xmlns:p14="http://schemas.microsoft.com/office/powerpoint/2010/main" val="1419791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226C4-0EB4-4581-82A8-98C8246BDDD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25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226C4-0EB4-4581-82A8-98C8246BDDD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192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226C4-0EB4-4581-82A8-98C8246BDDD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047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226C4-0EB4-4581-82A8-98C8246BDDD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047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69CF51-1FAF-475C-938C-316DA97E4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E149DE-A2BA-44E6-9382-F6A89EE7A8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FEB10D-A5B4-46E8-8AF0-F98431137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6D7B0-E6F7-47B8-A2B2-544F2520F2DA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D4678B-F5A5-46C8-A412-068CE5D6B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75F39A-EE85-4607-A028-9A121070D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F31A-3C85-4122-A917-2750A183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838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5C8A4F-3283-48A2-9711-10DE7FDBB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695206B-D5A7-488B-A8DF-24185B5670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77D6E5-5376-4003-8731-07B1C1833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6D7B0-E6F7-47B8-A2B2-544F2520F2DA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48E3E9-B7B0-417E-A6F3-72B6FA1F3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8BF5EBA-35A7-4901-A5A6-EF6FCDB50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F31A-3C85-4122-A917-2750A183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075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48CB01A-DB1E-4FDB-9F9D-BBB0D72D60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B13BE6F-8D6A-4360-BDAB-5D95E91C50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C81A12-1369-4C27-873B-248A8D57A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6D7B0-E6F7-47B8-A2B2-544F2520F2DA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4E45FE-9130-43B9-8D2F-5564E8542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4E7CC5-ED1E-42C0-9376-E838155F7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F31A-3C85-4122-A917-2750A183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27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3D1E43-4CCE-4CBB-BB9A-AEE85D679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6CE106-5815-4330-90E0-0E51B3DEC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E380F2-0FBC-490D-BBAA-B536FDBD0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6D7B0-E6F7-47B8-A2B2-544F2520F2DA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BFF48F-05F7-4A03-8E43-E96C1D42E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3B01B2-957C-4B6C-BFA4-5B1CE336D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F31A-3C85-4122-A917-2750A183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73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935205-5111-4053-A286-276340679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4D0958A-B5F5-4147-9D76-A2682E019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E67E7A-6442-4DB0-8555-34816C92F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6D7B0-E6F7-47B8-A2B2-544F2520F2DA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46F459-A050-4859-85C8-753397DA8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DD2DA9-4514-4EAF-AF0C-A9A19FC5D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F31A-3C85-4122-A917-2750A183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718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7F5757-2803-4BC6-A3ED-02823FA26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B501D3-949B-46EB-883D-8BD4EDE240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493B621-95D1-4CDA-BF60-F2DF23B72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CBFC66-BF2C-4BA1-9410-615B9AE2A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6D7B0-E6F7-47B8-A2B2-544F2520F2DA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1CF7A95-AAB5-4D3C-8EF7-C765AB6F3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32D64F-6F9C-4CE9-BAFF-6E3512775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F31A-3C85-4122-A917-2750A183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092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652957-DB62-4C56-9C63-3F7E0E04F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41DEBC-3947-41A9-9602-B8EF23532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482EFAA-9D87-4CE0-96FA-4710822BA0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B71C73A-CB24-4CFC-BDB0-8FDD1D045A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2041EB3-8D13-4622-A8B0-28ADF4D852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73E17D1-C23E-4CE6-8E23-F82B10BF5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6D7B0-E6F7-47B8-A2B2-544F2520F2DA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0184EF8-C91F-4503-B096-03E73C6B9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BA75502-F6FE-4278-B466-AA03CA866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F31A-3C85-4122-A917-2750A183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286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9A9A07-5458-4973-BA63-96549BC36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CAB6604-8399-4FD5-A36B-2291F09A1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6D7B0-E6F7-47B8-A2B2-544F2520F2DA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B6BF5C5-E61A-47EA-99B5-082CADE7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6A3C209-C941-412F-ACC8-B58F51368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F31A-3C85-4122-A917-2750A183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754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FEFFA54-480A-45F5-BCEB-9445FE26C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6D7B0-E6F7-47B8-A2B2-544F2520F2DA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E5D6FD1-236D-49C6-84DE-C860CCB1D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BF00267-507E-45CC-916F-3AFFA47F1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F31A-3C85-4122-A917-2750A183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102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9207CD-E87A-4001-8592-5131D22B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CC2FC1-D0BE-4417-8D3A-A6A317E71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4FE5B1B-8532-47DD-A0FF-6F395DD407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0654DC-0F04-4FC5-B52B-0220D23B0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6D7B0-E6F7-47B8-A2B2-544F2520F2DA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CE77BA9-2774-4999-BB06-B30993727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DDDBC81-35FA-4A3E-84B7-13EABE19A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F31A-3C85-4122-A917-2750A183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172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DFB89C-9CEC-4DEE-A0C1-2D4FFC0DF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920EE3E-B18F-4BA3-AEB7-BC8C4D1D2D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A50CAE8-9F10-436A-85A3-452FB00E94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4B45BCD-61E2-400B-BE90-9957BAF9D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6D7B0-E6F7-47B8-A2B2-544F2520F2DA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AC6EBF9-DB23-4705-AC14-16E71DC43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2189DBB-C9D3-40D3-87E3-6EFA29F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2F31A-3C85-4122-A917-2750A183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859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D19114C-A3A0-47C0-89D1-2CC08BCBC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DC3A25F-B5BA-48FE-9791-CD6A52192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39995C-5372-46CE-B8C8-80D64EDBA7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6D7B0-E6F7-47B8-A2B2-544F2520F2DA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8B9D809-CC41-4B77-AB42-BF508CEE4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9F08B3-902C-4E59-85FB-D6A0D36BA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2F31A-3C85-4122-A917-2750A1834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8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3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notesSlide" Target="../notesSlides/notesSlide4.xml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5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POmZ2FbGI0" TargetMode="External"/><Relationship Id="rId2" Type="http://schemas.openxmlformats.org/officeDocument/2006/relationships/hyperlink" Target="https://www.youtube.com/watch?v=YZR276RzXMc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9201"/>
            <a:ext cx="10515600" cy="614589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GÒ VẤP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8201"/>
          <p:cNvSpPr txBox="1">
            <a:spLocks/>
          </p:cNvSpPr>
          <p:nvPr/>
        </p:nvSpPr>
        <p:spPr>
          <a:xfrm>
            <a:off x="2149764" y="563626"/>
            <a:ext cx="8229600" cy="52322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t>VIDEO BÀI GIẢNG LỊCH SỬ 8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2827285-9209-4F11-8ACB-E5E08A8CA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987" y="3045939"/>
            <a:ext cx="4337198" cy="3812061"/>
          </a:xfrm>
          <a:prstGeom prst="rect">
            <a:avLst/>
          </a:prstGeom>
        </p:spPr>
      </p:pic>
      <p:pic>
        <p:nvPicPr>
          <p:cNvPr id="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0911" y="3006225"/>
            <a:ext cx="4140926" cy="3851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D8406B02-8A13-44B8-9A99-D59DC0BFF9E0}"/>
              </a:ext>
            </a:extLst>
          </p:cNvPr>
          <p:cNvSpPr txBox="1">
            <a:spLocks/>
          </p:cNvSpPr>
          <p:nvPr/>
        </p:nvSpPr>
        <p:spPr>
          <a:xfrm>
            <a:off x="149902" y="1319134"/>
            <a:ext cx="11932170" cy="12591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1:THỜI KÌ XÁC LẬP CỦA CNTB  (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</a:p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CÁCH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 TƯ SẢN PHÁP </a:t>
            </a:r>
          </a:p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THẾ KỈ XVIII 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65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22"/>
    </mc:Choice>
    <mc:Fallback xmlns="">
      <p:transition spd="slow" advTm="2382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72611C2-1EB0-41F0-AA2A-B8454A3EA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564" y="1796923"/>
            <a:ext cx="10252166" cy="231990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 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bóc lột của địa chủ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thương nghiệp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nhưng bị chế độ phong kiến kìm hãm.</a:t>
            </a:r>
          </a:p>
          <a:p>
            <a:pPr algn="just"/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3F3E670-AB96-471F-95CF-637D1923D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2158" y="3994951"/>
            <a:ext cx="2863049" cy="286304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608502" y="842751"/>
            <a:ext cx="11008311" cy="8787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I-NƯỚC PHÁP TRƯỚC CÁCH MẠNG.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0267" y="392378"/>
            <a:ext cx="10071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CÁCH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 SẢN PHÁP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608502" y="1205455"/>
            <a:ext cx="32254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8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272" y="164076"/>
            <a:ext cx="7620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179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16"/>
    </mc:Choice>
    <mc:Fallback xmlns="">
      <p:transition spd="slow" advTm="24316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463674" y="479142"/>
            <a:ext cx="11008311" cy="4391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I-NƯỚC PHÁP TRƯỚC CÁCH MẠNG.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1582" y="59999"/>
            <a:ext cx="10071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CÁCH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 TƯ SẢN PHÁP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420497" y="813077"/>
            <a:ext cx="32254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0497" y="1240890"/>
            <a:ext cx="48012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2531EAE-EF4C-4825-B3CB-8756A13343BE}"/>
              </a:ext>
            </a:extLst>
          </p:cNvPr>
          <p:cNvSpPr txBox="1"/>
          <p:nvPr/>
        </p:nvSpPr>
        <p:spPr>
          <a:xfrm>
            <a:off x="754602" y="1764110"/>
            <a:ext cx="484424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Tx/>
              <a:buChar char="-"/>
            </a:pP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à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 quân chủ chuyên chế.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Lui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XVI.</a:t>
            </a:r>
          </a:p>
          <a:p>
            <a:pPr marL="457200" indent="-457200" algn="l">
              <a:buFontTx/>
              <a:buChar char="-"/>
            </a:pP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5ED2CC6-5204-425F-A4F4-833E5FEC9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850" y="1843198"/>
            <a:ext cx="3314678" cy="4089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5D0CFB5-3D49-4394-9933-255CCEFBF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3528" y="1850945"/>
            <a:ext cx="3231168" cy="408988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79C44A6-3408-499C-8C47-8258E6A962E1}"/>
              </a:ext>
            </a:extLst>
          </p:cNvPr>
          <p:cNvSpPr/>
          <p:nvPr/>
        </p:nvSpPr>
        <p:spPr>
          <a:xfrm>
            <a:off x="5917314" y="6091750"/>
            <a:ext cx="5992428" cy="66225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272" y="164076"/>
            <a:ext cx="7620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99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94"/>
    </mc:Choice>
    <mc:Fallback xmlns="">
      <p:transition spd="slow" advTm="32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463674" y="479142"/>
            <a:ext cx="11008311" cy="4391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I-NƯỚC PHÁP TRƯỚC CÁCH MẠNG.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1582" y="59999"/>
            <a:ext cx="10071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CÁCH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 TƯ SẢN PHÁP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420497" y="813077"/>
            <a:ext cx="32254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0497" y="1240890"/>
            <a:ext cx="48012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540" y="1255712"/>
            <a:ext cx="6370638" cy="560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258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94"/>
    </mc:Choice>
    <mc:Fallback xmlns="">
      <p:transition spd="slow" advTm="32094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707883" y="450373"/>
            <a:ext cx="11008311" cy="9812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I-NƯỚC PHÁP TRƯỚC CÁCH MẠNG.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59648" y="0"/>
            <a:ext cx="10071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CÁCH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 TƯ SẢN PHÁP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707883" y="757657"/>
            <a:ext cx="36509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7883" y="1241767"/>
            <a:ext cx="48012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xmlns="" id="{15EB14D3-ADEE-418A-B5C3-6A1DD04F2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390" r="1795" b="4485"/>
          <a:stretch/>
        </p:blipFill>
        <p:spPr>
          <a:xfrm>
            <a:off x="6338656" y="1414706"/>
            <a:ext cx="5786559" cy="5083530"/>
          </a:xfrm>
          <a:prstGeom prst="rect">
            <a:avLst/>
          </a:prstGeom>
        </p:spPr>
      </p:pic>
      <p:sp>
        <p:nvSpPr>
          <p:cNvPr id="9" name="Rectangle: Rounded Corners 7">
            <a:extLst>
              <a:ext uri="{FF2B5EF4-FFF2-40B4-BE49-F238E27FC236}">
                <a16:creationId xmlns:a16="http://schemas.microsoft.com/office/drawing/2014/main" xmlns="" id="{8B731C6E-AA8B-44F8-A2C3-BE985B431E5E}"/>
              </a:ext>
            </a:extLst>
          </p:cNvPr>
          <p:cNvSpPr/>
          <p:nvPr/>
        </p:nvSpPr>
        <p:spPr>
          <a:xfrm>
            <a:off x="106745" y="5614587"/>
            <a:ext cx="2629416" cy="117444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0" name="Arrow: Right 11">
            <a:extLst>
              <a:ext uri="{FF2B5EF4-FFF2-40B4-BE49-F238E27FC236}">
                <a16:creationId xmlns:a16="http://schemas.microsoft.com/office/drawing/2014/main" xmlns="" id="{BD29E1F8-883C-49F3-B1A5-7BAEE2C71561}"/>
              </a:ext>
            </a:extLst>
          </p:cNvPr>
          <p:cNvSpPr/>
          <p:nvPr/>
        </p:nvSpPr>
        <p:spPr>
          <a:xfrm rot="20676576">
            <a:off x="2599045" y="3972014"/>
            <a:ext cx="7551507" cy="17060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2">
            <a:extLst>
              <a:ext uri="{FF2B5EF4-FFF2-40B4-BE49-F238E27FC236}">
                <a16:creationId xmlns:a16="http://schemas.microsoft.com/office/drawing/2014/main" xmlns="" id="{BC345EFD-5C05-4F0F-BF9D-62417EB95CC5}"/>
              </a:ext>
            </a:extLst>
          </p:cNvPr>
          <p:cNvSpPr/>
          <p:nvPr/>
        </p:nvSpPr>
        <p:spPr>
          <a:xfrm flipV="1">
            <a:off x="2720111" y="3066194"/>
            <a:ext cx="5509489" cy="16414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3">
            <a:extLst>
              <a:ext uri="{FF2B5EF4-FFF2-40B4-BE49-F238E27FC236}">
                <a16:creationId xmlns:a16="http://schemas.microsoft.com/office/drawing/2014/main" xmlns="" id="{1BD44925-1D85-4F5B-B4B9-0C55EFD404FC}"/>
              </a:ext>
            </a:extLst>
          </p:cNvPr>
          <p:cNvSpPr/>
          <p:nvPr/>
        </p:nvSpPr>
        <p:spPr>
          <a:xfrm>
            <a:off x="53281" y="4087601"/>
            <a:ext cx="2629416" cy="122721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Arrow: Right 16">
            <a:extLst>
              <a:ext uri="{FF2B5EF4-FFF2-40B4-BE49-F238E27FC236}">
                <a16:creationId xmlns:a16="http://schemas.microsoft.com/office/drawing/2014/main" xmlns="" id="{41794C2F-31B1-4BFB-9C71-3F5B65091264}"/>
              </a:ext>
            </a:extLst>
          </p:cNvPr>
          <p:cNvSpPr/>
          <p:nvPr/>
        </p:nvSpPr>
        <p:spPr>
          <a:xfrm rot="20422604">
            <a:off x="2626764" y="5227773"/>
            <a:ext cx="5267200" cy="25940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7">
            <a:extLst>
              <a:ext uri="{FF2B5EF4-FFF2-40B4-BE49-F238E27FC236}">
                <a16:creationId xmlns:a16="http://schemas.microsoft.com/office/drawing/2014/main" xmlns="" id="{BD877792-E4F0-435D-9953-4881ABB279AE}"/>
              </a:ext>
            </a:extLst>
          </p:cNvPr>
          <p:cNvSpPr/>
          <p:nvPr/>
        </p:nvSpPr>
        <p:spPr>
          <a:xfrm>
            <a:off x="106745" y="2249367"/>
            <a:ext cx="2682697" cy="146412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lữ</a:t>
            </a:r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838033" y="6398990"/>
            <a:ext cx="6353967" cy="493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949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58"/>
    </mc:Choice>
    <mc:Fallback xmlns="">
      <p:transition spd="slow" advTm="68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2531EAE-EF4C-4825-B3CB-8756A13343BE}"/>
              </a:ext>
            </a:extLst>
          </p:cNvPr>
          <p:cNvSpPr txBox="1"/>
          <p:nvPr/>
        </p:nvSpPr>
        <p:spPr>
          <a:xfrm>
            <a:off x="754602" y="1800715"/>
            <a:ext cx="1051116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 quân chủ chuyên chế. Vua nắm mọi quyền hành</a:t>
            </a:r>
          </a:p>
          <a:p>
            <a:pPr algn="just"/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Xã hội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chia thành 3 đẳng cấp: Tăng lữ, 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uý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c,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ẳng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707883" y="561211"/>
            <a:ext cx="11008311" cy="9812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I-NƯỚC PHÁP TRƯỚC CÁCH MẠNG.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59648" y="110838"/>
            <a:ext cx="10071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CÁCH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 TƯ SẢN PHÁP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707883" y="923915"/>
            <a:ext cx="32254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7883" y="1408025"/>
            <a:ext cx="48012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10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272" y="164076"/>
            <a:ext cx="7620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033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09"/>
    </mc:Choice>
    <mc:Fallback xmlns="">
      <p:transition spd="slow" advTm="15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783764" y="1820496"/>
            <a:ext cx="3091181" cy="649288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 lữ</a:t>
            </a: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5743433" y="1820496"/>
            <a:ext cx="2825794" cy="649288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tộc</a:t>
            </a: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1593661" y="4164642"/>
            <a:ext cx="5511847" cy="649288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 cấp thứ ba</a:t>
            </a:r>
          </a:p>
        </p:txBody>
      </p:sp>
      <p:sp>
        <p:nvSpPr>
          <p:cNvPr id="6159" name="Rectangle 15"/>
          <p:cNvSpPr>
            <a:spLocks noChangeArrowheads="1"/>
          </p:cNvSpPr>
          <p:nvPr/>
        </p:nvSpPr>
        <p:spPr bwMode="auto">
          <a:xfrm>
            <a:off x="2425557" y="2906119"/>
            <a:ext cx="4392612" cy="1008062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vi-VN" alt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 đặc quyền      </a:t>
            </a:r>
            <a:endParaRPr lang="en-US" altLang="en-US" sz="28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phải đóng thuế</a:t>
            </a:r>
            <a:r>
              <a:rPr lang="vi-VN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.</a:t>
            </a:r>
            <a:endParaRPr lang="vi-VN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62" name="Rectangle 18"/>
          <p:cNvSpPr>
            <a:spLocks noChangeArrowheads="1"/>
          </p:cNvSpPr>
          <p:nvPr/>
        </p:nvSpPr>
        <p:spPr bwMode="auto">
          <a:xfrm>
            <a:off x="8053657" y="3805095"/>
            <a:ext cx="1800225" cy="649287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sản</a:t>
            </a:r>
          </a:p>
        </p:txBody>
      </p:sp>
      <p:sp>
        <p:nvSpPr>
          <p:cNvPr id="6163" name="Rectangle 19"/>
          <p:cNvSpPr>
            <a:spLocks noChangeArrowheads="1"/>
          </p:cNvSpPr>
          <p:nvPr/>
        </p:nvSpPr>
        <p:spPr bwMode="auto">
          <a:xfrm>
            <a:off x="8053656" y="4884595"/>
            <a:ext cx="1727200" cy="504825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 dân</a:t>
            </a:r>
          </a:p>
        </p:txBody>
      </p:sp>
      <p:sp>
        <p:nvSpPr>
          <p:cNvPr id="6164" name="Rectangle 20"/>
          <p:cNvSpPr>
            <a:spLocks noChangeArrowheads="1"/>
          </p:cNvSpPr>
          <p:nvPr/>
        </p:nvSpPr>
        <p:spPr bwMode="auto">
          <a:xfrm>
            <a:off x="8053656" y="5676756"/>
            <a:ext cx="3350214" cy="649288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 </a:t>
            </a:r>
            <a:r>
              <a:rPr lang="vi-VN" alt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vi-VN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7" name="Line 17"/>
          <p:cNvSpPr>
            <a:spLocks noChangeShapeType="1"/>
          </p:cNvSpPr>
          <p:nvPr/>
        </p:nvSpPr>
        <p:spPr bwMode="auto">
          <a:xfrm flipV="1">
            <a:off x="7154764" y="3994056"/>
            <a:ext cx="827454" cy="444544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8" name="Line 18"/>
          <p:cNvSpPr>
            <a:spLocks noChangeShapeType="1"/>
          </p:cNvSpPr>
          <p:nvPr/>
        </p:nvSpPr>
        <p:spPr bwMode="auto">
          <a:xfrm>
            <a:off x="7178532" y="4543104"/>
            <a:ext cx="803687" cy="45901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9" name="Line 19"/>
          <p:cNvSpPr>
            <a:spLocks noChangeShapeType="1"/>
          </p:cNvSpPr>
          <p:nvPr/>
        </p:nvSpPr>
        <p:spPr bwMode="auto">
          <a:xfrm>
            <a:off x="7176945" y="4714783"/>
            <a:ext cx="803687" cy="1008062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0" name="Rectangle 20"/>
          <p:cNvSpPr>
            <a:spLocks noChangeArrowheads="1"/>
          </p:cNvSpPr>
          <p:nvPr/>
        </p:nvSpPr>
        <p:spPr bwMode="auto">
          <a:xfrm>
            <a:off x="1685105" y="4885321"/>
            <a:ext cx="5469660" cy="1655762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alt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thuế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altLang="en-US" sz="28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alt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21" name="Line 21"/>
          <p:cNvSpPr>
            <a:spLocks noChangeShapeType="1"/>
          </p:cNvSpPr>
          <p:nvPr/>
        </p:nvSpPr>
        <p:spPr bwMode="auto">
          <a:xfrm>
            <a:off x="2352533" y="2538117"/>
            <a:ext cx="3174" cy="165188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2" name="Line 22"/>
          <p:cNvSpPr>
            <a:spLocks noChangeShapeType="1"/>
          </p:cNvSpPr>
          <p:nvPr/>
        </p:nvSpPr>
        <p:spPr bwMode="auto">
          <a:xfrm flipH="1">
            <a:off x="6867424" y="2538117"/>
            <a:ext cx="22183" cy="165188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3" name="Line 23"/>
          <p:cNvSpPr>
            <a:spLocks noChangeShapeType="1"/>
          </p:cNvSpPr>
          <p:nvPr/>
        </p:nvSpPr>
        <p:spPr bwMode="auto">
          <a:xfrm>
            <a:off x="3873358" y="2002559"/>
            <a:ext cx="1944687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4" name="Line 24"/>
          <p:cNvSpPr>
            <a:spLocks noChangeShapeType="1"/>
          </p:cNvSpPr>
          <p:nvPr/>
        </p:nvSpPr>
        <p:spPr bwMode="auto">
          <a:xfrm flipH="1">
            <a:off x="3871770" y="2323734"/>
            <a:ext cx="1800225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707883" y="450373"/>
            <a:ext cx="11008311" cy="9812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I-NƯỚC PHÁP TRƯỚC CÁCH MẠNG.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59648" y="0"/>
            <a:ext cx="10071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CÁCH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 TƯ SẢN PHÁP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endParaRPr lang="en-US" sz="2800" dirty="0"/>
          </a:p>
        </p:txBody>
      </p:sp>
      <p:sp>
        <p:nvSpPr>
          <p:cNvPr id="22" name="Rectangle 21"/>
          <p:cNvSpPr/>
          <p:nvPr/>
        </p:nvSpPr>
        <p:spPr>
          <a:xfrm>
            <a:off x="707883" y="743802"/>
            <a:ext cx="36509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7883" y="1175658"/>
            <a:ext cx="48012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24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272" y="164076"/>
            <a:ext cx="7620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488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43"/>
    </mc:Choice>
    <mc:Fallback xmlns="">
      <p:transition spd="slow" advTm="35243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707883" y="450373"/>
            <a:ext cx="11008311" cy="9812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I-NƯỚC PHÁP TRƯỚC CÁCH MẠNG.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59648" y="0"/>
            <a:ext cx="10071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CÁCH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 TƯ SẢN PHÁP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707883" y="757657"/>
            <a:ext cx="36509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7883" y="1241767"/>
            <a:ext cx="48012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xmlns="" id="{15EB14D3-ADEE-418A-B5C3-6A1DD04F22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0" r="1795" b="4485"/>
          <a:stretch/>
        </p:blipFill>
        <p:spPr>
          <a:xfrm>
            <a:off x="6240417" y="1342432"/>
            <a:ext cx="5786559" cy="5083530"/>
          </a:xfrm>
          <a:prstGeom prst="rect">
            <a:avLst/>
          </a:prstGeom>
        </p:spPr>
      </p:pic>
      <p:sp>
        <p:nvSpPr>
          <p:cNvPr id="9" name="Rectangle: Rounded Corners 7">
            <a:extLst>
              <a:ext uri="{FF2B5EF4-FFF2-40B4-BE49-F238E27FC236}">
                <a16:creationId xmlns:a16="http://schemas.microsoft.com/office/drawing/2014/main" xmlns="" id="{8B731C6E-AA8B-44F8-A2C3-BE985B431E5E}"/>
              </a:ext>
            </a:extLst>
          </p:cNvPr>
          <p:cNvSpPr/>
          <p:nvPr/>
        </p:nvSpPr>
        <p:spPr>
          <a:xfrm>
            <a:off x="106745" y="5614587"/>
            <a:ext cx="2629416" cy="117444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0" name="Arrow: Right 11">
            <a:extLst>
              <a:ext uri="{FF2B5EF4-FFF2-40B4-BE49-F238E27FC236}">
                <a16:creationId xmlns:a16="http://schemas.microsoft.com/office/drawing/2014/main" xmlns="" id="{BD29E1F8-883C-49F3-B1A5-7BAEE2C71561}"/>
              </a:ext>
            </a:extLst>
          </p:cNvPr>
          <p:cNvSpPr/>
          <p:nvPr/>
        </p:nvSpPr>
        <p:spPr>
          <a:xfrm rot="20676576">
            <a:off x="2599045" y="3972014"/>
            <a:ext cx="7551507" cy="17060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2">
            <a:extLst>
              <a:ext uri="{FF2B5EF4-FFF2-40B4-BE49-F238E27FC236}">
                <a16:creationId xmlns:a16="http://schemas.microsoft.com/office/drawing/2014/main" xmlns="" id="{BC345EFD-5C05-4F0F-BF9D-62417EB95CC5}"/>
              </a:ext>
            </a:extLst>
          </p:cNvPr>
          <p:cNvSpPr/>
          <p:nvPr/>
        </p:nvSpPr>
        <p:spPr>
          <a:xfrm flipV="1">
            <a:off x="2720111" y="3066194"/>
            <a:ext cx="5509489" cy="16414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3">
            <a:extLst>
              <a:ext uri="{FF2B5EF4-FFF2-40B4-BE49-F238E27FC236}">
                <a16:creationId xmlns:a16="http://schemas.microsoft.com/office/drawing/2014/main" xmlns="" id="{1BD44925-1D85-4F5B-B4B9-0C55EFD404FC}"/>
              </a:ext>
            </a:extLst>
          </p:cNvPr>
          <p:cNvSpPr/>
          <p:nvPr/>
        </p:nvSpPr>
        <p:spPr>
          <a:xfrm>
            <a:off x="53281" y="4087601"/>
            <a:ext cx="2629416" cy="122721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Arrow: Right 16">
            <a:extLst>
              <a:ext uri="{FF2B5EF4-FFF2-40B4-BE49-F238E27FC236}">
                <a16:creationId xmlns:a16="http://schemas.microsoft.com/office/drawing/2014/main" xmlns="" id="{41794C2F-31B1-4BFB-9C71-3F5B65091264}"/>
              </a:ext>
            </a:extLst>
          </p:cNvPr>
          <p:cNvSpPr/>
          <p:nvPr/>
        </p:nvSpPr>
        <p:spPr>
          <a:xfrm rot="20422604">
            <a:off x="2626764" y="5227773"/>
            <a:ext cx="5267200" cy="25940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7">
            <a:extLst>
              <a:ext uri="{FF2B5EF4-FFF2-40B4-BE49-F238E27FC236}">
                <a16:creationId xmlns:a16="http://schemas.microsoft.com/office/drawing/2014/main" xmlns="" id="{BD877792-E4F0-435D-9953-4881ABB279AE}"/>
              </a:ext>
            </a:extLst>
          </p:cNvPr>
          <p:cNvSpPr/>
          <p:nvPr/>
        </p:nvSpPr>
        <p:spPr>
          <a:xfrm>
            <a:off x="106745" y="2249367"/>
            <a:ext cx="2682697" cy="146412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lữ</a:t>
            </a:r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838033" y="6398990"/>
            <a:ext cx="6353967" cy="493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19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46"/>
    </mc:Choice>
    <mc:Fallback xmlns="">
      <p:transition spd="slow" advTm="34946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707883" y="450373"/>
            <a:ext cx="11008311" cy="9812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I-NƯỚC PHÁP TRƯỚC CÁCH MẠNG.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59648" y="0"/>
            <a:ext cx="10071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CÁCH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 TƯ SẢN PHÁP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707883" y="813077"/>
            <a:ext cx="32254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7883" y="1200202"/>
            <a:ext cx="48012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7883" y="1628033"/>
            <a:ext cx="64956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E4094C2-F28B-46EA-B21E-B6B45E58838E}"/>
              </a:ext>
            </a:extLst>
          </p:cNvPr>
          <p:cNvSpPr txBox="1"/>
          <p:nvPr/>
        </p:nvSpPr>
        <p:spPr>
          <a:xfrm>
            <a:off x="513300" y="2129769"/>
            <a:ext cx="113641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0" i="0" dirty="0" smtClean="0">
                <a:solidFill>
                  <a:srgbClr val="000000"/>
                </a:solidFill>
                <a:effectLst/>
                <a:latin typeface="+mj-lt"/>
              </a:rPr>
              <a:t>-</a:t>
            </a:r>
            <a:r>
              <a:rPr lang="vi-VN" sz="2800" b="0" i="0" dirty="0" smtClean="0">
                <a:solidFill>
                  <a:srgbClr val="000000"/>
                </a:solidFill>
                <a:effectLst/>
                <a:latin typeface="+mj-lt"/>
              </a:rPr>
              <a:t>Trào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lưu triết học ánh sáng ra đời, chống lại tư tưởng của chế độ phong kiến.</a:t>
            </a:r>
          </a:p>
          <a:p>
            <a:pPr algn="just"/>
            <a:r>
              <a:rPr lang="en-US" sz="2800" b="0" i="0" dirty="0" smtClean="0">
                <a:solidFill>
                  <a:srgbClr val="000000"/>
                </a:solidFill>
                <a:effectLst/>
                <a:latin typeface="+mj-lt"/>
              </a:rPr>
              <a:t>-</a:t>
            </a:r>
            <a:r>
              <a:rPr lang="vi-VN" sz="2800" b="0" i="0" dirty="0" smtClean="0">
                <a:solidFill>
                  <a:srgbClr val="000000"/>
                </a:solidFill>
                <a:effectLst/>
                <a:latin typeface="+mj-lt"/>
              </a:rPr>
              <a:t>Tiêu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biểu là: </a:t>
            </a:r>
            <a:r>
              <a:rPr lang="vi-VN" sz="2800" b="0" i="0" dirty="0" smtClean="0">
                <a:solidFill>
                  <a:srgbClr val="000000"/>
                </a:solidFill>
                <a:effectLst/>
                <a:latin typeface="+mj-lt"/>
              </a:rPr>
              <a:t>Môngtexki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ơ</a:t>
            </a:r>
            <a:r>
              <a:rPr lang="vi-VN" sz="2800" b="0" i="0" dirty="0" smtClean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Vônte, Rútxô…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6083500-5A3E-4104-8E21-AF3F45BA05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79" t="1812" r="1262" b="33592"/>
          <a:stretch/>
        </p:blipFill>
        <p:spPr>
          <a:xfrm>
            <a:off x="610477" y="3083877"/>
            <a:ext cx="10763795" cy="3774124"/>
          </a:xfrm>
          <a:prstGeom prst="rect">
            <a:avLst/>
          </a:prstGeom>
        </p:spPr>
      </p:pic>
      <p:pic>
        <p:nvPicPr>
          <p:cNvPr id="1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272" y="164076"/>
            <a:ext cx="7620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662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86"/>
    </mc:Choice>
    <mc:Fallback xmlns="">
      <p:transition spd="slow" advTm="35186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707883" y="450373"/>
            <a:ext cx="11008311" cy="9812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I-TÌNH HÌNH NƯỚC PHÁP TRƯỚC CÁCH MẠNG.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59648" y="55420"/>
            <a:ext cx="10071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CÁCH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 TƯ SẢN PHÁP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707883" y="813077"/>
            <a:ext cx="36509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7883" y="1297187"/>
            <a:ext cx="48012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7883" y="1738873"/>
            <a:ext cx="64956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0" name="Thought Bubble: Cloud 7">
            <a:extLst>
              <a:ext uri="{FF2B5EF4-FFF2-40B4-BE49-F238E27FC236}">
                <a16:creationId xmlns:a16="http://schemas.microsoft.com/office/drawing/2014/main" xmlns="" id="{091A3C61-C433-427E-8027-661427DC694A}"/>
              </a:ext>
            </a:extLst>
          </p:cNvPr>
          <p:cNvSpPr/>
          <p:nvPr/>
        </p:nvSpPr>
        <p:spPr>
          <a:xfrm>
            <a:off x="2442754" y="2350384"/>
            <a:ext cx="9749245" cy="2325681"/>
          </a:xfrm>
          <a:prstGeom prst="cloudCallout">
            <a:avLst>
              <a:gd name="adj1" fmla="val -73964"/>
              <a:gd name="adj2" fmla="val 43258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E1F7C92E-FABF-4E3F-85EA-E668E2700385}"/>
              </a:ext>
            </a:extLst>
          </p:cNvPr>
          <p:cNvSpPr/>
          <p:nvPr/>
        </p:nvSpPr>
        <p:spPr>
          <a:xfrm>
            <a:off x="3161211" y="4676065"/>
            <a:ext cx="2942691" cy="150266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xki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-ơ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95636BC6-8786-4C7C-B7CE-F2514CE0CC29}"/>
              </a:ext>
            </a:extLst>
          </p:cNvPr>
          <p:cNvSpPr/>
          <p:nvPr/>
        </p:nvSpPr>
        <p:spPr>
          <a:xfrm>
            <a:off x="6103902" y="4891492"/>
            <a:ext cx="2601157" cy="142959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Vôn-te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AAA61964-223E-4C76-927A-3F53A2E73581}"/>
              </a:ext>
            </a:extLst>
          </p:cNvPr>
          <p:cNvSpPr/>
          <p:nvPr/>
        </p:nvSpPr>
        <p:spPr>
          <a:xfrm>
            <a:off x="8705059" y="5427398"/>
            <a:ext cx="3156015" cy="131186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Rút-xô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08" y="4056385"/>
            <a:ext cx="2682875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567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24"/>
    </mc:Choice>
    <mc:Fallback xmlns="">
      <p:transition spd="slow" advTm="18324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331417083"/>
              </p:ext>
            </p:extLst>
          </p:nvPr>
        </p:nvGraphicFramePr>
        <p:xfrm>
          <a:off x="515380" y="77704"/>
          <a:ext cx="1152128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89249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51"/>
    </mc:Choice>
    <mc:Fallback xmlns="">
      <p:transition spd="slow" advTm="35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D8406B02-8A13-44B8-9A99-D59DC0BFF9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6068" y="117567"/>
            <a:ext cx="11586755" cy="11691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</a:t>
            </a:r>
            <a:b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MẠNG TƯ SẢN PHÁP CUỐI THẾ KỈ XVIII 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7829" y="1258710"/>
            <a:ext cx="6594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I-NƯỚC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 TRƯỚC CÁCH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7294" y="1636765"/>
            <a:ext cx="32254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3965" y="2028273"/>
            <a:ext cx="47114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3965" y="2439675"/>
            <a:ext cx="57262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0206" y="2878806"/>
            <a:ext cx="48029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CÁCH MẠNG BÙNG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5853" y="3261774"/>
            <a:ext cx="81692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3624" y="3651370"/>
            <a:ext cx="56621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7829" y="4136125"/>
            <a:ext cx="6791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 SỰ PHÁT TRIỂN CỦA CÁCH MẠNG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7717" y="4509424"/>
            <a:ext cx="10995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1. 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14/7/1789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10/8/1792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01334" y="4922986"/>
            <a:ext cx="126414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Bước đầu của nền cộng hòa (từ ngày 21 - 9 - 1792 đến ngày 2 - 6 - 1793)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09104" y="5315221"/>
            <a:ext cx="111318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huyên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-banh (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2-6-1793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27 – 7- 1794)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4251" y="6138343"/>
            <a:ext cx="99469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Ý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XVIII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82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03"/>
    </mc:Choice>
    <mc:Fallback xmlns="">
      <p:transition spd="slow" advTm="39803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707883" y="596442"/>
            <a:ext cx="11008311" cy="5032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I-NƯỚC PHÁP TRƯỚC CÁCH MẠNG.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59648" y="110840"/>
            <a:ext cx="10071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CÁCH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 TƯ SẢN PHÁP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707883" y="979715"/>
            <a:ext cx="47131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CÁCH MẠNG BÙNG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7883" y="1369903"/>
            <a:ext cx="81692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9" name="Thought Bubble: Cloud 7">
            <a:extLst>
              <a:ext uri="{FF2B5EF4-FFF2-40B4-BE49-F238E27FC236}">
                <a16:creationId xmlns:a16="http://schemas.microsoft.com/office/drawing/2014/main" xmlns="" id="{091A3C61-C433-427E-8027-661427DC694A}"/>
              </a:ext>
            </a:extLst>
          </p:cNvPr>
          <p:cNvSpPr/>
          <p:nvPr/>
        </p:nvSpPr>
        <p:spPr>
          <a:xfrm>
            <a:off x="965672" y="2352768"/>
            <a:ext cx="7653645" cy="3462470"/>
          </a:xfrm>
          <a:prstGeom prst="cloudCallout">
            <a:avLst>
              <a:gd name="adj1" fmla="val 59399"/>
              <a:gd name="adj2" fmla="val 4383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283" y="3794443"/>
            <a:ext cx="2682875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860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98"/>
    </mc:Choice>
    <mc:Fallback xmlns="">
      <p:transition spd="slow" advTm="32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26E6E10-8AE7-4F61-8D9D-9A32A9D4EA00}"/>
              </a:ext>
            </a:extLst>
          </p:cNvPr>
          <p:cNvSpPr txBox="1"/>
          <p:nvPr/>
        </p:nvSpPr>
        <p:spPr>
          <a:xfrm>
            <a:off x="675560" y="2037808"/>
            <a:ext cx="68484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lang="vi-VN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hế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 phong kiến ngày càng suy </a:t>
            </a:r>
            <a:r>
              <a:rPr lang="vi-VN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675560" y="629247"/>
            <a:ext cx="11008311" cy="4245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I-NƯỚC PHÁP TRƯỚC CÁCH MẠNG.</a:t>
            </a:r>
            <a:endParaRPr lang="en-US" sz="27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59648" y="152402"/>
            <a:ext cx="10071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CÁCH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 TƯ SẢN PHÁP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675560" y="970337"/>
            <a:ext cx="47131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CÁCH MẠNG BÙNG </a:t>
            </a:r>
            <a:r>
              <a:rPr lang="en-US" sz="27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endParaRPr lang="en-US" sz="2700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5560" y="1352808"/>
            <a:ext cx="81692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1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272" y="164076"/>
            <a:ext cx="7620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5ED2CC6-5204-425F-A4F4-833E5FEC9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5749" y="2037808"/>
            <a:ext cx="3764265" cy="408988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79C44A6-3408-499C-8C47-8258E6A962E1}"/>
              </a:ext>
            </a:extLst>
          </p:cNvPr>
          <p:cNvSpPr/>
          <p:nvPr/>
        </p:nvSpPr>
        <p:spPr>
          <a:xfrm>
            <a:off x="8215749" y="6091750"/>
            <a:ext cx="3764265" cy="66225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5560" y="287772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thương nghiệp đình đốn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3462" y="3342031"/>
            <a:ext cx="762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hiều cuộc khởi nghĩa nông dân nổ ra khắp nơi.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323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86"/>
    </mc:Choice>
    <mc:Fallback xmlns="">
      <p:transition spd="slow" advTm="42286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707883" y="554877"/>
            <a:ext cx="11008311" cy="4223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I-NƯỚC PHÁP TRƯỚC CÁCH MẠNG.</a:t>
            </a:r>
            <a:endParaRPr lang="en-US" sz="27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59648" y="0"/>
            <a:ext cx="10071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CÁCH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 SẢN PHÁP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707883" y="883294"/>
            <a:ext cx="455124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CÁCH MẠNG BÙNG </a:t>
            </a:r>
            <a:r>
              <a:rPr lang="en-US" sz="27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endParaRPr lang="en-US" sz="27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3745" y="1264206"/>
            <a:ext cx="787587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2325" y="1673242"/>
            <a:ext cx="909360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dirty="0">
              <a:solidFill>
                <a:srgbClr val="0000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74876B2-744B-4F20-918A-DCE9738ABFC3}"/>
              </a:ext>
            </a:extLst>
          </p:cNvPr>
          <p:cNvSpPr/>
          <p:nvPr/>
        </p:nvSpPr>
        <p:spPr>
          <a:xfrm>
            <a:off x="4651682" y="6259872"/>
            <a:ext cx="7049292" cy="58074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5-5-1789</a:t>
            </a:r>
          </a:p>
        </p:txBody>
      </p:sp>
      <p:sp>
        <p:nvSpPr>
          <p:cNvPr id="12" name="Thought Bubble: Cloud 9">
            <a:extLst>
              <a:ext uri="{FF2B5EF4-FFF2-40B4-BE49-F238E27FC236}">
                <a16:creationId xmlns:a16="http://schemas.microsoft.com/office/drawing/2014/main" xmlns="" id="{9D6957F5-6AEC-4EB1-B0C4-E91DE405CD47}"/>
              </a:ext>
            </a:extLst>
          </p:cNvPr>
          <p:cNvSpPr/>
          <p:nvPr/>
        </p:nvSpPr>
        <p:spPr>
          <a:xfrm>
            <a:off x="156754" y="2587451"/>
            <a:ext cx="4101737" cy="3147143"/>
          </a:xfrm>
          <a:prstGeom prst="cloudCallout">
            <a:avLst>
              <a:gd name="adj1" fmla="val 53564"/>
              <a:gd name="adj2" fmla="val 6015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272" y="164076"/>
            <a:ext cx="7620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upload.wikimedia.org/wikipedia/commons/thumb/9/91/Estatesgeneral.jpg/300px-Estatesgener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491" y="2418411"/>
            <a:ext cx="4128240" cy="363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ội nghị ba đẳng cấp ở Pháp - Lịch sử 10 - Đoàn Thị Hồng Điệp - Chào mừng  bạn đến với website của Đoàn Thị Hồng Điệp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731" y="2418411"/>
            <a:ext cx="3805269" cy="363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443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54"/>
    </mc:Choice>
    <mc:Fallback xmlns="">
      <p:transition spd="slow" advTm="19754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1714338"/>
              </p:ext>
            </p:extLst>
          </p:nvPr>
        </p:nvGraphicFramePr>
        <p:xfrm>
          <a:off x="846661" y="2356288"/>
          <a:ext cx="10381034" cy="3740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825">
                  <a:extLst>
                    <a:ext uri="{9D8B030D-6E8A-4147-A177-3AD203B41FA5}">
                      <a16:colId xmlns:a16="http://schemas.microsoft.com/office/drawing/2014/main" xmlns="" val="2717815619"/>
                    </a:ext>
                  </a:extLst>
                </a:gridCol>
                <a:gridCol w="7716209">
                  <a:extLst>
                    <a:ext uri="{9D8B030D-6E8A-4147-A177-3AD203B41FA5}">
                      <a16:colId xmlns:a16="http://schemas.microsoft.com/office/drawing/2014/main" xmlns="" val="2135405228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72909791"/>
                  </a:ext>
                </a:extLst>
              </a:tr>
              <a:tr h="112340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6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6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74677172"/>
                  </a:ext>
                </a:extLst>
              </a:tr>
              <a:tr h="94256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6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6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91373768"/>
                  </a:ext>
                </a:extLst>
              </a:tr>
              <a:tr h="94256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6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36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78624999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580976" y="3467803"/>
            <a:ext cx="14907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5/5/1789</a:t>
            </a:r>
            <a:endParaRPr lang="en-US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644533" y="3140722"/>
            <a:ext cx="7214765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nghị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đẳng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khai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Véc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xai</a:t>
            </a:r>
            <a:endParaRPr lang="en-US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580976" y="4421910"/>
            <a:ext cx="16619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17/6/1789</a:t>
            </a:r>
            <a:endParaRPr lang="en-US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775161" y="4352316"/>
            <a:ext cx="7249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ẳng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tuyên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quốc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hiến</a:t>
            </a:r>
            <a:endParaRPr lang="en-US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580977" y="5322150"/>
            <a:ext cx="16619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14/7/1789</a:t>
            </a:r>
            <a:endParaRPr lang="en-US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775161" y="5144589"/>
            <a:ext cx="70766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ngục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Ba –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xti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mở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endParaRPr lang="en-US" sz="2800" b="1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715196" y="641209"/>
            <a:ext cx="11008311" cy="5032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I-NƯỚC PHÁP TRƯỚC CÁCH MẠNG.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83619" y="114925"/>
            <a:ext cx="10071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CÁCH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 SẢN PHÁP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endParaRPr lang="en-US" sz="2800" dirty="0"/>
          </a:p>
        </p:txBody>
      </p:sp>
      <p:sp>
        <p:nvSpPr>
          <p:cNvPr id="14" name="Rectangle 13"/>
          <p:cNvSpPr/>
          <p:nvPr/>
        </p:nvSpPr>
        <p:spPr>
          <a:xfrm>
            <a:off x="715196" y="1011759"/>
            <a:ext cx="47131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CÁCH MẠNG BÙNG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7883" y="1374655"/>
            <a:ext cx="81692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24908" y="1750422"/>
            <a:ext cx="90936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17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272" y="164076"/>
            <a:ext cx="7620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473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64"/>
    </mc:Choice>
    <mc:Fallback xmlns="">
      <p:transition spd="slow" advTm="29664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488" y="2209378"/>
            <a:ext cx="6985816" cy="4351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hought Bubble: Cloud 4">
            <a:extLst>
              <a:ext uri="{FF2B5EF4-FFF2-40B4-BE49-F238E27FC236}">
                <a16:creationId xmlns:a16="http://schemas.microsoft.com/office/drawing/2014/main" xmlns="" id="{0D684E28-71CF-49F0-93C9-DFB34C6D208B}"/>
              </a:ext>
            </a:extLst>
          </p:cNvPr>
          <p:cNvSpPr/>
          <p:nvPr/>
        </p:nvSpPr>
        <p:spPr>
          <a:xfrm>
            <a:off x="6688183" y="1908414"/>
            <a:ext cx="5503817" cy="3156903"/>
          </a:xfrm>
          <a:prstGeom prst="cloudCallout">
            <a:avLst>
              <a:gd name="adj1" fmla="val -57939"/>
              <a:gd name="adj2" fmla="val 66485"/>
            </a:avLst>
          </a:prstGeom>
          <a:solidFill>
            <a:schemeClr val="accent5">
              <a:lumMod val="20000"/>
              <a:lumOff val="80000"/>
            </a:schemeClr>
          </a:solidFill>
          <a:ln w="1905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Ba-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xti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707883" y="573484"/>
            <a:ext cx="11008311" cy="5032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 NƯỚC PHÁP TRƯỚC CÁCH MẠNG.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59648" y="60172"/>
            <a:ext cx="10071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CÁCH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 TƯ SẢN PHÁP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707883" y="931685"/>
            <a:ext cx="47131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CÁCH MẠNG BÙNG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7883" y="1290367"/>
            <a:ext cx="81692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7883" y="1646804"/>
            <a:ext cx="90936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08008" y="6303781"/>
            <a:ext cx="4870269" cy="5542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Ba-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xti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027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63"/>
    </mc:Choice>
    <mc:Fallback xmlns="">
      <p:transition spd="slow" advTm="58263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488" y="2209378"/>
            <a:ext cx="6985816" cy="4351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707883" y="573484"/>
            <a:ext cx="11008311" cy="5032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 NƯỚC PHÁP TRƯỚC CÁCH MẠNG.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59648" y="60172"/>
            <a:ext cx="10071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CÁCH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 TƯ SẢN PHÁP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707883" y="931685"/>
            <a:ext cx="47131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CÁCH MẠNG BÙNG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7883" y="1290367"/>
            <a:ext cx="81692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7883" y="1646804"/>
            <a:ext cx="90936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08008" y="6303781"/>
            <a:ext cx="4870269" cy="5542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Ba-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xti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46142" y="2399888"/>
            <a:ext cx="407896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24m,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3m</a:t>
            </a:r>
          </a:p>
          <a:p>
            <a:pPr lvl="0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tháp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tòa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28m.</a:t>
            </a:r>
          </a:p>
          <a:p>
            <a:pPr lvl="0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26m,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8m.</a:t>
            </a:r>
          </a:p>
          <a:p>
            <a:pPr lvl="0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đường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duy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nhất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tù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Baxti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40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63"/>
    </mc:Choice>
    <mc:Fallback xmlns="">
      <p:transition spd="slow" advTm="58263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9F69A68B-9897-4582-9E50-E9519685B2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1852" y="615"/>
            <a:ext cx="9183996" cy="68573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E8ADBED-B4D5-45AC-8228-651571D868CC}"/>
              </a:ext>
            </a:extLst>
          </p:cNvPr>
          <p:cNvSpPr/>
          <p:nvPr/>
        </p:nvSpPr>
        <p:spPr>
          <a:xfrm>
            <a:off x="1171850" y="6338656"/>
            <a:ext cx="9183997" cy="5187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xti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14/07/1789</a:t>
            </a:r>
          </a:p>
        </p:txBody>
      </p:sp>
    </p:spTree>
    <p:extLst>
      <p:ext uri="{BB962C8B-B14F-4D97-AF65-F5344CB8AC3E}">
        <p14:creationId xmlns:p14="http://schemas.microsoft.com/office/powerpoint/2010/main" val="56231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86203" y="1351986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vi-VN" dirty="0">
              <a:solidFill>
                <a:srgbClr val="23211F"/>
              </a:solidFill>
              <a:latin typeface="Open Sans"/>
            </a:endParaRPr>
          </a:p>
          <a:p>
            <a:r>
              <a:rPr lang="vi-VN" sz="3200" b="1" dirty="0" smtClean="0">
                <a:solidFill>
                  <a:schemeClr val="bg1"/>
                </a:solidFill>
                <a:latin typeface="+mj-lt"/>
                <a:cs typeface="MoolBoran" pitchFamily="34" charset="0"/>
              </a:rPr>
              <a:t>QUẢNG </a:t>
            </a:r>
            <a:r>
              <a:rPr lang="vi-VN" sz="3200" b="1" dirty="0">
                <a:solidFill>
                  <a:schemeClr val="bg1"/>
                </a:solidFill>
                <a:latin typeface="+mj-lt"/>
                <a:cs typeface="MoolBoran" pitchFamily="34" charset="0"/>
              </a:rPr>
              <a:t>TRƯỜNG BASTILLE</a:t>
            </a:r>
            <a:endParaRPr lang="vi-VN" sz="3200" b="1" i="0" dirty="0">
              <a:solidFill>
                <a:schemeClr val="bg1"/>
              </a:solidFill>
              <a:effectLst/>
              <a:latin typeface="+mj-lt"/>
              <a:cs typeface="MoolBora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37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2DFE808D-9CCC-48EF-8059-9409B08A41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0632" y="0"/>
            <a:ext cx="10430743" cy="69538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CC37A65-E34F-43FE-8C78-01E06152FB58}"/>
              </a:ext>
            </a:extLst>
          </p:cNvPr>
          <p:cNvSpPr txBox="1"/>
          <p:nvPr/>
        </p:nvSpPr>
        <p:spPr>
          <a:xfrm>
            <a:off x="7972148" y="488272"/>
            <a:ext cx="31249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14/7</a:t>
            </a:r>
          </a:p>
        </p:txBody>
      </p:sp>
    </p:spTree>
    <p:extLst>
      <p:ext uri="{BB962C8B-B14F-4D97-AF65-F5344CB8AC3E}">
        <p14:creationId xmlns:p14="http://schemas.microsoft.com/office/powerpoint/2010/main" val="335803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xmlns="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741773" y="475660"/>
            <a:ext cx="11008311" cy="31637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 NƯỚC PHÁP TRƯỚC CÁCH MẠNG.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93537" y="0"/>
            <a:ext cx="10071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CÁCH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 TƯ SẢN PHÁP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endParaRPr lang="en-US" sz="2800" dirty="0"/>
          </a:p>
        </p:txBody>
      </p:sp>
      <p:sp>
        <p:nvSpPr>
          <p:cNvPr id="19" name="Rectangle 18"/>
          <p:cNvSpPr/>
          <p:nvPr/>
        </p:nvSpPr>
        <p:spPr>
          <a:xfrm>
            <a:off x="741773" y="843346"/>
            <a:ext cx="47131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CÁCH MẠNG BÙNG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41773" y="1252262"/>
            <a:ext cx="6791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 SỰ PHÁT TRIỂN CỦA CÁCH MẠNG</a:t>
            </a:r>
            <a:endParaRPr lang="en-US" sz="2800" dirty="0">
              <a:solidFill>
                <a:srgbClr val="0000CC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775" y="4077335"/>
            <a:ext cx="2689225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590203" y="1826789"/>
            <a:ext cx="9191105" cy="3977640"/>
          </a:xfrm>
          <a:prstGeom prst="cloudCallout">
            <a:avLst>
              <a:gd name="adj1" fmla="val 63434"/>
              <a:gd name="adj2" fmla="val 5384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CMTS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854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47"/>
    </mc:Choice>
    <mc:Fallback xmlns="">
      <p:transition spd="slow" advTm="31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626" y="6078071"/>
            <a:ext cx="4550997" cy="627017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ãy xác định trên bản đồ thế giới vị trí các nước giành được độc lập đã nêu  trong bài | SGK Lịch sử lớp 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16" y="742944"/>
            <a:ext cx="6491019" cy="533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-Point Star 3"/>
          <p:cNvSpPr/>
          <p:nvPr/>
        </p:nvSpPr>
        <p:spPr>
          <a:xfrm>
            <a:off x="3102044" y="2546488"/>
            <a:ext cx="248195" cy="22206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4894" y="742944"/>
            <a:ext cx="4948518" cy="53351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083654" y="6078070"/>
            <a:ext cx="4550997" cy="6270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490010" y="604867"/>
            <a:ext cx="4394884" cy="232505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643.801 km²</a:t>
            </a:r>
            <a:b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 </a:t>
            </a:r>
            <a:r>
              <a:rPr lang="fr-FR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fr-F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(2019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59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13"/>
    </mc:Choice>
    <mc:Fallback xmlns="">
      <p:transition spd="slow" advTm="55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xmlns="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741773" y="475660"/>
            <a:ext cx="11008311" cy="31637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 NƯỚC PHÁP TRƯỚC CÁCH MẠNG.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93537" y="0"/>
            <a:ext cx="10071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CÁCH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 TƯ SẢN PHÁP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endParaRPr lang="en-US" sz="2800" dirty="0"/>
          </a:p>
        </p:txBody>
      </p:sp>
      <p:sp>
        <p:nvSpPr>
          <p:cNvPr id="19" name="Rectangle 18"/>
          <p:cNvSpPr/>
          <p:nvPr/>
        </p:nvSpPr>
        <p:spPr>
          <a:xfrm>
            <a:off x="741773" y="843346"/>
            <a:ext cx="47131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CÁCH MẠNG BÙNG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41773" y="1252262"/>
            <a:ext cx="6791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 SỰ PHÁT TRIỂN CỦA CÁCH MẠNG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19037845">
            <a:off x="5572086" y="3662555"/>
            <a:ext cx="2885696" cy="50806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18979322">
            <a:off x="2724485" y="5150641"/>
            <a:ext cx="30937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i="1" dirty="0" err="1" smtClean="0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5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5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5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 smtClean="0">
                <a:latin typeface="Times New Roman" pitchFamily="18" charset="0"/>
                <a:cs typeface="Times New Roman" pitchFamily="18" charset="0"/>
              </a:rPr>
              <a:t>hiến</a:t>
            </a:r>
            <a:endParaRPr lang="en-US" sz="2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8979322">
            <a:off x="4682406" y="3291361"/>
            <a:ext cx="30937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i="1" dirty="0" err="1" smtClean="0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5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5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 smtClean="0">
                <a:latin typeface="Times New Roman" pitchFamily="18" charset="0"/>
                <a:cs typeface="Times New Roman" pitchFamily="18" charset="0"/>
              </a:rPr>
              <a:t>hòa</a:t>
            </a:r>
            <a:endParaRPr lang="en-US" sz="2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8979322">
            <a:off x="6770285" y="1254322"/>
            <a:ext cx="30937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i="1" dirty="0" err="1" smtClean="0"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5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5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 smtClean="0">
                <a:latin typeface="Times New Roman" pitchFamily="18" charset="0"/>
                <a:cs typeface="Times New Roman" pitchFamily="18" charset="0"/>
              </a:rPr>
              <a:t>Gia-cô-banh</a:t>
            </a:r>
            <a:endParaRPr lang="en-US" sz="25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45544" y="6281591"/>
            <a:ext cx="36711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(14/7/1789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10/8/1792).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60516" y="4479321"/>
            <a:ext cx="33634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(21/9/1792 đến 2/6/1793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78094" y="2289709"/>
            <a:ext cx="28857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(1793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27/7/1794)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23322"/>
            <a:ext cx="2453640" cy="245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Down Arrow 7"/>
          <p:cNvSpPr/>
          <p:nvPr/>
        </p:nvSpPr>
        <p:spPr>
          <a:xfrm rot="19848639">
            <a:off x="10196024" y="984309"/>
            <a:ext cx="429360" cy="105912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rot="19037845">
            <a:off x="7735246" y="1703221"/>
            <a:ext cx="2885696" cy="508069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/>
          <p:cNvSpPr/>
          <p:nvPr/>
        </p:nvSpPr>
        <p:spPr>
          <a:xfrm rot="19037845">
            <a:off x="3465860" y="5575168"/>
            <a:ext cx="2885696" cy="50806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424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93"/>
    </mc:Choice>
    <mc:Fallback xmlns="">
      <p:transition spd="slow" advTm="34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  <p:bldP spid="12" grpId="0"/>
      <p:bldP spid="13" grpId="0"/>
      <p:bldP spid="5" grpId="0"/>
      <p:bldP spid="6" grpId="0"/>
      <p:bldP spid="7" grpId="0"/>
      <p:bldP spid="8" grpId="0" animBg="1"/>
      <p:bldP spid="21" grpId="0" animBg="1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193537" y="0"/>
            <a:ext cx="10071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CÁCH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 TƯ SẢN PHÁP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endParaRPr lang="en-US" sz="2800" dirty="0"/>
          </a:p>
        </p:txBody>
      </p:sp>
      <p:sp>
        <p:nvSpPr>
          <p:cNvPr id="20" name="Rectangle 19"/>
          <p:cNvSpPr/>
          <p:nvPr/>
        </p:nvSpPr>
        <p:spPr>
          <a:xfrm>
            <a:off x="741773" y="1156313"/>
            <a:ext cx="6791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 SỰ PHÁT TRIỂN CỦA CÁCH MẠNG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18983437">
            <a:off x="1621042" y="3301139"/>
            <a:ext cx="37166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1/14/7/1789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10/8/1792). 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23322"/>
            <a:ext cx="2453640" cy="245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/>
          <p:cNvSpPr/>
          <p:nvPr/>
        </p:nvSpPr>
        <p:spPr>
          <a:xfrm rot="19037845">
            <a:off x="2319488" y="3515113"/>
            <a:ext cx="3236565" cy="91348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hiến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41773" y="1467925"/>
            <a:ext cx="127468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1. 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14/7/1789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10/8/1792).</a:t>
            </a:r>
            <a:endParaRPr lang="en-US" sz="3000" dirty="0">
              <a:solidFill>
                <a:srgbClr val="0000CC"/>
              </a:solidFill>
            </a:endParaRPr>
          </a:p>
        </p:txBody>
      </p:sp>
      <p:sp>
        <p:nvSpPr>
          <p:cNvPr id="11" name="TextBox 30"/>
          <p:cNvSpPr txBox="1">
            <a:spLocks noChangeArrowheads="1"/>
          </p:cNvSpPr>
          <p:nvPr/>
        </p:nvSpPr>
        <p:spPr bwMode="auto">
          <a:xfrm>
            <a:off x="5161061" y="3531971"/>
            <a:ext cx="6440546" cy="181588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G/c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quyền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quyền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Ban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741773" y="475660"/>
            <a:ext cx="11008311" cy="31637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 NƯỚC PHÁP TRƯỚC CÁCH MẠNG.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1773" y="804848"/>
            <a:ext cx="47131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CÁCH MẠNG BÙNG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532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01"/>
    </mc:Choice>
    <mc:Fallback xmlns="">
      <p:transition spd="slow" advTm="37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10589246"/>
              </p:ext>
            </p:extLst>
          </p:nvPr>
        </p:nvGraphicFramePr>
        <p:xfrm>
          <a:off x="400370" y="403931"/>
          <a:ext cx="11590018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hought Bubble: Cloud 4">
            <a:extLst>
              <a:ext uri="{FF2B5EF4-FFF2-40B4-BE49-F238E27FC236}">
                <a16:creationId xmlns:a16="http://schemas.microsoft.com/office/drawing/2014/main" xmlns="" id="{0D684E28-71CF-49F0-93C9-DFB34C6D208B}"/>
              </a:ext>
            </a:extLst>
          </p:cNvPr>
          <p:cNvSpPr/>
          <p:nvPr/>
        </p:nvSpPr>
        <p:spPr>
          <a:xfrm>
            <a:off x="0" y="1968847"/>
            <a:ext cx="5969726" cy="2771494"/>
          </a:xfrm>
          <a:prstGeom prst="cloudCallout">
            <a:avLst>
              <a:gd name="adj1" fmla="val 38169"/>
              <a:gd name="adj2" fmla="val 61934"/>
            </a:avLst>
          </a:prstGeom>
          <a:solidFill>
            <a:schemeClr val="accent5">
              <a:lumMod val="20000"/>
              <a:lumOff val="80000"/>
            </a:schemeClr>
          </a:solidFill>
          <a:ln w="1905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707883" y="405578"/>
            <a:ext cx="11008311" cy="5032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 NƯỚC PHÁP TRƯỚC CÁCH MẠNG.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59648" y="-78378"/>
            <a:ext cx="10071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CÁCH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 TƯ SẢN PHÁP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718390" y="787474"/>
            <a:ext cx="47131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CÁCH MẠNG BÙNG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8390" y="1158266"/>
            <a:ext cx="6791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 SỰ PHÁT TRIỂN CỦA CÁCH MẠNG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3787" y="1588802"/>
            <a:ext cx="127468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1. 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14/7/1789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10/8/1792).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1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38"/>
    </mc:Choice>
    <mc:Fallback xmlns="">
      <p:transition spd="slow" advTm="44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4" grpId="0" animBg="1"/>
      <p:bldP spid="4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Untitled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625E41"/>
              </a:clrFrom>
              <a:clrTo>
                <a:srgbClr val="625E4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5506" y="1795083"/>
            <a:ext cx="7993063" cy="4608513"/>
          </a:xfrm>
          <a:prstGeom prst="rect">
            <a:avLst/>
          </a:prstGeom>
          <a:noFill/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707883" y="367343"/>
            <a:ext cx="11008311" cy="5032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I-TÌNH HÌNH NƯỚC PHÁP TRƯỚC CÁCH MẠNG.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59648" y="-78378"/>
            <a:ext cx="10071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CÁCH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 SẢN PHÁP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707883" y="961954"/>
            <a:ext cx="67915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 SỰ PHÁT TRIỂN CỦA CÁCH MẠNG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7883" y="1271863"/>
            <a:ext cx="126227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1. 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14/7/1789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10/8/1792).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87783" y="6341078"/>
            <a:ext cx="5956663" cy="3788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XVIII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7883" y="667212"/>
            <a:ext cx="47131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CÁCH MẠNG BÙNG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08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07"/>
    </mc:Choice>
    <mc:Fallback xmlns="">
      <p:transition spd="slow" advTm="36207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665EA268-7FD7-4DBB-98C7-92041C0CCD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5023" y="35048"/>
            <a:ext cx="10207374" cy="67879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B086D22-C8D3-4A81-B3CF-0AEEAC0588B6}"/>
              </a:ext>
            </a:extLst>
          </p:cNvPr>
          <p:cNvSpPr/>
          <p:nvPr/>
        </p:nvSpPr>
        <p:spPr>
          <a:xfrm>
            <a:off x="1038687" y="6241002"/>
            <a:ext cx="10218198" cy="6169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98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18"/>
    </mc:Choice>
    <mc:Fallback xmlns="">
      <p:transition spd="slow" advTm="28418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193537" y="0"/>
            <a:ext cx="10071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CÁCH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 TƯ SẢN PHÁP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 rot="18983437">
            <a:off x="2172106" y="4929272"/>
            <a:ext cx="37166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14/7/1789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10/8/1792). 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23322"/>
            <a:ext cx="2453640" cy="245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/>
          <p:cNvSpPr/>
          <p:nvPr/>
        </p:nvSpPr>
        <p:spPr>
          <a:xfrm rot="19037845">
            <a:off x="2796811" y="5172079"/>
            <a:ext cx="3236565" cy="91348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QUÂN CHỦ LẬP HIẾN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1891" y="1801556"/>
            <a:ext cx="127468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Bước đầu của nền cộng hòa (từ ngày 21/9/1792 đến ngày 2/6/1793)</a:t>
            </a:r>
            <a:endParaRPr lang="en-US" sz="3000" dirty="0">
              <a:solidFill>
                <a:srgbClr val="0000CC"/>
              </a:solidFill>
            </a:endParaRPr>
          </a:p>
          <a:p>
            <a:endParaRPr lang="en-US" sz="3000" dirty="0"/>
          </a:p>
        </p:txBody>
      </p:sp>
      <p:sp>
        <p:nvSpPr>
          <p:cNvPr id="11" name="TextBox 30"/>
          <p:cNvSpPr txBox="1">
            <a:spLocks noChangeArrowheads="1"/>
          </p:cNvSpPr>
          <p:nvPr/>
        </p:nvSpPr>
        <p:spPr bwMode="auto">
          <a:xfrm>
            <a:off x="4824454" y="5597494"/>
            <a:ext cx="6440546" cy="101566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G/c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quyền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Char char="-"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quyền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Char char="-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Ban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ight Arrow 11"/>
          <p:cNvSpPr/>
          <p:nvPr/>
        </p:nvSpPr>
        <p:spPr>
          <a:xfrm rot="19037845">
            <a:off x="5102476" y="2935241"/>
            <a:ext cx="3236565" cy="91348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NỀN CỘNG HÒA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 rot="19117513">
            <a:off x="5076578" y="3007719"/>
            <a:ext cx="16930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9/1792-6/1793</a:t>
            </a:r>
          </a:p>
        </p:txBody>
      </p:sp>
      <p:sp>
        <p:nvSpPr>
          <p:cNvPr id="4" name="Rectangle 3"/>
          <p:cNvSpPr/>
          <p:nvPr/>
        </p:nvSpPr>
        <p:spPr>
          <a:xfrm>
            <a:off x="7115203" y="3455783"/>
            <a:ext cx="4934229" cy="18158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quyền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Lu-I XVI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441273" y="319818"/>
            <a:ext cx="11008311" cy="5032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 NƯỚC PHÁP TRƯỚC CÁCH MẠNG.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1780" y="701714"/>
            <a:ext cx="47131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CÁCH MẠNG BÙNG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1780" y="1072506"/>
            <a:ext cx="6791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 SỰ PHÁT TRIỂN CỦA CÁCH MẠNG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1891" y="1447760"/>
            <a:ext cx="124821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1. 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14/7/1789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10/8/1792).</a:t>
            </a:r>
            <a:endParaRPr lang="en-US" sz="2800" dirty="0">
              <a:solidFill>
                <a:srgbClr val="0000C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855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24"/>
    </mc:Choice>
    <mc:Fallback xmlns="">
      <p:transition spd="slow" advTm="40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13" y="2346234"/>
            <a:ext cx="4278489" cy="3643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46202" y="5989637"/>
            <a:ext cx="4929329" cy="868363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LU-I XVI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1793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93537" y="0"/>
            <a:ext cx="10071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CÁCH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 TƯ SẢN PHÁP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581891" y="1801556"/>
            <a:ext cx="127468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Bước đầu của nền cộng hòa (từ ngày 21/9/1792 đến ngày 2/6/1793)</a:t>
            </a:r>
            <a:endParaRPr lang="en-US" sz="3000" dirty="0">
              <a:solidFill>
                <a:srgbClr val="0000CC"/>
              </a:solidFill>
            </a:endParaRPr>
          </a:p>
          <a:p>
            <a:endParaRPr lang="en-US" sz="30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441273" y="319818"/>
            <a:ext cx="11008311" cy="5032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 NƯỚC PHÁP TRƯỚC CÁCH MẠNG.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1780" y="701714"/>
            <a:ext cx="47131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CÁCH MẠNG BÙNG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1780" y="1072506"/>
            <a:ext cx="6791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 SỰ PHÁT TRIỂN CỦA CÁCH MẠNG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1891" y="1447760"/>
            <a:ext cx="124821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1. 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14/7/1789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10/8/1792).</a:t>
            </a:r>
            <a:endParaRPr lang="en-US" sz="2800" dirty="0">
              <a:solidFill>
                <a:srgbClr val="0000CC"/>
              </a:solidFill>
            </a:endParaRPr>
          </a:p>
        </p:txBody>
      </p:sp>
      <p:pic>
        <p:nvPicPr>
          <p:cNvPr id="2050" name="Picture 2" descr="Hướng dẫn trả lời câu hỏi 1 2 3 4 bài 2 trang 17 sgk Lịch sử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8"/>
          <a:stretch/>
        </p:blipFill>
        <p:spPr bwMode="auto">
          <a:xfrm>
            <a:off x="6406529" y="2346234"/>
            <a:ext cx="5043055" cy="426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6406529" y="5952547"/>
            <a:ext cx="5563798" cy="8683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tấn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1793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744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24"/>
    </mc:Choice>
    <mc:Fallback xmlns="">
      <p:transition spd="slow" advTm="85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19909" y="117987"/>
            <a:ext cx="98500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CÁCH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 TƯ SẢN PHÁP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endParaRPr lang="en-US" sz="2800" dirty="0"/>
          </a:p>
        </p:txBody>
      </p:sp>
      <p:sp>
        <p:nvSpPr>
          <p:cNvPr id="20" name="Rectangle 19"/>
          <p:cNvSpPr/>
          <p:nvPr/>
        </p:nvSpPr>
        <p:spPr>
          <a:xfrm>
            <a:off x="234301" y="523220"/>
            <a:ext cx="6791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 SỰ PHÁT TRIỂN CỦA CÁCH MẠNG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18983437">
            <a:off x="2172106" y="4929272"/>
            <a:ext cx="37166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14/7/1789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10/8/1792). 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23322"/>
            <a:ext cx="2453640" cy="245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30"/>
          <p:cNvSpPr txBox="1">
            <a:spLocks noChangeArrowheads="1"/>
          </p:cNvSpPr>
          <p:nvPr/>
        </p:nvSpPr>
        <p:spPr bwMode="auto">
          <a:xfrm>
            <a:off x="4824454" y="5597494"/>
            <a:ext cx="6440546" cy="101566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G/c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quyền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Char char="-"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quyền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Char char="-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Ban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ight Arrow 11"/>
          <p:cNvSpPr/>
          <p:nvPr/>
        </p:nvSpPr>
        <p:spPr>
          <a:xfrm rot="19037845">
            <a:off x="4945963" y="3253747"/>
            <a:ext cx="3086976" cy="91495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NỀN CỘNG HÒA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 rot="19117513">
            <a:off x="4965844" y="3328737"/>
            <a:ext cx="16930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9/1792-6/1793</a:t>
            </a:r>
          </a:p>
        </p:txBody>
      </p:sp>
      <p:sp>
        <p:nvSpPr>
          <p:cNvPr id="4" name="Rectangle 3"/>
          <p:cNvSpPr/>
          <p:nvPr/>
        </p:nvSpPr>
        <p:spPr>
          <a:xfrm>
            <a:off x="6834983" y="3730634"/>
            <a:ext cx="4934229" cy="1015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quyền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Lu-I XVI</a:t>
            </a:r>
          </a:p>
        </p:txBody>
      </p:sp>
      <p:sp>
        <p:nvSpPr>
          <p:cNvPr id="6" name="Rectangle 5"/>
          <p:cNvSpPr/>
          <p:nvPr/>
        </p:nvSpPr>
        <p:spPr>
          <a:xfrm>
            <a:off x="305260" y="943201"/>
            <a:ext cx="827181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-banh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2-6-1973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27-7-1974)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 rot="19037845">
            <a:off x="7218409" y="1182280"/>
            <a:ext cx="2896870" cy="100630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GIA-CÔ-BANH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ight Arrow 13"/>
          <p:cNvSpPr/>
          <p:nvPr/>
        </p:nvSpPr>
        <p:spPr>
          <a:xfrm rot="19037845">
            <a:off x="2850680" y="5143181"/>
            <a:ext cx="3128827" cy="936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QUÂN CHỦ LẬP HIẾN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097" y="1569660"/>
            <a:ext cx="1914525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 rot="19045807">
            <a:off x="6323042" y="1903954"/>
            <a:ext cx="2210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(1793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27/7/1794)</a:t>
            </a:r>
            <a:endParaRPr lang="en-US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119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09"/>
    </mc:Choice>
    <mc:Fallback xmlns="">
      <p:transition spd="slow" advTm="10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734158" y="3574473"/>
            <a:ext cx="6982036" cy="331872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Ma-xi-mi-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liêng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-be-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spie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(1758-1794)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ở A-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liêm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chuộc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0" indent="0" algn="just">
              <a:buNone/>
            </a:pPr>
            <a:endParaRPr lang="en-US" dirty="0"/>
          </a:p>
        </p:txBody>
      </p:sp>
      <p:pic>
        <p:nvPicPr>
          <p:cNvPr id="12" name="Picture 2" descr="M. Rô-be-spie (1758-1794) - Lịch sử 8 - Đặng Khai Nguyên - Trường THCS Thới  Thuận - Bình Đại - Bến T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62" y="3172691"/>
            <a:ext cx="3827418" cy="36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039818" y="6357798"/>
            <a:ext cx="2688306" cy="4359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-be-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spie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707883" y="367343"/>
            <a:ext cx="11008311" cy="5032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I-TÌNH HÌNH NƯỚC PHÁP TRƯỚC CÁCH MẠNG.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59648" y="-78378"/>
            <a:ext cx="10071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CÁCH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 SẢN PHÁP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707883" y="961954"/>
            <a:ext cx="6791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 SỰ PHÁT TRIỂN CỦA CÁCH MẠNG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83787" y="1271863"/>
            <a:ext cx="127468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1. 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14/7/1789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10/8/1792).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3787" y="1647861"/>
            <a:ext cx="12008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 Bước đầu của nền cộng hòa (từ ngày 21/9/1792 đến ngày 2/6/1793)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07883" y="667212"/>
            <a:ext cx="4068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CÁCH MẠNG BÙNG 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83787" y="1993081"/>
            <a:ext cx="113172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-banh (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2-6-1973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27-7-1974)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C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152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16"/>
    </mc:Choice>
    <mc:Fallback xmlns="">
      <p:transition spd="slow" advTm="16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707883" y="367343"/>
            <a:ext cx="11008311" cy="5032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I-TÌNH HÌNH NƯỚC PHÁP TRƯỚC CÁCH MẠNG.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59648" y="-78378"/>
            <a:ext cx="10071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CÁCH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 SẢN PHÁP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707883" y="961954"/>
            <a:ext cx="6791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 SỰ PHÁT TRIỂN CỦA CÁCH MẠNG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3787" y="1271863"/>
            <a:ext cx="127468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1. 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14/7/1789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10/8/1792).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3787" y="1647861"/>
            <a:ext cx="12008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 Bước đầu của nền cộng hòa (từ ngày 21/9/1792 đến ngày 2/6/1793)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7883" y="667212"/>
            <a:ext cx="4068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CÁCH MẠNG BÙNG 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endParaRPr lang="en-US" sz="2400" dirty="0">
              <a:solidFill>
                <a:srgbClr val="0000FF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15762649"/>
              </p:ext>
            </p:extLst>
          </p:nvPr>
        </p:nvGraphicFramePr>
        <p:xfrm>
          <a:off x="161134" y="2947188"/>
          <a:ext cx="11555060" cy="416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ctangle 10"/>
          <p:cNvSpPr/>
          <p:nvPr/>
        </p:nvSpPr>
        <p:spPr>
          <a:xfrm>
            <a:off x="553404" y="1970427"/>
            <a:ext cx="113172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-banh (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2-6-1973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27-7-1974)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C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660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89"/>
    </mc:Choice>
    <mc:Fallback xmlns="">
      <p:transition spd="slow" advTm="64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F16DE2-2456-4CE6-B2F9-4959DF18A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502" y="463924"/>
            <a:ext cx="11008311" cy="88155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I-NƯỚC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 TRƯỚC CÁCH MẠNG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6925" y="221748"/>
            <a:ext cx="10071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CÁCH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 TƯ SẢN PHÁP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endParaRPr lang="en-US" sz="2800" dirty="0"/>
          </a:p>
        </p:txBody>
      </p:sp>
      <p:pic>
        <p:nvPicPr>
          <p:cNvPr id="13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272" y="162299"/>
            <a:ext cx="7620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48511" y="1320149"/>
            <a:ext cx="9405257" cy="267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10,11.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trị-xã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395" y="4160267"/>
            <a:ext cx="2682875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619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65"/>
    </mc:Choice>
    <mc:Fallback xmlns="">
      <p:transition spd="slow" advTm="28365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699" y="4159874"/>
            <a:ext cx="11451744" cy="25451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27/7/1794,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-be-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spie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thời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kì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chuyên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chính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Gia-cô-banh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chấm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dứt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985" y="164686"/>
            <a:ext cx="2059030" cy="1956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720" y="991256"/>
            <a:ext cx="3537012" cy="2391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61" y="945146"/>
            <a:ext cx="2448929" cy="2277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74985" y="2187208"/>
            <a:ext cx="17717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-be-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spie</a:t>
            </a:r>
            <a:endParaRPr lang="en-US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72037" y="3383161"/>
            <a:ext cx="2086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endParaRPr lang="en-US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942" y="3270183"/>
            <a:ext cx="4311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endParaRPr lang="en-US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Multiply 6"/>
          <p:cNvSpPr/>
          <p:nvPr/>
        </p:nvSpPr>
        <p:spPr>
          <a:xfrm>
            <a:off x="3374265" y="1124400"/>
            <a:ext cx="1587280" cy="1811043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Multiply 11"/>
          <p:cNvSpPr/>
          <p:nvPr/>
        </p:nvSpPr>
        <p:spPr>
          <a:xfrm>
            <a:off x="7441843" y="1105657"/>
            <a:ext cx="1587280" cy="1811043"/>
          </a:xfrm>
          <a:prstGeom prst="mathMultiply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37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707883" y="367343"/>
            <a:ext cx="11008311" cy="5032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I-TÌNH HÌNH NƯỚC PHÁP TRƯỚC CÁCH MẠNG.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59648" y="-78378"/>
            <a:ext cx="10071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CÁCH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 SẢN PHÁP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707883" y="961954"/>
            <a:ext cx="6791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 SỰ PHÁT TRIỂN CỦA CÁCH MẠNG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3787" y="1271863"/>
            <a:ext cx="127468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1. 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14/7/1789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10/8/1792).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3787" y="1647861"/>
            <a:ext cx="12008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 Bước đầu của nền cộng hòa (từ ngày 21/9/1792 đến ngày 2/6/1793)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7883" y="667212"/>
            <a:ext cx="4068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CÁCH MẠNG BÙNG 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endParaRPr lang="en-US" sz="2400" dirty="0">
              <a:solidFill>
                <a:srgbClr val="0000FF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879103289"/>
              </p:ext>
            </p:extLst>
          </p:nvPr>
        </p:nvGraphicFramePr>
        <p:xfrm>
          <a:off x="161134" y="2947188"/>
          <a:ext cx="11555060" cy="416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ctangle 10"/>
          <p:cNvSpPr/>
          <p:nvPr/>
        </p:nvSpPr>
        <p:spPr>
          <a:xfrm>
            <a:off x="553404" y="1970427"/>
            <a:ext cx="113172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-banh (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2-6-1973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27-7-1974)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C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376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89"/>
    </mc:Choice>
    <mc:Fallback xmlns="">
      <p:transition spd="slow" advTm="64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43444" y="71745"/>
            <a:ext cx="6791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 SỰ PHÁT TRIỂN CỦA CÁCH MẠNG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18983437">
            <a:off x="726649" y="4485912"/>
            <a:ext cx="3332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14/7/1789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10/8/1792). 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30"/>
          <p:cNvSpPr txBox="1">
            <a:spLocks noChangeArrowheads="1"/>
          </p:cNvSpPr>
          <p:nvPr/>
        </p:nvSpPr>
        <p:spPr bwMode="auto">
          <a:xfrm>
            <a:off x="2895862" y="5609949"/>
            <a:ext cx="6440546" cy="1107996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G/c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quyền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Char char="-"/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quyền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Char char="-"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Ban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Hiến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 rot="19117513">
            <a:off x="3375205" y="2905642"/>
            <a:ext cx="16930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9/1792-6/1793</a:t>
            </a:r>
          </a:p>
        </p:txBody>
      </p:sp>
      <p:sp>
        <p:nvSpPr>
          <p:cNvPr id="4" name="Rectangle 3"/>
          <p:cNvSpPr/>
          <p:nvPr/>
        </p:nvSpPr>
        <p:spPr>
          <a:xfrm>
            <a:off x="4601360" y="3964899"/>
            <a:ext cx="4934229" cy="11079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quyền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Lu-I XVI</a:t>
            </a:r>
          </a:p>
        </p:txBody>
      </p:sp>
      <p:sp>
        <p:nvSpPr>
          <p:cNvPr id="13" name="Right Arrow 12"/>
          <p:cNvSpPr/>
          <p:nvPr/>
        </p:nvSpPr>
        <p:spPr>
          <a:xfrm rot="19037845">
            <a:off x="5278147" y="1056207"/>
            <a:ext cx="2896870" cy="100630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GIA-CÔ-BANH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 rot="19045807">
            <a:off x="4822824" y="1151101"/>
            <a:ext cx="2210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(1793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27/7/1794)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23407" y="733871"/>
            <a:ext cx="4053047" cy="280076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1793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phái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Giacôbanh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quyền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hiến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 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Ban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15" name="Right Arrow 14"/>
          <p:cNvSpPr/>
          <p:nvPr/>
        </p:nvSpPr>
        <p:spPr>
          <a:xfrm rot="19037845">
            <a:off x="3220548" y="2942813"/>
            <a:ext cx="3086976" cy="91495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NỀN CỘNG HÒA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ight Arrow 15"/>
          <p:cNvSpPr/>
          <p:nvPr/>
        </p:nvSpPr>
        <p:spPr>
          <a:xfrm rot="19037845">
            <a:off x="1165867" y="4845017"/>
            <a:ext cx="3128827" cy="936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QUÂN CHỦ LẬP HIẾN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8105" y="6114695"/>
            <a:ext cx="7620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004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68"/>
    </mc:Choice>
    <mc:Fallback xmlns="">
      <p:transition spd="slow" advTm="33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2" grpId="0"/>
      <p:bldP spid="4" grpId="0" animBg="1"/>
      <p:bldP spid="13" grpId="0" animBg="1"/>
      <p:bldP spid="7" grpId="0"/>
      <p:bldP spid="3" grpId="0" animBg="1"/>
      <p:bldP spid="15" grpId="0" animBg="1"/>
      <p:bldP spid="1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707883" y="367343"/>
            <a:ext cx="11008311" cy="5032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I-TÌNH HÌNH NƯỚC PHÁP TRƯỚC CÁCH MẠNG.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59648" y="-78378"/>
            <a:ext cx="10071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CÁCH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 SẢN PHÁP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707883" y="961954"/>
            <a:ext cx="6791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 SỰ PHÁT TRIỂN CỦA CÁCH MẠNG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3787" y="1271863"/>
            <a:ext cx="127468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1. 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14/7/1789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10/8/1792).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3787" y="1647861"/>
            <a:ext cx="1200880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 Bước đầu của nền cộng hòa (từ ngày 21/9/1792 đến ngày 2/6/1793)</a:t>
            </a:r>
            <a:endParaRPr lang="en-US" sz="3000" dirty="0">
              <a:solidFill>
                <a:srgbClr val="0000C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7883" y="667212"/>
            <a:ext cx="4068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CÁCH MẠNG BÙNG 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3787" y="1993081"/>
            <a:ext cx="100232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-banh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3787" y="2364546"/>
            <a:ext cx="876874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4.Ý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CMTS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XVIII.</a:t>
            </a:r>
            <a:endParaRPr lang="en-US" sz="3000" dirty="0">
              <a:solidFill>
                <a:srgbClr val="0000CC"/>
              </a:solidFill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366691" y="3238546"/>
            <a:ext cx="8458926" cy="2390737"/>
          </a:xfrm>
          <a:prstGeom prst="cloudCallout">
            <a:avLst>
              <a:gd name="adj1" fmla="val 61397"/>
              <a:gd name="adj2" fmla="val 74692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CMTS </a:t>
            </a:r>
            <a:r>
              <a:rPr lang="en-US" sz="4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XVIII?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272" y="164076"/>
            <a:ext cx="7620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25" y="3919538"/>
            <a:ext cx="2682875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379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4"/>
    </mc:Choice>
    <mc:Fallback xmlns="">
      <p:transition spd="slow" advTm="15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707883" y="367343"/>
            <a:ext cx="11008311" cy="5032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I-TÌNH HÌNH NƯỚC PHÁP TRƯỚC CÁCH MẠNG.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59648" y="-78378"/>
            <a:ext cx="10071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CÁCH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 SẢN PHÁP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707883" y="961954"/>
            <a:ext cx="6791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 SỰ PHÁT TRIỂN CỦA CÁCH MẠNG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3787" y="1271863"/>
            <a:ext cx="127468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1. 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14/7/1789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10/8/1792).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3787" y="1647861"/>
            <a:ext cx="1200880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 Bước đầu của nền cộng hòa (từ ngày 21/9/1792 đến ngày 2/6/1793)</a:t>
            </a:r>
            <a:endParaRPr lang="en-US" sz="3000" dirty="0">
              <a:solidFill>
                <a:srgbClr val="0000C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7883" y="667212"/>
            <a:ext cx="4068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CÁCH MẠNG BÙNG 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3787" y="1993081"/>
            <a:ext cx="100232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-banh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3787" y="2364546"/>
            <a:ext cx="876874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4.Ý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CMTS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XVIII.</a:t>
            </a:r>
            <a:endParaRPr lang="en-US" sz="3000" dirty="0">
              <a:solidFill>
                <a:srgbClr val="0000CC"/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70038" y="2918544"/>
            <a:ext cx="11684000" cy="27277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200" dirty="0" smtClean="0">
                <a:latin typeface="Times New Roman" pitchFamily="18" charset="0"/>
                <a:cs typeface="Times New Roman" pitchFamily="18" charset="0"/>
              </a:rPr>
              <a:t>*Ý nghĩa:</a:t>
            </a:r>
          </a:p>
          <a:p>
            <a:pPr marL="0" indent="0">
              <a:buNone/>
            </a:pPr>
            <a:r>
              <a:rPr lang="pt-BR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Lật đổ chế độ phong kiến. Đưa giai cấp tư sản lên cầm quyền.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- Xóa bỏ nhiều trở ngại trên con đường phát triển của CNTB.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- Quần chúng nhân dân là lực lượng chủ yếu đưa cách mạng tới đỉnh cao với nền chuyên chính dân chủ Gia-cô-banh.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272" y="164076"/>
            <a:ext cx="7620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504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68"/>
    </mc:Choice>
    <mc:Fallback xmlns="">
      <p:transition spd="slow" advTm="50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707883" y="367343"/>
            <a:ext cx="11008311" cy="5032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I-TÌNH HÌNH NƯỚC PHÁP TRƯỚC CÁCH MẠNG.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59648" y="-78378"/>
            <a:ext cx="10071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CÁCH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 SẢN PHÁP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707883" y="961954"/>
            <a:ext cx="6791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 SỰ PHÁT TRIỂN CỦA CÁCH MẠNG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3787" y="1271863"/>
            <a:ext cx="127468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1. 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14/7/1789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10/8/1792).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3787" y="1647861"/>
            <a:ext cx="1200880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 Bước đầu của nền cộng hòa (từ ngày 21/9/1792 đến ngày 2/6/1793)</a:t>
            </a:r>
            <a:endParaRPr lang="en-US" sz="3000" dirty="0">
              <a:solidFill>
                <a:srgbClr val="0000C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3787" y="1993081"/>
            <a:ext cx="100232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-banh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3787" y="2364546"/>
            <a:ext cx="876874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4.Ý </a:t>
            </a:r>
            <a:r>
              <a:rPr lang="en-US" sz="30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0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0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CMTS </a:t>
            </a:r>
            <a:r>
              <a:rPr lang="en-US" sz="30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0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0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0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30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XVIII.</a:t>
            </a:r>
            <a:endParaRPr lang="en-US" sz="3000" dirty="0">
              <a:solidFill>
                <a:srgbClr val="0000CC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7883" y="667212"/>
            <a:ext cx="4068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CÁCH MẠNG BÙNG 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767080" y="4024729"/>
            <a:ext cx="11003280" cy="25545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tước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tước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đoạt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hangingPunct="1"/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3487783" y="961954"/>
            <a:ext cx="8228411" cy="3048000"/>
          </a:xfrm>
          <a:prstGeom prst="cloudCallou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kỷ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XVIII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742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49"/>
    </mc:Choice>
    <mc:Fallback xmlns="">
      <p:transition spd="slow" advTm="55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707883" y="367343"/>
            <a:ext cx="11008311" cy="5032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I-TÌNH HÌNH NƯỚC PHÁP TRƯỚC CÁCH MẠNG.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59648" y="-78378"/>
            <a:ext cx="10071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CÁCH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 SẢN PHÁP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707883" y="961954"/>
            <a:ext cx="6791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 SỰ PHÁT TRIỂN CỦA CÁCH MẠNG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3787" y="1271863"/>
            <a:ext cx="127468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1. 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14/7/1789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10/8/1792).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3787" y="1647861"/>
            <a:ext cx="1200880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 Bước đầu của nền cộng hòa (từ ngày 21/9/1792 đến ngày 2/6/1793)</a:t>
            </a:r>
            <a:endParaRPr lang="en-US" sz="3000" dirty="0">
              <a:solidFill>
                <a:srgbClr val="0000C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3787" y="1993081"/>
            <a:ext cx="100232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-banh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3787" y="2364546"/>
            <a:ext cx="876874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4.Ý </a:t>
            </a:r>
            <a:r>
              <a:rPr lang="en-US" sz="30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0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0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CMTS </a:t>
            </a:r>
            <a:r>
              <a:rPr lang="en-US" sz="30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0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0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0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30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XVIII.</a:t>
            </a:r>
            <a:endParaRPr lang="en-US" sz="3000" dirty="0">
              <a:solidFill>
                <a:srgbClr val="0000CC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7883" y="667212"/>
            <a:ext cx="4068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CÁCH MẠNG BÙNG 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370038" y="2918544"/>
            <a:ext cx="11684000" cy="2610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200" b="1" dirty="0">
                <a:latin typeface="Times New Roman" pitchFamily="18" charset="0"/>
                <a:cs typeface="Times New Roman" pitchFamily="18" charset="0"/>
              </a:rPr>
              <a:t>* Tính chất: </a:t>
            </a:r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là cuộc cách mạng tư sản triệt để nhất.</a:t>
            </a:r>
            <a:endParaRPr lang="pt-BR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sz="3200" b="1" dirty="0" smtClean="0">
                <a:latin typeface="Times New Roman" pitchFamily="18" charset="0"/>
                <a:cs typeface="Times New Roman" pitchFamily="18" charset="0"/>
              </a:rPr>
              <a:t>* Hạn </a:t>
            </a:r>
            <a:r>
              <a:rPr lang="pt-BR" sz="3200" b="1" dirty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pt-BR" sz="32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pt-BR" sz="32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Chưa đáp ứng được đầy đủ quyền lợi cho nhân dân.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pt-BR" sz="3200" dirty="0" smtClean="0">
                <a:latin typeface="Times New Roman" pitchFamily="18" charset="0"/>
                <a:cs typeface="Times New Roman" pitchFamily="18" charset="0"/>
              </a:rPr>
              <a:t>Vẫn </a:t>
            </a:r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không hoàn toàn xóa bỏ được chế độ phong kiến. Chỉ có giai cấp tư sản là được hưởng lợi</a:t>
            </a:r>
            <a:r>
              <a:rPr lang="pt-BR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272" y="164076"/>
            <a:ext cx="7620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22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29"/>
    </mc:Choice>
    <mc:Fallback xmlns="">
      <p:transition spd="slow" advTm="21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96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CỦNG CỐ KIẾN THỨC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>
                <a:latin typeface="Times New Roman" pitchFamily="18" charset="0"/>
                <a:cs typeface="Times New Roman" pitchFamily="18" charset="0"/>
              </a:rPr>
            </a:b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886" y="4940710"/>
            <a:ext cx="1871570" cy="18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2536832"/>
              </p:ext>
            </p:extLst>
          </p:nvPr>
        </p:nvGraphicFramePr>
        <p:xfrm>
          <a:off x="259080" y="762002"/>
          <a:ext cx="9814560" cy="61341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4536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536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536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536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52500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dung so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sánh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CMTS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Anh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Chiến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tranh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giành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độc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lập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Băc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Mĩ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CMTS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Mục</a:t>
                      </a:r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tiêu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Lãnh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đạo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lực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quả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521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95"/>
    </mc:Choice>
    <mc:Fallback xmlns="">
      <p:transition spd="slow" advTm="19695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1560585"/>
              </p:ext>
            </p:extLst>
          </p:nvPr>
        </p:nvGraphicFramePr>
        <p:xfrm>
          <a:off x="259080" y="289558"/>
          <a:ext cx="11856720" cy="627230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5642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406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3070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14300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dung so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sánh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CMTS</a:t>
                      </a:r>
                      <a:r>
                        <a:rPr lang="en-US" sz="28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Anh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Chiến</a:t>
                      </a:r>
                      <a:r>
                        <a:rPr lang="en-US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tranh</a:t>
                      </a:r>
                      <a:r>
                        <a:rPr lang="en-US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giành</a:t>
                      </a:r>
                      <a:r>
                        <a:rPr lang="en-US" sz="28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độc</a:t>
                      </a:r>
                      <a:r>
                        <a:rPr lang="en-US" sz="28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lập</a:t>
                      </a:r>
                      <a:r>
                        <a:rPr lang="en-US" sz="28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28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Bắc</a:t>
                      </a:r>
                      <a:r>
                        <a:rPr lang="en-US" sz="28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Mĩ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CMTS </a:t>
                      </a:r>
                      <a:r>
                        <a:rPr lang="en-US" sz="28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endParaRPr lang="en-US" sz="28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25861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Mục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tiêu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25861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Lãnh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đạo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25861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lực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25861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25861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quả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41220" y="1529610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TBCN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triển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70220" y="1529610"/>
            <a:ext cx="3238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TB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triển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42070" y="1527185"/>
            <a:ext cx="3291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PK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TBCN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triển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87880" y="2718182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52160" y="2702793"/>
            <a:ext cx="2590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nô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91600" y="2718182"/>
            <a:ext cx="2590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25040" y="3779073"/>
            <a:ext cx="307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62600" y="3809553"/>
            <a:ext cx="3337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14460" y="3809553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36520" y="4724400"/>
            <a:ext cx="23012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chiến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00160" y="4724400"/>
            <a:ext cx="3375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xâm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74030" y="4724400"/>
            <a:ext cx="3048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25040" y="5690275"/>
            <a:ext cx="2590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hiến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74030" y="5659797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chế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độ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CH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bang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094470" y="5690275"/>
            <a:ext cx="29870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hòa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234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74"/>
    </mc:Choice>
    <mc:Fallback xmlns="">
      <p:transition spd="slow" advTm="87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912" y="1181686"/>
            <a:ext cx="11226870" cy="548235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hân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3: CHỦ NGHĨA TƯ BẢN ĐƯỢC XÁC LẬP TRÊN PHẠM VI THẾ GIỚI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Á, Phi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Tây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  <a:hlinkClick r:id="rId2"/>
              </a:rPr>
              <a:t>https://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2"/>
              </a:rPr>
              <a:t>www.youtube.com/watch?v=YZR276RzXMc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  <a:hlinkClick r:id="rId3"/>
              </a:rPr>
              <a:t>https://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3"/>
              </a:rPr>
              <a:t>www.youtube.com/watch?v=hPOmZ2FbGI0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81929" y="245549"/>
            <a:ext cx="10515600" cy="900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DẶN DÒ HỌC SINH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07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80"/>
    </mc:Choice>
    <mc:Fallback xmlns="">
      <p:transition spd="slow" advTm="3218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F16DE2-2456-4CE6-B2F9-4959DF18A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502" y="398609"/>
            <a:ext cx="11008311" cy="981216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I-NƯỚC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 TRƯỚC CÁCH MẠNG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6925" y="119288"/>
            <a:ext cx="10071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CÁCH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 SẢN PHÁP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608502" y="1011225"/>
            <a:ext cx="33152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xmlns="" id="{15EB14D3-ADEE-418A-B5C3-6A1DD04F2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39089" y="1307805"/>
            <a:ext cx="4780455" cy="53673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82789" y="6438554"/>
            <a:ext cx="6209210" cy="4194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8183" y="-249072"/>
            <a:ext cx="7620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526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63"/>
    </mc:Choice>
    <mc:Fallback xmlns="">
      <p:transition spd="slow" advTm="76063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162" y="53975"/>
            <a:ext cx="8961438" cy="6804025"/>
          </a:xfrm>
          <a:ln/>
        </p:spPr>
      </p:pic>
      <p:sp>
        <p:nvSpPr>
          <p:cNvPr id="43034" name="WordArt 375"/>
          <p:cNvSpPr>
            <a:spLocks noTextEdit="1"/>
          </p:cNvSpPr>
          <p:nvPr/>
        </p:nvSpPr>
        <p:spPr>
          <a:xfrm>
            <a:off x="1918970" y="2343150"/>
            <a:ext cx="8610601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97"/>
              </a:avLst>
            </a:prstTxWarp>
            <a:normAutofit/>
          </a:bodyPr>
          <a:lstStyle/>
          <a:p>
            <a:pPr algn="ctr" fontAlgn="base"/>
            <a:r>
              <a:rPr lang="en-US" sz="3600" b="1" noProof="1">
                <a:ln w="1905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Chúc các em: </a:t>
            </a:r>
          </a:p>
          <a:p>
            <a:pPr algn="ctr" fontAlgn="base"/>
            <a:r>
              <a:rPr lang="en-US" sz="3600" b="1" noProof="1">
                <a:ln w="1905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Vui, khỏe và học giỏi</a:t>
            </a:r>
          </a:p>
        </p:txBody>
      </p:sp>
    </p:spTree>
    <p:extLst>
      <p:ext uri="{BB962C8B-B14F-4D97-AF65-F5344CB8AC3E}">
        <p14:creationId xmlns:p14="http://schemas.microsoft.com/office/powerpoint/2010/main" val="213650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8"/>
    </mc:Choice>
    <mc:Fallback xmlns="">
      <p:transition spd="slow" advTm="6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F16DE2-2456-4CE6-B2F9-4959DF18A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502" y="398609"/>
            <a:ext cx="11008311" cy="981216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I-NƯỚC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 TRƯỚC CÁCH MẠNG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6925" y="119288"/>
            <a:ext cx="10071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CÁCH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 SẢN PHÁP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608502" y="1011225"/>
            <a:ext cx="33152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xmlns="" id="{15EB14D3-ADEE-418A-B5C3-6A1DD04F2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39089" y="1307805"/>
            <a:ext cx="4780455" cy="536731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8B731C6E-AA8B-44F8-A2C3-BE985B431E5E}"/>
              </a:ext>
            </a:extLst>
          </p:cNvPr>
          <p:cNvSpPr/>
          <p:nvPr/>
        </p:nvSpPr>
        <p:spPr>
          <a:xfrm>
            <a:off x="600" y="1962365"/>
            <a:ext cx="2629416" cy="158563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rrow: Right 11">
            <a:extLst>
              <a:ext uri="{FF2B5EF4-FFF2-40B4-BE49-F238E27FC236}">
                <a16:creationId xmlns:a16="http://schemas.microsoft.com/office/drawing/2014/main" xmlns="" id="{BD29E1F8-883C-49F3-B1A5-7BAEE2C71561}"/>
              </a:ext>
            </a:extLst>
          </p:cNvPr>
          <p:cNvSpPr/>
          <p:nvPr/>
        </p:nvSpPr>
        <p:spPr>
          <a:xfrm rot="1910531">
            <a:off x="2231016" y="3790166"/>
            <a:ext cx="5543707" cy="20186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12">
            <a:extLst>
              <a:ext uri="{FF2B5EF4-FFF2-40B4-BE49-F238E27FC236}">
                <a16:creationId xmlns:a16="http://schemas.microsoft.com/office/drawing/2014/main" xmlns="" id="{BC345EFD-5C05-4F0F-BF9D-62417EB95CC5}"/>
              </a:ext>
            </a:extLst>
          </p:cNvPr>
          <p:cNvSpPr/>
          <p:nvPr/>
        </p:nvSpPr>
        <p:spPr>
          <a:xfrm>
            <a:off x="2594916" y="4877164"/>
            <a:ext cx="7504938" cy="156223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4">
            <a:extLst>
              <a:ext uri="{FF2B5EF4-FFF2-40B4-BE49-F238E27FC236}">
                <a16:creationId xmlns:a16="http://schemas.microsoft.com/office/drawing/2014/main" xmlns="" id="{12D41889-013E-4411-BCDD-101B971A89CD}"/>
              </a:ext>
            </a:extLst>
          </p:cNvPr>
          <p:cNvSpPr/>
          <p:nvPr/>
        </p:nvSpPr>
        <p:spPr>
          <a:xfrm rot="21330894">
            <a:off x="4345934" y="6198120"/>
            <a:ext cx="3975441" cy="18700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5">
            <a:extLst>
              <a:ext uri="{FF2B5EF4-FFF2-40B4-BE49-F238E27FC236}">
                <a16:creationId xmlns:a16="http://schemas.microsoft.com/office/drawing/2014/main" xmlns="" id="{BE13F3AE-F5E9-4564-903A-E80490123471}"/>
              </a:ext>
            </a:extLst>
          </p:cNvPr>
          <p:cNvSpPr/>
          <p:nvPr/>
        </p:nvSpPr>
        <p:spPr>
          <a:xfrm>
            <a:off x="0" y="5410988"/>
            <a:ext cx="4349932" cy="13326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cằn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cỗi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chóc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hoại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rrow: Right 16">
            <a:extLst>
              <a:ext uri="{FF2B5EF4-FFF2-40B4-BE49-F238E27FC236}">
                <a16:creationId xmlns:a16="http://schemas.microsoft.com/office/drawing/2014/main" xmlns="" id="{41794C2F-31B1-4BFB-9C71-3F5B65091264}"/>
              </a:ext>
            </a:extLst>
          </p:cNvPr>
          <p:cNvSpPr/>
          <p:nvPr/>
        </p:nvSpPr>
        <p:spPr>
          <a:xfrm rot="1910531" flipV="1">
            <a:off x="5707838" y="3060038"/>
            <a:ext cx="2275632" cy="259735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7">
            <a:extLst>
              <a:ext uri="{FF2B5EF4-FFF2-40B4-BE49-F238E27FC236}">
                <a16:creationId xmlns:a16="http://schemas.microsoft.com/office/drawing/2014/main" xmlns="" id="{BD877792-E4F0-435D-9953-4881ABB279AE}"/>
              </a:ext>
            </a:extLst>
          </p:cNvPr>
          <p:cNvSpPr/>
          <p:nvPr/>
        </p:nvSpPr>
        <p:spPr>
          <a:xfrm>
            <a:off x="3600277" y="1594962"/>
            <a:ext cx="2512380" cy="138053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82789" y="6438554"/>
            <a:ext cx="6209210" cy="4194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Arrow: Right 12">
            <a:extLst>
              <a:ext uri="{FF2B5EF4-FFF2-40B4-BE49-F238E27FC236}">
                <a16:creationId xmlns:a16="http://schemas.microsoft.com/office/drawing/2014/main" xmlns="" id="{BC345EFD-5C05-4F0F-BF9D-62417EB95CC5}"/>
              </a:ext>
            </a:extLst>
          </p:cNvPr>
          <p:cNvSpPr/>
          <p:nvPr/>
        </p:nvSpPr>
        <p:spPr>
          <a:xfrm flipV="1">
            <a:off x="3430956" y="4205967"/>
            <a:ext cx="5908987" cy="17469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3">
            <a:extLst>
              <a:ext uri="{FF2B5EF4-FFF2-40B4-BE49-F238E27FC236}">
                <a16:creationId xmlns:a16="http://schemas.microsoft.com/office/drawing/2014/main" xmlns="" id="{1BD44925-1D85-4F5B-B4B9-0C55EFD404FC}"/>
              </a:ext>
            </a:extLst>
          </p:cNvPr>
          <p:cNvSpPr/>
          <p:nvPr/>
        </p:nvSpPr>
        <p:spPr>
          <a:xfrm>
            <a:off x="0" y="3811764"/>
            <a:ext cx="3472083" cy="15106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nợ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thuê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458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63"/>
    </mc:Choice>
    <mc:Fallback xmlns="">
      <p:transition spd="slow" advTm="76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spect="1" noChangeArrowheads="1" noTextEdit="1"/>
          </p:cNvSpPr>
          <p:nvPr/>
        </p:nvSpPr>
        <p:spPr bwMode="auto">
          <a:xfrm>
            <a:off x="2133600" y="2194762"/>
            <a:ext cx="609600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147" name="Group 3"/>
          <p:cNvGrpSpPr>
            <a:grpSpLocks/>
          </p:cNvGrpSpPr>
          <p:nvPr/>
        </p:nvGrpSpPr>
        <p:grpSpPr bwMode="auto">
          <a:xfrm>
            <a:off x="6062664" y="365962"/>
            <a:ext cx="3462337" cy="1820863"/>
            <a:chOff x="2364" y="1696"/>
            <a:chExt cx="1156" cy="623"/>
          </a:xfrm>
        </p:grpSpPr>
        <p:sp>
          <p:nvSpPr>
            <p:cNvPr id="6178" name="Rectangle 4"/>
            <p:cNvSpPr>
              <a:spLocks noChangeArrowheads="1"/>
            </p:cNvSpPr>
            <p:nvPr/>
          </p:nvSpPr>
          <p:spPr bwMode="auto">
            <a:xfrm>
              <a:off x="2364" y="2001"/>
              <a:ext cx="1152" cy="318"/>
            </a:xfrm>
            <a:prstGeom prst="rect">
              <a:avLst/>
            </a:prstGeom>
            <a:solidFill>
              <a:srgbClr val="00664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179" name="Freeform 5"/>
            <p:cNvSpPr>
              <a:spLocks/>
            </p:cNvSpPr>
            <p:nvPr/>
          </p:nvSpPr>
          <p:spPr bwMode="auto">
            <a:xfrm>
              <a:off x="2368" y="1696"/>
              <a:ext cx="1152" cy="300"/>
            </a:xfrm>
            <a:custGeom>
              <a:avLst/>
              <a:gdLst>
                <a:gd name="T0" fmla="*/ 18 w 1152"/>
                <a:gd name="T1" fmla="*/ 0 h 300"/>
                <a:gd name="T2" fmla="*/ 78 w 1152"/>
                <a:gd name="T3" fmla="*/ 0 h 300"/>
                <a:gd name="T4" fmla="*/ 138 w 1152"/>
                <a:gd name="T5" fmla="*/ 0 h 300"/>
                <a:gd name="T6" fmla="*/ 180 w 1152"/>
                <a:gd name="T7" fmla="*/ 0 h 300"/>
                <a:gd name="T8" fmla="*/ 240 w 1152"/>
                <a:gd name="T9" fmla="*/ 6 h 300"/>
                <a:gd name="T10" fmla="*/ 276 w 1152"/>
                <a:gd name="T11" fmla="*/ 6 h 300"/>
                <a:gd name="T12" fmla="*/ 336 w 1152"/>
                <a:gd name="T13" fmla="*/ 12 h 300"/>
                <a:gd name="T14" fmla="*/ 390 w 1152"/>
                <a:gd name="T15" fmla="*/ 18 h 300"/>
                <a:gd name="T16" fmla="*/ 432 w 1152"/>
                <a:gd name="T17" fmla="*/ 18 h 300"/>
                <a:gd name="T18" fmla="*/ 486 w 1152"/>
                <a:gd name="T19" fmla="*/ 24 h 300"/>
                <a:gd name="T20" fmla="*/ 522 w 1152"/>
                <a:gd name="T21" fmla="*/ 30 h 300"/>
                <a:gd name="T22" fmla="*/ 576 w 1152"/>
                <a:gd name="T23" fmla="*/ 36 h 300"/>
                <a:gd name="T24" fmla="*/ 624 w 1152"/>
                <a:gd name="T25" fmla="*/ 48 h 300"/>
                <a:gd name="T26" fmla="*/ 660 w 1152"/>
                <a:gd name="T27" fmla="*/ 54 h 300"/>
                <a:gd name="T28" fmla="*/ 708 w 1152"/>
                <a:gd name="T29" fmla="*/ 60 h 300"/>
                <a:gd name="T30" fmla="*/ 738 w 1152"/>
                <a:gd name="T31" fmla="*/ 66 h 300"/>
                <a:gd name="T32" fmla="*/ 786 w 1152"/>
                <a:gd name="T33" fmla="*/ 78 h 300"/>
                <a:gd name="T34" fmla="*/ 828 w 1152"/>
                <a:gd name="T35" fmla="*/ 90 h 300"/>
                <a:gd name="T36" fmla="*/ 852 w 1152"/>
                <a:gd name="T37" fmla="*/ 96 h 300"/>
                <a:gd name="T38" fmla="*/ 894 w 1152"/>
                <a:gd name="T39" fmla="*/ 108 h 300"/>
                <a:gd name="T40" fmla="*/ 918 w 1152"/>
                <a:gd name="T41" fmla="*/ 120 h 300"/>
                <a:gd name="T42" fmla="*/ 954 w 1152"/>
                <a:gd name="T43" fmla="*/ 132 h 300"/>
                <a:gd name="T44" fmla="*/ 984 w 1152"/>
                <a:gd name="T45" fmla="*/ 144 h 300"/>
                <a:gd name="T46" fmla="*/ 1008 w 1152"/>
                <a:gd name="T47" fmla="*/ 156 h 300"/>
                <a:gd name="T48" fmla="*/ 1032 w 1152"/>
                <a:gd name="T49" fmla="*/ 168 h 300"/>
                <a:gd name="T50" fmla="*/ 1056 w 1152"/>
                <a:gd name="T51" fmla="*/ 180 h 300"/>
                <a:gd name="T52" fmla="*/ 1074 w 1152"/>
                <a:gd name="T53" fmla="*/ 192 h 300"/>
                <a:gd name="T54" fmla="*/ 1092 w 1152"/>
                <a:gd name="T55" fmla="*/ 204 h 300"/>
                <a:gd name="T56" fmla="*/ 1104 w 1152"/>
                <a:gd name="T57" fmla="*/ 216 h 300"/>
                <a:gd name="T58" fmla="*/ 1122 w 1152"/>
                <a:gd name="T59" fmla="*/ 234 h 300"/>
                <a:gd name="T60" fmla="*/ 1134 w 1152"/>
                <a:gd name="T61" fmla="*/ 246 h 300"/>
                <a:gd name="T62" fmla="*/ 1140 w 1152"/>
                <a:gd name="T63" fmla="*/ 258 h 300"/>
                <a:gd name="T64" fmla="*/ 1146 w 1152"/>
                <a:gd name="T65" fmla="*/ 270 h 300"/>
                <a:gd name="T66" fmla="*/ 1146 w 1152"/>
                <a:gd name="T67" fmla="*/ 282 h 300"/>
                <a:gd name="T68" fmla="*/ 1152 w 1152"/>
                <a:gd name="T69" fmla="*/ 300 h 300"/>
                <a:gd name="T70" fmla="*/ 0 w 1152"/>
                <a:gd name="T71" fmla="*/ 0 h 3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52"/>
                <a:gd name="T109" fmla="*/ 0 h 300"/>
                <a:gd name="T110" fmla="*/ 1152 w 1152"/>
                <a:gd name="T111" fmla="*/ 300 h 30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52" h="300">
                  <a:moveTo>
                    <a:pt x="0" y="0"/>
                  </a:moveTo>
                  <a:lnTo>
                    <a:pt x="18" y="0"/>
                  </a:lnTo>
                  <a:lnTo>
                    <a:pt x="60" y="0"/>
                  </a:lnTo>
                  <a:lnTo>
                    <a:pt x="78" y="0"/>
                  </a:lnTo>
                  <a:lnTo>
                    <a:pt x="96" y="0"/>
                  </a:lnTo>
                  <a:lnTo>
                    <a:pt x="138" y="0"/>
                  </a:lnTo>
                  <a:lnTo>
                    <a:pt x="156" y="0"/>
                  </a:lnTo>
                  <a:lnTo>
                    <a:pt x="180" y="0"/>
                  </a:lnTo>
                  <a:lnTo>
                    <a:pt x="198" y="6"/>
                  </a:lnTo>
                  <a:lnTo>
                    <a:pt x="240" y="6"/>
                  </a:lnTo>
                  <a:lnTo>
                    <a:pt x="258" y="6"/>
                  </a:lnTo>
                  <a:lnTo>
                    <a:pt x="276" y="6"/>
                  </a:lnTo>
                  <a:lnTo>
                    <a:pt x="318" y="12"/>
                  </a:lnTo>
                  <a:lnTo>
                    <a:pt x="336" y="12"/>
                  </a:lnTo>
                  <a:lnTo>
                    <a:pt x="354" y="12"/>
                  </a:lnTo>
                  <a:lnTo>
                    <a:pt x="390" y="18"/>
                  </a:lnTo>
                  <a:lnTo>
                    <a:pt x="414" y="18"/>
                  </a:lnTo>
                  <a:lnTo>
                    <a:pt x="432" y="18"/>
                  </a:lnTo>
                  <a:lnTo>
                    <a:pt x="450" y="24"/>
                  </a:lnTo>
                  <a:lnTo>
                    <a:pt x="486" y="24"/>
                  </a:lnTo>
                  <a:lnTo>
                    <a:pt x="504" y="30"/>
                  </a:lnTo>
                  <a:lnTo>
                    <a:pt x="522" y="30"/>
                  </a:lnTo>
                  <a:lnTo>
                    <a:pt x="558" y="36"/>
                  </a:lnTo>
                  <a:lnTo>
                    <a:pt x="576" y="36"/>
                  </a:lnTo>
                  <a:lnTo>
                    <a:pt x="594" y="42"/>
                  </a:lnTo>
                  <a:lnTo>
                    <a:pt x="624" y="48"/>
                  </a:lnTo>
                  <a:lnTo>
                    <a:pt x="642" y="48"/>
                  </a:lnTo>
                  <a:lnTo>
                    <a:pt x="660" y="54"/>
                  </a:lnTo>
                  <a:lnTo>
                    <a:pt x="690" y="60"/>
                  </a:lnTo>
                  <a:lnTo>
                    <a:pt x="708" y="60"/>
                  </a:lnTo>
                  <a:lnTo>
                    <a:pt x="726" y="66"/>
                  </a:lnTo>
                  <a:lnTo>
                    <a:pt x="738" y="66"/>
                  </a:lnTo>
                  <a:lnTo>
                    <a:pt x="768" y="78"/>
                  </a:lnTo>
                  <a:lnTo>
                    <a:pt x="786" y="78"/>
                  </a:lnTo>
                  <a:lnTo>
                    <a:pt x="798" y="84"/>
                  </a:lnTo>
                  <a:lnTo>
                    <a:pt x="828" y="90"/>
                  </a:lnTo>
                  <a:lnTo>
                    <a:pt x="840" y="96"/>
                  </a:lnTo>
                  <a:lnTo>
                    <a:pt x="852" y="96"/>
                  </a:lnTo>
                  <a:lnTo>
                    <a:pt x="882" y="108"/>
                  </a:lnTo>
                  <a:lnTo>
                    <a:pt x="894" y="108"/>
                  </a:lnTo>
                  <a:lnTo>
                    <a:pt x="906" y="114"/>
                  </a:lnTo>
                  <a:lnTo>
                    <a:pt x="918" y="120"/>
                  </a:lnTo>
                  <a:lnTo>
                    <a:pt x="942" y="126"/>
                  </a:lnTo>
                  <a:lnTo>
                    <a:pt x="954" y="132"/>
                  </a:lnTo>
                  <a:lnTo>
                    <a:pt x="966" y="138"/>
                  </a:lnTo>
                  <a:lnTo>
                    <a:pt x="984" y="144"/>
                  </a:lnTo>
                  <a:lnTo>
                    <a:pt x="996" y="150"/>
                  </a:lnTo>
                  <a:lnTo>
                    <a:pt x="1008" y="156"/>
                  </a:lnTo>
                  <a:lnTo>
                    <a:pt x="1026" y="162"/>
                  </a:lnTo>
                  <a:lnTo>
                    <a:pt x="1032" y="168"/>
                  </a:lnTo>
                  <a:lnTo>
                    <a:pt x="1044" y="174"/>
                  </a:lnTo>
                  <a:lnTo>
                    <a:pt x="1056" y="180"/>
                  </a:lnTo>
                  <a:lnTo>
                    <a:pt x="1068" y="186"/>
                  </a:lnTo>
                  <a:lnTo>
                    <a:pt x="1074" y="192"/>
                  </a:lnTo>
                  <a:lnTo>
                    <a:pt x="1080" y="198"/>
                  </a:lnTo>
                  <a:lnTo>
                    <a:pt x="1092" y="204"/>
                  </a:lnTo>
                  <a:lnTo>
                    <a:pt x="1098" y="210"/>
                  </a:lnTo>
                  <a:lnTo>
                    <a:pt x="1104" y="216"/>
                  </a:lnTo>
                  <a:lnTo>
                    <a:pt x="1116" y="228"/>
                  </a:lnTo>
                  <a:lnTo>
                    <a:pt x="1122" y="234"/>
                  </a:lnTo>
                  <a:lnTo>
                    <a:pt x="1128" y="234"/>
                  </a:lnTo>
                  <a:lnTo>
                    <a:pt x="1134" y="246"/>
                  </a:lnTo>
                  <a:lnTo>
                    <a:pt x="1134" y="252"/>
                  </a:lnTo>
                  <a:lnTo>
                    <a:pt x="1140" y="258"/>
                  </a:lnTo>
                  <a:lnTo>
                    <a:pt x="1140" y="264"/>
                  </a:lnTo>
                  <a:lnTo>
                    <a:pt x="1146" y="270"/>
                  </a:lnTo>
                  <a:lnTo>
                    <a:pt x="1146" y="276"/>
                  </a:lnTo>
                  <a:lnTo>
                    <a:pt x="1146" y="282"/>
                  </a:lnTo>
                  <a:lnTo>
                    <a:pt x="1152" y="294"/>
                  </a:lnTo>
                  <a:lnTo>
                    <a:pt x="1152" y="300"/>
                  </a:lnTo>
                  <a:lnTo>
                    <a:pt x="0" y="3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99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48" name="Group 6"/>
          <p:cNvGrpSpPr>
            <a:grpSpLocks/>
          </p:cNvGrpSpPr>
          <p:nvPr/>
        </p:nvGrpSpPr>
        <p:grpSpPr bwMode="auto">
          <a:xfrm>
            <a:off x="6062664" y="1207337"/>
            <a:ext cx="3451225" cy="1438275"/>
            <a:chOff x="2364" y="2001"/>
            <a:chExt cx="1152" cy="492"/>
          </a:xfrm>
        </p:grpSpPr>
        <p:sp>
          <p:nvSpPr>
            <p:cNvPr id="6174" name="Freeform 7"/>
            <p:cNvSpPr>
              <a:spLocks/>
            </p:cNvSpPr>
            <p:nvPr/>
          </p:nvSpPr>
          <p:spPr bwMode="auto">
            <a:xfrm>
              <a:off x="2364" y="2001"/>
              <a:ext cx="930" cy="492"/>
            </a:xfrm>
            <a:custGeom>
              <a:avLst/>
              <a:gdLst>
                <a:gd name="T0" fmla="*/ 0 w 930"/>
                <a:gd name="T1" fmla="*/ 0 h 492"/>
                <a:gd name="T2" fmla="*/ 930 w 930"/>
                <a:gd name="T3" fmla="*/ 174 h 492"/>
                <a:gd name="T4" fmla="*/ 930 w 930"/>
                <a:gd name="T5" fmla="*/ 492 h 492"/>
                <a:gd name="T6" fmla="*/ 0 w 930"/>
                <a:gd name="T7" fmla="*/ 318 h 492"/>
                <a:gd name="T8" fmla="*/ 0 w 930"/>
                <a:gd name="T9" fmla="*/ 0 h 4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0"/>
                <a:gd name="T16" fmla="*/ 0 h 492"/>
                <a:gd name="T17" fmla="*/ 930 w 930"/>
                <a:gd name="T18" fmla="*/ 492 h 4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0" h="492">
                  <a:moveTo>
                    <a:pt x="0" y="0"/>
                  </a:moveTo>
                  <a:lnTo>
                    <a:pt x="930" y="174"/>
                  </a:lnTo>
                  <a:lnTo>
                    <a:pt x="930" y="492"/>
                  </a:lnTo>
                  <a:lnTo>
                    <a:pt x="0" y="3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1A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175" name="Group 8"/>
            <p:cNvGrpSpPr>
              <a:grpSpLocks/>
            </p:cNvGrpSpPr>
            <p:nvPr/>
          </p:nvGrpSpPr>
          <p:grpSpPr bwMode="auto">
            <a:xfrm>
              <a:off x="2364" y="2001"/>
              <a:ext cx="1152" cy="492"/>
              <a:chOff x="2364" y="2001"/>
              <a:chExt cx="1152" cy="492"/>
            </a:xfrm>
          </p:grpSpPr>
          <p:sp>
            <p:nvSpPr>
              <p:cNvPr id="6176" name="Freeform 9"/>
              <p:cNvSpPr>
                <a:spLocks/>
              </p:cNvSpPr>
              <p:nvPr/>
            </p:nvSpPr>
            <p:spPr bwMode="auto">
              <a:xfrm>
                <a:off x="3294" y="2001"/>
                <a:ext cx="222" cy="492"/>
              </a:xfrm>
              <a:custGeom>
                <a:avLst/>
                <a:gdLst>
                  <a:gd name="T0" fmla="*/ 222 w 222"/>
                  <a:gd name="T1" fmla="*/ 0 h 492"/>
                  <a:gd name="T2" fmla="*/ 222 w 222"/>
                  <a:gd name="T3" fmla="*/ 6 h 492"/>
                  <a:gd name="T4" fmla="*/ 216 w 222"/>
                  <a:gd name="T5" fmla="*/ 12 h 492"/>
                  <a:gd name="T6" fmla="*/ 216 w 222"/>
                  <a:gd name="T7" fmla="*/ 18 h 492"/>
                  <a:gd name="T8" fmla="*/ 216 w 222"/>
                  <a:gd name="T9" fmla="*/ 24 h 492"/>
                  <a:gd name="T10" fmla="*/ 210 w 222"/>
                  <a:gd name="T11" fmla="*/ 36 h 492"/>
                  <a:gd name="T12" fmla="*/ 210 w 222"/>
                  <a:gd name="T13" fmla="*/ 42 h 492"/>
                  <a:gd name="T14" fmla="*/ 204 w 222"/>
                  <a:gd name="T15" fmla="*/ 48 h 492"/>
                  <a:gd name="T16" fmla="*/ 198 w 222"/>
                  <a:gd name="T17" fmla="*/ 54 h 492"/>
                  <a:gd name="T18" fmla="*/ 198 w 222"/>
                  <a:gd name="T19" fmla="*/ 60 h 492"/>
                  <a:gd name="T20" fmla="*/ 192 w 222"/>
                  <a:gd name="T21" fmla="*/ 66 h 492"/>
                  <a:gd name="T22" fmla="*/ 180 w 222"/>
                  <a:gd name="T23" fmla="*/ 78 h 492"/>
                  <a:gd name="T24" fmla="*/ 174 w 222"/>
                  <a:gd name="T25" fmla="*/ 84 h 492"/>
                  <a:gd name="T26" fmla="*/ 168 w 222"/>
                  <a:gd name="T27" fmla="*/ 84 h 492"/>
                  <a:gd name="T28" fmla="*/ 156 w 222"/>
                  <a:gd name="T29" fmla="*/ 96 h 492"/>
                  <a:gd name="T30" fmla="*/ 150 w 222"/>
                  <a:gd name="T31" fmla="*/ 102 h 492"/>
                  <a:gd name="T32" fmla="*/ 144 w 222"/>
                  <a:gd name="T33" fmla="*/ 108 h 492"/>
                  <a:gd name="T34" fmla="*/ 126 w 222"/>
                  <a:gd name="T35" fmla="*/ 114 h 492"/>
                  <a:gd name="T36" fmla="*/ 120 w 222"/>
                  <a:gd name="T37" fmla="*/ 120 h 492"/>
                  <a:gd name="T38" fmla="*/ 114 w 222"/>
                  <a:gd name="T39" fmla="*/ 126 h 492"/>
                  <a:gd name="T40" fmla="*/ 96 w 222"/>
                  <a:gd name="T41" fmla="*/ 132 h 492"/>
                  <a:gd name="T42" fmla="*/ 84 w 222"/>
                  <a:gd name="T43" fmla="*/ 138 h 492"/>
                  <a:gd name="T44" fmla="*/ 78 w 222"/>
                  <a:gd name="T45" fmla="*/ 144 h 492"/>
                  <a:gd name="T46" fmla="*/ 54 w 222"/>
                  <a:gd name="T47" fmla="*/ 156 h 492"/>
                  <a:gd name="T48" fmla="*/ 48 w 222"/>
                  <a:gd name="T49" fmla="*/ 156 h 492"/>
                  <a:gd name="T50" fmla="*/ 36 w 222"/>
                  <a:gd name="T51" fmla="*/ 162 h 492"/>
                  <a:gd name="T52" fmla="*/ 12 w 222"/>
                  <a:gd name="T53" fmla="*/ 168 h 492"/>
                  <a:gd name="T54" fmla="*/ 0 w 222"/>
                  <a:gd name="T55" fmla="*/ 174 h 492"/>
                  <a:gd name="T56" fmla="*/ 0 w 222"/>
                  <a:gd name="T57" fmla="*/ 492 h 492"/>
                  <a:gd name="T58" fmla="*/ 12 w 222"/>
                  <a:gd name="T59" fmla="*/ 486 h 492"/>
                  <a:gd name="T60" fmla="*/ 36 w 222"/>
                  <a:gd name="T61" fmla="*/ 480 h 492"/>
                  <a:gd name="T62" fmla="*/ 48 w 222"/>
                  <a:gd name="T63" fmla="*/ 474 h 492"/>
                  <a:gd name="T64" fmla="*/ 54 w 222"/>
                  <a:gd name="T65" fmla="*/ 474 h 492"/>
                  <a:gd name="T66" fmla="*/ 78 w 222"/>
                  <a:gd name="T67" fmla="*/ 462 h 492"/>
                  <a:gd name="T68" fmla="*/ 84 w 222"/>
                  <a:gd name="T69" fmla="*/ 456 h 492"/>
                  <a:gd name="T70" fmla="*/ 96 w 222"/>
                  <a:gd name="T71" fmla="*/ 450 h 492"/>
                  <a:gd name="T72" fmla="*/ 114 w 222"/>
                  <a:gd name="T73" fmla="*/ 444 h 492"/>
                  <a:gd name="T74" fmla="*/ 120 w 222"/>
                  <a:gd name="T75" fmla="*/ 438 h 492"/>
                  <a:gd name="T76" fmla="*/ 126 w 222"/>
                  <a:gd name="T77" fmla="*/ 432 h 492"/>
                  <a:gd name="T78" fmla="*/ 144 w 222"/>
                  <a:gd name="T79" fmla="*/ 426 h 492"/>
                  <a:gd name="T80" fmla="*/ 150 w 222"/>
                  <a:gd name="T81" fmla="*/ 420 h 492"/>
                  <a:gd name="T82" fmla="*/ 156 w 222"/>
                  <a:gd name="T83" fmla="*/ 414 h 492"/>
                  <a:gd name="T84" fmla="*/ 168 w 222"/>
                  <a:gd name="T85" fmla="*/ 402 h 492"/>
                  <a:gd name="T86" fmla="*/ 174 w 222"/>
                  <a:gd name="T87" fmla="*/ 402 h 492"/>
                  <a:gd name="T88" fmla="*/ 180 w 222"/>
                  <a:gd name="T89" fmla="*/ 396 h 492"/>
                  <a:gd name="T90" fmla="*/ 192 w 222"/>
                  <a:gd name="T91" fmla="*/ 384 h 492"/>
                  <a:gd name="T92" fmla="*/ 198 w 222"/>
                  <a:gd name="T93" fmla="*/ 378 h 492"/>
                  <a:gd name="T94" fmla="*/ 198 w 222"/>
                  <a:gd name="T95" fmla="*/ 372 h 492"/>
                  <a:gd name="T96" fmla="*/ 204 w 222"/>
                  <a:gd name="T97" fmla="*/ 366 h 492"/>
                  <a:gd name="T98" fmla="*/ 210 w 222"/>
                  <a:gd name="T99" fmla="*/ 360 h 492"/>
                  <a:gd name="T100" fmla="*/ 210 w 222"/>
                  <a:gd name="T101" fmla="*/ 354 h 492"/>
                  <a:gd name="T102" fmla="*/ 216 w 222"/>
                  <a:gd name="T103" fmla="*/ 342 h 492"/>
                  <a:gd name="T104" fmla="*/ 216 w 222"/>
                  <a:gd name="T105" fmla="*/ 336 h 492"/>
                  <a:gd name="T106" fmla="*/ 216 w 222"/>
                  <a:gd name="T107" fmla="*/ 330 h 492"/>
                  <a:gd name="T108" fmla="*/ 222 w 222"/>
                  <a:gd name="T109" fmla="*/ 324 h 492"/>
                  <a:gd name="T110" fmla="*/ 222 w 222"/>
                  <a:gd name="T111" fmla="*/ 318 h 492"/>
                  <a:gd name="T112" fmla="*/ 222 w 222"/>
                  <a:gd name="T113" fmla="*/ 0 h 49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22"/>
                  <a:gd name="T172" fmla="*/ 0 h 492"/>
                  <a:gd name="T173" fmla="*/ 222 w 222"/>
                  <a:gd name="T174" fmla="*/ 492 h 49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22" h="492">
                    <a:moveTo>
                      <a:pt x="222" y="0"/>
                    </a:moveTo>
                    <a:lnTo>
                      <a:pt x="222" y="6"/>
                    </a:lnTo>
                    <a:lnTo>
                      <a:pt x="216" y="12"/>
                    </a:lnTo>
                    <a:lnTo>
                      <a:pt x="216" y="18"/>
                    </a:lnTo>
                    <a:lnTo>
                      <a:pt x="216" y="24"/>
                    </a:lnTo>
                    <a:lnTo>
                      <a:pt x="210" y="36"/>
                    </a:lnTo>
                    <a:lnTo>
                      <a:pt x="210" y="42"/>
                    </a:lnTo>
                    <a:lnTo>
                      <a:pt x="204" y="48"/>
                    </a:lnTo>
                    <a:lnTo>
                      <a:pt x="198" y="54"/>
                    </a:lnTo>
                    <a:lnTo>
                      <a:pt x="198" y="60"/>
                    </a:lnTo>
                    <a:lnTo>
                      <a:pt x="192" y="66"/>
                    </a:lnTo>
                    <a:lnTo>
                      <a:pt x="180" y="78"/>
                    </a:lnTo>
                    <a:lnTo>
                      <a:pt x="174" y="84"/>
                    </a:lnTo>
                    <a:lnTo>
                      <a:pt x="168" y="84"/>
                    </a:lnTo>
                    <a:lnTo>
                      <a:pt x="156" y="96"/>
                    </a:lnTo>
                    <a:lnTo>
                      <a:pt x="150" y="102"/>
                    </a:lnTo>
                    <a:lnTo>
                      <a:pt x="144" y="108"/>
                    </a:lnTo>
                    <a:lnTo>
                      <a:pt x="126" y="114"/>
                    </a:lnTo>
                    <a:lnTo>
                      <a:pt x="120" y="120"/>
                    </a:lnTo>
                    <a:lnTo>
                      <a:pt x="114" y="126"/>
                    </a:lnTo>
                    <a:lnTo>
                      <a:pt x="96" y="132"/>
                    </a:lnTo>
                    <a:lnTo>
                      <a:pt x="84" y="138"/>
                    </a:lnTo>
                    <a:lnTo>
                      <a:pt x="78" y="144"/>
                    </a:lnTo>
                    <a:lnTo>
                      <a:pt x="54" y="156"/>
                    </a:lnTo>
                    <a:lnTo>
                      <a:pt x="48" y="156"/>
                    </a:lnTo>
                    <a:lnTo>
                      <a:pt x="36" y="162"/>
                    </a:lnTo>
                    <a:lnTo>
                      <a:pt x="12" y="168"/>
                    </a:lnTo>
                    <a:lnTo>
                      <a:pt x="0" y="174"/>
                    </a:lnTo>
                    <a:lnTo>
                      <a:pt x="0" y="492"/>
                    </a:lnTo>
                    <a:lnTo>
                      <a:pt x="12" y="486"/>
                    </a:lnTo>
                    <a:lnTo>
                      <a:pt x="36" y="480"/>
                    </a:lnTo>
                    <a:lnTo>
                      <a:pt x="48" y="474"/>
                    </a:lnTo>
                    <a:lnTo>
                      <a:pt x="54" y="474"/>
                    </a:lnTo>
                    <a:lnTo>
                      <a:pt x="78" y="462"/>
                    </a:lnTo>
                    <a:lnTo>
                      <a:pt x="84" y="456"/>
                    </a:lnTo>
                    <a:lnTo>
                      <a:pt x="96" y="450"/>
                    </a:lnTo>
                    <a:lnTo>
                      <a:pt x="114" y="444"/>
                    </a:lnTo>
                    <a:lnTo>
                      <a:pt x="120" y="438"/>
                    </a:lnTo>
                    <a:lnTo>
                      <a:pt x="126" y="432"/>
                    </a:lnTo>
                    <a:lnTo>
                      <a:pt x="144" y="426"/>
                    </a:lnTo>
                    <a:lnTo>
                      <a:pt x="150" y="420"/>
                    </a:lnTo>
                    <a:lnTo>
                      <a:pt x="156" y="414"/>
                    </a:lnTo>
                    <a:lnTo>
                      <a:pt x="168" y="402"/>
                    </a:lnTo>
                    <a:lnTo>
                      <a:pt x="174" y="402"/>
                    </a:lnTo>
                    <a:lnTo>
                      <a:pt x="180" y="396"/>
                    </a:lnTo>
                    <a:lnTo>
                      <a:pt x="192" y="384"/>
                    </a:lnTo>
                    <a:lnTo>
                      <a:pt x="198" y="378"/>
                    </a:lnTo>
                    <a:lnTo>
                      <a:pt x="198" y="372"/>
                    </a:lnTo>
                    <a:lnTo>
                      <a:pt x="204" y="366"/>
                    </a:lnTo>
                    <a:lnTo>
                      <a:pt x="210" y="360"/>
                    </a:lnTo>
                    <a:lnTo>
                      <a:pt x="210" y="354"/>
                    </a:lnTo>
                    <a:lnTo>
                      <a:pt x="216" y="342"/>
                    </a:lnTo>
                    <a:lnTo>
                      <a:pt x="216" y="336"/>
                    </a:lnTo>
                    <a:lnTo>
                      <a:pt x="216" y="330"/>
                    </a:lnTo>
                    <a:lnTo>
                      <a:pt x="222" y="324"/>
                    </a:lnTo>
                    <a:lnTo>
                      <a:pt x="222" y="318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1A1A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7" name="Freeform 10"/>
              <p:cNvSpPr>
                <a:spLocks/>
              </p:cNvSpPr>
              <p:nvPr/>
            </p:nvSpPr>
            <p:spPr bwMode="auto">
              <a:xfrm>
                <a:off x="2364" y="2001"/>
                <a:ext cx="1152" cy="174"/>
              </a:xfrm>
              <a:custGeom>
                <a:avLst/>
                <a:gdLst>
                  <a:gd name="T0" fmla="*/ 1152 w 1152"/>
                  <a:gd name="T1" fmla="*/ 0 h 174"/>
                  <a:gd name="T2" fmla="*/ 1152 w 1152"/>
                  <a:gd name="T3" fmla="*/ 6 h 174"/>
                  <a:gd name="T4" fmla="*/ 1146 w 1152"/>
                  <a:gd name="T5" fmla="*/ 12 h 174"/>
                  <a:gd name="T6" fmla="*/ 1146 w 1152"/>
                  <a:gd name="T7" fmla="*/ 18 h 174"/>
                  <a:gd name="T8" fmla="*/ 1146 w 1152"/>
                  <a:gd name="T9" fmla="*/ 24 h 174"/>
                  <a:gd name="T10" fmla="*/ 1140 w 1152"/>
                  <a:gd name="T11" fmla="*/ 36 h 174"/>
                  <a:gd name="T12" fmla="*/ 1140 w 1152"/>
                  <a:gd name="T13" fmla="*/ 42 h 174"/>
                  <a:gd name="T14" fmla="*/ 1134 w 1152"/>
                  <a:gd name="T15" fmla="*/ 48 h 174"/>
                  <a:gd name="T16" fmla="*/ 1128 w 1152"/>
                  <a:gd name="T17" fmla="*/ 54 h 174"/>
                  <a:gd name="T18" fmla="*/ 1128 w 1152"/>
                  <a:gd name="T19" fmla="*/ 60 h 174"/>
                  <a:gd name="T20" fmla="*/ 1122 w 1152"/>
                  <a:gd name="T21" fmla="*/ 66 h 174"/>
                  <a:gd name="T22" fmla="*/ 1110 w 1152"/>
                  <a:gd name="T23" fmla="*/ 78 h 174"/>
                  <a:gd name="T24" fmla="*/ 1104 w 1152"/>
                  <a:gd name="T25" fmla="*/ 84 h 174"/>
                  <a:gd name="T26" fmla="*/ 1098 w 1152"/>
                  <a:gd name="T27" fmla="*/ 84 h 174"/>
                  <a:gd name="T28" fmla="*/ 1086 w 1152"/>
                  <a:gd name="T29" fmla="*/ 96 h 174"/>
                  <a:gd name="T30" fmla="*/ 1080 w 1152"/>
                  <a:gd name="T31" fmla="*/ 102 h 174"/>
                  <a:gd name="T32" fmla="*/ 1074 w 1152"/>
                  <a:gd name="T33" fmla="*/ 108 h 174"/>
                  <a:gd name="T34" fmla="*/ 1056 w 1152"/>
                  <a:gd name="T35" fmla="*/ 114 h 174"/>
                  <a:gd name="T36" fmla="*/ 1050 w 1152"/>
                  <a:gd name="T37" fmla="*/ 120 h 174"/>
                  <a:gd name="T38" fmla="*/ 1044 w 1152"/>
                  <a:gd name="T39" fmla="*/ 126 h 174"/>
                  <a:gd name="T40" fmla="*/ 1026 w 1152"/>
                  <a:gd name="T41" fmla="*/ 132 h 174"/>
                  <a:gd name="T42" fmla="*/ 1014 w 1152"/>
                  <a:gd name="T43" fmla="*/ 138 h 174"/>
                  <a:gd name="T44" fmla="*/ 1008 w 1152"/>
                  <a:gd name="T45" fmla="*/ 144 h 174"/>
                  <a:gd name="T46" fmla="*/ 984 w 1152"/>
                  <a:gd name="T47" fmla="*/ 156 h 174"/>
                  <a:gd name="T48" fmla="*/ 978 w 1152"/>
                  <a:gd name="T49" fmla="*/ 156 h 174"/>
                  <a:gd name="T50" fmla="*/ 966 w 1152"/>
                  <a:gd name="T51" fmla="*/ 162 h 174"/>
                  <a:gd name="T52" fmla="*/ 942 w 1152"/>
                  <a:gd name="T53" fmla="*/ 168 h 174"/>
                  <a:gd name="T54" fmla="*/ 930 w 1152"/>
                  <a:gd name="T55" fmla="*/ 174 h 174"/>
                  <a:gd name="T56" fmla="*/ 0 w 1152"/>
                  <a:gd name="T57" fmla="*/ 0 h 174"/>
                  <a:gd name="T58" fmla="*/ 1152 w 1152"/>
                  <a:gd name="T59" fmla="*/ 0 h 174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152"/>
                  <a:gd name="T91" fmla="*/ 0 h 174"/>
                  <a:gd name="T92" fmla="*/ 1152 w 1152"/>
                  <a:gd name="T93" fmla="*/ 174 h 174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152" h="174">
                    <a:moveTo>
                      <a:pt x="1152" y="0"/>
                    </a:moveTo>
                    <a:lnTo>
                      <a:pt x="1152" y="6"/>
                    </a:lnTo>
                    <a:lnTo>
                      <a:pt x="1146" y="12"/>
                    </a:lnTo>
                    <a:lnTo>
                      <a:pt x="1146" y="18"/>
                    </a:lnTo>
                    <a:lnTo>
                      <a:pt x="1146" y="24"/>
                    </a:lnTo>
                    <a:lnTo>
                      <a:pt x="1140" y="36"/>
                    </a:lnTo>
                    <a:lnTo>
                      <a:pt x="1140" y="42"/>
                    </a:lnTo>
                    <a:lnTo>
                      <a:pt x="1134" y="48"/>
                    </a:lnTo>
                    <a:lnTo>
                      <a:pt x="1128" y="54"/>
                    </a:lnTo>
                    <a:lnTo>
                      <a:pt x="1128" y="60"/>
                    </a:lnTo>
                    <a:lnTo>
                      <a:pt x="1122" y="66"/>
                    </a:lnTo>
                    <a:lnTo>
                      <a:pt x="1110" y="78"/>
                    </a:lnTo>
                    <a:lnTo>
                      <a:pt x="1104" y="84"/>
                    </a:lnTo>
                    <a:lnTo>
                      <a:pt x="1098" y="84"/>
                    </a:lnTo>
                    <a:lnTo>
                      <a:pt x="1086" y="96"/>
                    </a:lnTo>
                    <a:lnTo>
                      <a:pt x="1080" y="102"/>
                    </a:lnTo>
                    <a:lnTo>
                      <a:pt x="1074" y="108"/>
                    </a:lnTo>
                    <a:lnTo>
                      <a:pt x="1056" y="114"/>
                    </a:lnTo>
                    <a:lnTo>
                      <a:pt x="1050" y="120"/>
                    </a:lnTo>
                    <a:lnTo>
                      <a:pt x="1044" y="126"/>
                    </a:lnTo>
                    <a:lnTo>
                      <a:pt x="1026" y="132"/>
                    </a:lnTo>
                    <a:lnTo>
                      <a:pt x="1014" y="138"/>
                    </a:lnTo>
                    <a:lnTo>
                      <a:pt x="1008" y="144"/>
                    </a:lnTo>
                    <a:lnTo>
                      <a:pt x="984" y="156"/>
                    </a:lnTo>
                    <a:lnTo>
                      <a:pt x="978" y="156"/>
                    </a:lnTo>
                    <a:lnTo>
                      <a:pt x="966" y="162"/>
                    </a:lnTo>
                    <a:lnTo>
                      <a:pt x="942" y="168"/>
                    </a:lnTo>
                    <a:lnTo>
                      <a:pt x="930" y="174"/>
                    </a:lnTo>
                    <a:lnTo>
                      <a:pt x="0" y="0"/>
                    </a:lnTo>
                    <a:lnTo>
                      <a:pt x="1152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6169026" y="1232736"/>
            <a:ext cx="2670175" cy="1778000"/>
            <a:chOff x="2374" y="2004"/>
            <a:chExt cx="930" cy="608"/>
          </a:xfrm>
        </p:grpSpPr>
        <p:sp>
          <p:nvSpPr>
            <p:cNvPr id="6172" name="Freeform 12"/>
            <p:cNvSpPr>
              <a:spLocks/>
            </p:cNvSpPr>
            <p:nvPr/>
          </p:nvSpPr>
          <p:spPr bwMode="auto">
            <a:xfrm>
              <a:off x="2374" y="2168"/>
              <a:ext cx="930" cy="444"/>
            </a:xfrm>
            <a:custGeom>
              <a:avLst/>
              <a:gdLst>
                <a:gd name="T0" fmla="*/ 918 w 930"/>
                <a:gd name="T1" fmla="*/ 6 h 444"/>
                <a:gd name="T2" fmla="*/ 882 w 930"/>
                <a:gd name="T3" fmla="*/ 18 h 444"/>
                <a:gd name="T4" fmla="*/ 852 w 930"/>
                <a:gd name="T5" fmla="*/ 24 h 444"/>
                <a:gd name="T6" fmla="*/ 816 w 930"/>
                <a:gd name="T7" fmla="*/ 36 h 444"/>
                <a:gd name="T8" fmla="*/ 768 w 930"/>
                <a:gd name="T9" fmla="*/ 48 h 444"/>
                <a:gd name="T10" fmla="*/ 738 w 930"/>
                <a:gd name="T11" fmla="*/ 54 h 444"/>
                <a:gd name="T12" fmla="*/ 690 w 930"/>
                <a:gd name="T13" fmla="*/ 66 h 444"/>
                <a:gd name="T14" fmla="*/ 660 w 930"/>
                <a:gd name="T15" fmla="*/ 72 h 444"/>
                <a:gd name="T16" fmla="*/ 606 w 930"/>
                <a:gd name="T17" fmla="*/ 78 h 444"/>
                <a:gd name="T18" fmla="*/ 576 w 930"/>
                <a:gd name="T19" fmla="*/ 84 h 444"/>
                <a:gd name="T20" fmla="*/ 522 w 930"/>
                <a:gd name="T21" fmla="*/ 90 h 444"/>
                <a:gd name="T22" fmla="*/ 468 w 930"/>
                <a:gd name="T23" fmla="*/ 96 h 444"/>
                <a:gd name="T24" fmla="*/ 432 w 930"/>
                <a:gd name="T25" fmla="*/ 102 h 444"/>
                <a:gd name="T26" fmla="*/ 372 w 930"/>
                <a:gd name="T27" fmla="*/ 108 h 444"/>
                <a:gd name="T28" fmla="*/ 336 w 930"/>
                <a:gd name="T29" fmla="*/ 114 h 444"/>
                <a:gd name="T30" fmla="*/ 276 w 930"/>
                <a:gd name="T31" fmla="*/ 114 h 444"/>
                <a:gd name="T32" fmla="*/ 240 w 930"/>
                <a:gd name="T33" fmla="*/ 120 h 444"/>
                <a:gd name="T34" fmla="*/ 180 w 930"/>
                <a:gd name="T35" fmla="*/ 120 h 444"/>
                <a:gd name="T36" fmla="*/ 120 w 930"/>
                <a:gd name="T37" fmla="*/ 120 h 444"/>
                <a:gd name="T38" fmla="*/ 78 w 930"/>
                <a:gd name="T39" fmla="*/ 126 h 444"/>
                <a:gd name="T40" fmla="*/ 18 w 930"/>
                <a:gd name="T41" fmla="*/ 126 h 444"/>
                <a:gd name="T42" fmla="*/ 0 w 930"/>
                <a:gd name="T43" fmla="*/ 444 h 444"/>
                <a:gd name="T44" fmla="*/ 60 w 930"/>
                <a:gd name="T45" fmla="*/ 444 h 444"/>
                <a:gd name="T46" fmla="*/ 96 w 930"/>
                <a:gd name="T47" fmla="*/ 444 h 444"/>
                <a:gd name="T48" fmla="*/ 156 w 930"/>
                <a:gd name="T49" fmla="*/ 438 h 444"/>
                <a:gd name="T50" fmla="*/ 198 w 930"/>
                <a:gd name="T51" fmla="*/ 438 h 444"/>
                <a:gd name="T52" fmla="*/ 258 w 930"/>
                <a:gd name="T53" fmla="*/ 432 h 444"/>
                <a:gd name="T54" fmla="*/ 294 w 930"/>
                <a:gd name="T55" fmla="*/ 432 h 444"/>
                <a:gd name="T56" fmla="*/ 354 w 930"/>
                <a:gd name="T57" fmla="*/ 426 h 444"/>
                <a:gd name="T58" fmla="*/ 414 w 930"/>
                <a:gd name="T59" fmla="*/ 420 h 444"/>
                <a:gd name="T60" fmla="*/ 450 w 930"/>
                <a:gd name="T61" fmla="*/ 420 h 444"/>
                <a:gd name="T62" fmla="*/ 504 w 930"/>
                <a:gd name="T63" fmla="*/ 414 h 444"/>
                <a:gd name="T64" fmla="*/ 540 w 930"/>
                <a:gd name="T65" fmla="*/ 408 h 444"/>
                <a:gd name="T66" fmla="*/ 594 w 930"/>
                <a:gd name="T67" fmla="*/ 402 h 444"/>
                <a:gd name="T68" fmla="*/ 624 w 930"/>
                <a:gd name="T69" fmla="*/ 396 h 444"/>
                <a:gd name="T70" fmla="*/ 678 w 930"/>
                <a:gd name="T71" fmla="*/ 384 h 444"/>
                <a:gd name="T72" fmla="*/ 726 w 930"/>
                <a:gd name="T73" fmla="*/ 378 h 444"/>
                <a:gd name="T74" fmla="*/ 756 w 930"/>
                <a:gd name="T75" fmla="*/ 366 h 444"/>
                <a:gd name="T76" fmla="*/ 798 w 930"/>
                <a:gd name="T77" fmla="*/ 360 h 444"/>
                <a:gd name="T78" fmla="*/ 828 w 930"/>
                <a:gd name="T79" fmla="*/ 348 h 444"/>
                <a:gd name="T80" fmla="*/ 870 w 930"/>
                <a:gd name="T81" fmla="*/ 342 h 444"/>
                <a:gd name="T82" fmla="*/ 894 w 930"/>
                <a:gd name="T83" fmla="*/ 330 h 444"/>
                <a:gd name="T84" fmla="*/ 930 w 930"/>
                <a:gd name="T85" fmla="*/ 318 h 44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30"/>
                <a:gd name="T130" fmla="*/ 0 h 444"/>
                <a:gd name="T131" fmla="*/ 930 w 930"/>
                <a:gd name="T132" fmla="*/ 444 h 44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30" h="444">
                  <a:moveTo>
                    <a:pt x="930" y="0"/>
                  </a:moveTo>
                  <a:lnTo>
                    <a:pt x="918" y="6"/>
                  </a:lnTo>
                  <a:lnTo>
                    <a:pt x="894" y="12"/>
                  </a:lnTo>
                  <a:lnTo>
                    <a:pt x="882" y="18"/>
                  </a:lnTo>
                  <a:lnTo>
                    <a:pt x="870" y="24"/>
                  </a:lnTo>
                  <a:lnTo>
                    <a:pt x="852" y="24"/>
                  </a:lnTo>
                  <a:lnTo>
                    <a:pt x="828" y="30"/>
                  </a:lnTo>
                  <a:lnTo>
                    <a:pt x="816" y="36"/>
                  </a:lnTo>
                  <a:lnTo>
                    <a:pt x="798" y="42"/>
                  </a:lnTo>
                  <a:lnTo>
                    <a:pt x="768" y="48"/>
                  </a:lnTo>
                  <a:lnTo>
                    <a:pt x="756" y="48"/>
                  </a:lnTo>
                  <a:lnTo>
                    <a:pt x="738" y="54"/>
                  </a:lnTo>
                  <a:lnTo>
                    <a:pt x="726" y="60"/>
                  </a:lnTo>
                  <a:lnTo>
                    <a:pt x="690" y="66"/>
                  </a:lnTo>
                  <a:lnTo>
                    <a:pt x="678" y="66"/>
                  </a:lnTo>
                  <a:lnTo>
                    <a:pt x="660" y="72"/>
                  </a:lnTo>
                  <a:lnTo>
                    <a:pt x="624" y="78"/>
                  </a:lnTo>
                  <a:lnTo>
                    <a:pt x="606" y="78"/>
                  </a:lnTo>
                  <a:lnTo>
                    <a:pt x="594" y="84"/>
                  </a:lnTo>
                  <a:lnTo>
                    <a:pt x="576" y="84"/>
                  </a:lnTo>
                  <a:lnTo>
                    <a:pt x="540" y="90"/>
                  </a:lnTo>
                  <a:lnTo>
                    <a:pt x="522" y="90"/>
                  </a:lnTo>
                  <a:lnTo>
                    <a:pt x="504" y="96"/>
                  </a:lnTo>
                  <a:lnTo>
                    <a:pt x="468" y="96"/>
                  </a:lnTo>
                  <a:lnTo>
                    <a:pt x="450" y="102"/>
                  </a:lnTo>
                  <a:lnTo>
                    <a:pt x="432" y="102"/>
                  </a:lnTo>
                  <a:lnTo>
                    <a:pt x="414" y="102"/>
                  </a:lnTo>
                  <a:lnTo>
                    <a:pt x="372" y="108"/>
                  </a:lnTo>
                  <a:lnTo>
                    <a:pt x="354" y="108"/>
                  </a:lnTo>
                  <a:lnTo>
                    <a:pt x="336" y="114"/>
                  </a:lnTo>
                  <a:lnTo>
                    <a:pt x="294" y="114"/>
                  </a:lnTo>
                  <a:lnTo>
                    <a:pt x="276" y="114"/>
                  </a:lnTo>
                  <a:lnTo>
                    <a:pt x="258" y="114"/>
                  </a:lnTo>
                  <a:lnTo>
                    <a:pt x="240" y="120"/>
                  </a:lnTo>
                  <a:lnTo>
                    <a:pt x="198" y="120"/>
                  </a:lnTo>
                  <a:lnTo>
                    <a:pt x="180" y="120"/>
                  </a:lnTo>
                  <a:lnTo>
                    <a:pt x="156" y="120"/>
                  </a:lnTo>
                  <a:lnTo>
                    <a:pt x="120" y="120"/>
                  </a:lnTo>
                  <a:lnTo>
                    <a:pt x="96" y="126"/>
                  </a:lnTo>
                  <a:lnTo>
                    <a:pt x="78" y="126"/>
                  </a:lnTo>
                  <a:lnTo>
                    <a:pt x="60" y="126"/>
                  </a:lnTo>
                  <a:lnTo>
                    <a:pt x="18" y="126"/>
                  </a:lnTo>
                  <a:lnTo>
                    <a:pt x="0" y="126"/>
                  </a:lnTo>
                  <a:lnTo>
                    <a:pt x="0" y="444"/>
                  </a:lnTo>
                  <a:lnTo>
                    <a:pt x="18" y="444"/>
                  </a:lnTo>
                  <a:lnTo>
                    <a:pt x="60" y="444"/>
                  </a:lnTo>
                  <a:lnTo>
                    <a:pt x="78" y="444"/>
                  </a:lnTo>
                  <a:lnTo>
                    <a:pt x="96" y="444"/>
                  </a:lnTo>
                  <a:lnTo>
                    <a:pt x="120" y="438"/>
                  </a:lnTo>
                  <a:lnTo>
                    <a:pt x="156" y="438"/>
                  </a:lnTo>
                  <a:lnTo>
                    <a:pt x="180" y="438"/>
                  </a:lnTo>
                  <a:lnTo>
                    <a:pt x="198" y="438"/>
                  </a:lnTo>
                  <a:lnTo>
                    <a:pt x="240" y="438"/>
                  </a:lnTo>
                  <a:lnTo>
                    <a:pt x="258" y="432"/>
                  </a:lnTo>
                  <a:lnTo>
                    <a:pt x="276" y="432"/>
                  </a:lnTo>
                  <a:lnTo>
                    <a:pt x="294" y="432"/>
                  </a:lnTo>
                  <a:lnTo>
                    <a:pt x="336" y="432"/>
                  </a:lnTo>
                  <a:lnTo>
                    <a:pt x="354" y="426"/>
                  </a:lnTo>
                  <a:lnTo>
                    <a:pt x="372" y="426"/>
                  </a:lnTo>
                  <a:lnTo>
                    <a:pt x="414" y="420"/>
                  </a:lnTo>
                  <a:lnTo>
                    <a:pt x="432" y="420"/>
                  </a:lnTo>
                  <a:lnTo>
                    <a:pt x="450" y="420"/>
                  </a:lnTo>
                  <a:lnTo>
                    <a:pt x="468" y="414"/>
                  </a:lnTo>
                  <a:lnTo>
                    <a:pt x="504" y="414"/>
                  </a:lnTo>
                  <a:lnTo>
                    <a:pt x="522" y="408"/>
                  </a:lnTo>
                  <a:lnTo>
                    <a:pt x="540" y="408"/>
                  </a:lnTo>
                  <a:lnTo>
                    <a:pt x="576" y="402"/>
                  </a:lnTo>
                  <a:lnTo>
                    <a:pt x="594" y="402"/>
                  </a:lnTo>
                  <a:lnTo>
                    <a:pt x="606" y="396"/>
                  </a:lnTo>
                  <a:lnTo>
                    <a:pt x="624" y="396"/>
                  </a:lnTo>
                  <a:lnTo>
                    <a:pt x="660" y="390"/>
                  </a:lnTo>
                  <a:lnTo>
                    <a:pt x="678" y="384"/>
                  </a:lnTo>
                  <a:lnTo>
                    <a:pt x="690" y="384"/>
                  </a:lnTo>
                  <a:lnTo>
                    <a:pt x="726" y="378"/>
                  </a:lnTo>
                  <a:lnTo>
                    <a:pt x="738" y="372"/>
                  </a:lnTo>
                  <a:lnTo>
                    <a:pt x="756" y="366"/>
                  </a:lnTo>
                  <a:lnTo>
                    <a:pt x="768" y="366"/>
                  </a:lnTo>
                  <a:lnTo>
                    <a:pt x="798" y="360"/>
                  </a:lnTo>
                  <a:lnTo>
                    <a:pt x="816" y="354"/>
                  </a:lnTo>
                  <a:lnTo>
                    <a:pt x="828" y="348"/>
                  </a:lnTo>
                  <a:lnTo>
                    <a:pt x="852" y="342"/>
                  </a:lnTo>
                  <a:lnTo>
                    <a:pt x="870" y="342"/>
                  </a:lnTo>
                  <a:lnTo>
                    <a:pt x="882" y="336"/>
                  </a:lnTo>
                  <a:lnTo>
                    <a:pt x="894" y="330"/>
                  </a:lnTo>
                  <a:lnTo>
                    <a:pt x="918" y="324"/>
                  </a:lnTo>
                  <a:lnTo>
                    <a:pt x="930" y="318"/>
                  </a:lnTo>
                  <a:lnTo>
                    <a:pt x="930" y="0"/>
                  </a:lnTo>
                  <a:close/>
                </a:path>
              </a:pathLst>
            </a:custGeom>
            <a:solidFill>
              <a:srgbClr val="CC33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3" name="Freeform 13"/>
            <p:cNvSpPr>
              <a:spLocks/>
            </p:cNvSpPr>
            <p:nvPr/>
          </p:nvSpPr>
          <p:spPr bwMode="auto">
            <a:xfrm>
              <a:off x="2374" y="2004"/>
              <a:ext cx="930" cy="300"/>
            </a:xfrm>
            <a:custGeom>
              <a:avLst/>
              <a:gdLst>
                <a:gd name="T0" fmla="*/ 930 w 930"/>
                <a:gd name="T1" fmla="*/ 174 h 300"/>
                <a:gd name="T2" fmla="*/ 918 w 930"/>
                <a:gd name="T3" fmla="*/ 180 h 300"/>
                <a:gd name="T4" fmla="*/ 894 w 930"/>
                <a:gd name="T5" fmla="*/ 186 h 300"/>
                <a:gd name="T6" fmla="*/ 882 w 930"/>
                <a:gd name="T7" fmla="*/ 192 h 300"/>
                <a:gd name="T8" fmla="*/ 870 w 930"/>
                <a:gd name="T9" fmla="*/ 198 h 300"/>
                <a:gd name="T10" fmla="*/ 852 w 930"/>
                <a:gd name="T11" fmla="*/ 198 h 300"/>
                <a:gd name="T12" fmla="*/ 828 w 930"/>
                <a:gd name="T13" fmla="*/ 204 h 300"/>
                <a:gd name="T14" fmla="*/ 816 w 930"/>
                <a:gd name="T15" fmla="*/ 210 h 300"/>
                <a:gd name="T16" fmla="*/ 798 w 930"/>
                <a:gd name="T17" fmla="*/ 216 h 300"/>
                <a:gd name="T18" fmla="*/ 768 w 930"/>
                <a:gd name="T19" fmla="*/ 222 h 300"/>
                <a:gd name="T20" fmla="*/ 756 w 930"/>
                <a:gd name="T21" fmla="*/ 222 h 300"/>
                <a:gd name="T22" fmla="*/ 738 w 930"/>
                <a:gd name="T23" fmla="*/ 228 h 300"/>
                <a:gd name="T24" fmla="*/ 726 w 930"/>
                <a:gd name="T25" fmla="*/ 234 h 300"/>
                <a:gd name="T26" fmla="*/ 690 w 930"/>
                <a:gd name="T27" fmla="*/ 240 h 300"/>
                <a:gd name="T28" fmla="*/ 678 w 930"/>
                <a:gd name="T29" fmla="*/ 240 h 300"/>
                <a:gd name="T30" fmla="*/ 660 w 930"/>
                <a:gd name="T31" fmla="*/ 246 h 300"/>
                <a:gd name="T32" fmla="*/ 624 w 930"/>
                <a:gd name="T33" fmla="*/ 252 h 300"/>
                <a:gd name="T34" fmla="*/ 606 w 930"/>
                <a:gd name="T35" fmla="*/ 252 h 300"/>
                <a:gd name="T36" fmla="*/ 594 w 930"/>
                <a:gd name="T37" fmla="*/ 258 h 300"/>
                <a:gd name="T38" fmla="*/ 576 w 930"/>
                <a:gd name="T39" fmla="*/ 258 h 300"/>
                <a:gd name="T40" fmla="*/ 540 w 930"/>
                <a:gd name="T41" fmla="*/ 264 h 300"/>
                <a:gd name="T42" fmla="*/ 522 w 930"/>
                <a:gd name="T43" fmla="*/ 264 h 300"/>
                <a:gd name="T44" fmla="*/ 504 w 930"/>
                <a:gd name="T45" fmla="*/ 270 h 300"/>
                <a:gd name="T46" fmla="*/ 468 w 930"/>
                <a:gd name="T47" fmla="*/ 270 h 300"/>
                <a:gd name="T48" fmla="*/ 450 w 930"/>
                <a:gd name="T49" fmla="*/ 276 h 300"/>
                <a:gd name="T50" fmla="*/ 432 w 930"/>
                <a:gd name="T51" fmla="*/ 276 h 300"/>
                <a:gd name="T52" fmla="*/ 414 w 930"/>
                <a:gd name="T53" fmla="*/ 276 h 300"/>
                <a:gd name="T54" fmla="*/ 372 w 930"/>
                <a:gd name="T55" fmla="*/ 282 h 300"/>
                <a:gd name="T56" fmla="*/ 354 w 930"/>
                <a:gd name="T57" fmla="*/ 282 h 300"/>
                <a:gd name="T58" fmla="*/ 336 w 930"/>
                <a:gd name="T59" fmla="*/ 288 h 300"/>
                <a:gd name="T60" fmla="*/ 294 w 930"/>
                <a:gd name="T61" fmla="*/ 288 h 300"/>
                <a:gd name="T62" fmla="*/ 276 w 930"/>
                <a:gd name="T63" fmla="*/ 288 h 300"/>
                <a:gd name="T64" fmla="*/ 258 w 930"/>
                <a:gd name="T65" fmla="*/ 288 h 300"/>
                <a:gd name="T66" fmla="*/ 240 w 930"/>
                <a:gd name="T67" fmla="*/ 294 h 300"/>
                <a:gd name="T68" fmla="*/ 198 w 930"/>
                <a:gd name="T69" fmla="*/ 294 h 300"/>
                <a:gd name="T70" fmla="*/ 180 w 930"/>
                <a:gd name="T71" fmla="*/ 294 h 300"/>
                <a:gd name="T72" fmla="*/ 156 w 930"/>
                <a:gd name="T73" fmla="*/ 294 h 300"/>
                <a:gd name="T74" fmla="*/ 120 w 930"/>
                <a:gd name="T75" fmla="*/ 294 h 300"/>
                <a:gd name="T76" fmla="*/ 96 w 930"/>
                <a:gd name="T77" fmla="*/ 300 h 300"/>
                <a:gd name="T78" fmla="*/ 78 w 930"/>
                <a:gd name="T79" fmla="*/ 300 h 300"/>
                <a:gd name="T80" fmla="*/ 60 w 930"/>
                <a:gd name="T81" fmla="*/ 300 h 300"/>
                <a:gd name="T82" fmla="*/ 18 w 930"/>
                <a:gd name="T83" fmla="*/ 300 h 300"/>
                <a:gd name="T84" fmla="*/ 0 w 930"/>
                <a:gd name="T85" fmla="*/ 300 h 300"/>
                <a:gd name="T86" fmla="*/ 0 w 930"/>
                <a:gd name="T87" fmla="*/ 0 h 300"/>
                <a:gd name="T88" fmla="*/ 930 w 930"/>
                <a:gd name="T89" fmla="*/ 174 h 30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930"/>
                <a:gd name="T136" fmla="*/ 0 h 300"/>
                <a:gd name="T137" fmla="*/ 930 w 930"/>
                <a:gd name="T138" fmla="*/ 300 h 30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930" h="300">
                  <a:moveTo>
                    <a:pt x="930" y="174"/>
                  </a:moveTo>
                  <a:lnTo>
                    <a:pt x="918" y="180"/>
                  </a:lnTo>
                  <a:lnTo>
                    <a:pt x="894" y="186"/>
                  </a:lnTo>
                  <a:lnTo>
                    <a:pt x="882" y="192"/>
                  </a:lnTo>
                  <a:lnTo>
                    <a:pt x="870" y="198"/>
                  </a:lnTo>
                  <a:lnTo>
                    <a:pt x="852" y="198"/>
                  </a:lnTo>
                  <a:lnTo>
                    <a:pt x="828" y="204"/>
                  </a:lnTo>
                  <a:lnTo>
                    <a:pt x="816" y="210"/>
                  </a:lnTo>
                  <a:lnTo>
                    <a:pt x="798" y="216"/>
                  </a:lnTo>
                  <a:lnTo>
                    <a:pt x="768" y="222"/>
                  </a:lnTo>
                  <a:lnTo>
                    <a:pt x="756" y="222"/>
                  </a:lnTo>
                  <a:lnTo>
                    <a:pt x="738" y="228"/>
                  </a:lnTo>
                  <a:lnTo>
                    <a:pt x="726" y="234"/>
                  </a:lnTo>
                  <a:lnTo>
                    <a:pt x="690" y="240"/>
                  </a:lnTo>
                  <a:lnTo>
                    <a:pt x="678" y="240"/>
                  </a:lnTo>
                  <a:lnTo>
                    <a:pt x="660" y="246"/>
                  </a:lnTo>
                  <a:lnTo>
                    <a:pt x="624" y="252"/>
                  </a:lnTo>
                  <a:lnTo>
                    <a:pt x="606" y="252"/>
                  </a:lnTo>
                  <a:lnTo>
                    <a:pt x="594" y="258"/>
                  </a:lnTo>
                  <a:lnTo>
                    <a:pt x="576" y="258"/>
                  </a:lnTo>
                  <a:lnTo>
                    <a:pt x="540" y="264"/>
                  </a:lnTo>
                  <a:lnTo>
                    <a:pt x="522" y="264"/>
                  </a:lnTo>
                  <a:lnTo>
                    <a:pt x="504" y="270"/>
                  </a:lnTo>
                  <a:lnTo>
                    <a:pt x="468" y="270"/>
                  </a:lnTo>
                  <a:lnTo>
                    <a:pt x="450" y="276"/>
                  </a:lnTo>
                  <a:lnTo>
                    <a:pt x="432" y="276"/>
                  </a:lnTo>
                  <a:lnTo>
                    <a:pt x="414" y="276"/>
                  </a:lnTo>
                  <a:lnTo>
                    <a:pt x="372" y="282"/>
                  </a:lnTo>
                  <a:lnTo>
                    <a:pt x="354" y="282"/>
                  </a:lnTo>
                  <a:lnTo>
                    <a:pt x="336" y="288"/>
                  </a:lnTo>
                  <a:lnTo>
                    <a:pt x="294" y="288"/>
                  </a:lnTo>
                  <a:lnTo>
                    <a:pt x="276" y="288"/>
                  </a:lnTo>
                  <a:lnTo>
                    <a:pt x="258" y="288"/>
                  </a:lnTo>
                  <a:lnTo>
                    <a:pt x="240" y="294"/>
                  </a:lnTo>
                  <a:lnTo>
                    <a:pt x="198" y="294"/>
                  </a:lnTo>
                  <a:lnTo>
                    <a:pt x="180" y="294"/>
                  </a:lnTo>
                  <a:lnTo>
                    <a:pt x="156" y="294"/>
                  </a:lnTo>
                  <a:lnTo>
                    <a:pt x="120" y="294"/>
                  </a:lnTo>
                  <a:lnTo>
                    <a:pt x="96" y="300"/>
                  </a:lnTo>
                  <a:lnTo>
                    <a:pt x="78" y="300"/>
                  </a:lnTo>
                  <a:lnTo>
                    <a:pt x="60" y="300"/>
                  </a:lnTo>
                  <a:lnTo>
                    <a:pt x="18" y="300"/>
                  </a:lnTo>
                  <a:lnTo>
                    <a:pt x="0" y="300"/>
                  </a:lnTo>
                  <a:lnTo>
                    <a:pt x="0" y="0"/>
                  </a:lnTo>
                  <a:lnTo>
                    <a:pt x="930" y="174"/>
                  </a:ln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50" name="Group 14"/>
          <p:cNvGrpSpPr>
            <a:grpSpLocks/>
          </p:cNvGrpSpPr>
          <p:nvPr/>
        </p:nvGrpSpPr>
        <p:grpSpPr bwMode="auto">
          <a:xfrm>
            <a:off x="2717801" y="365961"/>
            <a:ext cx="3451225" cy="2667000"/>
            <a:chOff x="1216" y="1704"/>
            <a:chExt cx="1152" cy="912"/>
          </a:xfrm>
        </p:grpSpPr>
        <p:sp>
          <p:nvSpPr>
            <p:cNvPr id="6170" name="Freeform 15"/>
            <p:cNvSpPr>
              <a:spLocks/>
            </p:cNvSpPr>
            <p:nvPr/>
          </p:nvSpPr>
          <p:spPr bwMode="auto">
            <a:xfrm>
              <a:off x="1216" y="1998"/>
              <a:ext cx="1152" cy="618"/>
            </a:xfrm>
            <a:custGeom>
              <a:avLst/>
              <a:gdLst>
                <a:gd name="T0" fmla="*/ 1092 w 1152"/>
                <a:gd name="T1" fmla="*/ 300 h 618"/>
                <a:gd name="T2" fmla="*/ 1008 w 1152"/>
                <a:gd name="T3" fmla="*/ 294 h 618"/>
                <a:gd name="T4" fmla="*/ 948 w 1152"/>
                <a:gd name="T5" fmla="*/ 294 h 618"/>
                <a:gd name="T6" fmla="*/ 870 w 1152"/>
                <a:gd name="T7" fmla="*/ 288 h 618"/>
                <a:gd name="T8" fmla="*/ 792 w 1152"/>
                <a:gd name="T9" fmla="*/ 282 h 618"/>
                <a:gd name="T10" fmla="*/ 720 w 1152"/>
                <a:gd name="T11" fmla="*/ 276 h 618"/>
                <a:gd name="T12" fmla="*/ 648 w 1152"/>
                <a:gd name="T13" fmla="*/ 270 h 618"/>
                <a:gd name="T14" fmla="*/ 576 w 1152"/>
                <a:gd name="T15" fmla="*/ 258 h 618"/>
                <a:gd name="T16" fmla="*/ 504 w 1152"/>
                <a:gd name="T17" fmla="*/ 246 h 618"/>
                <a:gd name="T18" fmla="*/ 444 w 1152"/>
                <a:gd name="T19" fmla="*/ 234 h 618"/>
                <a:gd name="T20" fmla="*/ 378 w 1152"/>
                <a:gd name="T21" fmla="*/ 222 h 618"/>
                <a:gd name="T22" fmla="*/ 324 w 1152"/>
                <a:gd name="T23" fmla="*/ 204 h 618"/>
                <a:gd name="T24" fmla="*/ 270 w 1152"/>
                <a:gd name="T25" fmla="*/ 192 h 618"/>
                <a:gd name="T26" fmla="*/ 228 w 1152"/>
                <a:gd name="T27" fmla="*/ 180 h 618"/>
                <a:gd name="T28" fmla="*/ 186 w 1152"/>
                <a:gd name="T29" fmla="*/ 162 h 618"/>
                <a:gd name="T30" fmla="*/ 144 w 1152"/>
                <a:gd name="T31" fmla="*/ 144 h 618"/>
                <a:gd name="T32" fmla="*/ 108 w 1152"/>
                <a:gd name="T33" fmla="*/ 126 h 618"/>
                <a:gd name="T34" fmla="*/ 78 w 1152"/>
                <a:gd name="T35" fmla="*/ 108 h 618"/>
                <a:gd name="T36" fmla="*/ 48 w 1152"/>
                <a:gd name="T37" fmla="*/ 84 h 618"/>
                <a:gd name="T38" fmla="*/ 30 w 1152"/>
                <a:gd name="T39" fmla="*/ 66 h 618"/>
                <a:gd name="T40" fmla="*/ 12 w 1152"/>
                <a:gd name="T41" fmla="*/ 48 h 618"/>
                <a:gd name="T42" fmla="*/ 0 w 1152"/>
                <a:gd name="T43" fmla="*/ 24 h 618"/>
                <a:gd name="T44" fmla="*/ 0 w 1152"/>
                <a:gd name="T45" fmla="*/ 6 h 618"/>
                <a:gd name="T46" fmla="*/ 0 w 1152"/>
                <a:gd name="T47" fmla="*/ 324 h 618"/>
                <a:gd name="T48" fmla="*/ 0 w 1152"/>
                <a:gd name="T49" fmla="*/ 342 h 618"/>
                <a:gd name="T50" fmla="*/ 12 w 1152"/>
                <a:gd name="T51" fmla="*/ 366 h 618"/>
                <a:gd name="T52" fmla="*/ 30 w 1152"/>
                <a:gd name="T53" fmla="*/ 384 h 618"/>
                <a:gd name="T54" fmla="*/ 48 w 1152"/>
                <a:gd name="T55" fmla="*/ 402 h 618"/>
                <a:gd name="T56" fmla="*/ 78 w 1152"/>
                <a:gd name="T57" fmla="*/ 426 h 618"/>
                <a:gd name="T58" fmla="*/ 108 w 1152"/>
                <a:gd name="T59" fmla="*/ 444 h 618"/>
                <a:gd name="T60" fmla="*/ 144 w 1152"/>
                <a:gd name="T61" fmla="*/ 462 h 618"/>
                <a:gd name="T62" fmla="*/ 186 w 1152"/>
                <a:gd name="T63" fmla="*/ 480 h 618"/>
                <a:gd name="T64" fmla="*/ 228 w 1152"/>
                <a:gd name="T65" fmla="*/ 498 h 618"/>
                <a:gd name="T66" fmla="*/ 270 w 1152"/>
                <a:gd name="T67" fmla="*/ 510 h 618"/>
                <a:gd name="T68" fmla="*/ 324 w 1152"/>
                <a:gd name="T69" fmla="*/ 522 h 618"/>
                <a:gd name="T70" fmla="*/ 378 w 1152"/>
                <a:gd name="T71" fmla="*/ 540 h 618"/>
                <a:gd name="T72" fmla="*/ 444 w 1152"/>
                <a:gd name="T73" fmla="*/ 552 h 618"/>
                <a:gd name="T74" fmla="*/ 504 w 1152"/>
                <a:gd name="T75" fmla="*/ 564 h 618"/>
                <a:gd name="T76" fmla="*/ 576 w 1152"/>
                <a:gd name="T77" fmla="*/ 576 h 618"/>
                <a:gd name="T78" fmla="*/ 648 w 1152"/>
                <a:gd name="T79" fmla="*/ 588 h 618"/>
                <a:gd name="T80" fmla="*/ 720 w 1152"/>
                <a:gd name="T81" fmla="*/ 594 h 618"/>
                <a:gd name="T82" fmla="*/ 792 w 1152"/>
                <a:gd name="T83" fmla="*/ 600 h 618"/>
                <a:gd name="T84" fmla="*/ 870 w 1152"/>
                <a:gd name="T85" fmla="*/ 606 h 618"/>
                <a:gd name="T86" fmla="*/ 948 w 1152"/>
                <a:gd name="T87" fmla="*/ 612 h 618"/>
                <a:gd name="T88" fmla="*/ 1008 w 1152"/>
                <a:gd name="T89" fmla="*/ 612 h 618"/>
                <a:gd name="T90" fmla="*/ 1092 w 1152"/>
                <a:gd name="T91" fmla="*/ 618 h 618"/>
                <a:gd name="T92" fmla="*/ 1152 w 1152"/>
                <a:gd name="T93" fmla="*/ 300 h 61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152"/>
                <a:gd name="T142" fmla="*/ 0 h 618"/>
                <a:gd name="T143" fmla="*/ 1152 w 1152"/>
                <a:gd name="T144" fmla="*/ 618 h 61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152" h="618">
                  <a:moveTo>
                    <a:pt x="1152" y="300"/>
                  </a:moveTo>
                  <a:lnTo>
                    <a:pt x="1128" y="300"/>
                  </a:lnTo>
                  <a:lnTo>
                    <a:pt x="1092" y="300"/>
                  </a:lnTo>
                  <a:lnTo>
                    <a:pt x="1068" y="300"/>
                  </a:lnTo>
                  <a:lnTo>
                    <a:pt x="1050" y="300"/>
                  </a:lnTo>
                  <a:lnTo>
                    <a:pt x="1008" y="294"/>
                  </a:lnTo>
                  <a:lnTo>
                    <a:pt x="990" y="294"/>
                  </a:lnTo>
                  <a:lnTo>
                    <a:pt x="972" y="294"/>
                  </a:lnTo>
                  <a:lnTo>
                    <a:pt x="948" y="294"/>
                  </a:lnTo>
                  <a:lnTo>
                    <a:pt x="912" y="294"/>
                  </a:lnTo>
                  <a:lnTo>
                    <a:pt x="894" y="288"/>
                  </a:lnTo>
                  <a:lnTo>
                    <a:pt x="870" y="288"/>
                  </a:lnTo>
                  <a:lnTo>
                    <a:pt x="834" y="288"/>
                  </a:lnTo>
                  <a:lnTo>
                    <a:pt x="816" y="288"/>
                  </a:lnTo>
                  <a:lnTo>
                    <a:pt x="792" y="282"/>
                  </a:lnTo>
                  <a:lnTo>
                    <a:pt x="756" y="282"/>
                  </a:lnTo>
                  <a:lnTo>
                    <a:pt x="738" y="276"/>
                  </a:lnTo>
                  <a:lnTo>
                    <a:pt x="720" y="276"/>
                  </a:lnTo>
                  <a:lnTo>
                    <a:pt x="702" y="276"/>
                  </a:lnTo>
                  <a:lnTo>
                    <a:pt x="666" y="270"/>
                  </a:lnTo>
                  <a:lnTo>
                    <a:pt x="648" y="270"/>
                  </a:lnTo>
                  <a:lnTo>
                    <a:pt x="630" y="264"/>
                  </a:lnTo>
                  <a:lnTo>
                    <a:pt x="594" y="258"/>
                  </a:lnTo>
                  <a:lnTo>
                    <a:pt x="576" y="258"/>
                  </a:lnTo>
                  <a:lnTo>
                    <a:pt x="558" y="258"/>
                  </a:lnTo>
                  <a:lnTo>
                    <a:pt x="522" y="252"/>
                  </a:lnTo>
                  <a:lnTo>
                    <a:pt x="504" y="246"/>
                  </a:lnTo>
                  <a:lnTo>
                    <a:pt x="492" y="246"/>
                  </a:lnTo>
                  <a:lnTo>
                    <a:pt x="456" y="240"/>
                  </a:lnTo>
                  <a:lnTo>
                    <a:pt x="444" y="234"/>
                  </a:lnTo>
                  <a:lnTo>
                    <a:pt x="426" y="234"/>
                  </a:lnTo>
                  <a:lnTo>
                    <a:pt x="408" y="228"/>
                  </a:lnTo>
                  <a:lnTo>
                    <a:pt x="378" y="222"/>
                  </a:lnTo>
                  <a:lnTo>
                    <a:pt x="366" y="216"/>
                  </a:lnTo>
                  <a:lnTo>
                    <a:pt x="348" y="216"/>
                  </a:lnTo>
                  <a:lnTo>
                    <a:pt x="324" y="204"/>
                  </a:lnTo>
                  <a:lnTo>
                    <a:pt x="306" y="204"/>
                  </a:lnTo>
                  <a:lnTo>
                    <a:pt x="294" y="198"/>
                  </a:lnTo>
                  <a:lnTo>
                    <a:pt x="270" y="192"/>
                  </a:lnTo>
                  <a:lnTo>
                    <a:pt x="258" y="186"/>
                  </a:lnTo>
                  <a:lnTo>
                    <a:pt x="240" y="186"/>
                  </a:lnTo>
                  <a:lnTo>
                    <a:pt x="228" y="180"/>
                  </a:lnTo>
                  <a:lnTo>
                    <a:pt x="204" y="168"/>
                  </a:lnTo>
                  <a:lnTo>
                    <a:pt x="198" y="168"/>
                  </a:lnTo>
                  <a:lnTo>
                    <a:pt x="186" y="162"/>
                  </a:lnTo>
                  <a:lnTo>
                    <a:pt x="162" y="156"/>
                  </a:lnTo>
                  <a:lnTo>
                    <a:pt x="150" y="150"/>
                  </a:lnTo>
                  <a:lnTo>
                    <a:pt x="144" y="144"/>
                  </a:lnTo>
                  <a:lnTo>
                    <a:pt x="126" y="132"/>
                  </a:lnTo>
                  <a:lnTo>
                    <a:pt x="114" y="132"/>
                  </a:lnTo>
                  <a:lnTo>
                    <a:pt x="108" y="126"/>
                  </a:lnTo>
                  <a:lnTo>
                    <a:pt x="90" y="114"/>
                  </a:lnTo>
                  <a:lnTo>
                    <a:pt x="84" y="108"/>
                  </a:lnTo>
                  <a:lnTo>
                    <a:pt x="78" y="108"/>
                  </a:lnTo>
                  <a:lnTo>
                    <a:pt x="66" y="102"/>
                  </a:lnTo>
                  <a:lnTo>
                    <a:pt x="54" y="90"/>
                  </a:lnTo>
                  <a:lnTo>
                    <a:pt x="48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30" y="66"/>
                  </a:lnTo>
                  <a:lnTo>
                    <a:pt x="24" y="60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12" y="42"/>
                  </a:lnTo>
                  <a:lnTo>
                    <a:pt x="6" y="36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318"/>
                  </a:lnTo>
                  <a:lnTo>
                    <a:pt x="0" y="324"/>
                  </a:lnTo>
                  <a:lnTo>
                    <a:pt x="0" y="330"/>
                  </a:lnTo>
                  <a:lnTo>
                    <a:pt x="0" y="336"/>
                  </a:lnTo>
                  <a:lnTo>
                    <a:pt x="0" y="342"/>
                  </a:lnTo>
                  <a:lnTo>
                    <a:pt x="6" y="354"/>
                  </a:lnTo>
                  <a:lnTo>
                    <a:pt x="12" y="360"/>
                  </a:lnTo>
                  <a:lnTo>
                    <a:pt x="12" y="366"/>
                  </a:lnTo>
                  <a:lnTo>
                    <a:pt x="18" y="366"/>
                  </a:lnTo>
                  <a:lnTo>
                    <a:pt x="24" y="378"/>
                  </a:lnTo>
                  <a:lnTo>
                    <a:pt x="30" y="384"/>
                  </a:lnTo>
                  <a:lnTo>
                    <a:pt x="30" y="390"/>
                  </a:lnTo>
                  <a:lnTo>
                    <a:pt x="42" y="402"/>
                  </a:lnTo>
                  <a:lnTo>
                    <a:pt x="48" y="402"/>
                  </a:lnTo>
                  <a:lnTo>
                    <a:pt x="54" y="408"/>
                  </a:lnTo>
                  <a:lnTo>
                    <a:pt x="66" y="420"/>
                  </a:lnTo>
                  <a:lnTo>
                    <a:pt x="78" y="426"/>
                  </a:lnTo>
                  <a:lnTo>
                    <a:pt x="84" y="426"/>
                  </a:lnTo>
                  <a:lnTo>
                    <a:pt x="90" y="432"/>
                  </a:lnTo>
                  <a:lnTo>
                    <a:pt x="108" y="444"/>
                  </a:lnTo>
                  <a:lnTo>
                    <a:pt x="114" y="450"/>
                  </a:lnTo>
                  <a:lnTo>
                    <a:pt x="126" y="450"/>
                  </a:lnTo>
                  <a:lnTo>
                    <a:pt x="144" y="462"/>
                  </a:lnTo>
                  <a:lnTo>
                    <a:pt x="150" y="468"/>
                  </a:lnTo>
                  <a:lnTo>
                    <a:pt x="162" y="474"/>
                  </a:lnTo>
                  <a:lnTo>
                    <a:pt x="186" y="480"/>
                  </a:lnTo>
                  <a:lnTo>
                    <a:pt x="198" y="486"/>
                  </a:lnTo>
                  <a:lnTo>
                    <a:pt x="204" y="486"/>
                  </a:lnTo>
                  <a:lnTo>
                    <a:pt x="228" y="498"/>
                  </a:lnTo>
                  <a:lnTo>
                    <a:pt x="240" y="504"/>
                  </a:lnTo>
                  <a:lnTo>
                    <a:pt x="258" y="504"/>
                  </a:lnTo>
                  <a:lnTo>
                    <a:pt x="270" y="510"/>
                  </a:lnTo>
                  <a:lnTo>
                    <a:pt x="294" y="516"/>
                  </a:lnTo>
                  <a:lnTo>
                    <a:pt x="306" y="522"/>
                  </a:lnTo>
                  <a:lnTo>
                    <a:pt x="324" y="522"/>
                  </a:lnTo>
                  <a:lnTo>
                    <a:pt x="348" y="534"/>
                  </a:lnTo>
                  <a:lnTo>
                    <a:pt x="366" y="534"/>
                  </a:lnTo>
                  <a:lnTo>
                    <a:pt x="378" y="540"/>
                  </a:lnTo>
                  <a:lnTo>
                    <a:pt x="408" y="546"/>
                  </a:lnTo>
                  <a:lnTo>
                    <a:pt x="426" y="552"/>
                  </a:lnTo>
                  <a:lnTo>
                    <a:pt x="444" y="552"/>
                  </a:lnTo>
                  <a:lnTo>
                    <a:pt x="456" y="558"/>
                  </a:lnTo>
                  <a:lnTo>
                    <a:pt x="492" y="564"/>
                  </a:lnTo>
                  <a:lnTo>
                    <a:pt x="504" y="564"/>
                  </a:lnTo>
                  <a:lnTo>
                    <a:pt x="522" y="570"/>
                  </a:lnTo>
                  <a:lnTo>
                    <a:pt x="558" y="576"/>
                  </a:lnTo>
                  <a:lnTo>
                    <a:pt x="576" y="576"/>
                  </a:lnTo>
                  <a:lnTo>
                    <a:pt x="594" y="576"/>
                  </a:lnTo>
                  <a:lnTo>
                    <a:pt x="630" y="582"/>
                  </a:lnTo>
                  <a:lnTo>
                    <a:pt x="648" y="588"/>
                  </a:lnTo>
                  <a:lnTo>
                    <a:pt x="666" y="588"/>
                  </a:lnTo>
                  <a:lnTo>
                    <a:pt x="702" y="594"/>
                  </a:lnTo>
                  <a:lnTo>
                    <a:pt x="720" y="594"/>
                  </a:lnTo>
                  <a:lnTo>
                    <a:pt x="738" y="594"/>
                  </a:lnTo>
                  <a:lnTo>
                    <a:pt x="756" y="600"/>
                  </a:lnTo>
                  <a:lnTo>
                    <a:pt x="792" y="600"/>
                  </a:lnTo>
                  <a:lnTo>
                    <a:pt x="816" y="606"/>
                  </a:lnTo>
                  <a:lnTo>
                    <a:pt x="834" y="606"/>
                  </a:lnTo>
                  <a:lnTo>
                    <a:pt x="870" y="606"/>
                  </a:lnTo>
                  <a:lnTo>
                    <a:pt x="894" y="606"/>
                  </a:lnTo>
                  <a:lnTo>
                    <a:pt x="912" y="612"/>
                  </a:lnTo>
                  <a:lnTo>
                    <a:pt x="948" y="612"/>
                  </a:lnTo>
                  <a:lnTo>
                    <a:pt x="972" y="612"/>
                  </a:lnTo>
                  <a:lnTo>
                    <a:pt x="990" y="612"/>
                  </a:lnTo>
                  <a:lnTo>
                    <a:pt x="1008" y="612"/>
                  </a:lnTo>
                  <a:lnTo>
                    <a:pt x="1050" y="618"/>
                  </a:lnTo>
                  <a:lnTo>
                    <a:pt x="1068" y="618"/>
                  </a:lnTo>
                  <a:lnTo>
                    <a:pt x="1092" y="618"/>
                  </a:lnTo>
                  <a:lnTo>
                    <a:pt x="1128" y="618"/>
                  </a:lnTo>
                  <a:lnTo>
                    <a:pt x="1152" y="618"/>
                  </a:lnTo>
                  <a:lnTo>
                    <a:pt x="1152" y="30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1" name="Freeform 16"/>
            <p:cNvSpPr>
              <a:spLocks/>
            </p:cNvSpPr>
            <p:nvPr/>
          </p:nvSpPr>
          <p:spPr bwMode="auto">
            <a:xfrm>
              <a:off x="1216" y="1704"/>
              <a:ext cx="1152" cy="600"/>
            </a:xfrm>
            <a:custGeom>
              <a:avLst/>
              <a:gdLst>
                <a:gd name="T0" fmla="*/ 1092 w 1152"/>
                <a:gd name="T1" fmla="*/ 600 h 600"/>
                <a:gd name="T2" fmla="*/ 1008 w 1152"/>
                <a:gd name="T3" fmla="*/ 594 h 600"/>
                <a:gd name="T4" fmla="*/ 930 w 1152"/>
                <a:gd name="T5" fmla="*/ 594 h 600"/>
                <a:gd name="T6" fmla="*/ 852 w 1152"/>
                <a:gd name="T7" fmla="*/ 588 h 600"/>
                <a:gd name="T8" fmla="*/ 774 w 1152"/>
                <a:gd name="T9" fmla="*/ 582 h 600"/>
                <a:gd name="T10" fmla="*/ 702 w 1152"/>
                <a:gd name="T11" fmla="*/ 576 h 600"/>
                <a:gd name="T12" fmla="*/ 630 w 1152"/>
                <a:gd name="T13" fmla="*/ 564 h 600"/>
                <a:gd name="T14" fmla="*/ 558 w 1152"/>
                <a:gd name="T15" fmla="*/ 558 h 600"/>
                <a:gd name="T16" fmla="*/ 492 w 1152"/>
                <a:gd name="T17" fmla="*/ 546 h 600"/>
                <a:gd name="T18" fmla="*/ 426 w 1152"/>
                <a:gd name="T19" fmla="*/ 534 h 600"/>
                <a:gd name="T20" fmla="*/ 366 w 1152"/>
                <a:gd name="T21" fmla="*/ 516 h 600"/>
                <a:gd name="T22" fmla="*/ 306 w 1152"/>
                <a:gd name="T23" fmla="*/ 504 h 600"/>
                <a:gd name="T24" fmla="*/ 258 w 1152"/>
                <a:gd name="T25" fmla="*/ 486 h 600"/>
                <a:gd name="T26" fmla="*/ 204 w 1152"/>
                <a:gd name="T27" fmla="*/ 468 h 600"/>
                <a:gd name="T28" fmla="*/ 162 w 1152"/>
                <a:gd name="T29" fmla="*/ 456 h 600"/>
                <a:gd name="T30" fmla="*/ 126 w 1152"/>
                <a:gd name="T31" fmla="*/ 432 h 600"/>
                <a:gd name="T32" fmla="*/ 90 w 1152"/>
                <a:gd name="T33" fmla="*/ 414 h 600"/>
                <a:gd name="T34" fmla="*/ 60 w 1152"/>
                <a:gd name="T35" fmla="*/ 396 h 600"/>
                <a:gd name="T36" fmla="*/ 36 w 1152"/>
                <a:gd name="T37" fmla="*/ 378 h 600"/>
                <a:gd name="T38" fmla="*/ 18 w 1152"/>
                <a:gd name="T39" fmla="*/ 354 h 600"/>
                <a:gd name="T40" fmla="*/ 6 w 1152"/>
                <a:gd name="T41" fmla="*/ 336 h 600"/>
                <a:gd name="T42" fmla="*/ 0 w 1152"/>
                <a:gd name="T43" fmla="*/ 312 h 600"/>
                <a:gd name="T44" fmla="*/ 0 w 1152"/>
                <a:gd name="T45" fmla="*/ 294 h 600"/>
                <a:gd name="T46" fmla="*/ 0 w 1152"/>
                <a:gd name="T47" fmla="*/ 270 h 600"/>
                <a:gd name="T48" fmla="*/ 12 w 1152"/>
                <a:gd name="T49" fmla="*/ 252 h 600"/>
                <a:gd name="T50" fmla="*/ 30 w 1152"/>
                <a:gd name="T51" fmla="*/ 234 h 600"/>
                <a:gd name="T52" fmla="*/ 48 w 1152"/>
                <a:gd name="T53" fmla="*/ 210 h 600"/>
                <a:gd name="T54" fmla="*/ 78 w 1152"/>
                <a:gd name="T55" fmla="*/ 192 h 600"/>
                <a:gd name="T56" fmla="*/ 108 w 1152"/>
                <a:gd name="T57" fmla="*/ 174 h 600"/>
                <a:gd name="T58" fmla="*/ 144 w 1152"/>
                <a:gd name="T59" fmla="*/ 156 h 600"/>
                <a:gd name="T60" fmla="*/ 186 w 1152"/>
                <a:gd name="T61" fmla="*/ 138 h 600"/>
                <a:gd name="T62" fmla="*/ 228 w 1152"/>
                <a:gd name="T63" fmla="*/ 120 h 600"/>
                <a:gd name="T64" fmla="*/ 282 w 1152"/>
                <a:gd name="T65" fmla="*/ 102 h 600"/>
                <a:gd name="T66" fmla="*/ 336 w 1152"/>
                <a:gd name="T67" fmla="*/ 84 h 600"/>
                <a:gd name="T68" fmla="*/ 396 w 1152"/>
                <a:gd name="T69" fmla="*/ 72 h 600"/>
                <a:gd name="T70" fmla="*/ 456 w 1152"/>
                <a:gd name="T71" fmla="*/ 60 h 600"/>
                <a:gd name="T72" fmla="*/ 522 w 1152"/>
                <a:gd name="T73" fmla="*/ 48 h 600"/>
                <a:gd name="T74" fmla="*/ 594 w 1152"/>
                <a:gd name="T75" fmla="*/ 36 h 600"/>
                <a:gd name="T76" fmla="*/ 666 w 1152"/>
                <a:gd name="T77" fmla="*/ 24 h 600"/>
                <a:gd name="T78" fmla="*/ 738 w 1152"/>
                <a:gd name="T79" fmla="*/ 18 h 600"/>
                <a:gd name="T80" fmla="*/ 816 w 1152"/>
                <a:gd name="T81" fmla="*/ 12 h 600"/>
                <a:gd name="T82" fmla="*/ 894 w 1152"/>
                <a:gd name="T83" fmla="*/ 6 h 600"/>
                <a:gd name="T84" fmla="*/ 972 w 1152"/>
                <a:gd name="T85" fmla="*/ 0 h 600"/>
                <a:gd name="T86" fmla="*/ 1050 w 1152"/>
                <a:gd name="T87" fmla="*/ 0 h 600"/>
                <a:gd name="T88" fmla="*/ 1128 w 1152"/>
                <a:gd name="T89" fmla="*/ 0 h 600"/>
                <a:gd name="T90" fmla="*/ 1152 w 1152"/>
                <a:gd name="T91" fmla="*/ 600 h 60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152"/>
                <a:gd name="T139" fmla="*/ 0 h 600"/>
                <a:gd name="T140" fmla="*/ 1152 w 1152"/>
                <a:gd name="T141" fmla="*/ 600 h 60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152" h="600">
                  <a:moveTo>
                    <a:pt x="1152" y="600"/>
                  </a:moveTo>
                  <a:lnTo>
                    <a:pt x="1128" y="600"/>
                  </a:lnTo>
                  <a:lnTo>
                    <a:pt x="1092" y="600"/>
                  </a:lnTo>
                  <a:lnTo>
                    <a:pt x="1068" y="600"/>
                  </a:lnTo>
                  <a:lnTo>
                    <a:pt x="1050" y="600"/>
                  </a:lnTo>
                  <a:lnTo>
                    <a:pt x="1008" y="594"/>
                  </a:lnTo>
                  <a:lnTo>
                    <a:pt x="990" y="594"/>
                  </a:lnTo>
                  <a:lnTo>
                    <a:pt x="972" y="594"/>
                  </a:lnTo>
                  <a:lnTo>
                    <a:pt x="930" y="594"/>
                  </a:lnTo>
                  <a:lnTo>
                    <a:pt x="912" y="594"/>
                  </a:lnTo>
                  <a:lnTo>
                    <a:pt x="894" y="588"/>
                  </a:lnTo>
                  <a:lnTo>
                    <a:pt x="852" y="588"/>
                  </a:lnTo>
                  <a:lnTo>
                    <a:pt x="834" y="588"/>
                  </a:lnTo>
                  <a:lnTo>
                    <a:pt x="816" y="588"/>
                  </a:lnTo>
                  <a:lnTo>
                    <a:pt x="774" y="582"/>
                  </a:lnTo>
                  <a:lnTo>
                    <a:pt x="756" y="582"/>
                  </a:lnTo>
                  <a:lnTo>
                    <a:pt x="738" y="576"/>
                  </a:lnTo>
                  <a:lnTo>
                    <a:pt x="702" y="576"/>
                  </a:lnTo>
                  <a:lnTo>
                    <a:pt x="684" y="570"/>
                  </a:lnTo>
                  <a:lnTo>
                    <a:pt x="666" y="570"/>
                  </a:lnTo>
                  <a:lnTo>
                    <a:pt x="630" y="564"/>
                  </a:lnTo>
                  <a:lnTo>
                    <a:pt x="612" y="564"/>
                  </a:lnTo>
                  <a:lnTo>
                    <a:pt x="594" y="558"/>
                  </a:lnTo>
                  <a:lnTo>
                    <a:pt x="558" y="558"/>
                  </a:lnTo>
                  <a:lnTo>
                    <a:pt x="540" y="552"/>
                  </a:lnTo>
                  <a:lnTo>
                    <a:pt x="522" y="552"/>
                  </a:lnTo>
                  <a:lnTo>
                    <a:pt x="492" y="546"/>
                  </a:lnTo>
                  <a:lnTo>
                    <a:pt x="474" y="540"/>
                  </a:lnTo>
                  <a:lnTo>
                    <a:pt x="456" y="540"/>
                  </a:lnTo>
                  <a:lnTo>
                    <a:pt x="426" y="534"/>
                  </a:lnTo>
                  <a:lnTo>
                    <a:pt x="408" y="528"/>
                  </a:lnTo>
                  <a:lnTo>
                    <a:pt x="396" y="522"/>
                  </a:lnTo>
                  <a:lnTo>
                    <a:pt x="366" y="516"/>
                  </a:lnTo>
                  <a:lnTo>
                    <a:pt x="348" y="516"/>
                  </a:lnTo>
                  <a:lnTo>
                    <a:pt x="336" y="510"/>
                  </a:lnTo>
                  <a:lnTo>
                    <a:pt x="306" y="504"/>
                  </a:lnTo>
                  <a:lnTo>
                    <a:pt x="294" y="498"/>
                  </a:lnTo>
                  <a:lnTo>
                    <a:pt x="282" y="498"/>
                  </a:lnTo>
                  <a:lnTo>
                    <a:pt x="258" y="486"/>
                  </a:lnTo>
                  <a:lnTo>
                    <a:pt x="240" y="486"/>
                  </a:lnTo>
                  <a:lnTo>
                    <a:pt x="228" y="480"/>
                  </a:lnTo>
                  <a:lnTo>
                    <a:pt x="204" y="468"/>
                  </a:lnTo>
                  <a:lnTo>
                    <a:pt x="198" y="468"/>
                  </a:lnTo>
                  <a:lnTo>
                    <a:pt x="186" y="462"/>
                  </a:lnTo>
                  <a:lnTo>
                    <a:pt x="162" y="456"/>
                  </a:lnTo>
                  <a:lnTo>
                    <a:pt x="150" y="450"/>
                  </a:lnTo>
                  <a:lnTo>
                    <a:pt x="144" y="444"/>
                  </a:lnTo>
                  <a:lnTo>
                    <a:pt x="126" y="432"/>
                  </a:lnTo>
                  <a:lnTo>
                    <a:pt x="114" y="432"/>
                  </a:lnTo>
                  <a:lnTo>
                    <a:pt x="108" y="426"/>
                  </a:lnTo>
                  <a:lnTo>
                    <a:pt x="90" y="414"/>
                  </a:lnTo>
                  <a:lnTo>
                    <a:pt x="84" y="408"/>
                  </a:lnTo>
                  <a:lnTo>
                    <a:pt x="78" y="408"/>
                  </a:lnTo>
                  <a:lnTo>
                    <a:pt x="60" y="396"/>
                  </a:lnTo>
                  <a:lnTo>
                    <a:pt x="54" y="390"/>
                  </a:lnTo>
                  <a:lnTo>
                    <a:pt x="48" y="384"/>
                  </a:lnTo>
                  <a:lnTo>
                    <a:pt x="36" y="378"/>
                  </a:lnTo>
                  <a:lnTo>
                    <a:pt x="30" y="372"/>
                  </a:lnTo>
                  <a:lnTo>
                    <a:pt x="30" y="366"/>
                  </a:lnTo>
                  <a:lnTo>
                    <a:pt x="18" y="354"/>
                  </a:lnTo>
                  <a:lnTo>
                    <a:pt x="18" y="348"/>
                  </a:lnTo>
                  <a:lnTo>
                    <a:pt x="12" y="348"/>
                  </a:lnTo>
                  <a:lnTo>
                    <a:pt x="6" y="336"/>
                  </a:lnTo>
                  <a:lnTo>
                    <a:pt x="6" y="330"/>
                  </a:lnTo>
                  <a:lnTo>
                    <a:pt x="0" y="324"/>
                  </a:lnTo>
                  <a:lnTo>
                    <a:pt x="0" y="312"/>
                  </a:lnTo>
                  <a:lnTo>
                    <a:pt x="0" y="306"/>
                  </a:lnTo>
                  <a:lnTo>
                    <a:pt x="0" y="294"/>
                  </a:lnTo>
                  <a:lnTo>
                    <a:pt x="0" y="288"/>
                  </a:lnTo>
                  <a:lnTo>
                    <a:pt x="0" y="282"/>
                  </a:lnTo>
                  <a:lnTo>
                    <a:pt x="0" y="270"/>
                  </a:lnTo>
                  <a:lnTo>
                    <a:pt x="6" y="270"/>
                  </a:lnTo>
                  <a:lnTo>
                    <a:pt x="6" y="264"/>
                  </a:lnTo>
                  <a:lnTo>
                    <a:pt x="12" y="252"/>
                  </a:lnTo>
                  <a:lnTo>
                    <a:pt x="18" y="246"/>
                  </a:lnTo>
                  <a:lnTo>
                    <a:pt x="18" y="240"/>
                  </a:lnTo>
                  <a:lnTo>
                    <a:pt x="30" y="234"/>
                  </a:lnTo>
                  <a:lnTo>
                    <a:pt x="30" y="228"/>
                  </a:lnTo>
                  <a:lnTo>
                    <a:pt x="36" y="222"/>
                  </a:lnTo>
                  <a:lnTo>
                    <a:pt x="48" y="210"/>
                  </a:lnTo>
                  <a:lnTo>
                    <a:pt x="54" y="204"/>
                  </a:lnTo>
                  <a:lnTo>
                    <a:pt x="60" y="198"/>
                  </a:lnTo>
                  <a:lnTo>
                    <a:pt x="78" y="192"/>
                  </a:lnTo>
                  <a:lnTo>
                    <a:pt x="84" y="186"/>
                  </a:lnTo>
                  <a:lnTo>
                    <a:pt x="90" y="180"/>
                  </a:lnTo>
                  <a:lnTo>
                    <a:pt x="108" y="174"/>
                  </a:lnTo>
                  <a:lnTo>
                    <a:pt x="114" y="168"/>
                  </a:lnTo>
                  <a:lnTo>
                    <a:pt x="126" y="162"/>
                  </a:lnTo>
                  <a:lnTo>
                    <a:pt x="144" y="156"/>
                  </a:lnTo>
                  <a:lnTo>
                    <a:pt x="150" y="150"/>
                  </a:lnTo>
                  <a:lnTo>
                    <a:pt x="162" y="144"/>
                  </a:lnTo>
                  <a:lnTo>
                    <a:pt x="186" y="138"/>
                  </a:lnTo>
                  <a:lnTo>
                    <a:pt x="198" y="132"/>
                  </a:lnTo>
                  <a:lnTo>
                    <a:pt x="204" y="126"/>
                  </a:lnTo>
                  <a:lnTo>
                    <a:pt x="228" y="120"/>
                  </a:lnTo>
                  <a:lnTo>
                    <a:pt x="240" y="114"/>
                  </a:lnTo>
                  <a:lnTo>
                    <a:pt x="258" y="108"/>
                  </a:lnTo>
                  <a:lnTo>
                    <a:pt x="282" y="102"/>
                  </a:lnTo>
                  <a:lnTo>
                    <a:pt x="294" y="96"/>
                  </a:lnTo>
                  <a:lnTo>
                    <a:pt x="306" y="96"/>
                  </a:lnTo>
                  <a:lnTo>
                    <a:pt x="336" y="84"/>
                  </a:lnTo>
                  <a:lnTo>
                    <a:pt x="348" y="84"/>
                  </a:lnTo>
                  <a:lnTo>
                    <a:pt x="366" y="78"/>
                  </a:lnTo>
                  <a:lnTo>
                    <a:pt x="396" y="72"/>
                  </a:lnTo>
                  <a:lnTo>
                    <a:pt x="408" y="66"/>
                  </a:lnTo>
                  <a:lnTo>
                    <a:pt x="426" y="66"/>
                  </a:lnTo>
                  <a:lnTo>
                    <a:pt x="456" y="60"/>
                  </a:lnTo>
                  <a:lnTo>
                    <a:pt x="474" y="54"/>
                  </a:lnTo>
                  <a:lnTo>
                    <a:pt x="492" y="54"/>
                  </a:lnTo>
                  <a:lnTo>
                    <a:pt x="522" y="48"/>
                  </a:lnTo>
                  <a:lnTo>
                    <a:pt x="540" y="42"/>
                  </a:lnTo>
                  <a:lnTo>
                    <a:pt x="558" y="42"/>
                  </a:lnTo>
                  <a:lnTo>
                    <a:pt x="594" y="36"/>
                  </a:lnTo>
                  <a:lnTo>
                    <a:pt x="612" y="36"/>
                  </a:lnTo>
                  <a:lnTo>
                    <a:pt x="630" y="30"/>
                  </a:lnTo>
                  <a:lnTo>
                    <a:pt x="666" y="24"/>
                  </a:lnTo>
                  <a:lnTo>
                    <a:pt x="684" y="24"/>
                  </a:lnTo>
                  <a:lnTo>
                    <a:pt x="702" y="24"/>
                  </a:lnTo>
                  <a:lnTo>
                    <a:pt x="738" y="18"/>
                  </a:lnTo>
                  <a:lnTo>
                    <a:pt x="756" y="18"/>
                  </a:lnTo>
                  <a:lnTo>
                    <a:pt x="774" y="12"/>
                  </a:lnTo>
                  <a:lnTo>
                    <a:pt x="816" y="12"/>
                  </a:lnTo>
                  <a:lnTo>
                    <a:pt x="834" y="12"/>
                  </a:lnTo>
                  <a:lnTo>
                    <a:pt x="852" y="6"/>
                  </a:lnTo>
                  <a:lnTo>
                    <a:pt x="894" y="6"/>
                  </a:lnTo>
                  <a:lnTo>
                    <a:pt x="912" y="6"/>
                  </a:lnTo>
                  <a:lnTo>
                    <a:pt x="930" y="6"/>
                  </a:lnTo>
                  <a:lnTo>
                    <a:pt x="972" y="0"/>
                  </a:lnTo>
                  <a:lnTo>
                    <a:pt x="990" y="0"/>
                  </a:lnTo>
                  <a:lnTo>
                    <a:pt x="1008" y="0"/>
                  </a:lnTo>
                  <a:lnTo>
                    <a:pt x="1050" y="0"/>
                  </a:lnTo>
                  <a:lnTo>
                    <a:pt x="1068" y="0"/>
                  </a:lnTo>
                  <a:lnTo>
                    <a:pt x="1092" y="0"/>
                  </a:lnTo>
                  <a:lnTo>
                    <a:pt x="1128" y="0"/>
                  </a:lnTo>
                  <a:lnTo>
                    <a:pt x="1152" y="0"/>
                  </a:lnTo>
                  <a:lnTo>
                    <a:pt x="1152" y="300"/>
                  </a:lnTo>
                  <a:lnTo>
                    <a:pt x="1152" y="60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51" name="Rectangle 17"/>
          <p:cNvSpPr>
            <a:spLocks noChangeArrowheads="1"/>
          </p:cNvSpPr>
          <p:nvPr/>
        </p:nvSpPr>
        <p:spPr bwMode="auto">
          <a:xfrm>
            <a:off x="2244726" y="4344237"/>
            <a:ext cx="347663" cy="200025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52" name="Rectangle 18"/>
          <p:cNvSpPr>
            <a:spLocks noChangeArrowheads="1"/>
          </p:cNvSpPr>
          <p:nvPr/>
        </p:nvSpPr>
        <p:spPr bwMode="auto">
          <a:xfrm>
            <a:off x="2244726" y="4820487"/>
            <a:ext cx="347663" cy="200025"/>
          </a:xfrm>
          <a:prstGeom prst="rect">
            <a:avLst/>
          </a:prstGeom>
          <a:solidFill>
            <a:srgbClr val="3333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53" name="Rectangle 19"/>
          <p:cNvSpPr>
            <a:spLocks noChangeArrowheads="1"/>
          </p:cNvSpPr>
          <p:nvPr/>
        </p:nvSpPr>
        <p:spPr bwMode="auto">
          <a:xfrm>
            <a:off x="2244726" y="5728537"/>
            <a:ext cx="347663" cy="200025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54" name="Rectangle 20"/>
          <p:cNvSpPr>
            <a:spLocks noChangeArrowheads="1"/>
          </p:cNvSpPr>
          <p:nvPr/>
        </p:nvSpPr>
        <p:spPr bwMode="auto">
          <a:xfrm>
            <a:off x="2244726" y="5271337"/>
            <a:ext cx="347663" cy="20002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55" name="Rectangle 21"/>
          <p:cNvSpPr>
            <a:spLocks noChangeArrowheads="1"/>
          </p:cNvSpPr>
          <p:nvPr/>
        </p:nvSpPr>
        <p:spPr bwMode="auto">
          <a:xfrm>
            <a:off x="2133600" y="4175961"/>
            <a:ext cx="3505200" cy="1905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56" name="Rectangle 22"/>
          <p:cNvSpPr>
            <a:spLocks noChangeArrowheads="1"/>
          </p:cNvSpPr>
          <p:nvPr/>
        </p:nvSpPr>
        <p:spPr bwMode="auto">
          <a:xfrm>
            <a:off x="2795588" y="4312487"/>
            <a:ext cx="23860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000000"/>
                </a:solidFill>
              </a:rPr>
              <a:t> Nộp thuế cho lãnh chúa</a:t>
            </a:r>
            <a:endParaRPr lang="en-US" altLang="en-US" sz="1600">
              <a:latin typeface="Times New Roman" panose="02020603050405020304" pitchFamily="18" charset="0"/>
            </a:endParaRPr>
          </a:p>
        </p:txBody>
      </p:sp>
      <p:sp>
        <p:nvSpPr>
          <p:cNvPr id="6157" name="Rectangle 23"/>
          <p:cNvSpPr>
            <a:spLocks noChangeArrowheads="1"/>
          </p:cNvSpPr>
          <p:nvPr/>
        </p:nvSpPr>
        <p:spPr bwMode="auto">
          <a:xfrm>
            <a:off x="2836864" y="4785562"/>
            <a:ext cx="213680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000000"/>
                </a:solidFill>
              </a:rPr>
              <a:t>Nộp thuế cho nhà thờ</a:t>
            </a:r>
            <a:r>
              <a:rPr lang="en-US" altLang="en-US" sz="1600" b="1">
                <a:solidFill>
                  <a:srgbClr val="000000"/>
                </a:solidFill>
                <a:latin typeface="VNI-Times" pitchFamily="2" charset="0"/>
              </a:rPr>
              <a:t>ø</a:t>
            </a:r>
          </a:p>
        </p:txBody>
      </p:sp>
      <p:sp>
        <p:nvSpPr>
          <p:cNvPr id="6158" name="Rectangle 24"/>
          <p:cNvSpPr>
            <a:spLocks noChangeArrowheads="1"/>
          </p:cNvSpPr>
          <p:nvPr/>
        </p:nvSpPr>
        <p:spPr bwMode="auto">
          <a:xfrm>
            <a:off x="2836863" y="5684087"/>
            <a:ext cx="259846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000000"/>
                </a:solidFill>
              </a:rPr>
              <a:t>Phần còn lại của nông dân</a:t>
            </a:r>
            <a:endParaRPr lang="en-US" altLang="en-US" sz="1600" b="1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6159" name="Rectangle 25"/>
          <p:cNvSpPr>
            <a:spLocks noChangeArrowheads="1"/>
          </p:cNvSpPr>
          <p:nvPr/>
        </p:nvSpPr>
        <p:spPr bwMode="auto">
          <a:xfrm>
            <a:off x="2835276" y="5242762"/>
            <a:ext cx="26384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000000"/>
                </a:solidFill>
              </a:rPr>
              <a:t>Nộp thuế cho nhà nước PK</a:t>
            </a:r>
            <a:endParaRPr lang="en-US" altLang="en-US" sz="16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9402" name="Rectangle 26"/>
          <p:cNvSpPr>
            <a:spLocks noChangeArrowheads="1"/>
          </p:cNvSpPr>
          <p:nvPr/>
        </p:nvSpPr>
        <p:spPr bwMode="auto">
          <a:xfrm>
            <a:off x="-423863" y="4328362"/>
            <a:ext cx="347663" cy="200025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29403" name="Rectangle 27"/>
          <p:cNvSpPr>
            <a:spLocks noChangeArrowheads="1"/>
          </p:cNvSpPr>
          <p:nvPr/>
        </p:nvSpPr>
        <p:spPr bwMode="auto">
          <a:xfrm>
            <a:off x="-423863" y="4785562"/>
            <a:ext cx="347663" cy="200025"/>
          </a:xfrm>
          <a:prstGeom prst="rect">
            <a:avLst/>
          </a:prstGeom>
          <a:solidFill>
            <a:srgbClr val="3333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29404" name="Rectangle 28"/>
          <p:cNvSpPr>
            <a:spLocks noChangeArrowheads="1"/>
          </p:cNvSpPr>
          <p:nvPr/>
        </p:nvSpPr>
        <p:spPr bwMode="auto">
          <a:xfrm>
            <a:off x="-423863" y="5242762"/>
            <a:ext cx="347663" cy="20002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29405" name="Rectangle 29"/>
          <p:cNvSpPr>
            <a:spLocks noChangeArrowheads="1"/>
          </p:cNvSpPr>
          <p:nvPr/>
        </p:nvSpPr>
        <p:spPr bwMode="auto">
          <a:xfrm>
            <a:off x="-423863" y="5699962"/>
            <a:ext cx="347663" cy="200025"/>
          </a:xfrm>
          <a:prstGeom prst="rect">
            <a:avLst/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29406" name="Text Box 30"/>
          <p:cNvSpPr txBox="1">
            <a:spLocks noChangeArrowheads="1"/>
          </p:cNvSpPr>
          <p:nvPr/>
        </p:nvSpPr>
        <p:spPr bwMode="auto">
          <a:xfrm>
            <a:off x="4419600" y="1005725"/>
            <a:ext cx="114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/>
              <a:t>50%</a:t>
            </a:r>
            <a:endParaRPr lang="en-US" altLang="en-US" b="1" dirty="0">
              <a:latin typeface="VNI-Times" pitchFamily="2" charset="0"/>
            </a:endParaRPr>
          </a:p>
        </p:txBody>
      </p:sp>
      <p:sp>
        <p:nvSpPr>
          <p:cNvPr id="229407" name="Text Box 31"/>
          <p:cNvSpPr txBox="1">
            <a:spLocks noChangeArrowheads="1"/>
          </p:cNvSpPr>
          <p:nvPr/>
        </p:nvSpPr>
        <p:spPr bwMode="auto">
          <a:xfrm>
            <a:off x="7239000" y="518361"/>
            <a:ext cx="114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</a:rPr>
              <a:t>25%</a:t>
            </a:r>
          </a:p>
        </p:txBody>
      </p:sp>
      <p:sp>
        <p:nvSpPr>
          <p:cNvPr id="229408" name="Text Box 32"/>
          <p:cNvSpPr txBox="1">
            <a:spLocks noChangeArrowheads="1"/>
          </p:cNvSpPr>
          <p:nvPr/>
        </p:nvSpPr>
        <p:spPr bwMode="auto">
          <a:xfrm>
            <a:off x="8229600" y="1127961"/>
            <a:ext cx="1066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</a:rPr>
              <a:t>10%</a:t>
            </a:r>
          </a:p>
        </p:txBody>
      </p:sp>
      <p:sp>
        <p:nvSpPr>
          <p:cNvPr id="229409" name="Text Box 33"/>
          <p:cNvSpPr txBox="1">
            <a:spLocks noChangeArrowheads="1"/>
          </p:cNvSpPr>
          <p:nvPr/>
        </p:nvSpPr>
        <p:spPr bwMode="auto">
          <a:xfrm>
            <a:off x="6361113" y="1562279"/>
            <a:ext cx="114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FF66"/>
                </a:solidFill>
              </a:rPr>
              <a:t>15%</a:t>
            </a:r>
          </a:p>
        </p:txBody>
      </p:sp>
      <p:sp>
        <p:nvSpPr>
          <p:cNvPr id="6168" name="Text Box 34"/>
          <p:cNvSpPr txBox="1">
            <a:spLocks noChangeArrowheads="1"/>
          </p:cNvSpPr>
          <p:nvPr/>
        </p:nvSpPr>
        <p:spPr bwMode="auto">
          <a:xfrm>
            <a:off x="3048000" y="6233361"/>
            <a:ext cx="716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883" y="4528387"/>
            <a:ext cx="2309376" cy="2309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91405" y="6165192"/>
            <a:ext cx="6964591" cy="5960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5625450"/>
      </p:ext>
    </p:extLst>
  </p:cSld>
  <p:clrMapOvr>
    <a:masterClrMapping/>
  </p:clrMapOvr>
  <p:transition advTm="1017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94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9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9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94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9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9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94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9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9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94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9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9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406" grpId="0"/>
      <p:bldP spid="229407" grpId="0"/>
      <p:bldP spid="229408" grpId="0"/>
      <p:bldP spid="22940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72611C2-1EB0-41F0-AA2A-B8454A3EA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564" y="1931325"/>
            <a:ext cx="10252166" cy="231990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 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bóc lột của địa chủ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3F3E670-AB96-471F-95CF-637D1923D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2158" y="3994951"/>
            <a:ext cx="2863049" cy="286304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608502" y="842751"/>
            <a:ext cx="11008311" cy="9812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I-NƯỚC PHÁP TRƯỚC CÁCH MẠNG.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0267" y="392378"/>
            <a:ext cx="10071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CÁCH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 SẢN PHÁP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608502" y="1205455"/>
            <a:ext cx="36509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8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272" y="164076"/>
            <a:ext cx="7620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887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37"/>
    </mc:Choice>
    <mc:Fallback xmlns="">
      <p:transition spd="slow" advTm="20737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F16DE2-2456-4CE6-B2F9-4959DF18A00A}"/>
              </a:ext>
            </a:extLst>
          </p:cNvPr>
          <p:cNvSpPr txBox="1">
            <a:spLocks/>
          </p:cNvSpPr>
          <p:nvPr/>
        </p:nvSpPr>
        <p:spPr>
          <a:xfrm>
            <a:off x="922858" y="450861"/>
            <a:ext cx="11008311" cy="9812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I-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NƯỚC PHÁP TRƯỚC CÁCH MẠNG.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74623" y="488"/>
            <a:ext cx="10071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CÁCH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 SẢN PHÁP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KỈ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1475" y="800507"/>
            <a:ext cx="37438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map_of_franc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608" y="1534444"/>
            <a:ext cx="6030686" cy="4637755"/>
          </a:xfrm>
          <a:prstGeom prst="rect">
            <a:avLst/>
          </a:prstGeom>
          <a:solidFill>
            <a:srgbClr val="FFFF66"/>
          </a:solidFill>
          <a:ln w="9525">
            <a:solidFill>
              <a:srgbClr val="FF0066"/>
            </a:solidFill>
            <a:miter lim="800000"/>
            <a:headEnd/>
            <a:tailEnd/>
          </a:ln>
        </p:spPr>
      </p:pic>
      <p:cxnSp>
        <p:nvCxnSpPr>
          <p:cNvPr id="6" name="AutoShape 6"/>
          <p:cNvCxnSpPr>
            <a:cxnSpLocks noChangeShapeType="1"/>
          </p:cNvCxnSpPr>
          <p:nvPr/>
        </p:nvCxnSpPr>
        <p:spPr bwMode="auto">
          <a:xfrm>
            <a:off x="3076608" y="323850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AutoShape 12"/>
          <p:cNvSpPr>
            <a:spLocks noChangeArrowheads="1"/>
          </p:cNvSpPr>
          <p:nvPr/>
        </p:nvSpPr>
        <p:spPr bwMode="auto">
          <a:xfrm>
            <a:off x="5787371" y="2846964"/>
            <a:ext cx="304580" cy="301153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38" descr="SCHOON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341" y="4924897"/>
            <a:ext cx="487328" cy="53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8" descr="SCHOON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892" y="4216710"/>
            <a:ext cx="487328" cy="30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0" descr="CITYSKY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375" y="2605862"/>
            <a:ext cx="304580" cy="292369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0" descr="CITYSKY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499" y="2257310"/>
            <a:ext cx="304580" cy="292369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68"/>
          <p:cNvSpPr txBox="1">
            <a:spLocks noChangeArrowheads="1"/>
          </p:cNvSpPr>
          <p:nvPr/>
        </p:nvSpPr>
        <p:spPr bwMode="auto">
          <a:xfrm>
            <a:off x="7648388" y="4891131"/>
            <a:ext cx="1171523" cy="338554"/>
          </a:xfrm>
          <a:prstGeom prst="rect">
            <a:avLst/>
          </a:prstGeom>
          <a:solidFill>
            <a:srgbClr val="FFFF66"/>
          </a:solidFill>
          <a:ln w="9525">
            <a:solidFill>
              <a:srgbClr val="0A020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Mac-</a:t>
            </a:r>
            <a:r>
              <a:rPr lang="en-US" altLang="en-US" sz="1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altLang="en-US" sz="1600" b="1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3" name="Text Box 68"/>
          <p:cNvSpPr txBox="1">
            <a:spLocks noChangeArrowheads="1"/>
          </p:cNvSpPr>
          <p:nvPr/>
        </p:nvSpPr>
        <p:spPr bwMode="auto">
          <a:xfrm>
            <a:off x="4715276" y="4408387"/>
            <a:ext cx="1394812" cy="338554"/>
          </a:xfrm>
          <a:prstGeom prst="rect">
            <a:avLst/>
          </a:prstGeom>
          <a:solidFill>
            <a:srgbClr val="FFFF66"/>
          </a:solidFill>
          <a:ln w="9525">
            <a:solidFill>
              <a:srgbClr val="0A020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Booc-đô</a:t>
            </a:r>
            <a:endParaRPr lang="en-US" altLang="en-US" sz="16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68"/>
          <p:cNvSpPr txBox="1">
            <a:spLocks noChangeArrowheads="1"/>
          </p:cNvSpPr>
          <p:nvPr/>
        </p:nvSpPr>
        <p:spPr bwMode="auto">
          <a:xfrm>
            <a:off x="6998452" y="2896415"/>
            <a:ext cx="852824" cy="346075"/>
          </a:xfrm>
          <a:prstGeom prst="rect">
            <a:avLst/>
          </a:prstGeom>
          <a:solidFill>
            <a:srgbClr val="FFFF66"/>
          </a:solidFill>
          <a:ln w="9525">
            <a:solidFill>
              <a:srgbClr val="0A020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Lo-ren</a:t>
            </a:r>
            <a:endParaRPr lang="en-US" altLang="en-US" sz="1600" b="1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68"/>
          <p:cNvSpPr txBox="1">
            <a:spLocks noChangeArrowheads="1"/>
          </p:cNvSpPr>
          <p:nvPr/>
        </p:nvSpPr>
        <p:spPr bwMode="auto">
          <a:xfrm>
            <a:off x="6612594" y="2480777"/>
            <a:ext cx="852824" cy="346075"/>
          </a:xfrm>
          <a:prstGeom prst="rect">
            <a:avLst/>
          </a:prstGeom>
          <a:solidFill>
            <a:srgbClr val="FFFF66"/>
          </a:solidFill>
          <a:ln w="9525">
            <a:solidFill>
              <a:srgbClr val="0A020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An-</a:t>
            </a:r>
            <a:r>
              <a:rPr lang="en-US" altLang="en-US" sz="1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zat</a:t>
            </a:r>
            <a:endParaRPr lang="en-US" altLang="en-US" sz="16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68"/>
          <p:cNvSpPr txBox="1">
            <a:spLocks noChangeArrowheads="1"/>
          </p:cNvSpPr>
          <p:nvPr/>
        </p:nvSpPr>
        <p:spPr bwMode="auto">
          <a:xfrm>
            <a:off x="5640675" y="2463450"/>
            <a:ext cx="1012592" cy="338554"/>
          </a:xfrm>
          <a:prstGeom prst="rect">
            <a:avLst/>
          </a:prstGeom>
          <a:solidFill>
            <a:srgbClr val="FFFF66"/>
          </a:solidFill>
          <a:ln w="9525">
            <a:solidFill>
              <a:srgbClr val="0A020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Ru-ăng</a:t>
            </a:r>
            <a:r>
              <a:rPr lang="en-US" altLang="en-US" sz="1600" b="1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7" name="Text Box 68"/>
          <p:cNvSpPr txBox="1">
            <a:spLocks noChangeArrowheads="1"/>
          </p:cNvSpPr>
          <p:nvPr/>
        </p:nvSpPr>
        <p:spPr bwMode="auto">
          <a:xfrm>
            <a:off x="4957086" y="2257310"/>
            <a:ext cx="852824" cy="346075"/>
          </a:xfrm>
          <a:prstGeom prst="rect">
            <a:avLst/>
          </a:prstGeom>
          <a:solidFill>
            <a:srgbClr val="FFFF66"/>
          </a:solidFill>
          <a:ln w="9525">
            <a:solidFill>
              <a:srgbClr val="0A020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Ha-</a:t>
            </a:r>
            <a:r>
              <a:rPr lang="en-US" altLang="en-US" sz="1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vrơ</a:t>
            </a:r>
            <a:endParaRPr lang="en-US" altLang="en-US" sz="16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AutoShape 77"/>
          <p:cNvSpPr>
            <a:spLocks noChangeArrowheads="1"/>
          </p:cNvSpPr>
          <p:nvPr/>
        </p:nvSpPr>
        <p:spPr bwMode="auto">
          <a:xfrm>
            <a:off x="5103220" y="2640095"/>
            <a:ext cx="121832" cy="120461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AutoShape 77"/>
          <p:cNvSpPr>
            <a:spLocks noChangeArrowheads="1"/>
          </p:cNvSpPr>
          <p:nvPr/>
        </p:nvSpPr>
        <p:spPr bwMode="auto">
          <a:xfrm>
            <a:off x="5463804" y="2650980"/>
            <a:ext cx="121832" cy="120461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1642036" y="6250747"/>
            <a:ext cx="90878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altLang="en-US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itchFamily="18" charset="0"/>
              </a:rPr>
              <a:t>đồ</a:t>
            </a:r>
            <a:r>
              <a:rPr lang="en-US" altLang="en-US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itchFamily="18" charset="0"/>
              </a:rPr>
              <a:t>kinh</a:t>
            </a:r>
            <a:r>
              <a:rPr lang="en-US" altLang="en-US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itchFamily="18" charset="0"/>
              </a:rPr>
              <a:t>tế</a:t>
            </a:r>
            <a:r>
              <a:rPr lang="en-US" altLang="en-US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itchFamily="18" charset="0"/>
              </a:rPr>
              <a:t>công</a:t>
            </a:r>
            <a:r>
              <a:rPr lang="en-US" altLang="en-US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itchFamily="18" charset="0"/>
              </a:rPr>
              <a:t>thương</a:t>
            </a:r>
            <a:r>
              <a:rPr lang="en-US" altLang="en-US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itchFamily="18" charset="0"/>
              </a:rPr>
              <a:t>nghiệp</a:t>
            </a:r>
            <a:r>
              <a:rPr lang="en-US" altLang="en-US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itchFamily="18" charset="0"/>
              </a:rPr>
              <a:t>nước</a:t>
            </a:r>
            <a:r>
              <a:rPr lang="en-US" altLang="en-US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itchFamily="18" charset="0"/>
              </a:rPr>
              <a:t>Pháp</a:t>
            </a:r>
            <a:r>
              <a:rPr lang="en-US" altLang="en-US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itchFamily="18" charset="0"/>
              </a:rPr>
              <a:t>trước</a:t>
            </a:r>
            <a:r>
              <a:rPr lang="en-US" altLang="en-US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itchFamily="18" charset="0"/>
              </a:rPr>
              <a:t>cách</a:t>
            </a:r>
            <a:r>
              <a:rPr lang="en-US" altLang="en-US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itchFamily="18" charset="0"/>
              </a:rPr>
              <a:t>mạng</a:t>
            </a:r>
            <a:endParaRPr lang="en-US" altLang="en-US" sz="2400" b="1" u="sng" dirty="0">
              <a:solidFill>
                <a:schemeClr val="hlink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1" name="Rectangle 125"/>
          <p:cNvSpPr>
            <a:spLocks noChangeArrowheads="1"/>
          </p:cNvSpPr>
          <p:nvPr/>
        </p:nvSpPr>
        <p:spPr bwMode="auto">
          <a:xfrm>
            <a:off x="3076608" y="4786896"/>
            <a:ext cx="2087528" cy="1385303"/>
          </a:xfrm>
          <a:prstGeom prst="rect">
            <a:avLst/>
          </a:prstGeom>
          <a:solidFill>
            <a:srgbClr val="FFCC99"/>
          </a:solidFill>
          <a:ln w="57150" cmpd="thickThin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138" descr="SCHOON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008" y="5396689"/>
            <a:ext cx="365496" cy="30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0" descr="CITYSKY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408" y="5830618"/>
            <a:ext cx="304580" cy="29237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AutoShape 35"/>
          <p:cNvSpPr>
            <a:spLocks noChangeArrowheads="1"/>
          </p:cNvSpPr>
          <p:nvPr/>
        </p:nvSpPr>
        <p:spPr bwMode="auto">
          <a:xfrm>
            <a:off x="3088219" y="4819486"/>
            <a:ext cx="330064" cy="240922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AutoShape 77"/>
          <p:cNvSpPr>
            <a:spLocks noChangeArrowheads="1"/>
          </p:cNvSpPr>
          <p:nvPr/>
        </p:nvSpPr>
        <p:spPr bwMode="auto">
          <a:xfrm>
            <a:off x="3152082" y="5218983"/>
            <a:ext cx="182748" cy="120461"/>
          </a:xfrm>
          <a:prstGeom prst="hexagon">
            <a:avLst>
              <a:gd name="adj" fmla="val 37500"/>
              <a:gd name="vf" fmla="val 115470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 Box 135"/>
          <p:cNvSpPr txBox="1">
            <a:spLocks noChangeArrowheads="1"/>
          </p:cNvSpPr>
          <p:nvPr/>
        </p:nvSpPr>
        <p:spPr bwMode="auto">
          <a:xfrm>
            <a:off x="3532080" y="5479369"/>
            <a:ext cx="130639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altLang="en-US" sz="13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3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cảng</a:t>
            </a:r>
            <a:endParaRPr lang="en-US" altLang="en-US" sz="13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Box 135"/>
          <p:cNvSpPr txBox="1">
            <a:spLocks noChangeArrowheads="1"/>
          </p:cNvSpPr>
          <p:nvPr/>
        </p:nvSpPr>
        <p:spPr bwMode="auto">
          <a:xfrm>
            <a:off x="3570819" y="4706986"/>
            <a:ext cx="138626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altLang="en-US" sz="13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3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13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3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13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3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altLang="en-US" sz="13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3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altLang="en-US" sz="13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 Box 135"/>
          <p:cNvSpPr txBox="1">
            <a:spLocks noChangeArrowheads="1"/>
          </p:cNvSpPr>
          <p:nvPr/>
        </p:nvSpPr>
        <p:spPr bwMode="auto">
          <a:xfrm>
            <a:off x="3436430" y="5153577"/>
            <a:ext cx="197625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altLang="en-US" sz="13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3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13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3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13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3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altLang="en-US" sz="13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135"/>
          <p:cNvSpPr txBox="1">
            <a:spLocks noChangeArrowheads="1"/>
          </p:cNvSpPr>
          <p:nvPr/>
        </p:nvSpPr>
        <p:spPr bwMode="auto">
          <a:xfrm>
            <a:off x="3533808" y="5867400"/>
            <a:ext cx="1423278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Lò</a:t>
            </a:r>
            <a:r>
              <a:rPr lang="en-US" altLang="en-US" sz="13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3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en-US" sz="13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3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endParaRPr lang="en-US" altLang="en-US" sz="13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6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499"/>
    </mc:Choice>
    <mc:Fallback xmlns="">
      <p:transition spd="slow" advTm="103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 animBg="1"/>
      <p:bldP spid="25" grpId="0" animBg="1"/>
      <p:bldP spid="26" grpId="0"/>
      <p:bldP spid="27" grpId="0"/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1|4.5|1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|17.5|15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7|1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7.3|7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|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2.4|3.6|2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3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1.4|12.2|15|1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1.9|7.9|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9|7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3|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1.4|12.2|15|1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8.3|6.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9|4|3.4|11.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18.5|15.1|6.3|1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6|13.7|12.8|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28.1|4.5|4.7|19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2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|5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|5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3443</TotalTime>
  <Words>3270</Words>
  <Application>Microsoft Office PowerPoint</Application>
  <PresentationFormat>Custom</PresentationFormat>
  <Paragraphs>475</Paragraphs>
  <Slides>50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PHÒNG GIÁO DỤC VÀ ĐÀO TẠO QUẬN GÒ VẤP</vt:lpstr>
      <vt:lpstr>BÀI 2: CÁCH MẠNG TƯ SẢN PHÁP CUỐI THẾ KỈ XVIII </vt:lpstr>
      <vt:lpstr>Lược  đồ thế giới</vt:lpstr>
      <vt:lpstr>I-NƯỚC PHÁP TRƯỚC CÁCH MẠNG.</vt:lpstr>
      <vt:lpstr>I-NƯỚC PHÁP TRƯỚC CÁCH MẠNG.</vt:lpstr>
      <vt:lpstr>I-NƯỚC PHÁP TRƯỚC CÁCH MẠNG.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KIẾN THỨC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 CÁCH MẠNG TƯ SẢN PHÁP CUỐI THẾ KỈ XVII</dc:title>
  <dc:creator>Le Ha</dc:creator>
  <cp:lastModifiedBy>ha</cp:lastModifiedBy>
  <cp:revision>387</cp:revision>
  <dcterms:created xsi:type="dcterms:W3CDTF">2021-07-16T07:17:40Z</dcterms:created>
  <dcterms:modified xsi:type="dcterms:W3CDTF">2022-03-19T14:56:12Z</dcterms:modified>
</cp:coreProperties>
</file>