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sldIdLst>
    <p:sldId id="259" r:id="rId2"/>
    <p:sldId id="304" r:id="rId3"/>
    <p:sldId id="326" r:id="rId4"/>
    <p:sldId id="262" r:id="rId5"/>
    <p:sldId id="321" r:id="rId6"/>
    <p:sldId id="323" r:id="rId7"/>
    <p:sldId id="307" r:id="rId8"/>
    <p:sldId id="267" r:id="rId9"/>
    <p:sldId id="263" r:id="rId10"/>
    <p:sldId id="265" r:id="rId11"/>
    <p:sldId id="322" r:id="rId12"/>
    <p:sldId id="312" r:id="rId13"/>
    <p:sldId id="324" r:id="rId14"/>
    <p:sldId id="278" r:id="rId15"/>
    <p:sldId id="279" r:id="rId16"/>
    <p:sldId id="298" r:id="rId17"/>
    <p:sldId id="280" r:id="rId18"/>
    <p:sldId id="281" r:id="rId19"/>
    <p:sldId id="277" r:id="rId20"/>
    <p:sldId id="282" r:id="rId21"/>
    <p:sldId id="325" r:id="rId22"/>
    <p:sldId id="299" r:id="rId23"/>
    <p:sldId id="300" r:id="rId24"/>
    <p:sldId id="301" r:id="rId25"/>
    <p:sldId id="302" r:id="rId26"/>
    <p:sldId id="310" r:id="rId27"/>
    <p:sldId id="294" r:id="rId28"/>
    <p:sldId id="303" r:id="rId29"/>
    <p:sldId id="317" r:id="rId30"/>
    <p:sldId id="318" r:id="rId31"/>
    <p:sldId id="315" r:id="rId32"/>
    <p:sldId id="327" r:id="rId33"/>
    <p:sldId id="293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00"/>
    <a:srgbClr val="9966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D8DB7-B838-4EC4-BE61-169B191783EF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BBDD7F-1DC5-4ED0-AD17-54E909C5FEE9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1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7B3C490-0E10-415C-A07D-0C11C889EE15}" type="parTrans" cxnId="{2BEC14B5-990B-4289-AA74-B2EB671AAD1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DD408D-8C2D-4379-84CC-4BA26D603F10}" type="sibTrans" cxnId="{2BEC14B5-990B-4289-AA74-B2EB671AAD1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6B0E8B-7824-4098-B795-47D15A61D630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Lịch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v</a:t>
          </a:r>
          <a:r>
            <a:rPr lang="vi-VN" b="1" dirty="0" smtClean="0">
              <a:latin typeface="Times New Roman" pitchFamily="18" charset="0"/>
              <a:cs typeface="Times New Roman" pitchFamily="18" charset="0"/>
            </a:rPr>
            <a:t>à môn lịch sử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5782BA-30F6-4831-954A-4ECEFBDDB701}" type="parTrans" cxnId="{AC1C90A6-3DC8-46A1-9FB7-429AB71A88B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142507-DE69-4EE7-A6A1-4630D6C1D7D9}" type="sibTrans" cxnId="{AC1C90A6-3DC8-46A1-9FB7-429AB71A88B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324920-505C-485A-A90B-24678625C442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2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6305218-CD97-455D-B488-CE73B6BDD0EB}" type="parTrans" cxnId="{B96D06D2-C7B4-41DF-B878-06F67498BE4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E7942E-8B5F-43DE-A795-B9CD2631AA63}" type="sibTrans" cxnId="{B96D06D2-C7B4-41DF-B878-06F67498BE4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A50F53-4316-4DCE-9346-5373DDC00CB2}">
      <dgm:prSet phldrT="[Text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vi-VN" b="1" dirty="0" smtClean="0">
              <a:latin typeface="Times New Roman" pitchFamily="18" charset="0"/>
              <a:cs typeface="Times New Roman" pitchFamily="18" charset="0"/>
            </a:rPr>
            <a:t>Vì sao phải học lịch sử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D3340BB-10DB-4485-9176-CC3AEF0B2CA8}" type="parTrans" cxnId="{D9F82161-4A1F-4EFF-92FB-35F455B4B99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95E5F2-C0F3-47E4-BB52-E49D9D17D05E}" type="sibTrans" cxnId="{D9F82161-4A1F-4EFF-92FB-35F455B4B99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B2CF76-E91C-4BCA-AA6D-1FE20C4A093C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3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923C540-1183-4B81-A663-DA7832C2A1E8}" type="parTrans" cxnId="{89E5E8B0-F464-4F67-9F5F-7449CFCBF0D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8D323A-AF60-4FF1-BB6D-73E1F2F12C8F}" type="sibTrans" cxnId="{89E5E8B0-F464-4F67-9F5F-7449CFCBF0D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D2F602-7E68-41C1-9EB9-61615BD5D0FE}">
      <dgm:prSet phldrT="[Text]"/>
      <dgm:spPr>
        <a:solidFill>
          <a:srgbClr val="FFFF00">
            <a:alpha val="89804"/>
          </a:srgbClr>
        </a:solidFill>
      </dgm:spPr>
      <dgm:t>
        <a:bodyPr/>
        <a:lstStyle/>
        <a:p>
          <a:r>
            <a:rPr lang="vi-VN" b="1" dirty="0" smtClean="0">
              <a:latin typeface="Times New Roman" pitchFamily="18" charset="0"/>
              <a:cs typeface="Times New Roman" pitchFamily="18" charset="0"/>
            </a:rPr>
            <a:t>Khám phá quá khứ từ các nguồn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vi-VN" b="1" dirty="0" smtClean="0">
              <a:latin typeface="Times New Roman" pitchFamily="18" charset="0"/>
              <a:cs typeface="Times New Roman" pitchFamily="18" charset="0"/>
            </a:rPr>
            <a:t> liệu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C811786-B7F0-4B04-95E7-A62E30737D07}" type="parTrans" cxnId="{6D25739D-0394-4C3F-93EB-1F6ABF4E208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A5B867-22EC-4EC1-BD03-1AD6FC41AAB4}" type="sibTrans" cxnId="{6D25739D-0394-4C3F-93EB-1F6ABF4E208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FA6400-AEB9-48B7-9B18-357CA5409571}" type="pres">
      <dgm:prSet presAssocID="{D5DD8DB7-B838-4EC4-BE61-169B191783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FEE91-7CB1-4B92-93D3-55F86B695626}" type="pres">
      <dgm:prSet presAssocID="{69BBDD7F-1DC5-4ED0-AD17-54E909C5FEE9}" presName="composite" presStyleCnt="0"/>
      <dgm:spPr/>
    </dgm:pt>
    <dgm:pt modelId="{BA8EE1BD-3120-4E3B-9801-F9966B564156}" type="pres">
      <dgm:prSet presAssocID="{69BBDD7F-1DC5-4ED0-AD17-54E909C5FEE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EC7C0-B163-4AD2-AAA6-9C76316B847C}" type="pres">
      <dgm:prSet presAssocID="{69BBDD7F-1DC5-4ED0-AD17-54E909C5FEE9}" presName="descendantText" presStyleLbl="alignAcc1" presStyleIdx="0" presStyleCnt="3" custLinFactNeighborX="0" custLinFactNeighborY="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7782B-6741-43B1-B001-0355BA886E49}" type="pres">
      <dgm:prSet presAssocID="{95DD408D-8C2D-4379-84CC-4BA26D603F10}" presName="sp" presStyleCnt="0"/>
      <dgm:spPr/>
    </dgm:pt>
    <dgm:pt modelId="{0E9EA880-217F-484C-B1DF-E04C19C74939}" type="pres">
      <dgm:prSet presAssocID="{7C324920-505C-485A-A90B-24678625C442}" presName="composite" presStyleCnt="0"/>
      <dgm:spPr/>
    </dgm:pt>
    <dgm:pt modelId="{B778E666-D648-48ED-9104-9A2B18DEA084}" type="pres">
      <dgm:prSet presAssocID="{7C324920-505C-485A-A90B-24678625C44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342A6-918C-4DB4-83BA-B3C1D318D151}" type="pres">
      <dgm:prSet presAssocID="{7C324920-505C-485A-A90B-24678625C442}" presName="descendantText" presStyleLbl="alignAcc1" presStyleIdx="1" presStyleCnt="3" custLinFactNeighborX="0" custLinFactNeighborY="3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18DD6-9FF7-4362-B916-BD2B5DC4E5E5}" type="pres">
      <dgm:prSet presAssocID="{8CE7942E-8B5F-43DE-A795-B9CD2631AA63}" presName="sp" presStyleCnt="0"/>
      <dgm:spPr/>
    </dgm:pt>
    <dgm:pt modelId="{0C219962-608E-4D4E-A403-6CA8B786AD67}" type="pres">
      <dgm:prSet presAssocID="{4AB2CF76-E91C-4BCA-AA6D-1FE20C4A093C}" presName="composite" presStyleCnt="0"/>
      <dgm:spPr/>
    </dgm:pt>
    <dgm:pt modelId="{298AF09A-113E-44CC-9D9C-95111AE4D150}" type="pres">
      <dgm:prSet presAssocID="{4AB2CF76-E91C-4BCA-AA6D-1FE20C4A093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CC6FE-3843-49AA-8932-49A5F4C1F72B}" type="pres">
      <dgm:prSet presAssocID="{4AB2CF76-E91C-4BCA-AA6D-1FE20C4A093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5D53D4-5D11-4167-9BBE-05D37293578C}" type="presOf" srcId="{69BBDD7F-1DC5-4ED0-AD17-54E909C5FEE9}" destId="{BA8EE1BD-3120-4E3B-9801-F9966B564156}" srcOrd="0" destOrd="0" presId="urn:microsoft.com/office/officeart/2005/8/layout/chevron2"/>
    <dgm:cxn modelId="{8CB7CB20-CF8C-48E3-A60A-875C29ABB301}" type="presOf" srcId="{D5DD8DB7-B838-4EC4-BE61-169B191783EF}" destId="{A1FA6400-AEB9-48B7-9B18-357CA5409571}" srcOrd="0" destOrd="0" presId="urn:microsoft.com/office/officeart/2005/8/layout/chevron2"/>
    <dgm:cxn modelId="{2BEC14B5-990B-4289-AA74-B2EB671AAD11}" srcId="{D5DD8DB7-B838-4EC4-BE61-169B191783EF}" destId="{69BBDD7F-1DC5-4ED0-AD17-54E909C5FEE9}" srcOrd="0" destOrd="0" parTransId="{07B3C490-0E10-415C-A07D-0C11C889EE15}" sibTransId="{95DD408D-8C2D-4379-84CC-4BA26D603F10}"/>
    <dgm:cxn modelId="{D9F82161-4A1F-4EFF-92FB-35F455B4B999}" srcId="{7C324920-505C-485A-A90B-24678625C442}" destId="{0EA50F53-4316-4DCE-9346-5373DDC00CB2}" srcOrd="0" destOrd="0" parTransId="{AD3340BB-10DB-4485-9176-CC3AEF0B2CA8}" sibTransId="{5F95E5F2-C0F3-47E4-BB52-E49D9D17D05E}"/>
    <dgm:cxn modelId="{E548B851-68FA-4CC1-ADA7-D45914A7F8C4}" type="presOf" srcId="{7C324920-505C-485A-A90B-24678625C442}" destId="{B778E666-D648-48ED-9104-9A2B18DEA084}" srcOrd="0" destOrd="0" presId="urn:microsoft.com/office/officeart/2005/8/layout/chevron2"/>
    <dgm:cxn modelId="{8460531B-859C-484A-BC27-4A0A60F04B58}" type="presOf" srcId="{4AB2CF76-E91C-4BCA-AA6D-1FE20C4A093C}" destId="{298AF09A-113E-44CC-9D9C-95111AE4D150}" srcOrd="0" destOrd="0" presId="urn:microsoft.com/office/officeart/2005/8/layout/chevron2"/>
    <dgm:cxn modelId="{89E5E8B0-F464-4F67-9F5F-7449CFCBF0DC}" srcId="{D5DD8DB7-B838-4EC4-BE61-169B191783EF}" destId="{4AB2CF76-E91C-4BCA-AA6D-1FE20C4A093C}" srcOrd="2" destOrd="0" parTransId="{4923C540-1183-4B81-A663-DA7832C2A1E8}" sibTransId="{9F8D323A-AF60-4FF1-BB6D-73E1F2F12C8F}"/>
    <dgm:cxn modelId="{DDAC9812-ABE4-447B-B9C1-10C5C2C9B467}" type="presOf" srcId="{65D2F602-7E68-41C1-9EB9-61615BD5D0FE}" destId="{D68CC6FE-3843-49AA-8932-49A5F4C1F72B}" srcOrd="0" destOrd="0" presId="urn:microsoft.com/office/officeart/2005/8/layout/chevron2"/>
    <dgm:cxn modelId="{AC1C90A6-3DC8-46A1-9FB7-429AB71A88B8}" srcId="{69BBDD7F-1DC5-4ED0-AD17-54E909C5FEE9}" destId="{AF6B0E8B-7824-4098-B795-47D15A61D630}" srcOrd="0" destOrd="0" parTransId="{335782BA-30F6-4831-954A-4ECEFBDDB701}" sibTransId="{16142507-DE69-4EE7-A6A1-4630D6C1D7D9}"/>
    <dgm:cxn modelId="{E9995E8D-F2D2-4959-AA6C-6069F421A9CA}" type="presOf" srcId="{AF6B0E8B-7824-4098-B795-47D15A61D630}" destId="{23AEC7C0-B163-4AD2-AAA6-9C76316B847C}" srcOrd="0" destOrd="0" presId="urn:microsoft.com/office/officeart/2005/8/layout/chevron2"/>
    <dgm:cxn modelId="{6D25739D-0394-4C3F-93EB-1F6ABF4E208F}" srcId="{4AB2CF76-E91C-4BCA-AA6D-1FE20C4A093C}" destId="{65D2F602-7E68-41C1-9EB9-61615BD5D0FE}" srcOrd="0" destOrd="0" parTransId="{2C811786-B7F0-4B04-95E7-A62E30737D07}" sibTransId="{ECA5B867-22EC-4EC1-BD03-1AD6FC41AAB4}"/>
    <dgm:cxn modelId="{B96D06D2-C7B4-41DF-B878-06F67498BE45}" srcId="{D5DD8DB7-B838-4EC4-BE61-169B191783EF}" destId="{7C324920-505C-485A-A90B-24678625C442}" srcOrd="1" destOrd="0" parTransId="{F6305218-CD97-455D-B488-CE73B6BDD0EB}" sibTransId="{8CE7942E-8B5F-43DE-A795-B9CD2631AA63}"/>
    <dgm:cxn modelId="{2F56D507-6D6D-4F27-B671-4EAC93D997EC}" type="presOf" srcId="{0EA50F53-4316-4DCE-9346-5373DDC00CB2}" destId="{D16342A6-918C-4DB4-83BA-B3C1D318D151}" srcOrd="0" destOrd="0" presId="urn:microsoft.com/office/officeart/2005/8/layout/chevron2"/>
    <dgm:cxn modelId="{4B8F4148-5101-46F0-A797-88F829F3D5C1}" type="presParOf" srcId="{A1FA6400-AEB9-48B7-9B18-357CA5409571}" destId="{294FEE91-7CB1-4B92-93D3-55F86B695626}" srcOrd="0" destOrd="0" presId="urn:microsoft.com/office/officeart/2005/8/layout/chevron2"/>
    <dgm:cxn modelId="{51A42E0E-D2CE-432B-BFB8-5D3764CCCBD1}" type="presParOf" srcId="{294FEE91-7CB1-4B92-93D3-55F86B695626}" destId="{BA8EE1BD-3120-4E3B-9801-F9966B564156}" srcOrd="0" destOrd="0" presId="urn:microsoft.com/office/officeart/2005/8/layout/chevron2"/>
    <dgm:cxn modelId="{8867ED8C-9973-4037-9674-B5B7AB807F85}" type="presParOf" srcId="{294FEE91-7CB1-4B92-93D3-55F86B695626}" destId="{23AEC7C0-B163-4AD2-AAA6-9C76316B847C}" srcOrd="1" destOrd="0" presId="urn:microsoft.com/office/officeart/2005/8/layout/chevron2"/>
    <dgm:cxn modelId="{FDA0C334-D0D2-4507-825E-3C8A46AEAC08}" type="presParOf" srcId="{A1FA6400-AEB9-48B7-9B18-357CA5409571}" destId="{7EC7782B-6741-43B1-B001-0355BA886E49}" srcOrd="1" destOrd="0" presId="urn:microsoft.com/office/officeart/2005/8/layout/chevron2"/>
    <dgm:cxn modelId="{02273747-D0A7-4522-A939-FAC605C914AF}" type="presParOf" srcId="{A1FA6400-AEB9-48B7-9B18-357CA5409571}" destId="{0E9EA880-217F-484C-B1DF-E04C19C74939}" srcOrd="2" destOrd="0" presId="urn:microsoft.com/office/officeart/2005/8/layout/chevron2"/>
    <dgm:cxn modelId="{8B66CF47-5720-4F01-A835-CA2FFD28E247}" type="presParOf" srcId="{0E9EA880-217F-484C-B1DF-E04C19C74939}" destId="{B778E666-D648-48ED-9104-9A2B18DEA084}" srcOrd="0" destOrd="0" presId="urn:microsoft.com/office/officeart/2005/8/layout/chevron2"/>
    <dgm:cxn modelId="{FD82105B-F38F-41C7-977E-6206DC04CD23}" type="presParOf" srcId="{0E9EA880-217F-484C-B1DF-E04C19C74939}" destId="{D16342A6-918C-4DB4-83BA-B3C1D318D151}" srcOrd="1" destOrd="0" presId="urn:microsoft.com/office/officeart/2005/8/layout/chevron2"/>
    <dgm:cxn modelId="{63DDEF29-530C-48EB-A62F-6C0B740FE7F1}" type="presParOf" srcId="{A1FA6400-AEB9-48B7-9B18-357CA5409571}" destId="{C7218DD6-9FF7-4362-B916-BD2B5DC4E5E5}" srcOrd="3" destOrd="0" presId="urn:microsoft.com/office/officeart/2005/8/layout/chevron2"/>
    <dgm:cxn modelId="{5F3F164F-0C7D-432E-BE5D-EFB0A33C1601}" type="presParOf" srcId="{A1FA6400-AEB9-48B7-9B18-357CA5409571}" destId="{0C219962-608E-4D4E-A403-6CA8B786AD67}" srcOrd="4" destOrd="0" presId="urn:microsoft.com/office/officeart/2005/8/layout/chevron2"/>
    <dgm:cxn modelId="{C13334D8-563C-4D77-BAE8-4B3D6DDDEB38}" type="presParOf" srcId="{0C219962-608E-4D4E-A403-6CA8B786AD67}" destId="{298AF09A-113E-44CC-9D9C-95111AE4D150}" srcOrd="0" destOrd="0" presId="urn:microsoft.com/office/officeart/2005/8/layout/chevron2"/>
    <dgm:cxn modelId="{7C7639BE-86BF-4651-8DA9-82CE425316CF}" type="presParOf" srcId="{0C219962-608E-4D4E-A403-6CA8B786AD67}" destId="{D68CC6FE-3843-49AA-8932-49A5F4C1F7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D5542-F9BA-4E48-A72B-2A9EFBEBFDB7}" type="doc">
      <dgm:prSet loTypeId="urn:microsoft.com/office/officeart/2005/8/layout/radial6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026040-626D-400D-B3B7-EC6DFECE5110}">
      <dgm:prSet phldrT="[Text]" custT="1"/>
      <dgm:spPr/>
      <dgm:t>
        <a:bodyPr/>
        <a:lstStyle/>
        <a:p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tư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liệu</a:t>
          </a:r>
          <a:endParaRPr lang="en-US" sz="2800" dirty="0"/>
        </a:p>
      </dgm:t>
    </dgm:pt>
    <dgm:pt modelId="{90593723-DEF2-4AD1-A9D3-C7A239497D4A}" type="parTrans" cxnId="{2A043048-7873-4D50-8A43-E4FD6A896609}">
      <dgm:prSet/>
      <dgm:spPr/>
      <dgm:t>
        <a:bodyPr/>
        <a:lstStyle/>
        <a:p>
          <a:endParaRPr lang="en-US" sz="2800"/>
        </a:p>
      </dgm:t>
    </dgm:pt>
    <dgm:pt modelId="{6E39B35A-D1B7-4862-8667-065C15ACF92B}" type="sibTrans" cxnId="{2A043048-7873-4D50-8A43-E4FD6A896609}">
      <dgm:prSet/>
      <dgm:spPr/>
      <dgm:t>
        <a:bodyPr/>
        <a:lstStyle/>
        <a:p>
          <a:endParaRPr lang="en-US" sz="2800"/>
        </a:p>
      </dgm:t>
    </dgm:pt>
    <dgm:pt modelId="{072CF5C5-3DEF-4386-9012-6F501636F561}">
      <dgm:prSet phldrT="[Text]" custT="1"/>
      <dgm:spPr/>
      <dgm:t>
        <a:bodyPr/>
        <a:lstStyle/>
        <a:p>
          <a:r>
            <a:rPr lang="en-US" sz="2800" b="1" smtClean="0">
              <a:latin typeface="Times New Roman" pitchFamily="18" charset="0"/>
              <a:cs typeface="Times New Roman" pitchFamily="18" charset="0"/>
            </a:rPr>
            <a:t>Tư liệu g</a:t>
          </a:r>
          <a:r>
            <a:rPr lang="vi-VN" sz="2800" b="1" smtClean="0">
              <a:latin typeface="Times New Roman" pitchFamily="18" charset="0"/>
              <a:cs typeface="Times New Roman" pitchFamily="18" charset="0"/>
            </a:rPr>
            <a:t>ốc</a:t>
          </a:r>
          <a:endParaRPr lang="en-US" sz="2800" dirty="0"/>
        </a:p>
      </dgm:t>
    </dgm:pt>
    <dgm:pt modelId="{8024F856-2E6A-4CD3-A531-9B3852CE2511}" type="parTrans" cxnId="{DFC80817-017E-4D70-A960-7877F9F902A0}">
      <dgm:prSet/>
      <dgm:spPr/>
      <dgm:t>
        <a:bodyPr/>
        <a:lstStyle/>
        <a:p>
          <a:endParaRPr lang="en-US" sz="2800"/>
        </a:p>
      </dgm:t>
    </dgm:pt>
    <dgm:pt modelId="{D5E1A62E-2C15-4C0D-9AD1-0ECBBBCA17FD}" type="sibTrans" cxnId="{DFC80817-017E-4D70-A960-7877F9F902A0}">
      <dgm:prSet/>
      <dgm:spPr/>
      <dgm:t>
        <a:bodyPr/>
        <a:lstStyle/>
        <a:p>
          <a:endParaRPr lang="en-US" sz="2800"/>
        </a:p>
      </dgm:t>
    </dgm:pt>
    <dgm:pt modelId="{5D66B7C8-9C44-4FBF-823A-05D008F027B8}">
      <dgm:prSet phldrT="[Text]" custT="1"/>
      <dgm:spPr/>
      <dgm:t>
        <a:bodyPr/>
        <a:lstStyle/>
        <a:p>
          <a:r>
            <a:rPr lang="en-US" sz="2800" b="1" smtClean="0">
              <a:latin typeface="Times New Roman" pitchFamily="18" charset="0"/>
              <a:cs typeface="Times New Roman" pitchFamily="18" charset="0"/>
            </a:rPr>
            <a:t>Tư liệu truyền miệng</a:t>
          </a:r>
          <a:endParaRPr lang="en-US" sz="2800" dirty="0"/>
        </a:p>
      </dgm:t>
    </dgm:pt>
    <dgm:pt modelId="{DC8EA038-110E-4C6C-A3C6-0AAAEA10F08A}" type="parTrans" cxnId="{21F40BCD-EB15-435F-A300-A6B283E59D24}">
      <dgm:prSet/>
      <dgm:spPr/>
      <dgm:t>
        <a:bodyPr/>
        <a:lstStyle/>
        <a:p>
          <a:endParaRPr lang="en-US" sz="2800"/>
        </a:p>
      </dgm:t>
    </dgm:pt>
    <dgm:pt modelId="{343AFC59-5082-4084-950D-17E7D9CE42E7}" type="sibTrans" cxnId="{21F40BCD-EB15-435F-A300-A6B283E59D24}">
      <dgm:prSet/>
      <dgm:spPr/>
      <dgm:t>
        <a:bodyPr/>
        <a:lstStyle/>
        <a:p>
          <a:endParaRPr lang="en-US" sz="2800"/>
        </a:p>
      </dgm:t>
    </dgm:pt>
    <dgm:pt modelId="{F16C966A-E9B8-4263-AF2D-02241E2B4039}">
      <dgm:prSet phldrT="[Text]" custT="1"/>
      <dgm:spPr/>
      <dgm:t>
        <a:bodyPr/>
        <a:lstStyle/>
        <a:p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Tư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viết</a:t>
          </a:r>
          <a:endParaRPr lang="en-US" sz="2800" dirty="0"/>
        </a:p>
      </dgm:t>
    </dgm:pt>
    <dgm:pt modelId="{B72B0AA6-43A7-44E6-B47F-850233353216}" type="parTrans" cxnId="{E4BDA3C7-0A41-484D-8BFF-8F8D9A6FE85C}">
      <dgm:prSet/>
      <dgm:spPr/>
      <dgm:t>
        <a:bodyPr/>
        <a:lstStyle/>
        <a:p>
          <a:endParaRPr lang="en-US" sz="2800"/>
        </a:p>
      </dgm:t>
    </dgm:pt>
    <dgm:pt modelId="{5E3F3C09-D570-4C0A-93D8-A661FAB3526E}" type="sibTrans" cxnId="{E4BDA3C7-0A41-484D-8BFF-8F8D9A6FE85C}">
      <dgm:prSet/>
      <dgm:spPr/>
      <dgm:t>
        <a:bodyPr/>
        <a:lstStyle/>
        <a:p>
          <a:endParaRPr lang="en-US" sz="2800"/>
        </a:p>
      </dgm:t>
    </dgm:pt>
    <dgm:pt modelId="{430DB3BE-D007-4006-867C-5594A660352C}">
      <dgm:prSet phldrT="[Text]" custT="1"/>
      <dgm:spPr/>
      <dgm:t>
        <a:bodyPr/>
        <a:lstStyle/>
        <a:p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Tư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vật</a:t>
          </a:r>
          <a:endParaRPr lang="en-US" sz="2800" dirty="0"/>
        </a:p>
      </dgm:t>
    </dgm:pt>
    <dgm:pt modelId="{9952E9D6-276A-4936-9041-3D12BF4890C7}" type="parTrans" cxnId="{1E7294DC-DE5A-4698-AA59-023D0A911E9E}">
      <dgm:prSet/>
      <dgm:spPr/>
      <dgm:t>
        <a:bodyPr/>
        <a:lstStyle/>
        <a:p>
          <a:endParaRPr lang="en-US" sz="2800"/>
        </a:p>
      </dgm:t>
    </dgm:pt>
    <dgm:pt modelId="{C60E13E4-F85A-487B-B307-80C9EFC2377C}" type="sibTrans" cxnId="{1E7294DC-DE5A-4698-AA59-023D0A911E9E}">
      <dgm:prSet/>
      <dgm:spPr/>
      <dgm:t>
        <a:bodyPr/>
        <a:lstStyle/>
        <a:p>
          <a:endParaRPr lang="en-US" sz="2800"/>
        </a:p>
      </dgm:t>
    </dgm:pt>
    <dgm:pt modelId="{C1B79CC9-CAFA-444A-9D68-B2DD82972ABE}">
      <dgm:prSet/>
      <dgm:spPr/>
      <dgm:t>
        <a:bodyPr/>
        <a:lstStyle/>
        <a:p>
          <a:endParaRPr lang="en-US"/>
        </a:p>
      </dgm:t>
    </dgm:pt>
    <dgm:pt modelId="{6E98016B-2D65-45C7-B366-C8FC0517259A}" type="parTrans" cxnId="{99DCBB7F-005B-4022-8EDD-F27D6C344221}">
      <dgm:prSet/>
      <dgm:spPr/>
      <dgm:t>
        <a:bodyPr/>
        <a:lstStyle/>
        <a:p>
          <a:endParaRPr lang="en-US" sz="2800"/>
        </a:p>
      </dgm:t>
    </dgm:pt>
    <dgm:pt modelId="{5DD9BE2C-5E59-4716-A352-7CBA09F034A2}" type="sibTrans" cxnId="{99DCBB7F-005B-4022-8EDD-F27D6C344221}">
      <dgm:prSet/>
      <dgm:spPr/>
      <dgm:t>
        <a:bodyPr/>
        <a:lstStyle/>
        <a:p>
          <a:endParaRPr lang="en-US" sz="2800"/>
        </a:p>
      </dgm:t>
    </dgm:pt>
    <dgm:pt modelId="{AA170F2A-5F55-4B65-9392-03065D79AAAE}" type="pres">
      <dgm:prSet presAssocID="{05AD5542-F9BA-4E48-A72B-2A9EFBEBFD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E76F23-12C9-4207-8BB0-0C38C3147747}" type="pres">
      <dgm:prSet presAssocID="{93026040-626D-400D-B3B7-EC6DFECE5110}" presName="centerShape" presStyleLbl="node0" presStyleIdx="0" presStyleCnt="1"/>
      <dgm:spPr/>
      <dgm:t>
        <a:bodyPr/>
        <a:lstStyle/>
        <a:p>
          <a:endParaRPr lang="en-US"/>
        </a:p>
      </dgm:t>
    </dgm:pt>
    <dgm:pt modelId="{4FFB490A-9FA6-4215-99DC-1AC85B2C4876}" type="pres">
      <dgm:prSet presAssocID="{072CF5C5-3DEF-4386-9012-6F501636F561}" presName="node" presStyleLbl="node1" presStyleIdx="0" presStyleCnt="4" custScaleX="146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66D9D-1CEA-4342-884C-9104AA101484}" type="pres">
      <dgm:prSet presAssocID="{072CF5C5-3DEF-4386-9012-6F501636F561}" presName="dummy" presStyleCnt="0"/>
      <dgm:spPr/>
    </dgm:pt>
    <dgm:pt modelId="{9F0E1D98-E45D-4FED-8636-791445D28C7F}" type="pres">
      <dgm:prSet presAssocID="{D5E1A62E-2C15-4C0D-9AD1-0ECBBBCA17F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D06A419-F403-4C8C-A950-EAF27DFCFF9D}" type="pres">
      <dgm:prSet presAssocID="{5D66B7C8-9C44-4FBF-823A-05D008F027B8}" presName="node" presStyleLbl="node1" presStyleIdx="1" presStyleCnt="4" custScaleX="141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CE49D-C42B-42D4-96F5-0EAE835F36CE}" type="pres">
      <dgm:prSet presAssocID="{5D66B7C8-9C44-4FBF-823A-05D008F027B8}" presName="dummy" presStyleCnt="0"/>
      <dgm:spPr/>
    </dgm:pt>
    <dgm:pt modelId="{71B41485-4543-4C23-B5E3-C27449D217AA}" type="pres">
      <dgm:prSet presAssocID="{343AFC59-5082-4084-950D-17E7D9CE42E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787F5BB-9C91-4100-9F15-A1AC6D04E1D0}" type="pres">
      <dgm:prSet presAssocID="{F16C966A-E9B8-4263-AF2D-02241E2B4039}" presName="node" presStyleLbl="node1" presStyleIdx="2" presStyleCnt="4" custScaleX="158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18F23-3120-4E12-88E9-0D52D3C5F716}" type="pres">
      <dgm:prSet presAssocID="{F16C966A-E9B8-4263-AF2D-02241E2B4039}" presName="dummy" presStyleCnt="0"/>
      <dgm:spPr/>
    </dgm:pt>
    <dgm:pt modelId="{ABEDE332-AE35-4A7F-88D7-8951951BD9C2}" type="pres">
      <dgm:prSet presAssocID="{5E3F3C09-D570-4C0A-93D8-A661FAB3526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4DAF56A-8AD2-4530-9A61-1D04D15B88F6}" type="pres">
      <dgm:prSet presAssocID="{430DB3BE-D007-4006-867C-5594A660352C}" presName="node" presStyleLbl="node1" presStyleIdx="3" presStyleCnt="4" custScaleX="145293" custScaleY="99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AF326-BA29-4CCE-A2F0-ACE37A700FBC}" type="pres">
      <dgm:prSet presAssocID="{430DB3BE-D007-4006-867C-5594A660352C}" presName="dummy" presStyleCnt="0"/>
      <dgm:spPr/>
    </dgm:pt>
    <dgm:pt modelId="{C5E022C4-B6B6-4011-B51B-8264AB7A9C4C}" type="pres">
      <dgm:prSet presAssocID="{C60E13E4-F85A-487B-B307-80C9EFC2377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A043048-7873-4D50-8A43-E4FD6A896609}" srcId="{05AD5542-F9BA-4E48-A72B-2A9EFBEBFDB7}" destId="{93026040-626D-400D-B3B7-EC6DFECE5110}" srcOrd="0" destOrd="0" parTransId="{90593723-DEF2-4AD1-A9D3-C7A239497D4A}" sibTransId="{6E39B35A-D1B7-4862-8667-065C15ACF92B}"/>
    <dgm:cxn modelId="{CB0A0938-86EB-41A5-BA60-B6A7A1224F18}" type="presOf" srcId="{343AFC59-5082-4084-950D-17E7D9CE42E7}" destId="{71B41485-4543-4C23-B5E3-C27449D217AA}" srcOrd="0" destOrd="0" presId="urn:microsoft.com/office/officeart/2005/8/layout/radial6"/>
    <dgm:cxn modelId="{F0E2600C-F237-4A07-B7B2-FEC169A9F53F}" type="presOf" srcId="{05AD5542-F9BA-4E48-A72B-2A9EFBEBFDB7}" destId="{AA170F2A-5F55-4B65-9392-03065D79AAAE}" srcOrd="0" destOrd="0" presId="urn:microsoft.com/office/officeart/2005/8/layout/radial6"/>
    <dgm:cxn modelId="{E4BDA3C7-0A41-484D-8BFF-8F8D9A6FE85C}" srcId="{93026040-626D-400D-B3B7-EC6DFECE5110}" destId="{F16C966A-E9B8-4263-AF2D-02241E2B4039}" srcOrd="2" destOrd="0" parTransId="{B72B0AA6-43A7-44E6-B47F-850233353216}" sibTransId="{5E3F3C09-D570-4C0A-93D8-A661FAB3526E}"/>
    <dgm:cxn modelId="{1E7294DC-DE5A-4698-AA59-023D0A911E9E}" srcId="{93026040-626D-400D-B3B7-EC6DFECE5110}" destId="{430DB3BE-D007-4006-867C-5594A660352C}" srcOrd="3" destOrd="0" parTransId="{9952E9D6-276A-4936-9041-3D12BF4890C7}" sibTransId="{C60E13E4-F85A-487B-B307-80C9EFC2377C}"/>
    <dgm:cxn modelId="{99DCBB7F-005B-4022-8EDD-F27D6C344221}" srcId="{05AD5542-F9BA-4E48-A72B-2A9EFBEBFDB7}" destId="{C1B79CC9-CAFA-444A-9D68-B2DD82972ABE}" srcOrd="1" destOrd="0" parTransId="{6E98016B-2D65-45C7-B366-C8FC0517259A}" sibTransId="{5DD9BE2C-5E59-4716-A352-7CBA09F034A2}"/>
    <dgm:cxn modelId="{DFC80817-017E-4D70-A960-7877F9F902A0}" srcId="{93026040-626D-400D-B3B7-EC6DFECE5110}" destId="{072CF5C5-3DEF-4386-9012-6F501636F561}" srcOrd="0" destOrd="0" parTransId="{8024F856-2E6A-4CD3-A531-9B3852CE2511}" sibTransId="{D5E1A62E-2C15-4C0D-9AD1-0ECBBBCA17FD}"/>
    <dgm:cxn modelId="{E058847F-D7F4-4C53-AE10-80CF5C5C704A}" type="presOf" srcId="{93026040-626D-400D-B3B7-EC6DFECE5110}" destId="{33E76F23-12C9-4207-8BB0-0C38C3147747}" srcOrd="0" destOrd="0" presId="urn:microsoft.com/office/officeart/2005/8/layout/radial6"/>
    <dgm:cxn modelId="{D1F23AEE-B6B3-4EFB-8118-3F60D596A8F6}" type="presOf" srcId="{F16C966A-E9B8-4263-AF2D-02241E2B4039}" destId="{4787F5BB-9C91-4100-9F15-A1AC6D04E1D0}" srcOrd="0" destOrd="0" presId="urn:microsoft.com/office/officeart/2005/8/layout/radial6"/>
    <dgm:cxn modelId="{165E64EE-20D5-4EF2-B5A2-8F717461F425}" type="presOf" srcId="{430DB3BE-D007-4006-867C-5594A660352C}" destId="{B4DAF56A-8AD2-4530-9A61-1D04D15B88F6}" srcOrd="0" destOrd="0" presId="urn:microsoft.com/office/officeart/2005/8/layout/radial6"/>
    <dgm:cxn modelId="{01CC9577-E9E3-4F2E-AB43-5099AECB9F61}" type="presOf" srcId="{5D66B7C8-9C44-4FBF-823A-05D008F027B8}" destId="{AD06A419-F403-4C8C-A950-EAF27DFCFF9D}" srcOrd="0" destOrd="0" presId="urn:microsoft.com/office/officeart/2005/8/layout/radial6"/>
    <dgm:cxn modelId="{21F40BCD-EB15-435F-A300-A6B283E59D24}" srcId="{93026040-626D-400D-B3B7-EC6DFECE5110}" destId="{5D66B7C8-9C44-4FBF-823A-05D008F027B8}" srcOrd="1" destOrd="0" parTransId="{DC8EA038-110E-4C6C-A3C6-0AAAEA10F08A}" sibTransId="{343AFC59-5082-4084-950D-17E7D9CE42E7}"/>
    <dgm:cxn modelId="{56C0BEA3-6A07-4474-97AD-070B32661AAA}" type="presOf" srcId="{072CF5C5-3DEF-4386-9012-6F501636F561}" destId="{4FFB490A-9FA6-4215-99DC-1AC85B2C4876}" srcOrd="0" destOrd="0" presId="urn:microsoft.com/office/officeart/2005/8/layout/radial6"/>
    <dgm:cxn modelId="{B3A5CA08-4F62-47F7-AD10-DF297E171C8D}" type="presOf" srcId="{C60E13E4-F85A-487B-B307-80C9EFC2377C}" destId="{C5E022C4-B6B6-4011-B51B-8264AB7A9C4C}" srcOrd="0" destOrd="0" presId="urn:microsoft.com/office/officeart/2005/8/layout/radial6"/>
    <dgm:cxn modelId="{465F11A8-11AB-4108-AE40-88CDA04E48FE}" type="presOf" srcId="{D5E1A62E-2C15-4C0D-9AD1-0ECBBBCA17FD}" destId="{9F0E1D98-E45D-4FED-8636-791445D28C7F}" srcOrd="0" destOrd="0" presId="urn:microsoft.com/office/officeart/2005/8/layout/radial6"/>
    <dgm:cxn modelId="{BF645357-39B2-49D9-ACC9-AD1DC13F15AB}" type="presOf" srcId="{5E3F3C09-D570-4C0A-93D8-A661FAB3526E}" destId="{ABEDE332-AE35-4A7F-88D7-8951951BD9C2}" srcOrd="0" destOrd="0" presId="urn:microsoft.com/office/officeart/2005/8/layout/radial6"/>
    <dgm:cxn modelId="{88AE3E89-C95F-407A-B22F-B86851DA2D54}" type="presParOf" srcId="{AA170F2A-5F55-4B65-9392-03065D79AAAE}" destId="{33E76F23-12C9-4207-8BB0-0C38C3147747}" srcOrd="0" destOrd="0" presId="urn:microsoft.com/office/officeart/2005/8/layout/radial6"/>
    <dgm:cxn modelId="{410B6FCA-9C36-4F26-9A55-B7634ABB83DC}" type="presParOf" srcId="{AA170F2A-5F55-4B65-9392-03065D79AAAE}" destId="{4FFB490A-9FA6-4215-99DC-1AC85B2C4876}" srcOrd="1" destOrd="0" presId="urn:microsoft.com/office/officeart/2005/8/layout/radial6"/>
    <dgm:cxn modelId="{813B3BE5-291D-4198-8B36-8174E9AC78F9}" type="presParOf" srcId="{AA170F2A-5F55-4B65-9392-03065D79AAAE}" destId="{14166D9D-1CEA-4342-884C-9104AA101484}" srcOrd="2" destOrd="0" presId="urn:microsoft.com/office/officeart/2005/8/layout/radial6"/>
    <dgm:cxn modelId="{F262245A-A74C-4A83-8BB9-14FB3872A6C8}" type="presParOf" srcId="{AA170F2A-5F55-4B65-9392-03065D79AAAE}" destId="{9F0E1D98-E45D-4FED-8636-791445D28C7F}" srcOrd="3" destOrd="0" presId="urn:microsoft.com/office/officeart/2005/8/layout/radial6"/>
    <dgm:cxn modelId="{029C433A-AFFF-4D80-84D1-7DA054369C1D}" type="presParOf" srcId="{AA170F2A-5F55-4B65-9392-03065D79AAAE}" destId="{AD06A419-F403-4C8C-A950-EAF27DFCFF9D}" srcOrd="4" destOrd="0" presId="urn:microsoft.com/office/officeart/2005/8/layout/radial6"/>
    <dgm:cxn modelId="{81948428-2986-4F4F-AE6E-6C2EF72C1DE9}" type="presParOf" srcId="{AA170F2A-5F55-4B65-9392-03065D79AAAE}" destId="{270CE49D-C42B-42D4-96F5-0EAE835F36CE}" srcOrd="5" destOrd="0" presId="urn:microsoft.com/office/officeart/2005/8/layout/radial6"/>
    <dgm:cxn modelId="{B16656A0-DF4A-4E98-9A58-D3AAF3501290}" type="presParOf" srcId="{AA170F2A-5F55-4B65-9392-03065D79AAAE}" destId="{71B41485-4543-4C23-B5E3-C27449D217AA}" srcOrd="6" destOrd="0" presId="urn:microsoft.com/office/officeart/2005/8/layout/radial6"/>
    <dgm:cxn modelId="{48283529-1E9B-4B72-90FE-DA3C87FDEDF4}" type="presParOf" srcId="{AA170F2A-5F55-4B65-9392-03065D79AAAE}" destId="{4787F5BB-9C91-4100-9F15-A1AC6D04E1D0}" srcOrd="7" destOrd="0" presId="urn:microsoft.com/office/officeart/2005/8/layout/radial6"/>
    <dgm:cxn modelId="{43D64727-6DD7-40DF-B2C8-2C7C3B5FBA80}" type="presParOf" srcId="{AA170F2A-5F55-4B65-9392-03065D79AAAE}" destId="{A6C18F23-3120-4E12-88E9-0D52D3C5F716}" srcOrd="8" destOrd="0" presId="urn:microsoft.com/office/officeart/2005/8/layout/radial6"/>
    <dgm:cxn modelId="{C326DAA4-371D-45A2-9FC8-90DBE22B9F57}" type="presParOf" srcId="{AA170F2A-5F55-4B65-9392-03065D79AAAE}" destId="{ABEDE332-AE35-4A7F-88D7-8951951BD9C2}" srcOrd="9" destOrd="0" presId="urn:microsoft.com/office/officeart/2005/8/layout/radial6"/>
    <dgm:cxn modelId="{3A1225B1-0561-41B1-945B-FFA150920078}" type="presParOf" srcId="{AA170F2A-5F55-4B65-9392-03065D79AAAE}" destId="{B4DAF56A-8AD2-4530-9A61-1D04D15B88F6}" srcOrd="10" destOrd="0" presId="urn:microsoft.com/office/officeart/2005/8/layout/radial6"/>
    <dgm:cxn modelId="{72062C56-34A6-4BAA-9FC7-9B75182A5D01}" type="presParOf" srcId="{AA170F2A-5F55-4B65-9392-03065D79AAAE}" destId="{954AF326-BA29-4CCE-A2F0-ACE37A700FBC}" srcOrd="11" destOrd="0" presId="urn:microsoft.com/office/officeart/2005/8/layout/radial6"/>
    <dgm:cxn modelId="{8837F700-E68A-445F-B487-CD6D81CB1889}" type="presParOf" srcId="{AA170F2A-5F55-4B65-9392-03065D79AAAE}" destId="{C5E022C4-B6B6-4011-B51B-8264AB7A9C4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EE1BD-3120-4E3B-9801-F9966B564156}">
      <dsp:nvSpPr>
        <dsp:cNvPr id="0" name=""/>
        <dsp:cNvSpPr/>
      </dsp:nvSpPr>
      <dsp:spPr>
        <a:xfrm rot="5400000">
          <a:off x="-177574" y="179358"/>
          <a:ext cx="1183830" cy="8286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1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16125"/>
        <a:ext cx="828681" cy="355149"/>
      </dsp:txXfrm>
    </dsp:sp>
    <dsp:sp modelId="{23AEC7C0-B163-4AD2-AAA6-9C76316B847C}">
      <dsp:nvSpPr>
        <dsp:cNvPr id="0" name=""/>
        <dsp:cNvSpPr/>
      </dsp:nvSpPr>
      <dsp:spPr>
        <a:xfrm rot="5400000">
          <a:off x="3841183" y="-3009079"/>
          <a:ext cx="769489" cy="6794493"/>
        </a:xfrm>
        <a:prstGeom prst="round2SameRect">
          <a:avLst/>
        </a:prstGeom>
        <a:solidFill>
          <a:srgbClr val="92D050">
            <a:alpha val="90000"/>
          </a:srgb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Lịch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v</a:t>
          </a:r>
          <a:r>
            <a:rPr lang="vi-VN" sz="2800" b="1" kern="1200" dirty="0" smtClean="0">
              <a:latin typeface="Times New Roman" pitchFamily="18" charset="0"/>
              <a:cs typeface="Times New Roman" pitchFamily="18" charset="0"/>
            </a:rPr>
            <a:t>à môn lịch sử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28682" y="40985"/>
        <a:ext cx="6756930" cy="694363"/>
      </dsp:txXfrm>
    </dsp:sp>
    <dsp:sp modelId="{B778E666-D648-48ED-9104-9A2B18DEA084}">
      <dsp:nvSpPr>
        <dsp:cNvPr id="0" name=""/>
        <dsp:cNvSpPr/>
      </dsp:nvSpPr>
      <dsp:spPr>
        <a:xfrm rot="5400000">
          <a:off x="-177574" y="1162046"/>
          <a:ext cx="1183830" cy="82868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2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398813"/>
        <a:ext cx="828681" cy="355149"/>
      </dsp:txXfrm>
    </dsp:sp>
    <dsp:sp modelId="{D16342A6-918C-4DB4-83BA-B3C1D318D151}">
      <dsp:nvSpPr>
        <dsp:cNvPr id="0" name=""/>
        <dsp:cNvSpPr/>
      </dsp:nvSpPr>
      <dsp:spPr>
        <a:xfrm rot="5400000">
          <a:off x="3841183" y="-1998196"/>
          <a:ext cx="769489" cy="6794493"/>
        </a:xfrm>
        <a:prstGeom prst="round2SameRect">
          <a:avLst/>
        </a:prstGeom>
        <a:solidFill>
          <a:srgbClr val="C00000">
            <a:alpha val="90000"/>
          </a:srgb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1" kern="1200" dirty="0" smtClean="0">
              <a:latin typeface="Times New Roman" pitchFamily="18" charset="0"/>
              <a:cs typeface="Times New Roman" pitchFamily="18" charset="0"/>
            </a:rPr>
            <a:t>Vì sao phải học lịch sử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28682" y="1051868"/>
        <a:ext cx="6756930" cy="694363"/>
      </dsp:txXfrm>
    </dsp:sp>
    <dsp:sp modelId="{298AF09A-113E-44CC-9D9C-95111AE4D150}">
      <dsp:nvSpPr>
        <dsp:cNvPr id="0" name=""/>
        <dsp:cNvSpPr/>
      </dsp:nvSpPr>
      <dsp:spPr>
        <a:xfrm rot="5400000">
          <a:off x="-177574" y="2144735"/>
          <a:ext cx="1183830" cy="82868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3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381502"/>
        <a:ext cx="828681" cy="355149"/>
      </dsp:txXfrm>
    </dsp:sp>
    <dsp:sp modelId="{D68CC6FE-3843-49AA-8932-49A5F4C1F72B}">
      <dsp:nvSpPr>
        <dsp:cNvPr id="0" name=""/>
        <dsp:cNvSpPr/>
      </dsp:nvSpPr>
      <dsp:spPr>
        <a:xfrm rot="5400000">
          <a:off x="3841183" y="-1045341"/>
          <a:ext cx="769489" cy="6794493"/>
        </a:xfrm>
        <a:prstGeom prst="round2SameRect">
          <a:avLst/>
        </a:prstGeom>
        <a:solidFill>
          <a:srgbClr val="FFFF00">
            <a:alpha val="89804"/>
          </a:srgb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1" kern="1200" dirty="0" smtClean="0">
              <a:latin typeface="Times New Roman" pitchFamily="18" charset="0"/>
              <a:cs typeface="Times New Roman" pitchFamily="18" charset="0"/>
            </a:rPr>
            <a:t>Khám phá quá khứ từ các nguồn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vi-VN" sz="2800" b="1" kern="1200" dirty="0" smtClean="0">
              <a:latin typeface="Times New Roman" pitchFamily="18" charset="0"/>
              <a:cs typeface="Times New Roman" pitchFamily="18" charset="0"/>
            </a:rPr>
            <a:t> liệu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28682" y="2004723"/>
        <a:ext cx="6756930" cy="694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022C4-B6B6-4011-B51B-8264AB7A9C4C}">
      <dsp:nvSpPr>
        <dsp:cNvPr id="0" name=""/>
        <dsp:cNvSpPr/>
      </dsp:nvSpPr>
      <dsp:spPr>
        <a:xfrm>
          <a:off x="2618160" y="577556"/>
          <a:ext cx="3855037" cy="3855037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DE332-AE35-4A7F-88D7-8951951BD9C2}">
      <dsp:nvSpPr>
        <dsp:cNvPr id="0" name=""/>
        <dsp:cNvSpPr/>
      </dsp:nvSpPr>
      <dsp:spPr>
        <a:xfrm>
          <a:off x="2618160" y="577556"/>
          <a:ext cx="3855037" cy="3855037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41485-4543-4C23-B5E3-C27449D217AA}">
      <dsp:nvSpPr>
        <dsp:cNvPr id="0" name=""/>
        <dsp:cNvSpPr/>
      </dsp:nvSpPr>
      <dsp:spPr>
        <a:xfrm>
          <a:off x="2618160" y="577556"/>
          <a:ext cx="3855037" cy="3855037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E1D98-E45D-4FED-8636-791445D28C7F}">
      <dsp:nvSpPr>
        <dsp:cNvPr id="0" name=""/>
        <dsp:cNvSpPr/>
      </dsp:nvSpPr>
      <dsp:spPr>
        <a:xfrm>
          <a:off x="2618160" y="577556"/>
          <a:ext cx="3855037" cy="3855037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76F23-12C9-4207-8BB0-0C38C3147747}">
      <dsp:nvSpPr>
        <dsp:cNvPr id="0" name=""/>
        <dsp:cNvSpPr/>
      </dsp:nvSpPr>
      <dsp:spPr>
        <a:xfrm>
          <a:off x="3657937" y="1617333"/>
          <a:ext cx="1775482" cy="177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tư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liệu</a:t>
          </a:r>
          <a:endParaRPr lang="en-US" sz="2800" kern="1200" dirty="0"/>
        </a:p>
      </dsp:txBody>
      <dsp:txXfrm>
        <a:off x="3917950" y="1877346"/>
        <a:ext cx="1255456" cy="1255456"/>
      </dsp:txXfrm>
    </dsp:sp>
    <dsp:sp modelId="{4FFB490A-9FA6-4215-99DC-1AC85B2C4876}">
      <dsp:nvSpPr>
        <dsp:cNvPr id="0" name=""/>
        <dsp:cNvSpPr/>
      </dsp:nvSpPr>
      <dsp:spPr>
        <a:xfrm>
          <a:off x="3635834" y="879"/>
          <a:ext cx="1819688" cy="12428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Tư liệu g</a:t>
          </a:r>
          <a:r>
            <a:rPr lang="vi-VN" sz="2800" b="1" kern="1200" smtClean="0">
              <a:latin typeface="Times New Roman" pitchFamily="18" charset="0"/>
              <a:cs typeface="Times New Roman" pitchFamily="18" charset="0"/>
            </a:rPr>
            <a:t>ốc</a:t>
          </a:r>
          <a:endParaRPr lang="en-US" sz="2800" kern="1200" dirty="0"/>
        </a:p>
      </dsp:txBody>
      <dsp:txXfrm>
        <a:off x="3902321" y="182888"/>
        <a:ext cx="1286714" cy="878819"/>
      </dsp:txXfrm>
    </dsp:sp>
    <dsp:sp modelId="{AD06A419-F403-4C8C-A950-EAF27DFCFF9D}">
      <dsp:nvSpPr>
        <dsp:cNvPr id="0" name=""/>
        <dsp:cNvSpPr/>
      </dsp:nvSpPr>
      <dsp:spPr>
        <a:xfrm>
          <a:off x="5549135" y="1883656"/>
          <a:ext cx="1758640" cy="12428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Tư liệu truyền miệng</a:t>
          </a:r>
          <a:endParaRPr lang="en-US" sz="2800" kern="1200" dirty="0"/>
        </a:p>
      </dsp:txBody>
      <dsp:txXfrm>
        <a:off x="5806682" y="2065665"/>
        <a:ext cx="1243546" cy="878819"/>
      </dsp:txXfrm>
    </dsp:sp>
    <dsp:sp modelId="{4787F5BB-9C91-4100-9F15-A1AC6D04E1D0}">
      <dsp:nvSpPr>
        <dsp:cNvPr id="0" name=""/>
        <dsp:cNvSpPr/>
      </dsp:nvSpPr>
      <dsp:spPr>
        <a:xfrm>
          <a:off x="3559630" y="3766432"/>
          <a:ext cx="1972097" cy="12428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Tư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viết</a:t>
          </a:r>
          <a:endParaRPr lang="en-US" sz="2800" kern="1200" dirty="0"/>
        </a:p>
      </dsp:txBody>
      <dsp:txXfrm>
        <a:off x="3848437" y="3948441"/>
        <a:ext cx="1394483" cy="878819"/>
      </dsp:txXfrm>
    </dsp:sp>
    <dsp:sp modelId="{B4DAF56A-8AD2-4530-9A61-1D04D15B88F6}">
      <dsp:nvSpPr>
        <dsp:cNvPr id="0" name=""/>
        <dsp:cNvSpPr/>
      </dsp:nvSpPr>
      <dsp:spPr>
        <a:xfrm>
          <a:off x="1760024" y="1885949"/>
          <a:ext cx="1805756" cy="12382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Tư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vật</a:t>
          </a:r>
          <a:endParaRPr lang="en-US" sz="2800" kern="1200" dirty="0"/>
        </a:p>
      </dsp:txBody>
      <dsp:txXfrm>
        <a:off x="2024471" y="2067287"/>
        <a:ext cx="1276862" cy="87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989B7-F18C-45A8-9180-EE43259675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D75C0-EB5E-4AEF-84D8-A96C4C2A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8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D75C0-EB5E-4AEF-84D8-A96C4C2A98D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16900" cy="847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4683919"/>
            <a:ext cx="2120900" cy="347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4683919"/>
            <a:ext cx="2882900" cy="347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4683919"/>
            <a:ext cx="2120900" cy="347663"/>
          </a:xfrm>
        </p:spPr>
        <p:txBody>
          <a:bodyPr/>
          <a:lstStyle>
            <a:lvl1pPr>
              <a:defRPr/>
            </a:lvl1pPr>
          </a:lstStyle>
          <a:p>
            <a:fld id="{612B0FCF-CB24-4D02-8CB9-0936BA6A6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A2CBB1-B6AF-405D-909C-FCF3CC571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Program%20Files\LibreOffice%204\share\gallery\sounds\applause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jpe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76200" y="0"/>
            <a:ext cx="9220200" cy="5143500"/>
          </a:xfrm>
          <a:prstGeom prst="rect">
            <a:avLst/>
          </a:prstGeom>
          <a:solidFill>
            <a:srgbClr val="CC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9144000" cy="342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2702581"/>
            <a:ext cx="1177925" cy="2000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83" name="applaus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4800600"/>
            <a:ext cx="304800" cy="228600"/>
          </a:xfrm>
          <a:prstGeom prst="rect">
            <a:avLst/>
          </a:prstGeom>
          <a:noFill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13" y="-95250"/>
            <a:ext cx="136728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100" y="57150"/>
            <a:ext cx="90678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9970" y="1809750"/>
            <a:ext cx="610405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GIẢNG LỊCH SỬ LỚP 6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718" y="895351"/>
            <a:ext cx="7772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rgbClr val="99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CÁC EM HỌC SINH</a:t>
            </a:r>
            <a:endParaRPr lang="en-US" sz="3200" b="1" dirty="0">
              <a:solidFill>
                <a:srgbClr val="990099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" y="2571751"/>
            <a:ext cx="4383423" cy="219649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-19050" y="4191000"/>
            <a:ext cx="3682145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ta,</a:t>
            </a:r>
          </a:p>
          <a:p>
            <a:pPr lvl="0"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Nam”</a:t>
            </a:r>
          </a:p>
          <a:p>
            <a:pPr lvl="0"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  <a:endParaRPr lang="en-US" sz="14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C:\Users\HP\OneDrive\Desktop\Screenshot_8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1750"/>
            <a:ext cx="4533900" cy="219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76915"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422239"/>
            <a:ext cx="4196299" cy="4950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4994" y="1422239"/>
            <a:ext cx="3960831" cy="4950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267" y="566368"/>
            <a:ext cx="8211629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4570107" y="1100846"/>
            <a:ext cx="229775" cy="32139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570107" y="1910929"/>
            <a:ext cx="229775" cy="36690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579456" y="2723907"/>
            <a:ext cx="229775" cy="36690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4912" y="3962157"/>
            <a:ext cx="5867400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4911" y="3057462"/>
            <a:ext cx="5867400" cy="5143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4911" y="2209557"/>
            <a:ext cx="5867400" cy="514350"/>
          </a:xfrm>
          <a:prstGeom prst="rect">
            <a:avLst/>
          </a:prstGeom>
          <a:gradFill flip="none" rotWithShape="1">
            <a:gsLst>
              <a:gs pos="0">
                <a:srgbClr val="996600">
                  <a:tint val="66000"/>
                  <a:satMod val="160000"/>
                </a:srgbClr>
              </a:gs>
              <a:gs pos="50000">
                <a:srgbClr val="996600">
                  <a:tint val="44500"/>
                  <a:satMod val="160000"/>
                </a:srgbClr>
              </a:gs>
              <a:gs pos="100000">
                <a:srgbClr val="9966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579456" y="3566919"/>
            <a:ext cx="229775" cy="36690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12498"/>
      </p:ext>
    </p:extLst>
  </p:cSld>
  <p:clrMapOvr>
    <a:masterClrMapping/>
  </p:clrMapOvr>
  <p:transition spd="slow" advTm="159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7974" y="851297"/>
            <a:ext cx="6778625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môn lịch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7974" y="1375193"/>
            <a:ext cx="7235825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 sao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 lịch sử?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95249"/>
            <a:ext cx="76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349384"/>
      </p:ext>
    </p:extLst>
  </p:cSld>
  <p:clrMapOvr>
    <a:masterClrMapping/>
  </p:clrMapOvr>
  <p:transition spd="slow" advTm="23474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400" y="3486150"/>
            <a:ext cx="6858000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ta,</a:t>
            </a:r>
          </a:p>
          <a:p>
            <a:pPr lvl="0"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Nam”</a:t>
            </a:r>
          </a:p>
          <a:p>
            <a:pPr lvl="0"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8"/>
    </mc:Choice>
    <mc:Fallback xmlns="">
      <p:transition spd="slow" advTm="1480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38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4638675"/>
            <a:ext cx="6172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GIỖ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TỔ HÙNG VƯƠNG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3744" y="57150"/>
            <a:ext cx="6587706" cy="933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Dù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ai đi ngược về xuôi</a:t>
            </a: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Nhớ ngày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iỗ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ời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9483">
        <p:circle/>
      </p:transition>
    </mc:Choice>
    <mc:Fallback xmlns="">
      <p:transition spd="slow" advTm="3948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y\Desktop\hai-ba-t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9144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392757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90">
        <p:circle/>
      </p:transition>
    </mc:Choice>
    <mc:Fallback xmlns="">
      <p:transition spd="slow" advTm="519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\Desktop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8534400" cy="44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572000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1418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125">
        <p14:doors dir="vert"/>
      </p:transition>
    </mc:Choice>
    <mc:Fallback xmlns="">
      <p:transition spd="slow" advTm="19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64610"/>
            <a:ext cx="9144000" cy="12788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tịch Hồ Chí Minh đọc bản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Tuyên ngôn độc lập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tại Quảng trường Ba Đình, Hà Nội (2-9-1945), thành lập nước Việt Nam Dân Chủ Cộng Hòa.</a:t>
            </a:r>
          </a:p>
        </p:txBody>
      </p:sp>
      <p:pic>
        <p:nvPicPr>
          <p:cNvPr id="4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50"/>
            <a:ext cx="8182156" cy="38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996">
        <p14:prism/>
      </p:transition>
    </mc:Choice>
    <mc:Fallback xmlns="">
      <p:transition spd="slow" advTm="129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ny\Desktop\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91600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98">
        <p14:window dir="vert"/>
      </p:transition>
    </mc:Choice>
    <mc:Fallback xmlns="">
      <p:transition spd="slow" advTm="77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y\Desktop\171711_BYc_Ynh_lYch_sY__xe_tYng_390_huc_YY_cYng_Dinh_YYc_LYp_do_phong_vien_chiYn_trYYng_Francoise_De_Mulder_chYp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2" y="427482"/>
            <a:ext cx="8741328" cy="357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072" y="4000500"/>
            <a:ext cx="8817528" cy="10096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390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30/4/1975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898">
        <p14:warp dir="in"/>
      </p:transition>
    </mc:Choice>
    <mc:Fallback xmlns="">
      <p:transition spd="slow" advTm="408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7974" y="666750"/>
            <a:ext cx="6397625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môn lịch 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7976" y="1188244"/>
            <a:ext cx="7388224" cy="12486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 sao phải học lịch sử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1733550"/>
            <a:ext cx="9058275" cy="16680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được cội nguồn của tổ tiên, quê hương, đất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iểu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được ông cha ta đã phải lao động, sáng tạo, đấu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như thế nào để có được đất nước ngày nay.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3400" y="3028950"/>
            <a:ext cx="9144000" cy="1681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lịch sử còn để đúc kết những bài học kinh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của quá khứ nhằm phục vụ cho hiện tại và tương lai.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con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vi-VN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62243" y="1504950"/>
            <a:ext cx="68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800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95249"/>
            <a:ext cx="76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1325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himviet.free.fr/36/nqdn077/nqdn077j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4" y="742950"/>
            <a:ext cx="410784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ony\Desktop\may-chieu-van-phong-truong-hoc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42950"/>
            <a:ext cx="4038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0" y="124004"/>
            <a:ext cx="35052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28677"/>
            <a:ext cx="29718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408">
        <p:circle/>
      </p:transition>
    </mc:Choice>
    <mc:Fallback xmlns="">
      <p:transition spd="slow" advTm="640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7974" y="851297"/>
            <a:ext cx="6778625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môn lịch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7974" y="1375193"/>
            <a:ext cx="7235825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 sao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 lịch sử?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1" y="1832393"/>
            <a:ext cx="8534399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phá quá khứ từ các nguồn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95249"/>
            <a:ext cx="76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994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OneDrive\Desktop\Screenshot_2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512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478">
        <p:split orient="vert"/>
      </p:transition>
    </mc:Choice>
    <mc:Fallback xmlns="">
      <p:transition spd="slow" advTm="3547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191000" y="4400550"/>
            <a:ext cx="4608512" cy="540544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5750"/>
            <a:ext cx="8266111" cy="396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35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746">
        <p:split orient="vert"/>
      </p:transition>
    </mc:Choice>
    <mc:Fallback xmlns="">
      <p:transition spd="slow" advTm="3774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y\Desktop\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191000" y="4400550"/>
            <a:ext cx="4608512" cy="540544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liệu truyền miệng</a:t>
            </a:r>
            <a:endParaRPr 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Sony\Desktop\231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62" y="171450"/>
            <a:ext cx="4421038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2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7204">
        <p:circle/>
      </p:transition>
    </mc:Choice>
    <mc:Fallback xmlns="">
      <p:transition spd="slow" advTm="2720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CÁC VĂN BẢN LUẬT VIỆT NAM QUA CÁC THỜI ĐẠI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xunhasaba.com.vn/shop/published/publicdata/SHOP/attachments/SC/products_pictures/0402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8650"/>
            <a:ext cx="29098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thuvienbinhduong.org.vn/Resources/Images/Sachchuyende2011/20120822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650"/>
            <a:ext cx="289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legal.moit.gov.vn/data/newss/77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2865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191000" y="4229100"/>
            <a:ext cx="4608512" cy="540544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 viết – Bản ghi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9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732">
        <p:split orient="vert"/>
      </p:transition>
    </mc:Choice>
    <mc:Fallback xmlns="">
      <p:transition spd="slow" advTm="3873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"/>
            <a:ext cx="3810000" cy="331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42900"/>
            <a:ext cx="4079875" cy="3714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3771901"/>
            <a:ext cx="4267200" cy="4638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TRỐNG ĐỒNG ĐÔNG SƠN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286001" y="4446917"/>
            <a:ext cx="4572000" cy="594122"/>
          </a:xfrm>
          <a:prstGeom prst="wedgeRoundRectCallout">
            <a:avLst>
              <a:gd name="adj1" fmla="val 42319"/>
              <a:gd name="adj2" fmla="val -99431"/>
              <a:gd name="adj3" fmla="val 16667"/>
            </a:avLst>
          </a:prstGeom>
          <a:solidFill>
            <a:srgbClr val="729FC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liệu hiện vật – đồ vật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3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5162">
        <p14:warp dir="in"/>
      </p:transition>
    </mc:Choice>
    <mc:Fallback xmlns="">
      <p:transition spd="slow" advTm="45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97051490"/>
              </p:ext>
            </p:extLst>
          </p:nvPr>
        </p:nvGraphicFramePr>
        <p:xfrm>
          <a:off x="0" y="0"/>
          <a:ext cx="9067800" cy="50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ight Arrow 6"/>
          <p:cNvSpPr/>
          <p:nvPr/>
        </p:nvSpPr>
        <p:spPr>
          <a:xfrm flipV="1">
            <a:off x="5439674" y="2526029"/>
            <a:ext cx="1229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572000" y="1276350"/>
            <a:ext cx="45719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581400" y="2495550"/>
            <a:ext cx="762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572000" y="340995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498">
        <p14:doors dir="vert"/>
      </p:transition>
    </mc:Choice>
    <mc:Fallback xmlns="">
      <p:transition spd="slow" advTm="184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7974" y="742950"/>
            <a:ext cx="7388226" cy="12486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môn lịch 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7974" y="1278144"/>
            <a:ext cx="6931025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 sao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 lịch sử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1" y="1756193"/>
            <a:ext cx="8694737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phá quá khứ từ các nguồn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14400" y="2368445"/>
            <a:ext cx="4495800" cy="2274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Dựa vào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nguồn tư liệu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Tư liệu gốc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- Tư liệu truyền miệng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- Tư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liệu chữ viết</a:t>
            </a:r>
            <a:endParaRPr lang="nl-NL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- Tư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liệu hiện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vật</a:t>
            </a:r>
          </a:p>
          <a:p>
            <a:pPr marL="457200" indent="-45720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62243" y="2105645"/>
            <a:ext cx="68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800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95249"/>
            <a:ext cx="76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651862"/>
      </p:ext>
    </p:extLst>
  </p:cSld>
  <p:clrMapOvr>
    <a:masterClrMapping/>
  </p:clrMapOvr>
  <p:transition spd="slow" advTm="21447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" y="0"/>
            <a:ext cx="9118122" cy="51345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1276350"/>
            <a:ext cx="4876800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solidFill>
                  <a:srgbClr val="99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 </a:t>
            </a:r>
            <a:r>
              <a:rPr lang="en-US" sz="5400" b="1" i="1" dirty="0" smtClean="0">
                <a:solidFill>
                  <a:srgbClr val="99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i="1" dirty="0">
              <a:solidFill>
                <a:srgbClr val="9900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95249"/>
            <a:ext cx="76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877306"/>
      </p:ext>
    </p:extLst>
  </p:cSld>
  <p:clrMapOvr>
    <a:masterClrMapping/>
  </p:clrMapOvr>
  <p:transition spd="slow" advTm="5791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" y="0"/>
            <a:ext cx="9118122" cy="51345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1335"/>
            <a:ext cx="9220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công dân của đất nước cần phải hiểu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mình.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75039"/>
      </p:ext>
    </p:extLst>
  </p:cSld>
  <p:clrMapOvr>
    <a:masterClrMapping/>
  </p:clrMapOvr>
  <p:transition spd="slow" advTm="23378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maytinh">
            <a:extLst>
              <a:ext uri="{FF2B5EF4-FFF2-40B4-BE49-F238E27FC236}">
                <a16:creationId xmlns:a16="http://schemas.microsoft.com/office/drawing/2014/main" id="{74946F10-331D-564A-9EF5-454EFF6B29E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12681" r="52678" b="20224"/>
          <a:stretch/>
        </p:blipFill>
        <p:spPr bwMode="auto">
          <a:xfrm>
            <a:off x="0" y="2571750"/>
            <a:ext cx="3505200" cy="2571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!!maytinh">
            <a:extLst>
              <a:ext uri="{FF2B5EF4-FFF2-40B4-BE49-F238E27FC236}">
                <a16:creationId xmlns:a16="http://schemas.microsoft.com/office/drawing/2014/main" id="{74946F10-331D-564A-9EF5-454EFF6B29E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4" t="7692" r="26910" b="39040"/>
          <a:stretch/>
        </p:blipFill>
        <p:spPr bwMode="auto">
          <a:xfrm>
            <a:off x="3810000" y="1121568"/>
            <a:ext cx="2743200" cy="3357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!!maytinh">
            <a:extLst>
              <a:ext uri="{FF2B5EF4-FFF2-40B4-BE49-F238E27FC236}">
                <a16:creationId xmlns:a16="http://schemas.microsoft.com/office/drawing/2014/main" id="{74946F10-331D-564A-9EF5-454EFF6B29E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7" t="2575" r="4905" b="64199"/>
          <a:stretch/>
        </p:blipFill>
        <p:spPr bwMode="auto">
          <a:xfrm>
            <a:off x="7017424" y="29172"/>
            <a:ext cx="2126576" cy="2094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916463"/>
      </p:ext>
    </p:extLst>
  </p:cSld>
  <p:clrMapOvr>
    <a:masterClrMapping/>
  </p:clrMapOvr>
  <p:transition spd="slow" advTm="6108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" y="51040"/>
            <a:ext cx="9118122" cy="513455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95249"/>
            <a:ext cx="76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42950"/>
            <a:ext cx="4495800" cy="2133600"/>
          </a:xfrm>
          <a:prstGeom prst="rect">
            <a:avLst/>
          </a:prstGeom>
          <a:ln w="28575">
            <a:solidFill>
              <a:srgbClr val="990099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" y="742951"/>
            <a:ext cx="4451231" cy="2133600"/>
          </a:xfrm>
          <a:prstGeom prst="rect">
            <a:avLst/>
          </a:prstGeom>
          <a:ln w="28575">
            <a:solidFill>
              <a:srgbClr val="9900FF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" y="3028951"/>
            <a:ext cx="4444761" cy="2057400"/>
          </a:xfrm>
          <a:prstGeom prst="rect">
            <a:avLst/>
          </a:prstGeom>
          <a:ln w="28575">
            <a:solidFill>
              <a:srgbClr val="9900FF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809625" y="133350"/>
            <a:ext cx="754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39" y="742951"/>
            <a:ext cx="253761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69" y="3057525"/>
            <a:ext cx="253761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57724" y="3028950"/>
            <a:ext cx="253761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7723" y="742951"/>
            <a:ext cx="253761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5" name="Picture 14" descr="C:\Users\HP\OneDrive\Desktop\Screenshot_22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009901"/>
            <a:ext cx="4495799" cy="2076450"/>
          </a:xfrm>
          <a:prstGeom prst="rect">
            <a:avLst/>
          </a:prstGeom>
          <a:noFill/>
          <a:ln w="28575">
            <a:solidFill>
              <a:srgbClr val="9900FF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096000" y="485775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11485" y="2495550"/>
            <a:ext cx="4080115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 19/12/1946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10100" y="3047999"/>
            <a:ext cx="253761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624">
        <p:circle/>
      </p:transition>
    </mc:Choice>
    <mc:Fallback xmlns="">
      <p:transition spd="slow" advTm="2462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" y="-6470"/>
            <a:ext cx="9144000" cy="5132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6350" y="359434"/>
            <a:ext cx="6286500" cy="1755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vi-V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VÀ VẬN </a:t>
            </a:r>
            <a:r>
              <a:rPr lang="vi-V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95249"/>
            <a:ext cx="76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0804" y="2114550"/>
            <a:ext cx="6248400" cy="1536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3,4,5 SGK (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14)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87270"/>
      </p:ext>
    </p:extLst>
  </p:cSld>
  <p:clrMapOvr>
    <a:masterClrMapping/>
  </p:clrMapOvr>
  <p:transition spd="slow" advTm="90867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" y="0"/>
            <a:ext cx="9118122" cy="51345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209550"/>
            <a:ext cx="5248275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solidFill>
                  <a:srgbClr val="99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5400" b="1" i="1" dirty="0">
              <a:solidFill>
                <a:srgbClr val="9900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95249"/>
            <a:ext cx="76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2038350"/>
            <a:ext cx="7848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THỜI GIAN TRONG LỊCH SỬ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66282"/>
      </p:ext>
    </p:extLst>
  </p:cSld>
  <p:clrMapOvr>
    <a:masterClrMapping/>
  </p:clrMapOvr>
  <p:transition spd="slow" advTm="25103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6453"/>
            <a:ext cx="8229600" cy="1419225"/>
          </a:xfrm>
          <a:ln/>
        </p:spPr>
        <p:txBody>
          <a:bodyPr/>
          <a:lstStyle/>
          <a:p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57200" y="1200150"/>
          <a:ext cx="8229600" cy="380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r:id="rId4" imgW="8229960" imgH="5069160" progId="">
                  <p:embed/>
                </p:oleObj>
              </mc:Choice>
              <mc:Fallback>
                <p:oleObj r:id="rId4" imgW="8229960" imgH="5069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00150"/>
                        <a:ext cx="8229600" cy="3801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9538" y="-61913"/>
            <a:ext cx="9363076" cy="5267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51613" y="2322910"/>
            <a:ext cx="2044700" cy="2047875"/>
            <a:chOff x="4127" y="1951"/>
            <a:chExt cx="1288" cy="1720"/>
          </a:xfrm>
        </p:grpSpPr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27" y="1951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5" y="2066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61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4" y="2181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6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53" y="2296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63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62" y="2412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64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70" y="252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65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79" y="2642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66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5" y="2066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67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70" y="252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68" name="Picture 1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5" y="2066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69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70" y="252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70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5" y="2066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71" name="Picture 1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70" y="252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72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5" y="2066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73" name="Picture 2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70" y="252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74" name="Picture 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5" y="2066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75" name="Picture 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70" y="252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567113" y="2538412"/>
            <a:ext cx="2044700" cy="2047875"/>
            <a:chOff x="2247" y="2132"/>
            <a:chExt cx="1288" cy="1720"/>
          </a:xfrm>
        </p:grpSpPr>
        <p:pic>
          <p:nvPicPr>
            <p:cNvPr id="23577" name="Picture 2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47" y="2132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78" name="Picture 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55" y="224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79" name="Picture 2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64" y="2362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80" name="Picture 2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2" y="247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81" name="Picture 2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82" y="2593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82" name="Picture 3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90" y="270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83" name="Picture 3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99" y="2823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84" name="Picture 3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55" y="224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85" name="Picture 3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90" y="270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86" name="Picture 3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55" y="224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87" name="Picture 3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90" y="270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88" name="Picture 3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55" y="224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89" name="Picture 3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90" y="270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90" name="Picture 3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55" y="224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91" name="Picture 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90" y="270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92" name="Picture 4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55" y="2247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93" name="Picture 4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90" y="270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079500" y="2622947"/>
            <a:ext cx="2044700" cy="2047875"/>
            <a:chOff x="680" y="2203"/>
            <a:chExt cx="1288" cy="1720"/>
          </a:xfrm>
        </p:grpSpPr>
        <p:pic>
          <p:nvPicPr>
            <p:cNvPr id="23595" name="Picture 4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0" y="2203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96" name="Picture 4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8" y="231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97" name="Picture 4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7" y="2433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98" name="Picture 4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6" y="254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99" name="Picture 4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15" y="2664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600" name="Picture 4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23" y="2779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601" name="Picture 4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32" y="2894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602" name="Picture 5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8" y="231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603" name="Picture 5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23" y="2779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604" name="Picture 5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8" y="231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605" name="Picture 5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23" y="2779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606" name="Picture 5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8" y="231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607" name="Picture 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23" y="2779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608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8" y="231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609" name="Picture 5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23" y="2779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610" name="Picture 5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8" y="2318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611" name="Picture 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23" y="2779"/>
              <a:ext cx="636" cy="102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6" name="Rectangle 5"/>
          <p:cNvSpPr/>
          <p:nvPr/>
        </p:nvSpPr>
        <p:spPr>
          <a:xfrm>
            <a:off x="335864" y="971550"/>
            <a:ext cx="8559073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en-US" sz="5400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HỌC </a:t>
            </a:r>
            <a:r>
              <a:rPr lang="en-US" sz="5400" b="1" dirty="0" smtClean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5400" b="1" dirty="0">
              <a:ln w="11430">
                <a:noFill/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95249"/>
            <a:ext cx="76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9457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esktop\VONG-DOI-CON-NGUOI-2016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ny\Downloads\canstockphoto51371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698560"/>
            <a:ext cx="5295900" cy="244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ony\Desktop\rua-bien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" y="0"/>
            <a:ext cx="4411594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29841"/>
      </p:ext>
    </p:extLst>
  </p:cSld>
  <p:clrMapOvr>
    <a:masterClrMapping/>
  </p:clrMapOvr>
  <p:transition spd="slow" advTm="36762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" y="8266"/>
            <a:ext cx="9165566" cy="5161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838200" y="1298428"/>
            <a:ext cx="7623175" cy="3816496"/>
            <a:chOff x="838200" y="1298428"/>
            <a:chExt cx="7623175" cy="3816496"/>
          </a:xfrm>
        </p:grpSpPr>
        <p:sp>
          <p:nvSpPr>
            <p:cNvPr id="10" name="Rectangle 9"/>
            <p:cNvSpPr/>
            <p:nvPr/>
          </p:nvSpPr>
          <p:spPr>
            <a:xfrm>
              <a:off x="1906587" y="1298428"/>
              <a:ext cx="53340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NỘI DUNG BÀI HỌC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329496638"/>
                </p:ext>
              </p:extLst>
            </p:nvPr>
          </p:nvGraphicFramePr>
          <p:xfrm>
            <a:off x="838200" y="1962149"/>
            <a:ext cx="7623175" cy="31527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14350" y="15855"/>
            <a:ext cx="8613775" cy="990600"/>
            <a:chOff x="514350" y="15855"/>
            <a:chExt cx="8613775" cy="9906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25" y="15855"/>
              <a:ext cx="7620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14350" y="86252"/>
              <a:ext cx="7772400" cy="567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3200" b="1" dirty="0" err="1" smtClean="0">
                  <a:solidFill>
                    <a:srgbClr val="990099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b="1" dirty="0" smtClean="0">
                  <a:solidFill>
                    <a:srgbClr val="990099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990099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b="1" dirty="0" smtClean="0">
                  <a:solidFill>
                    <a:srgbClr val="990099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 smtClean="0">
                  <a:solidFill>
                    <a:srgbClr val="990099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TẠI SAO CẦN HỌC LỊCH SỬ?</a:t>
              </a:r>
              <a:endParaRPr lang="en-US" sz="3200" b="1" dirty="0">
                <a:solidFill>
                  <a:srgbClr val="99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3593025"/>
      </p:ext>
    </p:extLst>
  </p:cSld>
  <p:clrMapOvr>
    <a:masterClrMapping/>
  </p:clrMapOvr>
  <p:transition spd="slow" advTm="391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7973" y="851297"/>
            <a:ext cx="7921627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môn lịch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95249"/>
            <a:ext cx="76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58000"/>
      </p:ext>
    </p:extLst>
  </p:cSld>
  <p:clrMapOvr>
    <a:masterClrMapping/>
  </p:clrMapOvr>
  <p:transition spd="slow" advTm="5566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OneDrive\Desktop\Screenshot_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0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383">
        <p:circle/>
      </p:transition>
    </mc:Choice>
    <mc:Fallback xmlns="">
      <p:transition spd="slow" advTm="6938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7973" y="851297"/>
            <a:ext cx="7921627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môn lịch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58482" y="1438254"/>
            <a:ext cx="8485517" cy="9048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sử là những gì đã diễn ra trong quá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2343150"/>
            <a:ext cx="9228138" cy="1447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Môn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lịch sử là môn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tìm hiểu về lịch sử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loài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8755" y="1284952"/>
            <a:ext cx="68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800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95249"/>
            <a:ext cx="76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536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esktop\nguon-goc-con-ngu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10600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646">
        <p:circle/>
      </p:transition>
    </mc:Choice>
    <mc:Fallback xmlns="">
      <p:transition spd="slow" advTm="864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808</Words>
  <Application>Microsoft Office PowerPoint</Application>
  <PresentationFormat>On-screen Show (16:9)</PresentationFormat>
  <Paragraphs>99</Paragraphs>
  <Slides>33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Georgia</vt:lpstr>
      <vt:lpstr>Symbol</vt:lpstr>
      <vt:lpstr>Times New Roman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</dc:creator>
  <cp:lastModifiedBy>Hua Nho</cp:lastModifiedBy>
  <cp:revision>107</cp:revision>
  <dcterms:created xsi:type="dcterms:W3CDTF">2018-10-18T02:19:58Z</dcterms:created>
  <dcterms:modified xsi:type="dcterms:W3CDTF">2022-03-20T00:17:11Z</dcterms:modified>
</cp:coreProperties>
</file>