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327" r:id="rId2"/>
    <p:sldId id="259" r:id="rId3"/>
    <p:sldId id="260" r:id="rId4"/>
    <p:sldId id="261" r:id="rId5"/>
    <p:sldId id="262" r:id="rId6"/>
    <p:sldId id="263" r:id="rId7"/>
    <p:sldId id="264" r:id="rId8"/>
    <p:sldId id="319" r:id="rId9"/>
    <p:sldId id="320" r:id="rId10"/>
    <p:sldId id="321" r:id="rId11"/>
    <p:sldId id="322" r:id="rId12"/>
    <p:sldId id="323" r:id="rId13"/>
    <p:sldId id="270" r:id="rId14"/>
    <p:sldId id="328" r:id="rId15"/>
    <p:sldId id="329" r:id="rId16"/>
    <p:sldId id="338" r:id="rId17"/>
    <p:sldId id="331" r:id="rId18"/>
    <p:sldId id="332" r:id="rId19"/>
    <p:sldId id="333" r:id="rId20"/>
    <p:sldId id="334" r:id="rId21"/>
    <p:sldId id="335" r:id="rId22"/>
    <p:sldId id="336" r:id="rId23"/>
    <p:sldId id="337" r:id="rId24"/>
    <p:sldId id="339" r:id="rId25"/>
    <p:sldId id="341" r:id="rId26"/>
    <p:sldId id="286" r:id="rId27"/>
    <p:sldId id="287" r:id="rId28"/>
  </p:sldIdLst>
  <p:sldSz cx="9144000" cy="6858000" type="screen4x3"/>
  <p:notesSz cx="6858000" cy="9144000"/>
  <p:defaultTextStyle>
    <a:defPPr>
      <a:defRPr lang="vi-V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8" autoAdjust="0"/>
    <p:restoredTop sz="94249" autoAdjust="0"/>
  </p:normalViewPr>
  <p:slideViewPr>
    <p:cSldViewPr>
      <p:cViewPr varScale="1">
        <p:scale>
          <a:sx n="70" d="100"/>
          <a:sy n="70" d="100"/>
        </p:scale>
        <p:origin x="138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9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B30CDE2-042A-4F5E-9155-6212D56E0ABC}" type="datetimeFigureOut">
              <a:rPr lang="vi-VN"/>
              <a:pPr>
                <a:defRPr/>
              </a:pPr>
              <a:t>20/11/2021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vi-VN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vi-VN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1C1B89E6-CF2F-44C9-B222-33AF02213D16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96796386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vi-VN" altLang="en-US" smtClean="0"/>
          </a:p>
        </p:txBody>
      </p:sp>
    </p:spTree>
    <p:extLst>
      <p:ext uri="{BB962C8B-B14F-4D97-AF65-F5344CB8AC3E}">
        <p14:creationId xmlns:p14="http://schemas.microsoft.com/office/powerpoint/2010/main" val="27281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CE01F8-5ACB-4D4C-9CB4-8440F43ED9DC}" type="datetimeFigureOut">
              <a:rPr lang="vi-VN"/>
              <a:pPr>
                <a:defRPr/>
              </a:pPr>
              <a:t>20/11/2021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AE82CC-E1E0-4645-9B13-119DB8C6493F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670933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908741-D41F-489B-836C-286EB171C84E}" type="datetimeFigureOut">
              <a:rPr lang="vi-VN"/>
              <a:pPr>
                <a:defRPr/>
              </a:pPr>
              <a:t>20/11/2021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849E40-FB1E-4B1E-B5D2-C189F645A30D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0770379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9223B-77AD-48E3-A60B-3CF95AF99AA6}" type="datetimeFigureOut">
              <a:rPr lang="vi-VN"/>
              <a:pPr>
                <a:defRPr/>
              </a:pPr>
              <a:t>20/11/2021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54DAF-F231-4D6F-A08D-2D5E5DE0CF20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8258450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7396C325-CFE5-459B-867F-0BD715C5A192}" type="slidenum">
              <a:rPr lang="en-US" altLang="vi-VN"/>
              <a:pPr>
                <a:defRPr/>
              </a:pPr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075429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56DE2D-26DA-476F-BBAD-AA1B4AD58221}" type="datetimeFigureOut">
              <a:rPr lang="vi-VN"/>
              <a:pPr>
                <a:defRPr/>
              </a:pPr>
              <a:t>20/11/2021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1F69C5-7F87-44CB-8CF5-2EE35A5435B1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371678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509367-8FF6-4811-8B07-4DB1A753AE7C}" type="datetimeFigureOut">
              <a:rPr lang="vi-VN"/>
              <a:pPr>
                <a:defRPr/>
              </a:pPr>
              <a:t>20/11/2021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9F2C0C-A23F-42BF-BACB-2BEB58C64DAD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9018141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9D614B-C95E-459F-A379-B21138010E71}" type="datetimeFigureOut">
              <a:rPr lang="vi-VN"/>
              <a:pPr>
                <a:defRPr/>
              </a:pPr>
              <a:t>20/11/2021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3CAB5-5CA9-4982-8B7B-51EEFD299BB1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211501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D5048-9BF8-4293-AD26-B72986DFC78E}" type="datetimeFigureOut">
              <a:rPr lang="vi-VN"/>
              <a:pPr>
                <a:defRPr/>
              </a:pPr>
              <a:t>20/11/2021</a:t>
            </a:fld>
            <a:endParaRPr lang="vi-VN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A06B7E-2F4F-4247-AE2C-EF9A4E0D2FC3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2459070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E8F3A5-0FA1-425D-BE74-B1A240DEAE41}" type="datetimeFigureOut">
              <a:rPr lang="vi-VN"/>
              <a:pPr>
                <a:defRPr/>
              </a:pPr>
              <a:t>20/11/2021</a:t>
            </a:fld>
            <a:endParaRPr lang="vi-VN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A2EBA-E066-4F6D-B47C-8323AB5545EA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954254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EBAFE-8ADC-47EE-871B-8A05FBD38B34}" type="datetimeFigureOut">
              <a:rPr lang="vi-VN"/>
              <a:pPr>
                <a:defRPr/>
              </a:pPr>
              <a:t>20/11/2021</a:t>
            </a:fld>
            <a:endParaRPr lang="vi-VN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375C1-8A35-4B47-996E-97C50E99628B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659974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E794D2-4F48-4615-B91A-8AE8D2C65C68}" type="datetimeFigureOut">
              <a:rPr lang="vi-VN"/>
              <a:pPr>
                <a:defRPr/>
              </a:pPr>
              <a:t>20/11/2021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78BE4-815C-4E8C-AC7C-0C43414AF0B7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3108987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241D3-D4F4-4819-8EB6-650E283C3151}" type="datetimeFigureOut">
              <a:rPr lang="vi-VN"/>
              <a:pPr>
                <a:defRPr/>
              </a:pPr>
              <a:t>20/11/2021</a:t>
            </a:fld>
            <a:endParaRPr lang="vi-VN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8BEEF-1F7F-4E8C-A918-960B54FD50A5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438054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title style</a:t>
            </a:r>
            <a:endParaRPr lang="vi-VN" altLang="vi-VN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/>
              <a:t>Click to edit Master text styles</a:t>
            </a:r>
          </a:p>
          <a:p>
            <a:pPr lvl="1"/>
            <a:r>
              <a:rPr lang="en-US" altLang="vi-VN"/>
              <a:t>Second level</a:t>
            </a:r>
          </a:p>
          <a:p>
            <a:pPr lvl="2"/>
            <a:r>
              <a:rPr lang="en-US" altLang="vi-VN"/>
              <a:t>Third level</a:t>
            </a:r>
          </a:p>
          <a:p>
            <a:pPr lvl="3"/>
            <a:r>
              <a:rPr lang="en-US" altLang="vi-VN"/>
              <a:t>Fourth level</a:t>
            </a:r>
          </a:p>
          <a:p>
            <a:pPr lvl="4"/>
            <a:r>
              <a:rPr lang="en-US" altLang="vi-VN"/>
              <a:t>Fifth level</a:t>
            </a:r>
            <a:endParaRPr lang="vi-VN" alt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EB7033F-B838-450A-A0F9-D54F67CBC7BF}" type="datetimeFigureOut">
              <a:rPr lang="vi-VN"/>
              <a:pPr>
                <a:defRPr/>
              </a:pPr>
              <a:t>20/11/2021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898989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591FCE5-9EFB-4384-AB14-489E3617869D}" type="slidenum">
              <a:rPr lang="vi-VN" altLang="vi-VN"/>
              <a:pPr>
                <a:defRPr/>
              </a:pPr>
              <a:t>‹#›</a:t>
            </a:fld>
            <a:endParaRPr lang="vi-VN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93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file:///G:\GADT%20CONG%20NGHE\CN3.4\kiem%20tra%20bai%20cu.ppt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../../dongho.ex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hyperlink" Target="file:///G:\GADT%20CONG%20NGHE\CN3.4\kiem%20tra%20bai%20cu.ppt" TargetMode="External"/><Relationship Id="rId4" Type="http://schemas.openxmlformats.org/officeDocument/2006/relationships/image" Target="../media/image3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file:///G:\GADT%20CONG%20NGHE\CN3.4\kiem%20tra%20bai%20cu.ppt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file:///G:\GADT%20CONG%20NGHE\CN3.4\kiem%20tra%20bai%20cu.ppt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12" Type="http://schemas.openxmlformats.org/officeDocument/2006/relationships/image" Target="../media/image9.png"/><Relationship Id="rId2" Type="http://schemas.openxmlformats.org/officeDocument/2006/relationships/hyperlink" Target="file:///G:\GADT%20CONG%20NGHE\CN3.4\kiem%20tra%20bai%20cu.ppt" TargetMode="External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8.jpeg"/><Relationship Id="rId5" Type="http://schemas.openxmlformats.org/officeDocument/2006/relationships/image" Target="../media/image3.jpeg"/><Relationship Id="rId15" Type="http://schemas.openxmlformats.org/officeDocument/2006/relationships/image" Target="../media/image12.png"/><Relationship Id="rId10" Type="http://schemas.openxmlformats.org/officeDocument/2006/relationships/hyperlink" Target="http://images.google.com.vn/imgres?imgurl=http://www.funfacts.com.au/images/lead-graphite-pencil.jpg&amp;imgrefurl=http://www.funfacts.com.au/just-how-far-can-a-lead-pencil-take-you/&amp;h=300&amp;w=300&amp;sz=8&amp;hl=vi&amp;start=7&amp;usg=__Kyiqrk4jr-L3KuTEIJUSAaAsi7U=&amp;tbnid=nHPnY-sc0w5CAM:&amp;tbnh=116&amp;tbnw=116&amp;prev=/images?q=pencil&amp;gbv=2&amp;hl=vi" TargetMode="External"/><Relationship Id="rId4" Type="http://schemas.openxmlformats.org/officeDocument/2006/relationships/image" Target="../media/image2.jpeg"/><Relationship Id="rId9" Type="http://schemas.openxmlformats.org/officeDocument/2006/relationships/image" Target="../media/image7.jpeg"/><Relationship Id="rId14" Type="http://schemas.openxmlformats.org/officeDocument/2006/relationships/image" Target="../media/image1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hyperlink" Target="file:///G:\GADT%20CONG%20NGHE\CN3.4\kiem%20tra%20bai%20cu.ppt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file:///G:\GADT%20CONG%20NGHE\CN3.4\kiem%20tra%20bai%20cu.ppt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file:///G:\GADT%20CONG%20NGHE\CN3.4\kiem%20tra%20bai%20cu.pp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12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25.png"/><Relationship Id="rId2" Type="http://schemas.openxmlformats.org/officeDocument/2006/relationships/hyperlink" Target="file:///G:\GADT%20CONG%20NGHE\CN3.4\kiem%20tra%20bai%20cu.ppt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11" Type="http://schemas.openxmlformats.org/officeDocument/2006/relationships/image" Target="../media/image2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file:///G:\GADT%20CONG%20NGHE\CN3.4\kiem%20tra%20bai%20cu.ppt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908720"/>
            <a:ext cx="860444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u="sng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CHỦ ĐỀ 1</a:t>
            </a:r>
          </a:p>
          <a:p>
            <a:pPr algn="ctr"/>
            <a:endParaRPr lang="en-US" sz="3600" b="1" u="sng" smtClean="0">
              <a:solidFill>
                <a:srgbClr val="0070C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  <a:p>
            <a:pPr algn="ctr"/>
            <a:r>
              <a:rPr lang="en-US" sz="3600" b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VẼ </a:t>
            </a:r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</a:t>
            </a:r>
            <a:r>
              <a:rPr lang="vi-VN" sz="3600" b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Ơ</a:t>
            </a:r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ĐỒ NGUYÊN LÝ  </a:t>
            </a:r>
            <a:b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</a:br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S</a:t>
            </a:r>
            <a:r>
              <a:rPr lang="vi-VN" sz="3600" b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Ơ</a:t>
            </a:r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ĐỒ LẮP </a:t>
            </a:r>
            <a:r>
              <a:rPr lang="en-US" sz="3600" b="1" smtClean="0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ĐẶT</a:t>
            </a:r>
          </a:p>
          <a:p>
            <a:pPr algn="ctr"/>
            <a: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/>
            </a:r>
            <a:br>
              <a:rPr lang="en-US" sz="3600" b="1">
                <a:solidFill>
                  <a:srgbClr val="0070C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</a:br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Bài </a:t>
            </a:r>
            <a:r>
              <a:rPr lang="en-US" sz="3200" u="sng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6: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TH LẮP MẠCH ĐIỆN BẢNG ĐIỆN</a:t>
            </a:r>
            <a:b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</a:br>
            <a:r>
              <a:rPr lang="en-US" sz="3200" b="1" u="sng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Bài 7: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TH LẮP ĐÈN ỐNG HUỲNH QUANG</a:t>
            </a:r>
            <a:b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</a:br>
            <a:endParaRPr lang="en-US" sz="36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94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2743200" y="4676775"/>
            <a:ext cx="1676400" cy="1976438"/>
          </a:xfrm>
          <a:prstGeom prst="rect">
            <a:avLst/>
          </a:prstGeom>
          <a:solidFill>
            <a:srgbClr val="FFFFFF"/>
          </a:solidFill>
          <a:ln w="38100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 b="1"/>
          </a:p>
        </p:txBody>
      </p:sp>
      <p:grpSp>
        <p:nvGrpSpPr>
          <p:cNvPr id="21515" name="Group 11"/>
          <p:cNvGrpSpPr>
            <a:grpSpLocks/>
          </p:cNvGrpSpPr>
          <p:nvPr/>
        </p:nvGrpSpPr>
        <p:grpSpPr bwMode="auto">
          <a:xfrm>
            <a:off x="7543800" y="4067175"/>
            <a:ext cx="382588" cy="369888"/>
            <a:chOff x="4992" y="2496"/>
            <a:chExt cx="241" cy="233"/>
          </a:xfrm>
        </p:grpSpPr>
        <p:sp>
          <p:nvSpPr>
            <p:cNvPr id="36912" name="Oval 12"/>
            <p:cNvSpPr>
              <a:spLocks noChangeArrowheads="1"/>
            </p:cNvSpPr>
            <p:nvPr/>
          </p:nvSpPr>
          <p:spPr bwMode="auto">
            <a:xfrm>
              <a:off x="4992" y="2496"/>
              <a:ext cx="241" cy="233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36913" name="Line 13"/>
            <p:cNvSpPr>
              <a:spLocks noChangeShapeType="1"/>
            </p:cNvSpPr>
            <p:nvPr/>
          </p:nvSpPr>
          <p:spPr bwMode="auto">
            <a:xfrm>
              <a:off x="5007" y="2553"/>
              <a:ext cx="208" cy="10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6914" name="Line 14"/>
            <p:cNvSpPr>
              <a:spLocks noChangeShapeType="1"/>
            </p:cNvSpPr>
            <p:nvPr/>
          </p:nvSpPr>
          <p:spPr bwMode="auto">
            <a:xfrm flipH="1">
              <a:off x="5054" y="2505"/>
              <a:ext cx="113" cy="2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6868" name="Group 15"/>
          <p:cNvGrpSpPr>
            <a:grpSpLocks/>
          </p:cNvGrpSpPr>
          <p:nvPr/>
        </p:nvGrpSpPr>
        <p:grpSpPr bwMode="auto">
          <a:xfrm>
            <a:off x="2438400" y="3048000"/>
            <a:ext cx="5562600" cy="304800"/>
            <a:chOff x="1728" y="1962"/>
            <a:chExt cx="336" cy="78"/>
          </a:xfrm>
        </p:grpSpPr>
        <p:sp>
          <p:nvSpPr>
            <p:cNvPr id="36910" name="Line 16"/>
            <p:cNvSpPr>
              <a:spLocks noChangeShapeType="1"/>
            </p:cNvSpPr>
            <p:nvPr/>
          </p:nvSpPr>
          <p:spPr bwMode="auto">
            <a:xfrm>
              <a:off x="1728" y="2040"/>
              <a:ext cx="3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6911" name="Line 17"/>
            <p:cNvSpPr>
              <a:spLocks noChangeShapeType="1"/>
            </p:cNvSpPr>
            <p:nvPr/>
          </p:nvSpPr>
          <p:spPr bwMode="auto">
            <a:xfrm>
              <a:off x="1728" y="1962"/>
              <a:ext cx="336" cy="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6869" name="Text Box 18"/>
          <p:cNvSpPr txBox="1">
            <a:spLocks noChangeArrowheads="1"/>
          </p:cNvSpPr>
          <p:nvPr/>
        </p:nvSpPr>
        <p:spPr bwMode="auto">
          <a:xfrm>
            <a:off x="2133600" y="3048000"/>
            <a:ext cx="304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000">
                <a:latin typeface="Calibri" panose="020F0502020204030204" pitchFamily="34" charset="0"/>
              </a:rPr>
              <a:t>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000">
                <a:latin typeface="Calibri" panose="020F0502020204030204" pitchFamily="34" charset="0"/>
              </a:rPr>
              <a:t>A</a:t>
            </a:r>
          </a:p>
        </p:txBody>
      </p:sp>
      <p:grpSp>
        <p:nvGrpSpPr>
          <p:cNvPr id="36870" name="Group 20"/>
          <p:cNvGrpSpPr>
            <a:grpSpLocks/>
          </p:cNvGrpSpPr>
          <p:nvPr/>
        </p:nvGrpSpPr>
        <p:grpSpPr bwMode="auto">
          <a:xfrm>
            <a:off x="4114800" y="76200"/>
            <a:ext cx="4648200" cy="2362200"/>
            <a:chOff x="2400" y="96"/>
            <a:chExt cx="3216" cy="1680"/>
          </a:xfrm>
        </p:grpSpPr>
        <p:sp>
          <p:nvSpPr>
            <p:cNvPr id="36873" name="AutoShape 21"/>
            <p:cNvSpPr>
              <a:spLocks noChangeArrowheads="1"/>
            </p:cNvSpPr>
            <p:nvPr/>
          </p:nvSpPr>
          <p:spPr bwMode="auto">
            <a:xfrm>
              <a:off x="2400" y="96"/>
              <a:ext cx="3216" cy="1680"/>
            </a:xfrm>
            <a:prstGeom prst="roundRect">
              <a:avLst>
                <a:gd name="adj" fmla="val 16667"/>
              </a:avLst>
            </a:prstGeom>
            <a:solidFill>
              <a:srgbClr val="33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grpSp>
          <p:nvGrpSpPr>
            <p:cNvPr id="36874" name="Group 22"/>
            <p:cNvGrpSpPr>
              <a:grpSpLocks/>
            </p:cNvGrpSpPr>
            <p:nvPr/>
          </p:nvGrpSpPr>
          <p:grpSpPr bwMode="auto">
            <a:xfrm>
              <a:off x="2544" y="240"/>
              <a:ext cx="2560" cy="1447"/>
              <a:chOff x="2544" y="240"/>
              <a:chExt cx="2560" cy="1447"/>
            </a:xfrm>
          </p:grpSpPr>
          <p:sp>
            <p:nvSpPr>
              <p:cNvPr id="36875" name="Line 23"/>
              <p:cNvSpPr>
                <a:spLocks noChangeShapeType="1"/>
              </p:cNvSpPr>
              <p:nvPr/>
            </p:nvSpPr>
            <p:spPr bwMode="auto">
              <a:xfrm flipV="1">
                <a:off x="2750" y="468"/>
                <a:ext cx="684" cy="7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36876" name="Group 24"/>
              <p:cNvGrpSpPr>
                <a:grpSpLocks/>
              </p:cNvGrpSpPr>
              <p:nvPr/>
            </p:nvGrpSpPr>
            <p:grpSpPr bwMode="auto">
              <a:xfrm>
                <a:off x="2738" y="328"/>
                <a:ext cx="2366" cy="1359"/>
                <a:chOff x="-300" y="416"/>
                <a:chExt cx="2366" cy="1359"/>
              </a:xfrm>
            </p:grpSpPr>
            <p:sp>
              <p:nvSpPr>
                <p:cNvPr id="36879" name="Oval 25"/>
                <p:cNvSpPr>
                  <a:spLocks noChangeArrowheads="1"/>
                </p:cNvSpPr>
                <p:nvPr/>
              </p:nvSpPr>
              <p:spPr bwMode="auto">
                <a:xfrm flipH="1" flipV="1">
                  <a:off x="2012" y="1246"/>
                  <a:ext cx="48" cy="48"/>
                </a:xfrm>
                <a:prstGeom prst="ellipse">
                  <a:avLst/>
                </a:prstGeom>
                <a:solidFill>
                  <a:srgbClr val="3399FF"/>
                </a:solidFill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36880" name="Line 26"/>
                <p:cNvSpPr>
                  <a:spLocks noChangeShapeType="1"/>
                </p:cNvSpPr>
                <p:nvPr/>
              </p:nvSpPr>
              <p:spPr bwMode="auto">
                <a:xfrm>
                  <a:off x="-300" y="418"/>
                  <a:ext cx="2348" cy="14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6881" name="Line 27"/>
                <p:cNvSpPr>
                  <a:spLocks noChangeShapeType="1"/>
                </p:cNvSpPr>
                <p:nvPr/>
              </p:nvSpPr>
              <p:spPr bwMode="auto">
                <a:xfrm flipH="1">
                  <a:off x="2033" y="416"/>
                  <a:ext cx="17" cy="1224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grpSp>
              <p:nvGrpSpPr>
                <p:cNvPr id="36882" name="Group 28"/>
                <p:cNvGrpSpPr>
                  <a:grpSpLocks/>
                </p:cNvGrpSpPr>
                <p:nvPr/>
              </p:nvGrpSpPr>
              <p:grpSpPr bwMode="auto">
                <a:xfrm>
                  <a:off x="158" y="559"/>
                  <a:ext cx="1908" cy="1216"/>
                  <a:chOff x="158" y="559"/>
                  <a:chExt cx="1908" cy="1216"/>
                </a:xfrm>
              </p:grpSpPr>
              <p:sp>
                <p:nvSpPr>
                  <p:cNvPr id="36883" name="Line 29"/>
                  <p:cNvSpPr>
                    <a:spLocks noChangeShapeType="1"/>
                  </p:cNvSpPr>
                  <p:nvPr/>
                </p:nvSpPr>
                <p:spPr bwMode="auto">
                  <a:xfrm>
                    <a:off x="1357" y="1638"/>
                    <a:ext cx="685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grpSp>
                <p:nvGrpSpPr>
                  <p:cNvPr id="36884" name="Group 30"/>
                  <p:cNvGrpSpPr>
                    <a:grpSpLocks/>
                  </p:cNvGrpSpPr>
                  <p:nvPr/>
                </p:nvGrpSpPr>
                <p:grpSpPr bwMode="auto">
                  <a:xfrm>
                    <a:off x="974" y="1114"/>
                    <a:ext cx="301" cy="287"/>
                    <a:chOff x="4233" y="1036"/>
                    <a:chExt cx="301" cy="287"/>
                  </a:xfrm>
                </p:grpSpPr>
                <p:sp>
                  <p:nvSpPr>
                    <p:cNvPr id="36907" name="Oval 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33" y="1036"/>
                      <a:ext cx="301" cy="287"/>
                    </a:xfrm>
                    <a:prstGeom prst="ellipse">
                      <a:avLst/>
                    </a:prstGeom>
                    <a:solidFill>
                      <a:srgbClr val="3399FF"/>
                    </a:solidFill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/>
                    </a:p>
                  </p:txBody>
                </p:sp>
                <p:sp>
                  <p:nvSpPr>
                    <p:cNvPr id="36908" name="Oval 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77" y="1144"/>
                      <a:ext cx="71" cy="67"/>
                    </a:xfrm>
                    <a:prstGeom prst="ellipse">
                      <a:avLst/>
                    </a:prstGeom>
                    <a:solidFill>
                      <a:srgbClr val="3399FF"/>
                    </a:solidFill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/>
                    </a:p>
                  </p:txBody>
                </p:sp>
                <p:sp>
                  <p:nvSpPr>
                    <p:cNvPr id="36909" name="Oval 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25" y="1148"/>
                      <a:ext cx="71" cy="67"/>
                    </a:xfrm>
                    <a:prstGeom prst="ellipse">
                      <a:avLst/>
                    </a:prstGeom>
                    <a:solidFill>
                      <a:srgbClr val="3399FF"/>
                    </a:solidFill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/>
                    </a:p>
                  </p:txBody>
                </p:sp>
              </p:grpSp>
              <p:grpSp>
                <p:nvGrpSpPr>
                  <p:cNvPr id="36885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448" y="1474"/>
                    <a:ext cx="302" cy="287"/>
                    <a:chOff x="3693" y="1392"/>
                    <a:chExt cx="302" cy="287"/>
                  </a:xfrm>
                </p:grpSpPr>
                <p:sp>
                  <p:nvSpPr>
                    <p:cNvPr id="36903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93" y="1392"/>
                      <a:ext cx="302" cy="287"/>
                    </a:xfrm>
                    <a:prstGeom prst="ellipse">
                      <a:avLst/>
                    </a:prstGeom>
                    <a:solidFill>
                      <a:srgbClr val="3399FF"/>
                    </a:solidFill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/>
                    </a:p>
                  </p:txBody>
                </p:sp>
                <p:sp>
                  <p:nvSpPr>
                    <p:cNvPr id="36904" name="Line 3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54" y="1536"/>
                      <a:ext cx="151" cy="7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6905" name="Oval 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99" y="1502"/>
                      <a:ext cx="71" cy="68"/>
                    </a:xfrm>
                    <a:prstGeom prst="ellipse">
                      <a:avLst/>
                    </a:prstGeom>
                    <a:solidFill>
                      <a:srgbClr val="3399FF"/>
                    </a:solidFill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/>
                    </a:p>
                  </p:txBody>
                </p:sp>
                <p:sp>
                  <p:nvSpPr>
                    <p:cNvPr id="36906" name="Oval 3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24" y="1503"/>
                      <a:ext cx="71" cy="68"/>
                    </a:xfrm>
                    <a:prstGeom prst="ellipse">
                      <a:avLst/>
                    </a:prstGeom>
                    <a:solidFill>
                      <a:srgbClr val="3399FF"/>
                    </a:solidFill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/>
                    </a:p>
                  </p:txBody>
                </p:sp>
              </p:grpSp>
              <p:sp>
                <p:nvSpPr>
                  <p:cNvPr id="36886" name="Line 39"/>
                  <p:cNvSpPr>
                    <a:spLocks noChangeShapeType="1"/>
                  </p:cNvSpPr>
                  <p:nvPr/>
                </p:nvSpPr>
                <p:spPr bwMode="auto">
                  <a:xfrm>
                    <a:off x="506" y="1271"/>
                    <a:ext cx="52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36887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673" y="1632"/>
                    <a:ext cx="37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grpSp>
                <p:nvGrpSpPr>
                  <p:cNvPr id="36888" name="Group 41"/>
                  <p:cNvGrpSpPr>
                    <a:grpSpLocks/>
                  </p:cNvGrpSpPr>
                  <p:nvPr/>
                </p:nvGrpSpPr>
                <p:grpSpPr bwMode="auto">
                  <a:xfrm>
                    <a:off x="158" y="559"/>
                    <a:ext cx="414" cy="1063"/>
                    <a:chOff x="158" y="559"/>
                    <a:chExt cx="414" cy="1063"/>
                  </a:xfrm>
                </p:grpSpPr>
                <p:sp>
                  <p:nvSpPr>
                    <p:cNvPr id="36895" name="Line 4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20" y="912"/>
                      <a:ext cx="13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6896" name="Oval 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8" y="876"/>
                      <a:ext cx="70" cy="69"/>
                    </a:xfrm>
                    <a:prstGeom prst="ellipse">
                      <a:avLst/>
                    </a:prstGeom>
                    <a:solidFill>
                      <a:srgbClr val="3399FF"/>
                    </a:solidFill>
                    <a:ln w="285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/>
                    </a:p>
                  </p:txBody>
                </p:sp>
                <p:sp>
                  <p:nvSpPr>
                    <p:cNvPr id="36897" name="Rectangle 44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04" y="1018"/>
                      <a:ext cx="230" cy="121"/>
                    </a:xfrm>
                    <a:prstGeom prst="rect">
                      <a:avLst/>
                    </a:prstGeom>
                    <a:solidFill>
                      <a:srgbClr val="3399FF"/>
                    </a:solidFill>
                    <a:ln w="285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/>
                    </a:p>
                  </p:txBody>
                </p:sp>
                <p:sp>
                  <p:nvSpPr>
                    <p:cNvPr id="36898" name="Rectangle 45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397" y="1023"/>
                      <a:ext cx="230" cy="120"/>
                    </a:xfrm>
                    <a:prstGeom prst="rect">
                      <a:avLst/>
                    </a:prstGeom>
                    <a:solidFill>
                      <a:srgbClr val="3399FF"/>
                    </a:solidFill>
                    <a:ln w="285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/>
                    </a:p>
                  </p:txBody>
                </p:sp>
                <p:sp>
                  <p:nvSpPr>
                    <p:cNvPr id="36899" name="Line 4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8" y="559"/>
                      <a:ext cx="0" cy="359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6900" name="Line 47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0" y="912"/>
                      <a:ext cx="15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6901" name="Line 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" y="916"/>
                      <a:ext cx="0" cy="359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6902" name="Line 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8" y="904"/>
                      <a:ext cx="0" cy="71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6889" name="Line 50"/>
                  <p:cNvSpPr>
                    <a:spLocks noChangeShapeType="1"/>
                  </p:cNvSpPr>
                  <p:nvPr/>
                </p:nvSpPr>
                <p:spPr bwMode="auto">
                  <a:xfrm>
                    <a:off x="1202" y="1271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grpSp>
                <p:nvGrpSpPr>
                  <p:cNvPr id="36890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1056" y="1488"/>
                    <a:ext cx="301" cy="287"/>
                    <a:chOff x="1008" y="1488"/>
                    <a:chExt cx="301" cy="287"/>
                  </a:xfrm>
                </p:grpSpPr>
                <p:grpSp>
                  <p:nvGrpSpPr>
                    <p:cNvPr id="36891" name="Group 52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08" y="1488"/>
                      <a:ext cx="301" cy="287"/>
                      <a:chOff x="4283" y="1393"/>
                      <a:chExt cx="301" cy="287"/>
                    </a:xfrm>
                  </p:grpSpPr>
                  <p:sp>
                    <p:nvSpPr>
                      <p:cNvPr id="36893" name="Oval 5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83" y="1393"/>
                        <a:ext cx="301" cy="287"/>
                      </a:xfrm>
                      <a:prstGeom prst="ellipse">
                        <a:avLst/>
                      </a:prstGeom>
                      <a:solidFill>
                        <a:srgbClr val="3399FF"/>
                      </a:solidFill>
                      <a:ln w="285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  <p:sp>
                    <p:nvSpPr>
                      <p:cNvPr id="36894" name="Line 5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97" y="1474"/>
                        <a:ext cx="270" cy="134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vi-VN"/>
                      </a:p>
                    </p:txBody>
                  </p:sp>
                </p:grpSp>
                <p:sp>
                  <p:nvSpPr>
                    <p:cNvPr id="36892" name="Line 55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092" y="1506"/>
                      <a:ext cx="131" cy="255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</p:grpSp>
            </p:grpSp>
          </p:grpSp>
          <p:sp>
            <p:nvSpPr>
              <p:cNvPr id="36877" name="Line 56"/>
              <p:cNvSpPr>
                <a:spLocks noChangeShapeType="1"/>
              </p:cNvSpPr>
              <p:nvPr/>
            </p:nvSpPr>
            <p:spPr bwMode="auto">
              <a:xfrm>
                <a:off x="3246" y="1540"/>
                <a:ext cx="302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6878" name="Text Box 57"/>
              <p:cNvSpPr txBox="1">
                <a:spLocks noChangeArrowheads="1"/>
              </p:cNvSpPr>
              <p:nvPr/>
            </p:nvSpPr>
            <p:spPr bwMode="auto">
              <a:xfrm>
                <a:off x="2544" y="240"/>
                <a:ext cx="192" cy="455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vi-VN" sz="1200" b="1">
                    <a:latin typeface="Calibri" panose="020F0502020204030204" pitchFamily="34" charset="0"/>
                  </a:rPr>
                  <a:t>O</a:t>
                </a:r>
                <a:br>
                  <a:rPr lang="en-US" altLang="vi-VN" sz="1200" b="1">
                    <a:latin typeface="Calibri" panose="020F0502020204030204" pitchFamily="34" charset="0"/>
                  </a:rPr>
                </a:br>
                <a:r>
                  <a:rPr lang="en-US" altLang="vi-VN" sz="1200" b="1">
                    <a:latin typeface="Calibri" panose="020F0502020204030204" pitchFamily="34" charset="0"/>
                  </a:rPr>
                  <a:t>A</a:t>
                </a:r>
              </a:p>
            </p:txBody>
          </p:sp>
        </p:grpSp>
      </p:grpSp>
      <p:sp>
        <p:nvSpPr>
          <p:cNvPr id="21562" name="Text Box 58"/>
          <p:cNvSpPr txBox="1">
            <a:spLocks noChangeArrowheads="1"/>
          </p:cNvSpPr>
          <p:nvPr/>
        </p:nvSpPr>
        <p:spPr bwMode="auto">
          <a:xfrm>
            <a:off x="228600" y="1219200"/>
            <a:ext cx="34290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vi-VN">
                <a:solidFill>
                  <a:srgbClr val="0033CC"/>
                </a:solidFill>
                <a:latin typeface="Times New Roman" panose="02020603050405020304" pitchFamily="18" charset="0"/>
              </a:rPr>
              <a:t> Bước 2: Xác định vị trí để bảng điện, bóng đèn</a:t>
            </a:r>
          </a:p>
        </p:txBody>
      </p:sp>
      <p:sp>
        <p:nvSpPr>
          <p:cNvPr id="36872" name="Text Box 62"/>
          <p:cNvSpPr txBox="1">
            <a:spLocks noChangeArrowheads="1"/>
          </p:cNvSpPr>
          <p:nvPr/>
        </p:nvSpPr>
        <p:spPr bwMode="auto">
          <a:xfrm>
            <a:off x="3733800" y="2438400"/>
            <a:ext cx="541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  <a:latin typeface="VNI-Times" pitchFamily="2" charset="0"/>
              </a:rPr>
              <a:t>Sô ñoà nguyeân lí maïch ñieän baûng ñieän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15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15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15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1000"/>
                                        <p:tgtEl>
                                          <p:spTgt spid="215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 animBg="1"/>
      <p:bldP spid="215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3048000" y="4752975"/>
            <a:ext cx="1676400" cy="1976438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grpSp>
        <p:nvGrpSpPr>
          <p:cNvPr id="37891" name="Group 11"/>
          <p:cNvGrpSpPr>
            <a:grpSpLocks/>
          </p:cNvGrpSpPr>
          <p:nvPr/>
        </p:nvGrpSpPr>
        <p:grpSpPr bwMode="auto">
          <a:xfrm>
            <a:off x="7848600" y="4143375"/>
            <a:ext cx="382588" cy="369888"/>
            <a:chOff x="4992" y="2496"/>
            <a:chExt cx="241" cy="233"/>
          </a:xfrm>
        </p:grpSpPr>
        <p:sp>
          <p:nvSpPr>
            <p:cNvPr id="37952" name="Oval 12"/>
            <p:cNvSpPr>
              <a:spLocks noChangeArrowheads="1"/>
            </p:cNvSpPr>
            <p:nvPr/>
          </p:nvSpPr>
          <p:spPr bwMode="auto">
            <a:xfrm>
              <a:off x="4992" y="2496"/>
              <a:ext cx="241" cy="233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37953" name="Line 13"/>
            <p:cNvSpPr>
              <a:spLocks noChangeShapeType="1"/>
            </p:cNvSpPr>
            <p:nvPr/>
          </p:nvSpPr>
          <p:spPr bwMode="auto">
            <a:xfrm>
              <a:off x="5007" y="2553"/>
              <a:ext cx="208" cy="10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954" name="Line 14"/>
            <p:cNvSpPr>
              <a:spLocks noChangeShapeType="1"/>
            </p:cNvSpPr>
            <p:nvPr/>
          </p:nvSpPr>
          <p:spPr bwMode="auto">
            <a:xfrm flipH="1">
              <a:off x="5054" y="2505"/>
              <a:ext cx="113" cy="2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22543" name="Group 15"/>
          <p:cNvGrpSpPr>
            <a:grpSpLocks/>
          </p:cNvGrpSpPr>
          <p:nvPr/>
        </p:nvGrpSpPr>
        <p:grpSpPr bwMode="auto">
          <a:xfrm>
            <a:off x="3352800" y="5133975"/>
            <a:ext cx="1125538" cy="1385888"/>
            <a:chOff x="2140" y="3120"/>
            <a:chExt cx="709" cy="873"/>
          </a:xfrm>
        </p:grpSpPr>
        <p:grpSp>
          <p:nvGrpSpPr>
            <p:cNvPr id="37937" name="Group 16"/>
            <p:cNvGrpSpPr>
              <a:grpSpLocks/>
            </p:cNvGrpSpPr>
            <p:nvPr/>
          </p:nvGrpSpPr>
          <p:grpSpPr bwMode="auto">
            <a:xfrm>
              <a:off x="2609" y="3120"/>
              <a:ext cx="160" cy="480"/>
              <a:chOff x="2609" y="3120"/>
              <a:chExt cx="160" cy="480"/>
            </a:xfrm>
          </p:grpSpPr>
          <p:sp>
            <p:nvSpPr>
              <p:cNvPr id="37950" name="Rectangle 17"/>
              <p:cNvSpPr>
                <a:spLocks noChangeArrowheads="1"/>
              </p:cNvSpPr>
              <p:nvPr/>
            </p:nvSpPr>
            <p:spPr bwMode="auto">
              <a:xfrm rot="-5400000">
                <a:off x="2455" y="3280"/>
                <a:ext cx="467" cy="160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7951" name="Line 18"/>
              <p:cNvSpPr>
                <a:spLocks noChangeShapeType="1"/>
              </p:cNvSpPr>
              <p:nvPr/>
            </p:nvSpPr>
            <p:spPr bwMode="auto">
              <a:xfrm>
                <a:off x="2688" y="3120"/>
                <a:ext cx="0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7938" name="Group 19"/>
            <p:cNvGrpSpPr>
              <a:grpSpLocks/>
            </p:cNvGrpSpPr>
            <p:nvPr/>
          </p:nvGrpSpPr>
          <p:grpSpPr bwMode="auto">
            <a:xfrm>
              <a:off x="2224" y="3120"/>
              <a:ext cx="160" cy="480"/>
              <a:chOff x="1872" y="3120"/>
              <a:chExt cx="160" cy="480"/>
            </a:xfrm>
          </p:grpSpPr>
          <p:sp>
            <p:nvSpPr>
              <p:cNvPr id="37948" name="Rectangle 20"/>
              <p:cNvSpPr>
                <a:spLocks noChangeArrowheads="1"/>
              </p:cNvSpPr>
              <p:nvPr/>
            </p:nvSpPr>
            <p:spPr bwMode="auto">
              <a:xfrm rot="-5400000">
                <a:off x="1718" y="3274"/>
                <a:ext cx="467" cy="160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7949" name="Line 21"/>
              <p:cNvSpPr>
                <a:spLocks noChangeShapeType="1"/>
              </p:cNvSpPr>
              <p:nvPr/>
            </p:nvSpPr>
            <p:spPr bwMode="auto">
              <a:xfrm flipH="1">
                <a:off x="1950" y="3120"/>
                <a:ext cx="0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7939" name="Group 22"/>
            <p:cNvGrpSpPr>
              <a:grpSpLocks/>
            </p:cNvGrpSpPr>
            <p:nvPr/>
          </p:nvGrpSpPr>
          <p:grpSpPr bwMode="auto">
            <a:xfrm>
              <a:off x="2140" y="3678"/>
              <a:ext cx="320" cy="311"/>
              <a:chOff x="2133" y="3673"/>
              <a:chExt cx="320" cy="311"/>
            </a:xfrm>
          </p:grpSpPr>
          <p:sp>
            <p:nvSpPr>
              <p:cNvPr id="37945" name="Oval 23"/>
              <p:cNvSpPr>
                <a:spLocks noChangeArrowheads="1"/>
              </p:cNvSpPr>
              <p:nvPr/>
            </p:nvSpPr>
            <p:spPr bwMode="auto">
              <a:xfrm>
                <a:off x="2133" y="3673"/>
                <a:ext cx="320" cy="311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7946" name="Oval 24"/>
              <p:cNvSpPr>
                <a:spLocks noChangeArrowheads="1"/>
              </p:cNvSpPr>
              <p:nvPr/>
            </p:nvSpPr>
            <p:spPr bwMode="auto">
              <a:xfrm>
                <a:off x="2252" y="3715"/>
                <a:ext cx="80" cy="78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7947" name="Oval 25"/>
              <p:cNvSpPr>
                <a:spLocks noChangeArrowheads="1"/>
              </p:cNvSpPr>
              <p:nvPr/>
            </p:nvSpPr>
            <p:spPr bwMode="auto">
              <a:xfrm>
                <a:off x="2251" y="3858"/>
                <a:ext cx="80" cy="77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</p:grpSp>
        <p:grpSp>
          <p:nvGrpSpPr>
            <p:cNvPr id="37940" name="Group 26"/>
            <p:cNvGrpSpPr>
              <a:grpSpLocks/>
            </p:cNvGrpSpPr>
            <p:nvPr/>
          </p:nvGrpSpPr>
          <p:grpSpPr bwMode="auto">
            <a:xfrm>
              <a:off x="2528" y="3682"/>
              <a:ext cx="321" cy="311"/>
              <a:chOff x="2533" y="3673"/>
              <a:chExt cx="321" cy="311"/>
            </a:xfrm>
          </p:grpSpPr>
          <p:sp>
            <p:nvSpPr>
              <p:cNvPr id="37941" name="Oval 27"/>
              <p:cNvSpPr>
                <a:spLocks noChangeArrowheads="1"/>
              </p:cNvSpPr>
              <p:nvPr/>
            </p:nvSpPr>
            <p:spPr bwMode="auto">
              <a:xfrm>
                <a:off x="2533" y="3673"/>
                <a:ext cx="321" cy="311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7942" name="Line 28"/>
              <p:cNvSpPr>
                <a:spLocks noChangeShapeType="1"/>
              </p:cNvSpPr>
              <p:nvPr/>
            </p:nvSpPr>
            <p:spPr bwMode="auto">
              <a:xfrm flipH="1" flipV="1">
                <a:off x="2614" y="3751"/>
                <a:ext cx="80" cy="15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43" name="Oval 29"/>
              <p:cNvSpPr>
                <a:spLocks noChangeArrowheads="1"/>
              </p:cNvSpPr>
              <p:nvPr/>
            </p:nvSpPr>
            <p:spPr bwMode="auto">
              <a:xfrm>
                <a:off x="2651" y="3701"/>
                <a:ext cx="80" cy="77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7944" name="Oval 30"/>
              <p:cNvSpPr>
                <a:spLocks noChangeArrowheads="1"/>
              </p:cNvSpPr>
              <p:nvPr/>
            </p:nvSpPr>
            <p:spPr bwMode="auto">
              <a:xfrm>
                <a:off x="2654" y="3872"/>
                <a:ext cx="80" cy="77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</p:grpSp>
      </p:grpSp>
      <p:grpSp>
        <p:nvGrpSpPr>
          <p:cNvPr id="37893" name="Group 31"/>
          <p:cNvGrpSpPr>
            <a:grpSpLocks/>
          </p:cNvGrpSpPr>
          <p:nvPr/>
        </p:nvGrpSpPr>
        <p:grpSpPr bwMode="auto">
          <a:xfrm>
            <a:off x="2743200" y="3276600"/>
            <a:ext cx="5638800" cy="158750"/>
            <a:chOff x="1728" y="1962"/>
            <a:chExt cx="336" cy="78"/>
          </a:xfrm>
        </p:grpSpPr>
        <p:sp>
          <p:nvSpPr>
            <p:cNvPr id="37935" name="Line 32"/>
            <p:cNvSpPr>
              <a:spLocks noChangeShapeType="1"/>
            </p:cNvSpPr>
            <p:nvPr/>
          </p:nvSpPr>
          <p:spPr bwMode="auto">
            <a:xfrm>
              <a:off x="1728" y="2040"/>
              <a:ext cx="3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7936" name="Line 33"/>
            <p:cNvSpPr>
              <a:spLocks noChangeShapeType="1"/>
            </p:cNvSpPr>
            <p:nvPr/>
          </p:nvSpPr>
          <p:spPr bwMode="auto">
            <a:xfrm>
              <a:off x="1728" y="1962"/>
              <a:ext cx="336" cy="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7894" name="Text Box 34"/>
          <p:cNvSpPr txBox="1">
            <a:spLocks noChangeArrowheads="1"/>
          </p:cNvSpPr>
          <p:nvPr/>
        </p:nvSpPr>
        <p:spPr bwMode="auto">
          <a:xfrm>
            <a:off x="2438400" y="3124200"/>
            <a:ext cx="304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000">
                <a:latin typeface="Calibri" panose="020F0502020204030204" pitchFamily="34" charset="0"/>
              </a:rPr>
              <a:t>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0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22564" name="Text Box 36"/>
          <p:cNvSpPr txBox="1">
            <a:spLocks noChangeArrowheads="1"/>
          </p:cNvSpPr>
          <p:nvPr/>
        </p:nvSpPr>
        <p:spPr bwMode="auto">
          <a:xfrm>
            <a:off x="228600" y="1219200"/>
            <a:ext cx="35052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vi-VN">
                <a:solidFill>
                  <a:srgbClr val="0033CC"/>
                </a:solidFill>
                <a:latin typeface="Times New Roman" panose="02020603050405020304" pitchFamily="18" charset="0"/>
              </a:rPr>
              <a:t> Bước 3: Xác định vị trí các thiết bị trên bảng điện</a:t>
            </a:r>
          </a:p>
        </p:txBody>
      </p:sp>
      <p:grpSp>
        <p:nvGrpSpPr>
          <p:cNvPr id="37896" name="Group 37"/>
          <p:cNvGrpSpPr>
            <a:grpSpLocks/>
          </p:cNvGrpSpPr>
          <p:nvPr/>
        </p:nvGrpSpPr>
        <p:grpSpPr bwMode="auto">
          <a:xfrm>
            <a:off x="4343400" y="76200"/>
            <a:ext cx="4572000" cy="2209800"/>
            <a:chOff x="2400" y="96"/>
            <a:chExt cx="3216" cy="1680"/>
          </a:xfrm>
        </p:grpSpPr>
        <p:sp>
          <p:nvSpPr>
            <p:cNvPr id="37898" name="AutoShape 38"/>
            <p:cNvSpPr>
              <a:spLocks noChangeArrowheads="1"/>
            </p:cNvSpPr>
            <p:nvPr/>
          </p:nvSpPr>
          <p:spPr bwMode="auto">
            <a:xfrm>
              <a:off x="2400" y="96"/>
              <a:ext cx="3216" cy="1680"/>
            </a:xfrm>
            <a:prstGeom prst="roundRect">
              <a:avLst>
                <a:gd name="adj" fmla="val 16667"/>
              </a:avLst>
            </a:prstGeom>
            <a:solidFill>
              <a:srgbClr val="33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grpSp>
          <p:nvGrpSpPr>
            <p:cNvPr id="37899" name="Group 39"/>
            <p:cNvGrpSpPr>
              <a:grpSpLocks/>
            </p:cNvGrpSpPr>
            <p:nvPr/>
          </p:nvGrpSpPr>
          <p:grpSpPr bwMode="auto">
            <a:xfrm>
              <a:off x="2544" y="240"/>
              <a:ext cx="2560" cy="1447"/>
              <a:chOff x="2544" y="240"/>
              <a:chExt cx="2560" cy="1447"/>
            </a:xfrm>
          </p:grpSpPr>
          <p:sp>
            <p:nvSpPr>
              <p:cNvPr id="37900" name="Line 40"/>
              <p:cNvSpPr>
                <a:spLocks noChangeShapeType="1"/>
              </p:cNvSpPr>
              <p:nvPr/>
            </p:nvSpPr>
            <p:spPr bwMode="auto">
              <a:xfrm flipV="1">
                <a:off x="2750" y="468"/>
                <a:ext cx="684" cy="7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37901" name="Group 41"/>
              <p:cNvGrpSpPr>
                <a:grpSpLocks/>
              </p:cNvGrpSpPr>
              <p:nvPr/>
            </p:nvGrpSpPr>
            <p:grpSpPr bwMode="auto">
              <a:xfrm>
                <a:off x="2738" y="328"/>
                <a:ext cx="2366" cy="1359"/>
                <a:chOff x="-300" y="416"/>
                <a:chExt cx="2366" cy="1359"/>
              </a:xfrm>
            </p:grpSpPr>
            <p:sp>
              <p:nvSpPr>
                <p:cNvPr id="37904" name="Oval 42"/>
                <p:cNvSpPr>
                  <a:spLocks noChangeArrowheads="1"/>
                </p:cNvSpPr>
                <p:nvPr/>
              </p:nvSpPr>
              <p:spPr bwMode="auto">
                <a:xfrm flipH="1" flipV="1">
                  <a:off x="2012" y="1246"/>
                  <a:ext cx="48" cy="48"/>
                </a:xfrm>
                <a:prstGeom prst="ellipse">
                  <a:avLst/>
                </a:prstGeom>
                <a:solidFill>
                  <a:srgbClr val="3399FF"/>
                </a:solidFill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37905" name="Line 43"/>
                <p:cNvSpPr>
                  <a:spLocks noChangeShapeType="1"/>
                </p:cNvSpPr>
                <p:nvPr/>
              </p:nvSpPr>
              <p:spPr bwMode="auto">
                <a:xfrm>
                  <a:off x="-300" y="418"/>
                  <a:ext cx="2348" cy="14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7906" name="Line 44"/>
                <p:cNvSpPr>
                  <a:spLocks noChangeShapeType="1"/>
                </p:cNvSpPr>
                <p:nvPr/>
              </p:nvSpPr>
              <p:spPr bwMode="auto">
                <a:xfrm flipH="1">
                  <a:off x="2033" y="416"/>
                  <a:ext cx="17" cy="1224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grpSp>
              <p:nvGrpSpPr>
                <p:cNvPr id="37907" name="Group 45"/>
                <p:cNvGrpSpPr>
                  <a:grpSpLocks/>
                </p:cNvGrpSpPr>
                <p:nvPr/>
              </p:nvGrpSpPr>
              <p:grpSpPr bwMode="auto">
                <a:xfrm>
                  <a:off x="158" y="559"/>
                  <a:ext cx="1908" cy="1216"/>
                  <a:chOff x="158" y="559"/>
                  <a:chExt cx="1908" cy="1216"/>
                </a:xfrm>
              </p:grpSpPr>
              <p:sp>
                <p:nvSpPr>
                  <p:cNvPr id="37908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357" y="1638"/>
                    <a:ext cx="685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grpSp>
                <p:nvGrpSpPr>
                  <p:cNvPr id="37909" name="Group 47"/>
                  <p:cNvGrpSpPr>
                    <a:grpSpLocks/>
                  </p:cNvGrpSpPr>
                  <p:nvPr/>
                </p:nvGrpSpPr>
                <p:grpSpPr bwMode="auto">
                  <a:xfrm>
                    <a:off x="974" y="1114"/>
                    <a:ext cx="301" cy="287"/>
                    <a:chOff x="4233" y="1036"/>
                    <a:chExt cx="301" cy="287"/>
                  </a:xfrm>
                </p:grpSpPr>
                <p:sp>
                  <p:nvSpPr>
                    <p:cNvPr id="37932" name="Oval 4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33" y="1036"/>
                      <a:ext cx="301" cy="287"/>
                    </a:xfrm>
                    <a:prstGeom prst="ellipse">
                      <a:avLst/>
                    </a:prstGeom>
                    <a:solidFill>
                      <a:srgbClr val="3399FF"/>
                    </a:solidFill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/>
                    </a:p>
                  </p:txBody>
                </p:sp>
                <p:sp>
                  <p:nvSpPr>
                    <p:cNvPr id="37933" name="Oval 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77" y="1144"/>
                      <a:ext cx="71" cy="67"/>
                    </a:xfrm>
                    <a:prstGeom prst="ellipse">
                      <a:avLst/>
                    </a:prstGeom>
                    <a:solidFill>
                      <a:srgbClr val="3399FF"/>
                    </a:solidFill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/>
                    </a:p>
                  </p:txBody>
                </p:sp>
                <p:sp>
                  <p:nvSpPr>
                    <p:cNvPr id="37934" name="Oval 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25" y="1148"/>
                      <a:ext cx="71" cy="67"/>
                    </a:xfrm>
                    <a:prstGeom prst="ellipse">
                      <a:avLst/>
                    </a:prstGeom>
                    <a:solidFill>
                      <a:srgbClr val="3399FF"/>
                    </a:solidFill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/>
                    </a:p>
                  </p:txBody>
                </p:sp>
              </p:grpSp>
              <p:grpSp>
                <p:nvGrpSpPr>
                  <p:cNvPr id="37910" name="Group 51"/>
                  <p:cNvGrpSpPr>
                    <a:grpSpLocks/>
                  </p:cNvGrpSpPr>
                  <p:nvPr/>
                </p:nvGrpSpPr>
                <p:grpSpPr bwMode="auto">
                  <a:xfrm>
                    <a:off x="448" y="1474"/>
                    <a:ext cx="302" cy="287"/>
                    <a:chOff x="3693" y="1392"/>
                    <a:chExt cx="302" cy="287"/>
                  </a:xfrm>
                </p:grpSpPr>
                <p:sp>
                  <p:nvSpPr>
                    <p:cNvPr id="37928" name="Oval 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93" y="1392"/>
                      <a:ext cx="302" cy="287"/>
                    </a:xfrm>
                    <a:prstGeom prst="ellipse">
                      <a:avLst/>
                    </a:prstGeom>
                    <a:solidFill>
                      <a:srgbClr val="3399FF"/>
                    </a:solidFill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/>
                    </a:p>
                  </p:txBody>
                </p:sp>
                <p:sp>
                  <p:nvSpPr>
                    <p:cNvPr id="37929" name="Line 5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54" y="1536"/>
                      <a:ext cx="151" cy="7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7930" name="Oval 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99" y="1502"/>
                      <a:ext cx="71" cy="68"/>
                    </a:xfrm>
                    <a:prstGeom prst="ellipse">
                      <a:avLst/>
                    </a:prstGeom>
                    <a:solidFill>
                      <a:srgbClr val="3399FF"/>
                    </a:solidFill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/>
                    </a:p>
                  </p:txBody>
                </p:sp>
                <p:sp>
                  <p:nvSpPr>
                    <p:cNvPr id="37931" name="Oval 5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24" y="1503"/>
                      <a:ext cx="71" cy="68"/>
                    </a:xfrm>
                    <a:prstGeom prst="ellipse">
                      <a:avLst/>
                    </a:prstGeom>
                    <a:solidFill>
                      <a:srgbClr val="3399FF"/>
                    </a:solidFill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/>
                    </a:p>
                  </p:txBody>
                </p:sp>
              </p:grpSp>
              <p:sp>
                <p:nvSpPr>
                  <p:cNvPr id="37911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506" y="1271"/>
                    <a:ext cx="52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37912" name="Line 57"/>
                  <p:cNvSpPr>
                    <a:spLocks noChangeShapeType="1"/>
                  </p:cNvSpPr>
                  <p:nvPr/>
                </p:nvSpPr>
                <p:spPr bwMode="auto">
                  <a:xfrm>
                    <a:off x="673" y="1632"/>
                    <a:ext cx="37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grpSp>
                <p:nvGrpSpPr>
                  <p:cNvPr id="37913" name="Group 58"/>
                  <p:cNvGrpSpPr>
                    <a:grpSpLocks/>
                  </p:cNvGrpSpPr>
                  <p:nvPr/>
                </p:nvGrpSpPr>
                <p:grpSpPr bwMode="auto">
                  <a:xfrm>
                    <a:off x="158" y="559"/>
                    <a:ext cx="414" cy="1063"/>
                    <a:chOff x="158" y="559"/>
                    <a:chExt cx="414" cy="1063"/>
                  </a:xfrm>
                </p:grpSpPr>
                <p:sp>
                  <p:nvSpPr>
                    <p:cNvPr id="37920" name="Line 59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20" y="912"/>
                      <a:ext cx="13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7921" name="Oval 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8" y="876"/>
                      <a:ext cx="70" cy="69"/>
                    </a:xfrm>
                    <a:prstGeom prst="ellipse">
                      <a:avLst/>
                    </a:prstGeom>
                    <a:solidFill>
                      <a:srgbClr val="3399FF"/>
                    </a:solidFill>
                    <a:ln w="285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/>
                    </a:p>
                  </p:txBody>
                </p:sp>
                <p:sp>
                  <p:nvSpPr>
                    <p:cNvPr id="37922" name="Rectangle 61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04" y="1018"/>
                      <a:ext cx="230" cy="121"/>
                    </a:xfrm>
                    <a:prstGeom prst="rect">
                      <a:avLst/>
                    </a:prstGeom>
                    <a:solidFill>
                      <a:srgbClr val="3399FF"/>
                    </a:solidFill>
                    <a:ln w="285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/>
                    </a:p>
                  </p:txBody>
                </p:sp>
                <p:sp>
                  <p:nvSpPr>
                    <p:cNvPr id="37923" name="Rectangle 62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397" y="1023"/>
                      <a:ext cx="230" cy="120"/>
                    </a:xfrm>
                    <a:prstGeom prst="rect">
                      <a:avLst/>
                    </a:prstGeom>
                    <a:solidFill>
                      <a:srgbClr val="3399FF"/>
                    </a:solidFill>
                    <a:ln w="285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/>
                    </a:p>
                  </p:txBody>
                </p:sp>
                <p:sp>
                  <p:nvSpPr>
                    <p:cNvPr id="37924" name="Line 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8" y="559"/>
                      <a:ext cx="0" cy="359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7925" name="Line 64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0" y="912"/>
                      <a:ext cx="15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7926" name="Line 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" y="916"/>
                      <a:ext cx="0" cy="359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7927" name="Line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8" y="904"/>
                      <a:ext cx="0" cy="71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7914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1202" y="1271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grpSp>
                <p:nvGrpSpPr>
                  <p:cNvPr id="37915" name="Group 68"/>
                  <p:cNvGrpSpPr>
                    <a:grpSpLocks/>
                  </p:cNvGrpSpPr>
                  <p:nvPr/>
                </p:nvGrpSpPr>
                <p:grpSpPr bwMode="auto">
                  <a:xfrm>
                    <a:off x="1056" y="1488"/>
                    <a:ext cx="301" cy="287"/>
                    <a:chOff x="1008" y="1488"/>
                    <a:chExt cx="301" cy="287"/>
                  </a:xfrm>
                </p:grpSpPr>
                <p:grpSp>
                  <p:nvGrpSpPr>
                    <p:cNvPr id="37916" name="Group 69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08" y="1488"/>
                      <a:ext cx="301" cy="287"/>
                      <a:chOff x="4283" y="1393"/>
                      <a:chExt cx="301" cy="287"/>
                    </a:xfrm>
                  </p:grpSpPr>
                  <p:sp>
                    <p:nvSpPr>
                      <p:cNvPr id="37918" name="Oval 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83" y="1393"/>
                        <a:ext cx="301" cy="287"/>
                      </a:xfrm>
                      <a:prstGeom prst="ellipse">
                        <a:avLst/>
                      </a:prstGeom>
                      <a:solidFill>
                        <a:srgbClr val="3399FF"/>
                      </a:solidFill>
                      <a:ln w="285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  <p:sp>
                    <p:nvSpPr>
                      <p:cNvPr id="37919" name="Line 7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97" y="1474"/>
                        <a:ext cx="270" cy="134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vi-VN"/>
                      </a:p>
                    </p:txBody>
                  </p:sp>
                </p:grpSp>
                <p:sp>
                  <p:nvSpPr>
                    <p:cNvPr id="37917" name="Line 7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092" y="1506"/>
                      <a:ext cx="131" cy="255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</p:grpSp>
            </p:grpSp>
          </p:grpSp>
          <p:sp>
            <p:nvSpPr>
              <p:cNvPr id="37902" name="Line 73"/>
              <p:cNvSpPr>
                <a:spLocks noChangeShapeType="1"/>
              </p:cNvSpPr>
              <p:nvPr/>
            </p:nvSpPr>
            <p:spPr bwMode="auto">
              <a:xfrm>
                <a:off x="3246" y="1540"/>
                <a:ext cx="302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7903" name="Text Box 74"/>
              <p:cNvSpPr txBox="1">
                <a:spLocks noChangeArrowheads="1"/>
              </p:cNvSpPr>
              <p:nvPr/>
            </p:nvSpPr>
            <p:spPr bwMode="auto">
              <a:xfrm>
                <a:off x="2544" y="240"/>
                <a:ext cx="192" cy="486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vi-VN" sz="1200" b="1">
                    <a:latin typeface="Calibri" panose="020F0502020204030204" pitchFamily="34" charset="0"/>
                  </a:rPr>
                  <a:t>O</a:t>
                </a:r>
                <a:br>
                  <a:rPr lang="en-US" altLang="vi-VN" sz="1200" b="1">
                    <a:latin typeface="Calibri" panose="020F0502020204030204" pitchFamily="34" charset="0"/>
                  </a:rPr>
                </a:br>
                <a:r>
                  <a:rPr lang="en-US" altLang="vi-VN" sz="1200" b="1">
                    <a:latin typeface="Calibri" panose="020F0502020204030204" pitchFamily="34" charset="0"/>
                  </a:rPr>
                  <a:t>A</a:t>
                </a:r>
              </a:p>
            </p:txBody>
          </p:sp>
        </p:grpSp>
      </p:grpSp>
      <p:sp>
        <p:nvSpPr>
          <p:cNvPr id="37897" name="Text Box 77"/>
          <p:cNvSpPr txBox="1">
            <a:spLocks noChangeArrowheads="1"/>
          </p:cNvSpPr>
          <p:nvPr/>
        </p:nvSpPr>
        <p:spPr bwMode="auto">
          <a:xfrm>
            <a:off x="3810000" y="2362200"/>
            <a:ext cx="541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  <a:latin typeface="VNI-Times" pitchFamily="2" charset="0"/>
              </a:rPr>
              <a:t>Sô ñoà nguyeân lí maïch ñieän baûng ñieän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AutoShape 2"/>
          <p:cNvSpPr>
            <a:spLocks noChangeArrowheads="1"/>
          </p:cNvSpPr>
          <p:nvPr/>
        </p:nvSpPr>
        <p:spPr bwMode="auto">
          <a:xfrm>
            <a:off x="3810000" y="304800"/>
            <a:ext cx="5105400" cy="2514600"/>
          </a:xfrm>
          <a:prstGeom prst="roundRect">
            <a:avLst>
              <a:gd name="adj" fmla="val 16667"/>
            </a:avLst>
          </a:prstGeom>
          <a:solidFill>
            <a:srgbClr val="CCCCFF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grpSp>
        <p:nvGrpSpPr>
          <p:cNvPr id="38915" name="Group 3"/>
          <p:cNvGrpSpPr>
            <a:grpSpLocks/>
          </p:cNvGrpSpPr>
          <p:nvPr/>
        </p:nvGrpSpPr>
        <p:grpSpPr bwMode="auto">
          <a:xfrm>
            <a:off x="4346575" y="520700"/>
            <a:ext cx="3756025" cy="2157413"/>
            <a:chOff x="-300" y="416"/>
            <a:chExt cx="2366" cy="1359"/>
          </a:xfrm>
        </p:grpSpPr>
        <p:sp>
          <p:nvSpPr>
            <p:cNvPr id="38982" name="Line 4"/>
            <p:cNvSpPr>
              <a:spLocks noChangeShapeType="1"/>
            </p:cNvSpPr>
            <p:nvPr/>
          </p:nvSpPr>
          <p:spPr bwMode="auto">
            <a:xfrm flipV="1">
              <a:off x="-288" y="556"/>
              <a:ext cx="684" cy="7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8983" name="Line 5"/>
            <p:cNvSpPr>
              <a:spLocks noChangeShapeType="1"/>
            </p:cNvSpPr>
            <p:nvPr/>
          </p:nvSpPr>
          <p:spPr bwMode="auto">
            <a:xfrm>
              <a:off x="208" y="1628"/>
              <a:ext cx="302" cy="0"/>
            </a:xfrm>
            <a:prstGeom prst="line">
              <a:avLst/>
            </a:prstGeom>
            <a:noFill/>
            <a:ln w="285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38984" name="Group 6"/>
            <p:cNvGrpSpPr>
              <a:grpSpLocks/>
            </p:cNvGrpSpPr>
            <p:nvPr/>
          </p:nvGrpSpPr>
          <p:grpSpPr bwMode="auto">
            <a:xfrm>
              <a:off x="-300" y="416"/>
              <a:ext cx="2366" cy="1359"/>
              <a:chOff x="-300" y="416"/>
              <a:chExt cx="2366" cy="1359"/>
            </a:xfrm>
          </p:grpSpPr>
          <p:sp>
            <p:nvSpPr>
              <p:cNvPr id="38985" name="Oval 7"/>
              <p:cNvSpPr>
                <a:spLocks noChangeArrowheads="1"/>
              </p:cNvSpPr>
              <p:nvPr/>
            </p:nvSpPr>
            <p:spPr bwMode="auto">
              <a:xfrm flipH="1" flipV="1">
                <a:off x="2012" y="124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28575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8986" name="Line 8"/>
              <p:cNvSpPr>
                <a:spLocks noChangeShapeType="1"/>
              </p:cNvSpPr>
              <p:nvPr/>
            </p:nvSpPr>
            <p:spPr bwMode="auto">
              <a:xfrm>
                <a:off x="-300" y="418"/>
                <a:ext cx="2348" cy="14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8987" name="Line 9"/>
              <p:cNvSpPr>
                <a:spLocks noChangeShapeType="1"/>
              </p:cNvSpPr>
              <p:nvPr/>
            </p:nvSpPr>
            <p:spPr bwMode="auto">
              <a:xfrm flipH="1">
                <a:off x="2033" y="416"/>
                <a:ext cx="17" cy="1224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38988" name="Group 10"/>
              <p:cNvGrpSpPr>
                <a:grpSpLocks/>
              </p:cNvGrpSpPr>
              <p:nvPr/>
            </p:nvGrpSpPr>
            <p:grpSpPr bwMode="auto">
              <a:xfrm>
                <a:off x="158" y="559"/>
                <a:ext cx="1908" cy="1216"/>
                <a:chOff x="158" y="559"/>
                <a:chExt cx="1908" cy="1216"/>
              </a:xfrm>
            </p:grpSpPr>
            <p:sp>
              <p:nvSpPr>
                <p:cNvPr id="38989" name="Line 11"/>
                <p:cNvSpPr>
                  <a:spLocks noChangeShapeType="1"/>
                </p:cNvSpPr>
                <p:nvPr/>
              </p:nvSpPr>
              <p:spPr bwMode="auto">
                <a:xfrm>
                  <a:off x="1357" y="1638"/>
                  <a:ext cx="685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grpSp>
              <p:nvGrpSpPr>
                <p:cNvPr id="38990" name="Group 12"/>
                <p:cNvGrpSpPr>
                  <a:grpSpLocks/>
                </p:cNvGrpSpPr>
                <p:nvPr/>
              </p:nvGrpSpPr>
              <p:grpSpPr bwMode="auto">
                <a:xfrm>
                  <a:off x="974" y="1114"/>
                  <a:ext cx="301" cy="287"/>
                  <a:chOff x="4233" y="1036"/>
                  <a:chExt cx="301" cy="287"/>
                </a:xfrm>
              </p:grpSpPr>
              <p:sp>
                <p:nvSpPr>
                  <p:cNvPr id="39013" name="Oval 13"/>
                  <p:cNvSpPr>
                    <a:spLocks noChangeArrowheads="1"/>
                  </p:cNvSpPr>
                  <p:nvPr/>
                </p:nvSpPr>
                <p:spPr bwMode="auto">
                  <a:xfrm>
                    <a:off x="4233" y="1036"/>
                    <a:ext cx="301" cy="28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39014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4277" y="1144"/>
                    <a:ext cx="71" cy="67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39015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4425" y="1148"/>
                    <a:ext cx="71" cy="67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</p:grpSp>
            <p:grpSp>
              <p:nvGrpSpPr>
                <p:cNvPr id="38991" name="Group 16"/>
                <p:cNvGrpSpPr>
                  <a:grpSpLocks/>
                </p:cNvGrpSpPr>
                <p:nvPr/>
              </p:nvGrpSpPr>
              <p:grpSpPr bwMode="auto">
                <a:xfrm>
                  <a:off x="448" y="1474"/>
                  <a:ext cx="302" cy="287"/>
                  <a:chOff x="3693" y="1392"/>
                  <a:chExt cx="302" cy="287"/>
                </a:xfrm>
              </p:grpSpPr>
              <p:sp>
                <p:nvSpPr>
                  <p:cNvPr id="39009" name="Oval 17"/>
                  <p:cNvSpPr>
                    <a:spLocks noChangeArrowheads="1"/>
                  </p:cNvSpPr>
                  <p:nvPr/>
                </p:nvSpPr>
                <p:spPr bwMode="auto">
                  <a:xfrm>
                    <a:off x="3693" y="1392"/>
                    <a:ext cx="302" cy="287"/>
                  </a:xfrm>
                  <a:prstGeom prst="ellipse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39010" name="Line 18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54" y="1536"/>
                    <a:ext cx="151" cy="72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39011" name="Oval 19"/>
                  <p:cNvSpPr>
                    <a:spLocks noChangeArrowheads="1"/>
                  </p:cNvSpPr>
                  <p:nvPr/>
                </p:nvSpPr>
                <p:spPr bwMode="auto">
                  <a:xfrm>
                    <a:off x="3899" y="1502"/>
                    <a:ext cx="71" cy="6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39012" name="Oval 20"/>
                  <p:cNvSpPr>
                    <a:spLocks noChangeArrowheads="1"/>
                  </p:cNvSpPr>
                  <p:nvPr/>
                </p:nvSpPr>
                <p:spPr bwMode="auto">
                  <a:xfrm>
                    <a:off x="3724" y="1503"/>
                    <a:ext cx="71" cy="68"/>
                  </a:xfrm>
                  <a:prstGeom prst="ellipse">
                    <a:avLst/>
                  </a:prstGeom>
                  <a:solidFill>
                    <a:srgbClr val="000000"/>
                  </a:solidFill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</p:grpSp>
            <p:sp>
              <p:nvSpPr>
                <p:cNvPr id="38992" name="Line 21"/>
                <p:cNvSpPr>
                  <a:spLocks noChangeShapeType="1"/>
                </p:cNvSpPr>
                <p:nvPr/>
              </p:nvSpPr>
              <p:spPr bwMode="auto">
                <a:xfrm>
                  <a:off x="506" y="1271"/>
                  <a:ext cx="529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8993" name="Line 22"/>
                <p:cNvSpPr>
                  <a:spLocks noChangeShapeType="1"/>
                </p:cNvSpPr>
                <p:nvPr/>
              </p:nvSpPr>
              <p:spPr bwMode="auto">
                <a:xfrm>
                  <a:off x="673" y="1632"/>
                  <a:ext cx="378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grpSp>
              <p:nvGrpSpPr>
                <p:cNvPr id="38994" name="Group 23"/>
                <p:cNvGrpSpPr>
                  <a:grpSpLocks/>
                </p:cNvGrpSpPr>
                <p:nvPr/>
              </p:nvGrpSpPr>
              <p:grpSpPr bwMode="auto">
                <a:xfrm>
                  <a:off x="158" y="559"/>
                  <a:ext cx="414" cy="1063"/>
                  <a:chOff x="158" y="559"/>
                  <a:chExt cx="414" cy="1063"/>
                </a:xfrm>
              </p:grpSpPr>
              <p:sp>
                <p:nvSpPr>
                  <p:cNvPr id="39001" name="Line 24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20" y="912"/>
                    <a:ext cx="13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39002" name="Oval 25"/>
                  <p:cNvSpPr>
                    <a:spLocks noChangeArrowheads="1"/>
                  </p:cNvSpPr>
                  <p:nvPr/>
                </p:nvSpPr>
                <p:spPr bwMode="auto">
                  <a:xfrm>
                    <a:off x="348" y="876"/>
                    <a:ext cx="70" cy="69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39003" name="Rectangle 26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104" y="1018"/>
                    <a:ext cx="230" cy="121"/>
                  </a:xfrm>
                  <a:prstGeom prst="rect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39004" name="Rectangle 27"/>
                  <p:cNvSpPr>
                    <a:spLocks noChangeArrowheads="1"/>
                  </p:cNvSpPr>
                  <p:nvPr/>
                </p:nvSpPr>
                <p:spPr bwMode="auto">
                  <a:xfrm rot="-5400000">
                    <a:off x="397" y="1023"/>
                    <a:ext cx="230" cy="120"/>
                  </a:xfrm>
                  <a:prstGeom prst="rect">
                    <a:avLst/>
                  </a:prstGeom>
                  <a:solidFill>
                    <a:srgbClr val="FFFFFF"/>
                  </a:solidFill>
                  <a:ln w="28575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39005" name="Line 28"/>
                  <p:cNvSpPr>
                    <a:spLocks noChangeShapeType="1"/>
                  </p:cNvSpPr>
                  <p:nvPr/>
                </p:nvSpPr>
                <p:spPr bwMode="auto">
                  <a:xfrm>
                    <a:off x="388" y="559"/>
                    <a:ext cx="0" cy="35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39006" name="Line 29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0" y="912"/>
                    <a:ext cx="15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39007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514" y="916"/>
                    <a:ext cx="0" cy="359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39008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218" y="904"/>
                    <a:ext cx="0" cy="718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</p:grpSp>
            <p:sp>
              <p:nvSpPr>
                <p:cNvPr id="38995" name="Line 32"/>
                <p:cNvSpPr>
                  <a:spLocks noChangeShapeType="1"/>
                </p:cNvSpPr>
                <p:nvPr/>
              </p:nvSpPr>
              <p:spPr bwMode="auto">
                <a:xfrm>
                  <a:off x="1202" y="1271"/>
                  <a:ext cx="864" cy="0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grpSp>
              <p:nvGrpSpPr>
                <p:cNvPr id="38996" name="Group 33"/>
                <p:cNvGrpSpPr>
                  <a:grpSpLocks/>
                </p:cNvGrpSpPr>
                <p:nvPr/>
              </p:nvGrpSpPr>
              <p:grpSpPr bwMode="auto">
                <a:xfrm>
                  <a:off x="1056" y="1488"/>
                  <a:ext cx="301" cy="287"/>
                  <a:chOff x="1008" y="1488"/>
                  <a:chExt cx="301" cy="287"/>
                </a:xfrm>
              </p:grpSpPr>
              <p:grpSp>
                <p:nvGrpSpPr>
                  <p:cNvPr id="38997" name="Group 34"/>
                  <p:cNvGrpSpPr>
                    <a:grpSpLocks/>
                  </p:cNvGrpSpPr>
                  <p:nvPr/>
                </p:nvGrpSpPr>
                <p:grpSpPr bwMode="auto">
                  <a:xfrm>
                    <a:off x="1008" y="1488"/>
                    <a:ext cx="301" cy="287"/>
                    <a:chOff x="4283" y="1393"/>
                    <a:chExt cx="301" cy="287"/>
                  </a:xfrm>
                </p:grpSpPr>
                <p:sp>
                  <p:nvSpPr>
                    <p:cNvPr id="38999" name="Oval 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83" y="1393"/>
                      <a:ext cx="301" cy="287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/>
                    </a:p>
                  </p:txBody>
                </p:sp>
                <p:sp>
                  <p:nvSpPr>
                    <p:cNvPr id="39000" name="Line 3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4297" y="1474"/>
                      <a:ext cx="270" cy="134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8998" name="Line 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1092" y="1506"/>
                    <a:ext cx="131" cy="255"/>
                  </a:xfrm>
                  <a:prstGeom prst="line">
                    <a:avLst/>
                  </a:prstGeom>
                  <a:noFill/>
                  <a:ln w="28575">
                    <a:solidFill>
                      <a:srgbClr val="000000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</p:grpSp>
          </p:grpSp>
        </p:grpSp>
      </p:grpSp>
      <p:sp>
        <p:nvSpPr>
          <p:cNvPr id="38916" name="Rectangle 38"/>
          <p:cNvSpPr>
            <a:spLocks noChangeArrowheads="1"/>
          </p:cNvSpPr>
          <p:nvPr/>
        </p:nvSpPr>
        <p:spPr bwMode="auto">
          <a:xfrm>
            <a:off x="3124200" y="4572000"/>
            <a:ext cx="1676400" cy="1976438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23591" name="Line 39"/>
          <p:cNvSpPr>
            <a:spLocks noChangeShapeType="1"/>
          </p:cNvSpPr>
          <p:nvPr/>
        </p:nvSpPr>
        <p:spPr bwMode="auto">
          <a:xfrm>
            <a:off x="2751138" y="3130550"/>
            <a:ext cx="54641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38918" name="Group 48"/>
          <p:cNvGrpSpPr>
            <a:grpSpLocks/>
          </p:cNvGrpSpPr>
          <p:nvPr/>
        </p:nvGrpSpPr>
        <p:grpSpPr bwMode="auto">
          <a:xfrm>
            <a:off x="7924800" y="3962400"/>
            <a:ext cx="382588" cy="369888"/>
            <a:chOff x="4992" y="2496"/>
            <a:chExt cx="241" cy="233"/>
          </a:xfrm>
        </p:grpSpPr>
        <p:sp>
          <p:nvSpPr>
            <p:cNvPr id="38979" name="Oval 49"/>
            <p:cNvSpPr>
              <a:spLocks noChangeArrowheads="1"/>
            </p:cNvSpPr>
            <p:nvPr/>
          </p:nvSpPr>
          <p:spPr bwMode="auto">
            <a:xfrm>
              <a:off x="4992" y="2496"/>
              <a:ext cx="241" cy="233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38980" name="Line 50"/>
            <p:cNvSpPr>
              <a:spLocks noChangeShapeType="1"/>
            </p:cNvSpPr>
            <p:nvPr/>
          </p:nvSpPr>
          <p:spPr bwMode="auto">
            <a:xfrm>
              <a:off x="5007" y="2553"/>
              <a:ext cx="208" cy="10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8981" name="Line 51"/>
            <p:cNvSpPr>
              <a:spLocks noChangeShapeType="1"/>
            </p:cNvSpPr>
            <p:nvPr/>
          </p:nvSpPr>
          <p:spPr bwMode="auto">
            <a:xfrm flipH="1">
              <a:off x="5054" y="2505"/>
              <a:ext cx="113" cy="2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3604" name="Line 52"/>
          <p:cNvSpPr>
            <a:spLocks noChangeShapeType="1"/>
          </p:cNvSpPr>
          <p:nvPr/>
        </p:nvSpPr>
        <p:spPr bwMode="auto">
          <a:xfrm>
            <a:off x="8202613" y="3114675"/>
            <a:ext cx="0" cy="8636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605" name="Line 53"/>
          <p:cNvSpPr>
            <a:spLocks noChangeShapeType="1"/>
          </p:cNvSpPr>
          <p:nvPr/>
        </p:nvSpPr>
        <p:spPr bwMode="auto">
          <a:xfrm>
            <a:off x="3270250" y="4711700"/>
            <a:ext cx="635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606" name="Line 54"/>
          <p:cNvSpPr>
            <a:spLocks noChangeShapeType="1"/>
          </p:cNvSpPr>
          <p:nvPr/>
        </p:nvSpPr>
        <p:spPr bwMode="auto">
          <a:xfrm>
            <a:off x="3886200" y="3124200"/>
            <a:ext cx="7938" cy="159543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607" name="Line 55"/>
          <p:cNvSpPr>
            <a:spLocks noChangeShapeType="1"/>
          </p:cNvSpPr>
          <p:nvPr/>
        </p:nvSpPr>
        <p:spPr bwMode="auto">
          <a:xfrm>
            <a:off x="3284538" y="4708525"/>
            <a:ext cx="0" cy="17287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608" name="Line 56"/>
          <p:cNvSpPr>
            <a:spLocks noChangeShapeType="1"/>
          </p:cNvSpPr>
          <p:nvPr/>
        </p:nvSpPr>
        <p:spPr bwMode="auto">
          <a:xfrm>
            <a:off x="3270250" y="6440488"/>
            <a:ext cx="381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609" name="Line 57"/>
          <p:cNvSpPr>
            <a:spLocks noChangeShapeType="1"/>
          </p:cNvSpPr>
          <p:nvPr/>
        </p:nvSpPr>
        <p:spPr bwMode="auto">
          <a:xfrm>
            <a:off x="4138613" y="4719638"/>
            <a:ext cx="508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610" name="Line 58"/>
          <p:cNvSpPr>
            <a:spLocks noChangeShapeType="1"/>
          </p:cNvSpPr>
          <p:nvPr/>
        </p:nvSpPr>
        <p:spPr bwMode="auto">
          <a:xfrm>
            <a:off x="4149725" y="3238500"/>
            <a:ext cx="0" cy="14811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611" name="Line 59"/>
          <p:cNvSpPr>
            <a:spLocks noChangeShapeType="1"/>
          </p:cNvSpPr>
          <p:nvPr/>
        </p:nvSpPr>
        <p:spPr bwMode="auto">
          <a:xfrm>
            <a:off x="2763838" y="3254375"/>
            <a:ext cx="12715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612" name="Line 60"/>
          <p:cNvSpPr>
            <a:spLocks noChangeShapeType="1"/>
          </p:cNvSpPr>
          <p:nvPr/>
        </p:nvSpPr>
        <p:spPr bwMode="auto">
          <a:xfrm>
            <a:off x="4021138" y="3267075"/>
            <a:ext cx="0" cy="16049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613" name="Line 61"/>
          <p:cNvSpPr>
            <a:spLocks noChangeShapeType="1"/>
          </p:cNvSpPr>
          <p:nvPr/>
        </p:nvSpPr>
        <p:spPr bwMode="auto">
          <a:xfrm>
            <a:off x="4135438" y="3238500"/>
            <a:ext cx="39401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614" name="Line 62"/>
          <p:cNvSpPr>
            <a:spLocks noChangeShapeType="1"/>
          </p:cNvSpPr>
          <p:nvPr/>
        </p:nvSpPr>
        <p:spPr bwMode="auto">
          <a:xfrm>
            <a:off x="8061325" y="3238500"/>
            <a:ext cx="0" cy="7397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615" name="Line 63"/>
          <p:cNvSpPr>
            <a:spLocks noChangeShapeType="1"/>
          </p:cNvSpPr>
          <p:nvPr/>
        </p:nvSpPr>
        <p:spPr bwMode="auto">
          <a:xfrm>
            <a:off x="4262438" y="6443663"/>
            <a:ext cx="381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616" name="Line 64"/>
          <p:cNvSpPr>
            <a:spLocks noChangeShapeType="1"/>
          </p:cNvSpPr>
          <p:nvPr/>
        </p:nvSpPr>
        <p:spPr bwMode="auto">
          <a:xfrm>
            <a:off x="4632325" y="4719638"/>
            <a:ext cx="0" cy="17287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38932" name="Group 65"/>
          <p:cNvGrpSpPr>
            <a:grpSpLocks/>
          </p:cNvGrpSpPr>
          <p:nvPr/>
        </p:nvGrpSpPr>
        <p:grpSpPr bwMode="auto">
          <a:xfrm>
            <a:off x="3397250" y="4953000"/>
            <a:ext cx="1125538" cy="1385888"/>
            <a:chOff x="2140" y="3120"/>
            <a:chExt cx="709" cy="873"/>
          </a:xfrm>
        </p:grpSpPr>
        <p:grpSp>
          <p:nvGrpSpPr>
            <p:cNvPr id="38964" name="Group 66"/>
            <p:cNvGrpSpPr>
              <a:grpSpLocks/>
            </p:cNvGrpSpPr>
            <p:nvPr/>
          </p:nvGrpSpPr>
          <p:grpSpPr bwMode="auto">
            <a:xfrm>
              <a:off x="2609" y="3120"/>
              <a:ext cx="160" cy="480"/>
              <a:chOff x="2609" y="3120"/>
              <a:chExt cx="160" cy="480"/>
            </a:xfrm>
          </p:grpSpPr>
          <p:sp>
            <p:nvSpPr>
              <p:cNvPr id="38977" name="Rectangle 67"/>
              <p:cNvSpPr>
                <a:spLocks noChangeArrowheads="1"/>
              </p:cNvSpPr>
              <p:nvPr/>
            </p:nvSpPr>
            <p:spPr bwMode="auto">
              <a:xfrm rot="-5400000">
                <a:off x="2455" y="3280"/>
                <a:ext cx="467" cy="160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8978" name="Line 68"/>
              <p:cNvSpPr>
                <a:spLocks noChangeShapeType="1"/>
              </p:cNvSpPr>
              <p:nvPr/>
            </p:nvSpPr>
            <p:spPr bwMode="auto">
              <a:xfrm>
                <a:off x="2688" y="3120"/>
                <a:ext cx="0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8965" name="Group 69"/>
            <p:cNvGrpSpPr>
              <a:grpSpLocks/>
            </p:cNvGrpSpPr>
            <p:nvPr/>
          </p:nvGrpSpPr>
          <p:grpSpPr bwMode="auto">
            <a:xfrm>
              <a:off x="2224" y="3120"/>
              <a:ext cx="160" cy="480"/>
              <a:chOff x="1872" y="3120"/>
              <a:chExt cx="160" cy="480"/>
            </a:xfrm>
          </p:grpSpPr>
          <p:sp>
            <p:nvSpPr>
              <p:cNvPr id="38975" name="Rectangle 70"/>
              <p:cNvSpPr>
                <a:spLocks noChangeArrowheads="1"/>
              </p:cNvSpPr>
              <p:nvPr/>
            </p:nvSpPr>
            <p:spPr bwMode="auto">
              <a:xfrm rot="-5400000">
                <a:off x="1718" y="3274"/>
                <a:ext cx="467" cy="160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8976" name="Line 71"/>
              <p:cNvSpPr>
                <a:spLocks noChangeShapeType="1"/>
              </p:cNvSpPr>
              <p:nvPr/>
            </p:nvSpPr>
            <p:spPr bwMode="auto">
              <a:xfrm flipH="1">
                <a:off x="1950" y="3120"/>
                <a:ext cx="0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8966" name="Group 72"/>
            <p:cNvGrpSpPr>
              <a:grpSpLocks/>
            </p:cNvGrpSpPr>
            <p:nvPr/>
          </p:nvGrpSpPr>
          <p:grpSpPr bwMode="auto">
            <a:xfrm>
              <a:off x="2140" y="3678"/>
              <a:ext cx="320" cy="311"/>
              <a:chOff x="2133" y="3673"/>
              <a:chExt cx="320" cy="311"/>
            </a:xfrm>
          </p:grpSpPr>
          <p:sp>
            <p:nvSpPr>
              <p:cNvPr id="38972" name="Oval 73"/>
              <p:cNvSpPr>
                <a:spLocks noChangeArrowheads="1"/>
              </p:cNvSpPr>
              <p:nvPr/>
            </p:nvSpPr>
            <p:spPr bwMode="auto">
              <a:xfrm>
                <a:off x="2133" y="3673"/>
                <a:ext cx="320" cy="311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8973" name="Oval 74"/>
              <p:cNvSpPr>
                <a:spLocks noChangeArrowheads="1"/>
              </p:cNvSpPr>
              <p:nvPr/>
            </p:nvSpPr>
            <p:spPr bwMode="auto">
              <a:xfrm>
                <a:off x="2252" y="3715"/>
                <a:ext cx="80" cy="78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8974" name="Oval 75"/>
              <p:cNvSpPr>
                <a:spLocks noChangeArrowheads="1"/>
              </p:cNvSpPr>
              <p:nvPr/>
            </p:nvSpPr>
            <p:spPr bwMode="auto">
              <a:xfrm>
                <a:off x="2251" y="3858"/>
                <a:ext cx="80" cy="77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</p:grpSp>
        <p:grpSp>
          <p:nvGrpSpPr>
            <p:cNvPr id="38967" name="Group 76"/>
            <p:cNvGrpSpPr>
              <a:grpSpLocks/>
            </p:cNvGrpSpPr>
            <p:nvPr/>
          </p:nvGrpSpPr>
          <p:grpSpPr bwMode="auto">
            <a:xfrm>
              <a:off x="2528" y="3682"/>
              <a:ext cx="321" cy="311"/>
              <a:chOff x="2533" y="3673"/>
              <a:chExt cx="321" cy="311"/>
            </a:xfrm>
          </p:grpSpPr>
          <p:sp>
            <p:nvSpPr>
              <p:cNvPr id="38968" name="Oval 77"/>
              <p:cNvSpPr>
                <a:spLocks noChangeArrowheads="1"/>
              </p:cNvSpPr>
              <p:nvPr/>
            </p:nvSpPr>
            <p:spPr bwMode="auto">
              <a:xfrm>
                <a:off x="2533" y="3673"/>
                <a:ext cx="321" cy="311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8969" name="Line 78"/>
              <p:cNvSpPr>
                <a:spLocks noChangeShapeType="1"/>
              </p:cNvSpPr>
              <p:nvPr/>
            </p:nvSpPr>
            <p:spPr bwMode="auto">
              <a:xfrm flipH="1" flipV="1">
                <a:off x="2614" y="3751"/>
                <a:ext cx="80" cy="15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8970" name="Oval 79"/>
              <p:cNvSpPr>
                <a:spLocks noChangeArrowheads="1"/>
              </p:cNvSpPr>
              <p:nvPr/>
            </p:nvSpPr>
            <p:spPr bwMode="auto">
              <a:xfrm>
                <a:off x="2651" y="3701"/>
                <a:ext cx="80" cy="77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8971" name="Oval 80"/>
              <p:cNvSpPr>
                <a:spLocks noChangeArrowheads="1"/>
              </p:cNvSpPr>
              <p:nvPr/>
            </p:nvSpPr>
            <p:spPr bwMode="auto">
              <a:xfrm>
                <a:off x="2654" y="3872"/>
                <a:ext cx="80" cy="77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</p:grpSp>
      </p:grpSp>
      <p:sp>
        <p:nvSpPr>
          <p:cNvPr id="23633" name="Oval 81"/>
          <p:cNvSpPr>
            <a:spLocks noChangeArrowheads="1"/>
          </p:cNvSpPr>
          <p:nvPr/>
        </p:nvSpPr>
        <p:spPr bwMode="auto">
          <a:xfrm>
            <a:off x="3959225" y="4791075"/>
            <a:ext cx="125413" cy="1238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23634" name="Oval 82"/>
          <p:cNvSpPr>
            <a:spLocks noChangeArrowheads="1"/>
          </p:cNvSpPr>
          <p:nvPr/>
        </p:nvSpPr>
        <p:spPr bwMode="auto">
          <a:xfrm>
            <a:off x="3821113" y="3043238"/>
            <a:ext cx="125412" cy="122237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grpSp>
        <p:nvGrpSpPr>
          <p:cNvPr id="38935" name="Group 83"/>
          <p:cNvGrpSpPr>
            <a:grpSpLocks/>
          </p:cNvGrpSpPr>
          <p:nvPr/>
        </p:nvGrpSpPr>
        <p:grpSpPr bwMode="auto">
          <a:xfrm>
            <a:off x="2819400" y="3130550"/>
            <a:ext cx="533400" cy="123825"/>
            <a:chOff x="1728" y="1962"/>
            <a:chExt cx="336" cy="78"/>
          </a:xfrm>
        </p:grpSpPr>
        <p:sp>
          <p:nvSpPr>
            <p:cNvPr id="38962" name="Line 84"/>
            <p:cNvSpPr>
              <a:spLocks noChangeShapeType="1"/>
            </p:cNvSpPr>
            <p:nvPr/>
          </p:nvSpPr>
          <p:spPr bwMode="auto">
            <a:xfrm>
              <a:off x="1728" y="2040"/>
              <a:ext cx="3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8963" name="Line 85"/>
            <p:cNvSpPr>
              <a:spLocks noChangeShapeType="1"/>
            </p:cNvSpPr>
            <p:nvPr/>
          </p:nvSpPr>
          <p:spPr bwMode="auto">
            <a:xfrm>
              <a:off x="1728" y="1962"/>
              <a:ext cx="336" cy="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8936" name="Text Box 86"/>
          <p:cNvSpPr txBox="1">
            <a:spLocks noChangeArrowheads="1"/>
          </p:cNvSpPr>
          <p:nvPr/>
        </p:nvSpPr>
        <p:spPr bwMode="auto">
          <a:xfrm>
            <a:off x="2514600" y="2943225"/>
            <a:ext cx="30480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000">
                <a:latin typeface="Calibri" panose="020F0502020204030204" pitchFamily="34" charset="0"/>
              </a:rPr>
              <a:t>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0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23639" name="Line 87"/>
          <p:cNvSpPr>
            <a:spLocks noChangeShapeType="1"/>
          </p:cNvSpPr>
          <p:nvPr/>
        </p:nvSpPr>
        <p:spPr bwMode="auto">
          <a:xfrm>
            <a:off x="3648075" y="4857750"/>
            <a:ext cx="381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640" name="Line 88"/>
          <p:cNvSpPr>
            <a:spLocks noChangeShapeType="1"/>
          </p:cNvSpPr>
          <p:nvPr/>
        </p:nvSpPr>
        <p:spPr bwMode="auto">
          <a:xfrm>
            <a:off x="4032250" y="4857750"/>
            <a:ext cx="22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641" name="Line 89"/>
          <p:cNvSpPr>
            <a:spLocks noChangeShapeType="1"/>
          </p:cNvSpPr>
          <p:nvPr/>
        </p:nvSpPr>
        <p:spPr bwMode="auto">
          <a:xfrm>
            <a:off x="3654425" y="4845050"/>
            <a:ext cx="0" cy="1111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642" name="Line 90"/>
          <p:cNvSpPr>
            <a:spLocks noChangeShapeType="1"/>
          </p:cNvSpPr>
          <p:nvPr/>
        </p:nvSpPr>
        <p:spPr bwMode="auto">
          <a:xfrm>
            <a:off x="3640138" y="6194425"/>
            <a:ext cx="0" cy="2460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643" name="Line 91"/>
          <p:cNvSpPr>
            <a:spLocks noChangeShapeType="1"/>
          </p:cNvSpPr>
          <p:nvPr/>
        </p:nvSpPr>
        <p:spPr bwMode="auto">
          <a:xfrm>
            <a:off x="4262438" y="4843463"/>
            <a:ext cx="0" cy="1111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644" name="Line 92"/>
          <p:cNvSpPr>
            <a:spLocks noChangeShapeType="1"/>
          </p:cNvSpPr>
          <p:nvPr/>
        </p:nvSpPr>
        <p:spPr bwMode="auto">
          <a:xfrm>
            <a:off x="4276725" y="6202363"/>
            <a:ext cx="0" cy="2460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645" name="Line 93"/>
          <p:cNvSpPr>
            <a:spLocks noChangeShapeType="1"/>
          </p:cNvSpPr>
          <p:nvPr/>
        </p:nvSpPr>
        <p:spPr bwMode="auto">
          <a:xfrm flipV="1">
            <a:off x="4346575" y="738188"/>
            <a:ext cx="1085850" cy="1111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646" name="Line 94"/>
          <p:cNvSpPr>
            <a:spLocks noChangeShapeType="1"/>
          </p:cNvSpPr>
          <p:nvPr/>
        </p:nvSpPr>
        <p:spPr bwMode="auto">
          <a:xfrm flipH="1">
            <a:off x="5432425" y="720725"/>
            <a:ext cx="3175" cy="5873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647" name="Line 95"/>
          <p:cNvSpPr>
            <a:spLocks noChangeShapeType="1"/>
          </p:cNvSpPr>
          <p:nvPr/>
        </p:nvSpPr>
        <p:spPr bwMode="auto">
          <a:xfrm flipH="1">
            <a:off x="5407025" y="1308100"/>
            <a:ext cx="2444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648" name="Line 96"/>
          <p:cNvSpPr>
            <a:spLocks noChangeShapeType="1"/>
          </p:cNvSpPr>
          <p:nvPr/>
        </p:nvSpPr>
        <p:spPr bwMode="auto">
          <a:xfrm>
            <a:off x="5638800" y="1295400"/>
            <a:ext cx="0" cy="56991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649" name="Line 97"/>
          <p:cNvSpPr>
            <a:spLocks noChangeShapeType="1"/>
          </p:cNvSpPr>
          <p:nvPr/>
        </p:nvSpPr>
        <p:spPr bwMode="auto">
          <a:xfrm>
            <a:off x="5626100" y="1879600"/>
            <a:ext cx="83978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650" name="Line 98"/>
          <p:cNvSpPr>
            <a:spLocks noChangeShapeType="1"/>
          </p:cNvSpPr>
          <p:nvPr/>
        </p:nvSpPr>
        <p:spPr bwMode="auto">
          <a:xfrm>
            <a:off x="6731000" y="1879600"/>
            <a:ext cx="1319213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651" name="Oval 99"/>
          <p:cNvSpPr>
            <a:spLocks noChangeArrowheads="1"/>
          </p:cNvSpPr>
          <p:nvPr/>
        </p:nvSpPr>
        <p:spPr bwMode="auto">
          <a:xfrm>
            <a:off x="5375275" y="1250950"/>
            <a:ext cx="111125" cy="109538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23652" name="Line 100"/>
          <p:cNvSpPr>
            <a:spLocks noChangeShapeType="1"/>
          </p:cNvSpPr>
          <p:nvPr/>
        </p:nvSpPr>
        <p:spPr bwMode="auto">
          <a:xfrm flipH="1">
            <a:off x="5159375" y="1308100"/>
            <a:ext cx="2635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653" name="Line 101"/>
          <p:cNvSpPr>
            <a:spLocks noChangeShapeType="1"/>
          </p:cNvSpPr>
          <p:nvPr/>
        </p:nvSpPr>
        <p:spPr bwMode="auto">
          <a:xfrm>
            <a:off x="5168900" y="1292225"/>
            <a:ext cx="0" cy="11398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654" name="Line 102"/>
          <p:cNvSpPr>
            <a:spLocks noChangeShapeType="1"/>
          </p:cNvSpPr>
          <p:nvPr/>
        </p:nvSpPr>
        <p:spPr bwMode="auto">
          <a:xfrm>
            <a:off x="5153025" y="2444750"/>
            <a:ext cx="4794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655" name="Line 103"/>
          <p:cNvSpPr>
            <a:spLocks noChangeShapeType="1"/>
          </p:cNvSpPr>
          <p:nvPr/>
        </p:nvSpPr>
        <p:spPr bwMode="auto">
          <a:xfrm>
            <a:off x="5886450" y="2451100"/>
            <a:ext cx="6000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656" name="Line 104"/>
          <p:cNvSpPr>
            <a:spLocks noChangeShapeType="1"/>
          </p:cNvSpPr>
          <p:nvPr/>
        </p:nvSpPr>
        <p:spPr bwMode="auto">
          <a:xfrm>
            <a:off x="6972300" y="2460625"/>
            <a:ext cx="1087438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657" name="Line 105"/>
          <p:cNvSpPr>
            <a:spLocks noChangeShapeType="1"/>
          </p:cNvSpPr>
          <p:nvPr/>
        </p:nvSpPr>
        <p:spPr bwMode="auto">
          <a:xfrm flipH="1">
            <a:off x="8048625" y="520700"/>
            <a:ext cx="26988" cy="194310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23658" name="Oval 106"/>
          <p:cNvSpPr>
            <a:spLocks noChangeArrowheads="1"/>
          </p:cNvSpPr>
          <p:nvPr/>
        </p:nvSpPr>
        <p:spPr bwMode="auto">
          <a:xfrm>
            <a:off x="8001000" y="1828800"/>
            <a:ext cx="112713" cy="10795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23659" name="Line 107"/>
          <p:cNvSpPr>
            <a:spLocks noChangeShapeType="1"/>
          </p:cNvSpPr>
          <p:nvPr/>
        </p:nvSpPr>
        <p:spPr bwMode="auto">
          <a:xfrm>
            <a:off x="4343400" y="533400"/>
            <a:ext cx="3733800" cy="9525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8958" name="Text Box 108"/>
          <p:cNvSpPr txBox="1">
            <a:spLocks noChangeArrowheads="1"/>
          </p:cNvSpPr>
          <p:nvPr/>
        </p:nvSpPr>
        <p:spPr bwMode="auto">
          <a:xfrm>
            <a:off x="4114800" y="381000"/>
            <a:ext cx="304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1200" b="1">
                <a:latin typeface="Calibri" panose="020F0502020204030204" pitchFamily="34" charset="0"/>
              </a:rPr>
              <a:t>O</a:t>
            </a:r>
            <a:br>
              <a:rPr lang="en-US" altLang="vi-VN" sz="1200" b="1">
                <a:latin typeface="Calibri" panose="020F0502020204030204" pitchFamily="34" charset="0"/>
              </a:rPr>
            </a:br>
            <a:r>
              <a:rPr lang="en-US" altLang="vi-VN" sz="1200" b="1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23662" name="Text Box 110"/>
          <p:cNvSpPr txBox="1">
            <a:spLocks noChangeArrowheads="1"/>
          </p:cNvSpPr>
          <p:nvPr/>
        </p:nvSpPr>
        <p:spPr bwMode="auto">
          <a:xfrm>
            <a:off x="228600" y="1219200"/>
            <a:ext cx="3505200" cy="1554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vi-VN">
                <a:solidFill>
                  <a:srgbClr val="0033CC"/>
                </a:solidFill>
                <a:latin typeface="Times New Roman" panose="02020603050405020304" pitchFamily="18" charset="0"/>
              </a:rPr>
              <a:t> Bước 4: Vẽ đường dây dẫn điện theo sơ đồ nguyên lý</a:t>
            </a:r>
          </a:p>
        </p:txBody>
      </p:sp>
      <p:sp>
        <p:nvSpPr>
          <p:cNvPr id="23666" name="Line 114"/>
          <p:cNvSpPr>
            <a:spLocks noChangeShapeType="1"/>
          </p:cNvSpPr>
          <p:nvPr/>
        </p:nvSpPr>
        <p:spPr bwMode="auto">
          <a:xfrm flipV="1">
            <a:off x="4191000" y="5943600"/>
            <a:ext cx="76200" cy="1524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8961" name="Text Box 122"/>
          <p:cNvSpPr txBox="1">
            <a:spLocks noChangeArrowheads="1"/>
          </p:cNvSpPr>
          <p:nvPr/>
        </p:nvSpPr>
        <p:spPr bwMode="auto">
          <a:xfrm>
            <a:off x="3657600" y="-76200"/>
            <a:ext cx="5410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0000FF"/>
                </a:solidFill>
                <a:latin typeface="VNI-Times" pitchFamily="2" charset="0"/>
              </a:rPr>
              <a:t>Sô ñoà nguyeân lí maïch ñieän baûng ñieän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366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36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36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1000"/>
                                        <p:tgtEl>
                                          <p:spTgt spid="23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1000"/>
                                        <p:tgtEl>
                                          <p:spTgt spid="23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23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1000"/>
                                        <p:tgtEl>
                                          <p:spTgt spid="23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3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3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1000"/>
                                        <p:tgtEl>
                                          <p:spTgt spid="23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4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1000"/>
                                        <p:tgtEl>
                                          <p:spTgt spid="23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23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1000"/>
                                        <p:tgtEl>
                                          <p:spTgt spid="23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1000"/>
                                        <p:tgtEl>
                                          <p:spTgt spid="23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236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23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236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1000"/>
                                        <p:tgtEl>
                                          <p:spTgt spid="236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1000"/>
                                        <p:tgtEl>
                                          <p:spTgt spid="236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7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1000"/>
                                        <p:tgtEl>
                                          <p:spTgt spid="236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23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1000"/>
                                        <p:tgtEl>
                                          <p:spTgt spid="23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2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1000"/>
                                        <p:tgtEl>
                                          <p:spTgt spid="23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1000"/>
                                        <p:tgtEl>
                                          <p:spTgt spid="23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3" dur="1000"/>
                                        <p:tgtEl>
                                          <p:spTgt spid="235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8" dur="500"/>
                                        <p:tgtEl>
                                          <p:spTgt spid="23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1000"/>
                                        <p:tgtEl>
                                          <p:spTgt spid="23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6" dur="1000"/>
                                        <p:tgtEl>
                                          <p:spTgt spid="23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0" dur="1000"/>
                                        <p:tgtEl>
                                          <p:spTgt spid="23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5" dur="500"/>
                                        <p:tgtEl>
                                          <p:spTgt spid="23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1000"/>
                                        <p:tgtEl>
                                          <p:spTgt spid="23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3" dur="1000"/>
                                        <p:tgtEl>
                                          <p:spTgt spid="23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1000"/>
                                        <p:tgtEl>
                                          <p:spTgt spid="23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2" dur="500"/>
                                        <p:tgtEl>
                                          <p:spTgt spid="23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 nodeType="clickPar">
                      <p:stCondLst>
                        <p:cond delay="indefinite"/>
                      </p:stCondLst>
                      <p:childTnLst>
                        <p:par>
                          <p:cTn id="1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7" dur="1000"/>
                                        <p:tgtEl>
                                          <p:spTgt spid="23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1" dur="1000"/>
                                        <p:tgtEl>
                                          <p:spTgt spid="236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5" dur="1000"/>
                                        <p:tgtEl>
                                          <p:spTgt spid="236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9" dur="1000"/>
                                        <p:tgtEl>
                                          <p:spTgt spid="23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1000"/>
                                        <p:tgtEl>
                                          <p:spTgt spid="236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6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7" dur="500"/>
                                        <p:tgtEl>
                                          <p:spTgt spid="23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4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0" dur="500"/>
                                        <p:tgtEl>
                                          <p:spTgt spid="23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91" grpId="0" animBg="1"/>
      <p:bldP spid="23604" grpId="0" animBg="1"/>
      <p:bldP spid="23605" grpId="0" animBg="1"/>
      <p:bldP spid="23606" grpId="0" animBg="1"/>
      <p:bldP spid="23607" grpId="0" animBg="1"/>
      <p:bldP spid="23608" grpId="0" animBg="1"/>
      <p:bldP spid="23609" grpId="0" animBg="1"/>
      <p:bldP spid="23610" grpId="0" animBg="1"/>
      <p:bldP spid="23611" grpId="0" animBg="1"/>
      <p:bldP spid="23612" grpId="0" animBg="1"/>
      <p:bldP spid="23613" grpId="0" animBg="1"/>
      <p:bldP spid="23614" grpId="0" animBg="1"/>
      <p:bldP spid="23615" grpId="0" animBg="1"/>
      <p:bldP spid="23616" grpId="0" animBg="1"/>
      <p:bldP spid="23633" grpId="0" animBg="1"/>
      <p:bldP spid="23634" grpId="0" animBg="1"/>
      <p:bldP spid="23639" grpId="0" animBg="1"/>
      <p:bldP spid="23640" grpId="0" animBg="1"/>
      <p:bldP spid="23641" grpId="0" animBg="1"/>
      <p:bldP spid="23642" grpId="0" animBg="1"/>
      <p:bldP spid="23643" grpId="0" animBg="1"/>
      <p:bldP spid="23644" grpId="0" animBg="1"/>
      <p:bldP spid="23645" grpId="0" animBg="1"/>
      <p:bldP spid="23646" grpId="0" animBg="1"/>
      <p:bldP spid="23647" grpId="0" animBg="1"/>
      <p:bldP spid="23648" grpId="0" animBg="1"/>
      <p:bldP spid="23649" grpId="0" animBg="1"/>
      <p:bldP spid="23650" grpId="0" animBg="1"/>
      <p:bldP spid="23651" grpId="0" animBg="1"/>
      <p:bldP spid="23652" grpId="0" animBg="1"/>
      <p:bldP spid="23653" grpId="0" animBg="1"/>
      <p:bldP spid="23654" grpId="0" animBg="1"/>
      <p:bldP spid="23655" grpId="0" animBg="1"/>
      <p:bldP spid="23656" grpId="0" animBg="1"/>
      <p:bldP spid="23657" grpId="0" animBg="1"/>
      <p:bldP spid="23658" grpId="0" animBg="1"/>
      <p:bldP spid="23659" grpId="0" animBg="1"/>
      <p:bldP spid="23662" grpId="0"/>
      <p:bldP spid="2366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ChangeArrowheads="1"/>
          </p:cNvSpPr>
          <p:nvPr/>
        </p:nvSpPr>
        <p:spPr bwMode="auto">
          <a:xfrm>
            <a:off x="76200" y="50800"/>
            <a:ext cx="8991600" cy="723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F5E76"/>
              </a:gs>
              <a:gs pos="50000">
                <a:srgbClr val="66CCFF"/>
              </a:gs>
              <a:gs pos="100000">
                <a:srgbClr val="2F5E76"/>
              </a:gs>
            </a:gsLst>
            <a:lin ang="5400000" scaled="1"/>
          </a:gra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39939" name="AutoShape 3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0" y="762000"/>
            <a:ext cx="3200400" cy="60579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.VnTime" pitchFamily="34" charset="0"/>
            </a:endParaRPr>
          </a:p>
        </p:txBody>
      </p:sp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228600" y="11430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vi-VN" sz="1800">
              <a:latin typeface=".VnTime" pitchFamily="34" charset="0"/>
            </a:endParaRPr>
          </a:p>
        </p:txBody>
      </p:sp>
      <p:sp>
        <p:nvSpPr>
          <p:cNvPr id="39942" name="Text Box 6"/>
          <p:cNvSpPr txBox="1">
            <a:spLocks noChangeArrowheads="1"/>
          </p:cNvSpPr>
          <p:nvPr/>
        </p:nvSpPr>
        <p:spPr bwMode="auto">
          <a:xfrm>
            <a:off x="0" y="95885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FF0000"/>
                </a:solidFill>
                <a:latin typeface="Times New Roman" panose="02020603050405020304" pitchFamily="18" charset="0"/>
              </a:rPr>
              <a:t>I/ Dụng cụ, vật liệu và thiết bị</a:t>
            </a:r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152400" y="14478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000066"/>
                </a:solidFill>
                <a:latin typeface="Times New Roman" panose="02020603050405020304" pitchFamily="18" charset="0"/>
              </a:rPr>
              <a:t>a) Dụng cụ :</a:t>
            </a:r>
          </a:p>
        </p:txBody>
      </p:sp>
      <p:sp>
        <p:nvSpPr>
          <p:cNvPr id="39944" name="Text Box 8"/>
          <p:cNvSpPr txBox="1">
            <a:spLocks noChangeArrowheads="1"/>
          </p:cNvSpPr>
          <p:nvPr/>
        </p:nvSpPr>
        <p:spPr bwMode="auto">
          <a:xfrm>
            <a:off x="152400" y="1766888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000066"/>
                </a:solidFill>
                <a:latin typeface="Times New Roman" panose="02020603050405020304" pitchFamily="18" charset="0"/>
              </a:rPr>
              <a:t>b) Vật liệu và thiết bị :</a:t>
            </a:r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0" y="202565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FF0000"/>
                </a:solidFill>
                <a:latin typeface="Times New Roman" panose="02020603050405020304" pitchFamily="18" charset="0"/>
              </a:rPr>
              <a:t>II/ Nội dung và trình tự thực hành</a:t>
            </a:r>
          </a:p>
        </p:txBody>
      </p:sp>
      <p:sp>
        <p:nvSpPr>
          <p:cNvPr id="39946" name="Text Box 10"/>
          <p:cNvSpPr txBox="1">
            <a:spLocks noChangeArrowheads="1"/>
          </p:cNvSpPr>
          <p:nvPr/>
        </p:nvSpPr>
        <p:spPr bwMode="auto">
          <a:xfrm>
            <a:off x="152400" y="2590800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000066"/>
                </a:solidFill>
                <a:latin typeface="Times New Roman" panose="02020603050405020304" pitchFamily="18" charset="0"/>
              </a:rPr>
              <a:t>1) Tìm hiểu chức năng của bảng điện :</a:t>
            </a:r>
          </a:p>
        </p:txBody>
      </p:sp>
      <p:sp>
        <p:nvSpPr>
          <p:cNvPr id="39947" name="Text Box 11"/>
          <p:cNvSpPr txBox="1">
            <a:spLocks noChangeArrowheads="1"/>
          </p:cNvSpPr>
          <p:nvPr/>
        </p:nvSpPr>
        <p:spPr bwMode="auto">
          <a:xfrm>
            <a:off x="152400" y="3200400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000066"/>
                </a:solidFill>
                <a:latin typeface="Times New Roman" panose="02020603050405020304" pitchFamily="18" charset="0"/>
              </a:rPr>
              <a:t>2) Vẽ sơ đồ lắp đặt mạch điên</a:t>
            </a:r>
          </a:p>
        </p:txBody>
      </p:sp>
      <p:sp>
        <p:nvSpPr>
          <p:cNvPr id="39948" name="Text Box 12"/>
          <p:cNvSpPr txBox="1">
            <a:spLocks noChangeArrowheads="1"/>
          </p:cNvSpPr>
          <p:nvPr/>
        </p:nvSpPr>
        <p:spPr bwMode="auto">
          <a:xfrm>
            <a:off x="228600" y="381000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1800" b="1">
                <a:latin typeface="Times New Roman" panose="02020603050405020304" pitchFamily="18" charset="0"/>
              </a:rPr>
              <a:t>a. Tìm hiểu sơ đồ nguyên lí</a:t>
            </a:r>
          </a:p>
        </p:txBody>
      </p:sp>
      <p:sp>
        <p:nvSpPr>
          <p:cNvPr id="39949" name="Text Box 13"/>
          <p:cNvSpPr txBox="1">
            <a:spLocks noChangeArrowheads="1"/>
          </p:cNvSpPr>
          <p:nvPr/>
        </p:nvSpPr>
        <p:spPr bwMode="auto">
          <a:xfrm>
            <a:off x="228600" y="4191000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1800" b="1">
                <a:latin typeface="Times New Roman" panose="02020603050405020304" pitchFamily="18" charset="0"/>
              </a:rPr>
              <a:t>b. Vẽ sơ đồ lắp đặt mạch điện</a:t>
            </a:r>
          </a:p>
        </p:txBody>
      </p:sp>
      <p:sp>
        <p:nvSpPr>
          <p:cNvPr id="39950" name="Text Box 71"/>
          <p:cNvSpPr txBox="1">
            <a:spLocks noChangeArrowheads="1"/>
          </p:cNvSpPr>
          <p:nvPr/>
        </p:nvSpPr>
        <p:spPr bwMode="auto">
          <a:xfrm>
            <a:off x="3886200" y="762000"/>
            <a:ext cx="4537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800" b="1">
                <a:solidFill>
                  <a:srgbClr val="FF3300"/>
                </a:solidFill>
                <a:latin typeface="Times New Roman" panose="02020603050405020304" pitchFamily="18" charset="0"/>
              </a:rPr>
              <a:t>Một số cách vẽ sơ đồ lắp đặt</a:t>
            </a:r>
            <a:r>
              <a:rPr lang="en-US" altLang="vi-VN" sz="2400">
                <a:latin typeface=".VnTime" pitchFamily="34" charset="0"/>
              </a:rPr>
              <a:t> </a:t>
            </a:r>
          </a:p>
        </p:txBody>
      </p:sp>
      <p:grpSp>
        <p:nvGrpSpPr>
          <p:cNvPr id="130210" name="Group 162"/>
          <p:cNvGrpSpPr>
            <a:grpSpLocks/>
          </p:cNvGrpSpPr>
          <p:nvPr/>
        </p:nvGrpSpPr>
        <p:grpSpPr bwMode="auto">
          <a:xfrm>
            <a:off x="3702050" y="4129088"/>
            <a:ext cx="5060950" cy="1998662"/>
            <a:chOff x="2332" y="2601"/>
            <a:chExt cx="3188" cy="1259"/>
          </a:xfrm>
        </p:grpSpPr>
        <p:grpSp>
          <p:nvGrpSpPr>
            <p:cNvPr id="39988" name="Group 158"/>
            <p:cNvGrpSpPr>
              <a:grpSpLocks/>
            </p:cNvGrpSpPr>
            <p:nvPr/>
          </p:nvGrpSpPr>
          <p:grpSpPr bwMode="auto">
            <a:xfrm>
              <a:off x="2332" y="2693"/>
              <a:ext cx="3188" cy="1167"/>
              <a:chOff x="2332" y="2837"/>
              <a:chExt cx="3188" cy="1167"/>
            </a:xfrm>
          </p:grpSpPr>
          <p:sp>
            <p:nvSpPr>
              <p:cNvPr id="39990" name="Line 109"/>
              <p:cNvSpPr>
                <a:spLocks noChangeShapeType="1"/>
              </p:cNvSpPr>
              <p:nvPr/>
            </p:nvSpPr>
            <p:spPr bwMode="auto">
              <a:xfrm>
                <a:off x="4025" y="2899"/>
                <a:ext cx="0" cy="315"/>
              </a:xfrm>
              <a:prstGeom prst="lin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FF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9991" name="Line 110"/>
              <p:cNvSpPr>
                <a:spLocks noChangeShapeType="1"/>
              </p:cNvSpPr>
              <p:nvPr/>
            </p:nvSpPr>
            <p:spPr bwMode="auto">
              <a:xfrm flipV="1">
                <a:off x="2332" y="2880"/>
                <a:ext cx="2797" cy="19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9992" name="Line 111"/>
              <p:cNvSpPr>
                <a:spLocks noChangeShapeType="1"/>
              </p:cNvSpPr>
              <p:nvPr/>
            </p:nvSpPr>
            <p:spPr bwMode="auto">
              <a:xfrm flipV="1">
                <a:off x="2332" y="3004"/>
                <a:ext cx="2797" cy="34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9993" name="Rectangle 112"/>
              <p:cNvSpPr>
                <a:spLocks noChangeArrowheads="1"/>
              </p:cNvSpPr>
              <p:nvPr/>
            </p:nvSpPr>
            <p:spPr bwMode="auto">
              <a:xfrm>
                <a:off x="2722" y="3211"/>
                <a:ext cx="691" cy="789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 b="1">
                  <a:latin typeface=".VnTime" pitchFamily="34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39994" name="Line 113"/>
              <p:cNvSpPr>
                <a:spLocks noChangeShapeType="1"/>
              </p:cNvSpPr>
              <p:nvPr/>
            </p:nvSpPr>
            <p:spPr bwMode="auto">
              <a:xfrm>
                <a:off x="2875" y="3021"/>
                <a:ext cx="18" cy="6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9995" name="Oval 114"/>
              <p:cNvSpPr>
                <a:spLocks noChangeArrowheads="1"/>
              </p:cNvSpPr>
              <p:nvPr/>
            </p:nvSpPr>
            <p:spPr bwMode="auto">
              <a:xfrm>
                <a:off x="2850" y="3010"/>
                <a:ext cx="43" cy="3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9996" name="Rectangle 115"/>
              <p:cNvSpPr>
                <a:spLocks noChangeArrowheads="1"/>
              </p:cNvSpPr>
              <p:nvPr/>
            </p:nvSpPr>
            <p:spPr bwMode="auto">
              <a:xfrm>
                <a:off x="2844" y="3302"/>
                <a:ext cx="86" cy="18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9997" name="Oval 116"/>
              <p:cNvSpPr>
                <a:spLocks noChangeArrowheads="1"/>
              </p:cNvSpPr>
              <p:nvPr/>
            </p:nvSpPr>
            <p:spPr bwMode="auto">
              <a:xfrm>
                <a:off x="2765" y="3637"/>
                <a:ext cx="259" cy="18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9998" name="Oval 117"/>
              <p:cNvSpPr>
                <a:spLocks noChangeArrowheads="1"/>
              </p:cNvSpPr>
              <p:nvPr/>
            </p:nvSpPr>
            <p:spPr bwMode="auto">
              <a:xfrm>
                <a:off x="2877" y="3666"/>
                <a:ext cx="44" cy="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9999" name="Line 118"/>
              <p:cNvSpPr>
                <a:spLocks noChangeShapeType="1"/>
              </p:cNvSpPr>
              <p:nvPr/>
            </p:nvSpPr>
            <p:spPr bwMode="auto">
              <a:xfrm>
                <a:off x="2808" y="3697"/>
                <a:ext cx="85" cy="6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0000" name="Oval 119"/>
              <p:cNvSpPr>
                <a:spLocks noChangeArrowheads="1"/>
              </p:cNvSpPr>
              <p:nvPr/>
            </p:nvSpPr>
            <p:spPr bwMode="auto">
              <a:xfrm>
                <a:off x="2877" y="3752"/>
                <a:ext cx="44" cy="31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40001" name="Line 120"/>
              <p:cNvSpPr>
                <a:spLocks noChangeShapeType="1"/>
              </p:cNvSpPr>
              <p:nvPr/>
            </p:nvSpPr>
            <p:spPr bwMode="auto">
              <a:xfrm>
                <a:off x="2893" y="3788"/>
                <a:ext cx="0" cy="153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0002" name="Line 121"/>
              <p:cNvSpPr>
                <a:spLocks noChangeShapeType="1"/>
              </p:cNvSpPr>
              <p:nvPr/>
            </p:nvSpPr>
            <p:spPr bwMode="auto">
              <a:xfrm>
                <a:off x="3881" y="3084"/>
                <a:ext cx="0" cy="13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0003" name="Line 123"/>
              <p:cNvSpPr>
                <a:spLocks noChangeShapeType="1"/>
              </p:cNvSpPr>
              <p:nvPr/>
            </p:nvSpPr>
            <p:spPr bwMode="auto">
              <a:xfrm>
                <a:off x="2893" y="3941"/>
                <a:ext cx="433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0004" name="Line 124"/>
              <p:cNvSpPr>
                <a:spLocks noChangeShapeType="1"/>
              </p:cNvSpPr>
              <p:nvPr/>
            </p:nvSpPr>
            <p:spPr bwMode="auto">
              <a:xfrm flipV="1">
                <a:off x="3326" y="3089"/>
                <a:ext cx="0" cy="85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0005" name="Line 125"/>
              <p:cNvSpPr>
                <a:spLocks noChangeShapeType="1"/>
              </p:cNvSpPr>
              <p:nvPr/>
            </p:nvSpPr>
            <p:spPr bwMode="auto">
              <a:xfrm>
                <a:off x="3326" y="3089"/>
                <a:ext cx="563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0006" name="Rectangle 126"/>
              <p:cNvSpPr>
                <a:spLocks noChangeArrowheads="1"/>
              </p:cNvSpPr>
              <p:nvPr/>
            </p:nvSpPr>
            <p:spPr bwMode="auto">
              <a:xfrm>
                <a:off x="4290" y="3216"/>
                <a:ext cx="692" cy="788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 b="1">
                  <a:latin typeface=".VnTime" pitchFamily="34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40007" name="Line 127"/>
              <p:cNvSpPr>
                <a:spLocks noChangeShapeType="1"/>
              </p:cNvSpPr>
              <p:nvPr/>
            </p:nvSpPr>
            <p:spPr bwMode="auto">
              <a:xfrm>
                <a:off x="4445" y="3026"/>
                <a:ext cx="19" cy="645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0008" name="Oval 128"/>
              <p:cNvSpPr>
                <a:spLocks noChangeArrowheads="1"/>
              </p:cNvSpPr>
              <p:nvPr/>
            </p:nvSpPr>
            <p:spPr bwMode="auto">
              <a:xfrm>
                <a:off x="4421" y="3014"/>
                <a:ext cx="43" cy="30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40009" name="Rectangle 129"/>
              <p:cNvSpPr>
                <a:spLocks noChangeArrowheads="1"/>
              </p:cNvSpPr>
              <p:nvPr/>
            </p:nvSpPr>
            <p:spPr bwMode="auto">
              <a:xfrm>
                <a:off x="4413" y="3305"/>
                <a:ext cx="87" cy="184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40010" name="Oval 130"/>
              <p:cNvSpPr>
                <a:spLocks noChangeArrowheads="1"/>
              </p:cNvSpPr>
              <p:nvPr/>
            </p:nvSpPr>
            <p:spPr bwMode="auto">
              <a:xfrm>
                <a:off x="4335" y="3640"/>
                <a:ext cx="259" cy="182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40011" name="Oval 131"/>
              <p:cNvSpPr>
                <a:spLocks noChangeArrowheads="1"/>
              </p:cNvSpPr>
              <p:nvPr/>
            </p:nvSpPr>
            <p:spPr bwMode="auto">
              <a:xfrm>
                <a:off x="4447" y="3671"/>
                <a:ext cx="43" cy="29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40012" name="Oval 132"/>
              <p:cNvSpPr>
                <a:spLocks noChangeArrowheads="1"/>
              </p:cNvSpPr>
              <p:nvPr/>
            </p:nvSpPr>
            <p:spPr bwMode="auto">
              <a:xfrm>
                <a:off x="4447" y="3756"/>
                <a:ext cx="43" cy="30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40013" name="Line 133"/>
              <p:cNvSpPr>
                <a:spLocks noChangeShapeType="1"/>
              </p:cNvSpPr>
              <p:nvPr/>
            </p:nvSpPr>
            <p:spPr bwMode="auto">
              <a:xfrm>
                <a:off x="4464" y="3788"/>
                <a:ext cx="0" cy="156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0014" name="Line 134"/>
              <p:cNvSpPr>
                <a:spLocks noChangeShapeType="1"/>
              </p:cNvSpPr>
              <p:nvPr/>
            </p:nvSpPr>
            <p:spPr bwMode="auto">
              <a:xfrm flipV="1">
                <a:off x="4464" y="3941"/>
                <a:ext cx="432" cy="3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0015" name="Text Box 136"/>
              <p:cNvSpPr txBox="1">
                <a:spLocks noChangeArrowheads="1"/>
              </p:cNvSpPr>
              <p:nvPr/>
            </p:nvSpPr>
            <p:spPr bwMode="auto">
              <a:xfrm>
                <a:off x="5129" y="2846"/>
                <a:ext cx="391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1800" b="1">
                    <a:latin typeface=".VnTime" pitchFamily="34" charset="0"/>
                  </a:rPr>
                  <a:t>A</a:t>
                </a:r>
              </a:p>
            </p:txBody>
          </p:sp>
          <p:sp>
            <p:nvSpPr>
              <p:cNvPr id="40016" name="Oval 137"/>
              <p:cNvSpPr>
                <a:spLocks noChangeArrowheads="1"/>
              </p:cNvSpPr>
              <p:nvPr/>
            </p:nvSpPr>
            <p:spPr bwMode="auto">
              <a:xfrm>
                <a:off x="3976" y="2846"/>
                <a:ext cx="74" cy="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40017" name="Oval 138"/>
              <p:cNvSpPr>
                <a:spLocks noChangeArrowheads="1"/>
              </p:cNvSpPr>
              <p:nvPr/>
            </p:nvSpPr>
            <p:spPr bwMode="auto">
              <a:xfrm>
                <a:off x="4405" y="2986"/>
                <a:ext cx="74" cy="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40018" name="Oval 139"/>
              <p:cNvSpPr>
                <a:spLocks noChangeArrowheads="1"/>
              </p:cNvSpPr>
              <p:nvPr/>
            </p:nvSpPr>
            <p:spPr bwMode="auto">
              <a:xfrm>
                <a:off x="2835" y="3004"/>
                <a:ext cx="74" cy="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40019" name="Line 140"/>
              <p:cNvSpPr>
                <a:spLocks noChangeShapeType="1"/>
              </p:cNvSpPr>
              <p:nvPr/>
            </p:nvSpPr>
            <p:spPr bwMode="auto">
              <a:xfrm flipV="1">
                <a:off x="4908" y="2846"/>
                <a:ext cx="0" cy="1105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40020" name="Oval 141"/>
              <p:cNvSpPr>
                <a:spLocks noChangeArrowheads="1"/>
              </p:cNvSpPr>
              <p:nvPr/>
            </p:nvSpPr>
            <p:spPr bwMode="auto">
              <a:xfrm>
                <a:off x="4871" y="2837"/>
                <a:ext cx="74" cy="53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40021" name="Line 143"/>
              <p:cNvSpPr>
                <a:spLocks noChangeShapeType="1"/>
              </p:cNvSpPr>
              <p:nvPr/>
            </p:nvSpPr>
            <p:spPr bwMode="auto">
              <a:xfrm>
                <a:off x="4032" y="2880"/>
                <a:ext cx="0" cy="384"/>
              </a:xfrm>
              <a:prstGeom prst="line">
                <a:avLst/>
              </a:prstGeom>
              <a:noFill/>
              <a:ln w="38100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40022" name="Group 153"/>
              <p:cNvGrpSpPr>
                <a:grpSpLocks/>
              </p:cNvGrpSpPr>
              <p:nvPr/>
            </p:nvGrpSpPr>
            <p:grpSpPr bwMode="auto">
              <a:xfrm>
                <a:off x="3840" y="3216"/>
                <a:ext cx="241" cy="233"/>
                <a:chOff x="4992" y="2496"/>
                <a:chExt cx="241" cy="233"/>
              </a:xfrm>
            </p:grpSpPr>
            <p:sp>
              <p:nvSpPr>
                <p:cNvPr id="40023" name="Oval 154"/>
                <p:cNvSpPr>
                  <a:spLocks noChangeArrowheads="1"/>
                </p:cNvSpPr>
                <p:nvPr/>
              </p:nvSpPr>
              <p:spPr bwMode="auto">
                <a:xfrm>
                  <a:off x="4992" y="2496"/>
                  <a:ext cx="241" cy="233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40024" name="Line 155"/>
                <p:cNvSpPr>
                  <a:spLocks noChangeShapeType="1"/>
                </p:cNvSpPr>
                <p:nvPr/>
              </p:nvSpPr>
              <p:spPr bwMode="auto">
                <a:xfrm>
                  <a:off x="5007" y="2553"/>
                  <a:ext cx="208" cy="105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40025" name="Line 156"/>
                <p:cNvSpPr>
                  <a:spLocks noChangeShapeType="1"/>
                </p:cNvSpPr>
                <p:nvPr/>
              </p:nvSpPr>
              <p:spPr bwMode="auto">
                <a:xfrm flipH="1">
                  <a:off x="5054" y="2505"/>
                  <a:ext cx="113" cy="21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</p:grpSp>
        <p:sp>
          <p:nvSpPr>
            <p:cNvPr id="39989" name="Text Box 135"/>
            <p:cNvSpPr txBox="1">
              <a:spLocks noChangeArrowheads="1"/>
            </p:cNvSpPr>
            <p:nvPr/>
          </p:nvSpPr>
          <p:spPr bwMode="auto">
            <a:xfrm>
              <a:off x="5129" y="2601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800" b="1">
                  <a:latin typeface=".VnTime" pitchFamily="34" charset="0"/>
                </a:rPr>
                <a:t>O</a:t>
              </a:r>
            </a:p>
          </p:txBody>
        </p:sp>
      </p:grpSp>
      <p:grpSp>
        <p:nvGrpSpPr>
          <p:cNvPr id="130205" name="Group 157"/>
          <p:cNvGrpSpPr>
            <a:grpSpLocks/>
          </p:cNvGrpSpPr>
          <p:nvPr/>
        </p:nvGrpSpPr>
        <p:grpSpPr bwMode="auto">
          <a:xfrm>
            <a:off x="3775075" y="1371600"/>
            <a:ext cx="4987925" cy="2043113"/>
            <a:chOff x="2378" y="1056"/>
            <a:chExt cx="3142" cy="1287"/>
          </a:xfrm>
        </p:grpSpPr>
        <p:sp>
          <p:nvSpPr>
            <p:cNvPr id="39953" name="Rectangle 75"/>
            <p:cNvSpPr>
              <a:spLocks noChangeArrowheads="1"/>
            </p:cNvSpPr>
            <p:nvPr/>
          </p:nvSpPr>
          <p:spPr bwMode="auto">
            <a:xfrm>
              <a:off x="2988" y="1566"/>
              <a:ext cx="883" cy="69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39954" name="Text Box 76"/>
            <p:cNvSpPr txBox="1">
              <a:spLocks noChangeArrowheads="1"/>
            </p:cNvSpPr>
            <p:nvPr/>
          </p:nvSpPr>
          <p:spPr bwMode="auto">
            <a:xfrm>
              <a:off x="5159" y="1056"/>
              <a:ext cx="310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800" b="1">
                  <a:latin typeface=".VnTime" pitchFamily="34" charset="0"/>
                </a:rPr>
                <a:t>O</a:t>
              </a:r>
            </a:p>
          </p:txBody>
        </p:sp>
        <p:sp>
          <p:nvSpPr>
            <p:cNvPr id="39955" name="Text Box 77"/>
            <p:cNvSpPr txBox="1">
              <a:spLocks noChangeArrowheads="1"/>
            </p:cNvSpPr>
            <p:nvPr/>
          </p:nvSpPr>
          <p:spPr bwMode="auto">
            <a:xfrm>
              <a:off x="5159" y="1223"/>
              <a:ext cx="361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800" b="1">
                  <a:latin typeface=".VnTime" pitchFamily="34" charset="0"/>
                </a:rPr>
                <a:t>A</a:t>
              </a:r>
            </a:p>
          </p:txBody>
        </p:sp>
        <p:sp>
          <p:nvSpPr>
            <p:cNvPr id="39956" name="Line 78"/>
            <p:cNvSpPr>
              <a:spLocks noChangeShapeType="1"/>
            </p:cNvSpPr>
            <p:nvPr/>
          </p:nvSpPr>
          <p:spPr bwMode="auto">
            <a:xfrm>
              <a:off x="3645" y="1333"/>
              <a:ext cx="0" cy="769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957" name="Rectangle 79"/>
            <p:cNvSpPr>
              <a:spLocks noChangeArrowheads="1"/>
            </p:cNvSpPr>
            <p:nvPr/>
          </p:nvSpPr>
          <p:spPr bwMode="auto">
            <a:xfrm>
              <a:off x="3604" y="1833"/>
              <a:ext cx="80" cy="13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39958" name="Oval 80"/>
            <p:cNvSpPr>
              <a:spLocks noChangeArrowheads="1"/>
            </p:cNvSpPr>
            <p:nvPr/>
          </p:nvSpPr>
          <p:spPr bwMode="auto">
            <a:xfrm>
              <a:off x="3531" y="2080"/>
              <a:ext cx="239" cy="13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39959" name="Oval 81"/>
            <p:cNvSpPr>
              <a:spLocks noChangeArrowheads="1"/>
            </p:cNvSpPr>
            <p:nvPr/>
          </p:nvSpPr>
          <p:spPr bwMode="auto">
            <a:xfrm>
              <a:off x="3634" y="2102"/>
              <a:ext cx="43" cy="2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39960" name="Line 82"/>
            <p:cNvSpPr>
              <a:spLocks noChangeShapeType="1"/>
            </p:cNvSpPr>
            <p:nvPr/>
          </p:nvSpPr>
          <p:spPr bwMode="auto">
            <a:xfrm>
              <a:off x="3570" y="2124"/>
              <a:ext cx="80" cy="4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961" name="Oval 83"/>
            <p:cNvSpPr>
              <a:spLocks noChangeArrowheads="1"/>
            </p:cNvSpPr>
            <p:nvPr/>
          </p:nvSpPr>
          <p:spPr bwMode="auto">
            <a:xfrm>
              <a:off x="3634" y="2165"/>
              <a:ext cx="43" cy="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39962" name="Line 84"/>
            <p:cNvSpPr>
              <a:spLocks noChangeShapeType="1"/>
            </p:cNvSpPr>
            <p:nvPr/>
          </p:nvSpPr>
          <p:spPr bwMode="auto">
            <a:xfrm>
              <a:off x="3158" y="1627"/>
              <a:ext cx="16" cy="47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963" name="Rectangle 85"/>
            <p:cNvSpPr>
              <a:spLocks noChangeArrowheads="1"/>
            </p:cNvSpPr>
            <p:nvPr/>
          </p:nvSpPr>
          <p:spPr bwMode="auto">
            <a:xfrm>
              <a:off x="3128" y="1833"/>
              <a:ext cx="81" cy="1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39964" name="Oval 86"/>
            <p:cNvSpPr>
              <a:spLocks noChangeArrowheads="1"/>
            </p:cNvSpPr>
            <p:nvPr/>
          </p:nvSpPr>
          <p:spPr bwMode="auto">
            <a:xfrm>
              <a:off x="3057" y="2080"/>
              <a:ext cx="239" cy="13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39965" name="Oval 87"/>
            <p:cNvSpPr>
              <a:spLocks noChangeArrowheads="1"/>
            </p:cNvSpPr>
            <p:nvPr/>
          </p:nvSpPr>
          <p:spPr bwMode="auto">
            <a:xfrm>
              <a:off x="3160" y="2102"/>
              <a:ext cx="39" cy="2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39966" name="Oval 88"/>
            <p:cNvSpPr>
              <a:spLocks noChangeArrowheads="1"/>
            </p:cNvSpPr>
            <p:nvPr/>
          </p:nvSpPr>
          <p:spPr bwMode="auto">
            <a:xfrm>
              <a:off x="3160" y="2165"/>
              <a:ext cx="39" cy="2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39967" name="Line 89"/>
            <p:cNvSpPr>
              <a:spLocks noChangeShapeType="1"/>
            </p:cNvSpPr>
            <p:nvPr/>
          </p:nvSpPr>
          <p:spPr bwMode="auto">
            <a:xfrm>
              <a:off x="3171" y="1631"/>
              <a:ext cx="47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oval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968" name="Line 90"/>
            <p:cNvSpPr>
              <a:spLocks noChangeShapeType="1"/>
            </p:cNvSpPr>
            <p:nvPr/>
          </p:nvSpPr>
          <p:spPr bwMode="auto">
            <a:xfrm>
              <a:off x="3666" y="2188"/>
              <a:ext cx="47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969" name="Line 91"/>
            <p:cNvSpPr>
              <a:spLocks noChangeShapeType="1"/>
            </p:cNvSpPr>
            <p:nvPr/>
          </p:nvSpPr>
          <p:spPr bwMode="auto">
            <a:xfrm flipV="1">
              <a:off x="4142" y="1527"/>
              <a:ext cx="0" cy="66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970" name="Line 92"/>
            <p:cNvSpPr>
              <a:spLocks noChangeShapeType="1"/>
            </p:cNvSpPr>
            <p:nvPr/>
          </p:nvSpPr>
          <p:spPr bwMode="auto">
            <a:xfrm>
              <a:off x="4142" y="1527"/>
              <a:ext cx="754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971" name="Line 93"/>
            <p:cNvSpPr>
              <a:spLocks noChangeShapeType="1"/>
            </p:cNvSpPr>
            <p:nvPr/>
          </p:nvSpPr>
          <p:spPr bwMode="auto">
            <a:xfrm>
              <a:off x="4896" y="1527"/>
              <a:ext cx="0" cy="2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972" name="Line 94"/>
            <p:cNvSpPr>
              <a:spLocks noChangeShapeType="1"/>
            </p:cNvSpPr>
            <p:nvPr/>
          </p:nvSpPr>
          <p:spPr bwMode="auto">
            <a:xfrm>
              <a:off x="4821" y="1644"/>
              <a:ext cx="0" cy="15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973" name="Line 96"/>
            <p:cNvSpPr>
              <a:spLocks noChangeShapeType="1"/>
            </p:cNvSpPr>
            <p:nvPr/>
          </p:nvSpPr>
          <p:spPr bwMode="auto">
            <a:xfrm flipH="1">
              <a:off x="4278" y="1644"/>
              <a:ext cx="543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974" name="Line 97"/>
            <p:cNvSpPr>
              <a:spLocks noChangeShapeType="1"/>
            </p:cNvSpPr>
            <p:nvPr/>
          </p:nvSpPr>
          <p:spPr bwMode="auto">
            <a:xfrm>
              <a:off x="4278" y="1644"/>
              <a:ext cx="0" cy="699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975" name="Line 98"/>
            <p:cNvSpPr>
              <a:spLocks noChangeShapeType="1"/>
            </p:cNvSpPr>
            <p:nvPr/>
          </p:nvSpPr>
          <p:spPr bwMode="auto">
            <a:xfrm flipH="1">
              <a:off x="3328" y="2343"/>
              <a:ext cx="950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976" name="Line 99"/>
            <p:cNvSpPr>
              <a:spLocks noChangeShapeType="1"/>
            </p:cNvSpPr>
            <p:nvPr/>
          </p:nvSpPr>
          <p:spPr bwMode="auto">
            <a:xfrm>
              <a:off x="3192" y="2188"/>
              <a:ext cx="136" cy="15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977" name="Line 100"/>
            <p:cNvSpPr>
              <a:spLocks noChangeShapeType="1"/>
            </p:cNvSpPr>
            <p:nvPr/>
          </p:nvSpPr>
          <p:spPr bwMode="auto">
            <a:xfrm flipH="1">
              <a:off x="2976" y="2181"/>
              <a:ext cx="205" cy="15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978" name="Line 101"/>
            <p:cNvSpPr>
              <a:spLocks noChangeShapeType="1"/>
            </p:cNvSpPr>
            <p:nvPr/>
          </p:nvSpPr>
          <p:spPr bwMode="auto">
            <a:xfrm flipH="1">
              <a:off x="2649" y="2343"/>
              <a:ext cx="339" cy="0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979" name="Line 102"/>
            <p:cNvSpPr>
              <a:spLocks noChangeShapeType="1"/>
            </p:cNvSpPr>
            <p:nvPr/>
          </p:nvSpPr>
          <p:spPr bwMode="auto">
            <a:xfrm flipV="1">
              <a:off x="2649" y="1217"/>
              <a:ext cx="0" cy="112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980" name="Line 103"/>
            <p:cNvSpPr>
              <a:spLocks noChangeShapeType="1"/>
            </p:cNvSpPr>
            <p:nvPr/>
          </p:nvSpPr>
          <p:spPr bwMode="auto">
            <a:xfrm>
              <a:off x="2378" y="1333"/>
              <a:ext cx="2827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981" name="Line 104"/>
            <p:cNvSpPr>
              <a:spLocks noChangeShapeType="1"/>
            </p:cNvSpPr>
            <p:nvPr/>
          </p:nvSpPr>
          <p:spPr bwMode="auto">
            <a:xfrm>
              <a:off x="2378" y="1212"/>
              <a:ext cx="2827" cy="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9982" name="Oval 105"/>
            <p:cNvSpPr>
              <a:spLocks noChangeArrowheads="1"/>
            </p:cNvSpPr>
            <p:nvPr/>
          </p:nvSpPr>
          <p:spPr bwMode="auto">
            <a:xfrm>
              <a:off x="2604" y="1198"/>
              <a:ext cx="91" cy="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39983" name="Oval 106"/>
            <p:cNvSpPr>
              <a:spLocks noChangeArrowheads="1"/>
            </p:cNvSpPr>
            <p:nvPr/>
          </p:nvSpPr>
          <p:spPr bwMode="auto">
            <a:xfrm>
              <a:off x="3611" y="1314"/>
              <a:ext cx="67" cy="38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grpSp>
          <p:nvGrpSpPr>
            <p:cNvPr id="39984" name="Group 149"/>
            <p:cNvGrpSpPr>
              <a:grpSpLocks/>
            </p:cNvGrpSpPr>
            <p:nvPr/>
          </p:nvGrpSpPr>
          <p:grpSpPr bwMode="auto">
            <a:xfrm>
              <a:off x="4751" y="1776"/>
              <a:ext cx="241" cy="233"/>
              <a:chOff x="4992" y="2496"/>
              <a:chExt cx="241" cy="233"/>
            </a:xfrm>
          </p:grpSpPr>
          <p:sp>
            <p:nvSpPr>
              <p:cNvPr id="39985" name="Oval 150"/>
              <p:cNvSpPr>
                <a:spLocks noChangeArrowheads="1"/>
              </p:cNvSpPr>
              <p:nvPr/>
            </p:nvSpPr>
            <p:spPr bwMode="auto">
              <a:xfrm>
                <a:off x="4992" y="2496"/>
                <a:ext cx="241" cy="233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9986" name="Line 151"/>
              <p:cNvSpPr>
                <a:spLocks noChangeShapeType="1"/>
              </p:cNvSpPr>
              <p:nvPr/>
            </p:nvSpPr>
            <p:spPr bwMode="auto">
              <a:xfrm>
                <a:off x="5007" y="2553"/>
                <a:ext cx="208" cy="10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9987" name="Line 152"/>
              <p:cNvSpPr>
                <a:spLocks noChangeShapeType="1"/>
              </p:cNvSpPr>
              <p:nvPr/>
            </p:nvSpPr>
            <p:spPr bwMode="auto">
              <a:xfrm flipH="1">
                <a:off x="5054" y="2505"/>
                <a:ext cx="113" cy="21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90" name="Text Box 8"/>
          <p:cNvSpPr txBox="1">
            <a:spLocks noChangeArrowheads="1"/>
          </p:cNvSpPr>
          <p:nvPr/>
        </p:nvSpPr>
        <p:spPr bwMode="auto">
          <a:xfrm>
            <a:off x="228600" y="123041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vi-VN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VẼ SƠ ĐỒ NGUYÊN LÝ- SƠ ĐỒ LẮP ĐẶT</a:t>
            </a: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30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Right)">
                                      <p:cBhvr>
                                        <p:cTn id="11" dur="1000"/>
                                        <p:tgtEl>
                                          <p:spTgt spid="130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AutoShape 2"/>
          <p:cNvSpPr>
            <a:spLocks noChangeArrowheads="1"/>
          </p:cNvSpPr>
          <p:nvPr/>
        </p:nvSpPr>
        <p:spPr bwMode="auto">
          <a:xfrm>
            <a:off x="0" y="23813"/>
            <a:ext cx="8991600" cy="723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F5E76"/>
              </a:gs>
              <a:gs pos="50000">
                <a:srgbClr val="66CCFF"/>
              </a:gs>
              <a:gs pos="100000">
                <a:srgbClr val="2F5E76"/>
              </a:gs>
            </a:gsLst>
            <a:lin ang="5400000" scaled="1"/>
          </a:gra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12291" name="Text Box 6"/>
          <p:cNvSpPr txBox="1">
            <a:spLocks noChangeArrowheads="1"/>
          </p:cNvSpPr>
          <p:nvPr/>
        </p:nvSpPr>
        <p:spPr bwMode="auto">
          <a:xfrm>
            <a:off x="3462654" y="846345"/>
            <a:ext cx="5681346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en-US" altLang="en-US" sz="3200">
                <a:latin typeface="Times New Roman" panose="02020603050405020304" pitchFamily="18" charset="0"/>
              </a:rPr>
              <a:t>Tìm hiểu s</a:t>
            </a:r>
            <a:r>
              <a:rPr lang="vi-VN" altLang="en-US" sz="3200">
                <a:latin typeface="Times New Roman" panose="02020603050405020304" pitchFamily="18" charset="0"/>
              </a:rPr>
              <a:t>ơ</a:t>
            </a:r>
            <a:r>
              <a:rPr lang="en-US" altLang="en-US" sz="3200">
                <a:latin typeface="Times New Roman" panose="02020603050405020304" pitchFamily="18" charset="0"/>
              </a:rPr>
              <a:t> </a:t>
            </a:r>
            <a:r>
              <a:rPr lang="vi-VN" altLang="en-US" sz="3200">
                <a:latin typeface="Times New Roman" panose="02020603050405020304" pitchFamily="18" charset="0"/>
              </a:rPr>
              <a:t>đ</a:t>
            </a:r>
            <a:r>
              <a:rPr lang="en-US" altLang="en-US" sz="3200">
                <a:latin typeface="Times New Roman" panose="02020603050405020304" pitchFamily="18" charset="0"/>
              </a:rPr>
              <a:t>ồ nguyên lý mạch </a:t>
            </a:r>
            <a:r>
              <a:rPr lang="vi-VN" altLang="en-US" sz="3200">
                <a:latin typeface="Times New Roman" panose="02020603050405020304" pitchFamily="18" charset="0"/>
              </a:rPr>
              <a:t>đ</a:t>
            </a:r>
            <a:r>
              <a:rPr lang="en-US" altLang="en-US" sz="3200">
                <a:latin typeface="Times New Roman" panose="02020603050405020304" pitchFamily="18" charset="0"/>
              </a:rPr>
              <a:t>iện </a:t>
            </a:r>
            <a:r>
              <a:rPr lang="vi-VN" altLang="en-US" sz="3200">
                <a:latin typeface="Times New Roman" panose="02020603050405020304" pitchFamily="18" charset="0"/>
              </a:rPr>
              <a:t>đ</a:t>
            </a:r>
            <a:r>
              <a:rPr lang="en-US" altLang="en-US" sz="3200">
                <a:latin typeface="Times New Roman" panose="02020603050405020304" pitchFamily="18" charset="0"/>
              </a:rPr>
              <a:t>èn ống huỳnh quang:</a:t>
            </a:r>
          </a:p>
        </p:txBody>
      </p:sp>
      <p:sp>
        <p:nvSpPr>
          <p:cNvPr id="12319" name="Text Box 92"/>
          <p:cNvSpPr txBox="1">
            <a:spLocks noChangeArrowheads="1"/>
          </p:cNvSpPr>
          <p:nvPr/>
        </p:nvSpPr>
        <p:spPr bwMode="auto">
          <a:xfrm>
            <a:off x="2514600" y="5029200"/>
            <a:ext cx="3352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endParaRPr lang="vi-VN" altLang="en-US" sz="1800">
              <a:latin typeface=".VnTime" panose="020B7200000000000000" pitchFamily="34" charset="0"/>
            </a:endParaRPr>
          </a:p>
        </p:txBody>
      </p:sp>
      <p:sp>
        <p:nvSpPr>
          <p:cNvPr id="12325" name="TextBox 45">
            <a:hlinkClick r:id="rId3" action="ppaction://hlinkfile"/>
          </p:cNvPr>
          <p:cNvSpPr txBox="1">
            <a:spLocks noChangeArrowheads="1"/>
          </p:cNvSpPr>
          <p:nvPr/>
        </p:nvSpPr>
        <p:spPr bwMode="auto">
          <a:xfrm>
            <a:off x="8077200" y="1066800"/>
            <a:ext cx="381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/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228600" y="12849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vi-VN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VẼ SƠ ĐỒ NGUYÊN LÝ- SƠ ĐỒ LẮP ĐẶT</a:t>
            </a: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3248270" y="5661904"/>
            <a:ext cx="562166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None/>
              <a:defRPr/>
            </a:pPr>
            <a:r>
              <a:rPr lang="en-US" sz="3200" smtClean="0">
                <a:ln>
                  <a:solidFill>
                    <a:srgbClr val="6600CC"/>
                  </a:solidFill>
                </a:ln>
                <a:latin typeface="Times New Roman" pitchFamily="18" charset="0"/>
              </a:rPr>
              <a:t>Mạch </a:t>
            </a:r>
            <a:r>
              <a:rPr lang="vi-VN" sz="3200">
                <a:ln>
                  <a:solidFill>
                    <a:srgbClr val="6600CC"/>
                  </a:solidFill>
                </a:ln>
                <a:latin typeface="Times New Roman" pitchFamily="18" charset="0"/>
              </a:rPr>
              <a:t>đ</a:t>
            </a:r>
            <a:r>
              <a:rPr lang="en-US" sz="3200">
                <a:ln>
                  <a:solidFill>
                    <a:srgbClr val="6600CC"/>
                  </a:solidFill>
                </a:ln>
                <a:latin typeface="Times New Roman" pitchFamily="18" charset="0"/>
              </a:rPr>
              <a:t>iện gồm bao nhiêu phần tử, gọi tên  các phần tử </a:t>
            </a:r>
            <a:r>
              <a:rPr lang="vi-VN" sz="3200">
                <a:ln>
                  <a:solidFill>
                    <a:srgbClr val="6600CC"/>
                  </a:solidFill>
                </a:ln>
                <a:latin typeface="Times New Roman" pitchFamily="18" charset="0"/>
              </a:rPr>
              <a:t>đ</a:t>
            </a:r>
            <a:r>
              <a:rPr lang="en-US" sz="3200">
                <a:ln>
                  <a:solidFill>
                    <a:srgbClr val="6600CC"/>
                  </a:solidFill>
                </a:ln>
                <a:latin typeface="Times New Roman" pitchFamily="18" charset="0"/>
              </a:rPr>
              <a:t>ó?</a:t>
            </a:r>
            <a:endParaRPr lang="en-US" sz="3200" dirty="0">
              <a:ln>
                <a:solidFill>
                  <a:srgbClr val="6600CC"/>
                </a:solidFill>
              </a:ln>
              <a:latin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6170" y="2190249"/>
            <a:ext cx="5453000" cy="3205664"/>
          </a:xfrm>
          <a:prstGeom prst="rect">
            <a:avLst/>
          </a:prstGeom>
        </p:spPr>
      </p:pic>
      <p:sp>
        <p:nvSpPr>
          <p:cNvPr id="50" name="AutoShape 3">
            <a:hlinkClick r:id="rId5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0" y="762000"/>
            <a:ext cx="3200400" cy="60579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.VnTime" pitchFamily="34" charset="0"/>
            </a:endParaRPr>
          </a:p>
        </p:txBody>
      </p:sp>
      <p:sp>
        <p:nvSpPr>
          <p:cNvPr id="51" name="Text Box 6"/>
          <p:cNvSpPr txBox="1">
            <a:spLocks noChangeArrowheads="1"/>
          </p:cNvSpPr>
          <p:nvPr/>
        </p:nvSpPr>
        <p:spPr bwMode="auto">
          <a:xfrm>
            <a:off x="0" y="95885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FF0000"/>
                </a:solidFill>
                <a:latin typeface="Times New Roman" panose="02020603050405020304" pitchFamily="18" charset="0"/>
              </a:rPr>
              <a:t>I/ Dụng cụ, vật liệu và thiết bị</a:t>
            </a:r>
          </a:p>
        </p:txBody>
      </p:sp>
      <p:sp>
        <p:nvSpPr>
          <p:cNvPr id="52" name="Text Box 7"/>
          <p:cNvSpPr txBox="1">
            <a:spLocks noChangeArrowheads="1"/>
          </p:cNvSpPr>
          <p:nvPr/>
        </p:nvSpPr>
        <p:spPr bwMode="auto">
          <a:xfrm>
            <a:off x="152400" y="14478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000066"/>
                </a:solidFill>
                <a:latin typeface="Times New Roman" panose="02020603050405020304" pitchFamily="18" charset="0"/>
              </a:rPr>
              <a:t>a) Dụng cụ :</a:t>
            </a:r>
          </a:p>
        </p:txBody>
      </p:sp>
      <p:sp>
        <p:nvSpPr>
          <p:cNvPr id="53" name="Text Box 8"/>
          <p:cNvSpPr txBox="1">
            <a:spLocks noChangeArrowheads="1"/>
          </p:cNvSpPr>
          <p:nvPr/>
        </p:nvSpPr>
        <p:spPr bwMode="auto">
          <a:xfrm>
            <a:off x="152400" y="1766888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000066"/>
                </a:solidFill>
                <a:latin typeface="Times New Roman" panose="02020603050405020304" pitchFamily="18" charset="0"/>
              </a:rPr>
              <a:t>b) Vật liệu và thiết bị :</a:t>
            </a:r>
          </a:p>
        </p:txBody>
      </p:sp>
      <p:sp>
        <p:nvSpPr>
          <p:cNvPr id="54" name="Text Box 9"/>
          <p:cNvSpPr txBox="1">
            <a:spLocks noChangeArrowheads="1"/>
          </p:cNvSpPr>
          <p:nvPr/>
        </p:nvSpPr>
        <p:spPr bwMode="auto">
          <a:xfrm>
            <a:off x="0" y="202565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FF0000"/>
                </a:solidFill>
                <a:latin typeface="Times New Roman" panose="02020603050405020304" pitchFamily="18" charset="0"/>
              </a:rPr>
              <a:t>II/ Nội dung và trình tự thực hành</a:t>
            </a:r>
          </a:p>
        </p:txBody>
      </p:sp>
      <p:sp>
        <p:nvSpPr>
          <p:cNvPr id="55" name="Text Box 10"/>
          <p:cNvSpPr txBox="1">
            <a:spLocks noChangeArrowheads="1"/>
          </p:cNvSpPr>
          <p:nvPr/>
        </p:nvSpPr>
        <p:spPr bwMode="auto">
          <a:xfrm>
            <a:off x="152400" y="2590800"/>
            <a:ext cx="2819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000066"/>
                </a:solidFill>
                <a:latin typeface="Times New Roman" panose="02020603050405020304" pitchFamily="18" charset="0"/>
              </a:rPr>
              <a:t>1) </a:t>
            </a:r>
            <a:r>
              <a:rPr lang="en-US" altLang="vi-VN" sz="2000" b="1" smtClean="0">
                <a:solidFill>
                  <a:srgbClr val="000066"/>
                </a:solidFill>
                <a:latin typeface="Times New Roman" panose="02020603050405020304" pitchFamily="18" charset="0"/>
              </a:rPr>
              <a:t>Vẽ sơ đồ lắp đặt</a:t>
            </a:r>
            <a:r>
              <a:rPr lang="en-US" altLang="vi-VN" sz="2000" b="1" smtClean="0">
                <a:solidFill>
                  <a:srgbClr val="000066"/>
                </a:solidFill>
                <a:latin typeface="Times New Roman" panose="02020603050405020304" pitchFamily="18" charset="0"/>
              </a:rPr>
              <a:t>:</a:t>
            </a:r>
            <a:endParaRPr lang="en-US" altLang="vi-VN" sz="2000" b="1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6" name="Text Box 11"/>
          <p:cNvSpPr txBox="1">
            <a:spLocks noChangeArrowheads="1"/>
          </p:cNvSpPr>
          <p:nvPr/>
        </p:nvSpPr>
        <p:spPr bwMode="auto">
          <a:xfrm>
            <a:off x="190500" y="5218154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000066"/>
                </a:solidFill>
                <a:latin typeface="Times New Roman" panose="02020603050405020304" pitchFamily="18" charset="0"/>
              </a:rPr>
              <a:t>2) Vẽ sơ đồ lắp đặt mạch điên</a:t>
            </a:r>
          </a:p>
        </p:txBody>
      </p:sp>
      <p:sp>
        <p:nvSpPr>
          <p:cNvPr id="57" name="Text Box 12"/>
          <p:cNvSpPr txBox="1">
            <a:spLocks noChangeArrowheads="1"/>
          </p:cNvSpPr>
          <p:nvPr/>
        </p:nvSpPr>
        <p:spPr bwMode="auto">
          <a:xfrm>
            <a:off x="190500" y="3059655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1800" b="1">
                <a:latin typeface="Times New Roman" panose="02020603050405020304" pitchFamily="18" charset="0"/>
              </a:rPr>
              <a:t>a. Tìm hiểu sơ đồ nguyên lí</a:t>
            </a:r>
          </a:p>
        </p:txBody>
      </p:sp>
      <p:sp>
        <p:nvSpPr>
          <p:cNvPr id="58" name="Text Box 13"/>
          <p:cNvSpPr txBox="1">
            <a:spLocks noChangeArrowheads="1"/>
          </p:cNvSpPr>
          <p:nvPr/>
        </p:nvSpPr>
        <p:spPr bwMode="auto">
          <a:xfrm>
            <a:off x="228600" y="4191000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1800" b="1">
                <a:latin typeface="Times New Roman" panose="02020603050405020304" pitchFamily="18" charset="0"/>
              </a:rPr>
              <a:t>b. Vẽ sơ đồ lắp đặt mạch điện</a:t>
            </a:r>
          </a:p>
        </p:txBody>
      </p:sp>
    </p:spTree>
    <p:extLst>
      <p:ext uri="{BB962C8B-B14F-4D97-AF65-F5344CB8AC3E}">
        <p14:creationId xmlns:p14="http://schemas.microsoft.com/office/powerpoint/2010/main" val="2804334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6F478D5-0F82-44E5-8D04-D7E6C7B517B5}" type="slidenum">
              <a:rPr lang="en-US" altLang="en-US" sz="120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36908" name="Text Box 44"/>
          <p:cNvSpPr txBox="1">
            <a:spLocks noChangeArrowheads="1"/>
          </p:cNvSpPr>
          <p:nvPr/>
        </p:nvSpPr>
        <p:spPr bwMode="auto">
          <a:xfrm>
            <a:off x="3347864" y="4082563"/>
            <a:ext cx="5796136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-"/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 Tắc te </a:t>
            </a:r>
            <a:r>
              <a:rPr lang="vi-VN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đư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ợc mắc song song với bóng </a:t>
            </a:r>
            <a:r>
              <a:rPr lang="vi-VN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đ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èn</a:t>
            </a:r>
          </a:p>
        </p:txBody>
      </p:sp>
      <p:sp>
        <p:nvSpPr>
          <p:cNvPr id="36909" name="Text Box 45"/>
          <p:cNvSpPr txBox="1">
            <a:spLocks noChangeArrowheads="1"/>
          </p:cNvSpPr>
          <p:nvPr/>
        </p:nvSpPr>
        <p:spPr bwMode="auto">
          <a:xfrm>
            <a:off x="3347864" y="4564755"/>
            <a:ext cx="5796136" cy="830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- Cầu chì, công tắc, chấn l</a:t>
            </a:r>
            <a:r>
              <a:rPr lang="vi-VN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ư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u </a:t>
            </a:r>
            <a:r>
              <a:rPr lang="vi-VN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đư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ợc mắc ở dây pha và mắc nối tiếp với bóng </a:t>
            </a:r>
            <a:r>
              <a:rPr lang="vi-VN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đ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èn</a:t>
            </a:r>
          </a:p>
        </p:txBody>
      </p:sp>
      <p:sp>
        <p:nvSpPr>
          <p:cNvPr id="36910" name="Text Box 46"/>
          <p:cNvSpPr txBox="1">
            <a:spLocks noChangeArrowheads="1"/>
          </p:cNvSpPr>
          <p:nvPr/>
        </p:nvSpPr>
        <p:spPr bwMode="auto">
          <a:xfrm>
            <a:off x="3347864" y="5512649"/>
            <a:ext cx="5796136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- Hai </a:t>
            </a:r>
            <a:r>
              <a:rPr lang="vi-VN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đ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ầu dây của bộ </a:t>
            </a:r>
            <a:r>
              <a:rPr lang="vi-VN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đ</a:t>
            </a:r>
            <a:r>
              <a:rPr lang="en-US" sz="2400" b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èn nối với nguồn</a:t>
            </a:r>
          </a:p>
        </p:txBody>
      </p:sp>
      <p:sp>
        <p:nvSpPr>
          <p:cNvPr id="46" name="AutoShape 2"/>
          <p:cNvSpPr>
            <a:spLocks noChangeArrowheads="1"/>
          </p:cNvSpPr>
          <p:nvPr/>
        </p:nvSpPr>
        <p:spPr bwMode="auto">
          <a:xfrm>
            <a:off x="0" y="23813"/>
            <a:ext cx="8991600" cy="723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F5E76"/>
              </a:gs>
              <a:gs pos="50000">
                <a:srgbClr val="66CCFF"/>
              </a:gs>
              <a:gs pos="100000">
                <a:srgbClr val="2F5E76"/>
              </a:gs>
            </a:gsLst>
            <a:lin ang="5400000" scaled="1"/>
          </a:gra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48" name="AutoShape 3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0" y="762000"/>
            <a:ext cx="3200400" cy="60579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.VnTime" pitchFamily="34" charset="0"/>
            </a:endParaRP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228600" y="12849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vi-VN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VẼ SƠ ĐỒ NGUYÊN LÝ- SƠ ĐỒ LẮP ĐẶT</a:t>
            </a: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0" y="95885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FF0000"/>
                </a:solidFill>
                <a:latin typeface="Times New Roman" panose="02020603050405020304" pitchFamily="18" charset="0"/>
              </a:rPr>
              <a:t>I/ Dụng cụ, vật liệu và thiết bị</a:t>
            </a: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152400" y="14478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000066"/>
                </a:solidFill>
                <a:latin typeface="Times New Roman" panose="02020603050405020304" pitchFamily="18" charset="0"/>
              </a:rPr>
              <a:t>a) Dụng cụ :</a:t>
            </a: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152400" y="1766888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000066"/>
                </a:solidFill>
                <a:latin typeface="Times New Roman" panose="02020603050405020304" pitchFamily="18" charset="0"/>
              </a:rPr>
              <a:t>b) Vật liệu và thiết bị :</a:t>
            </a:r>
          </a:p>
        </p:txBody>
      </p:sp>
      <p:sp>
        <p:nvSpPr>
          <p:cNvPr id="52" name="Text Box 9"/>
          <p:cNvSpPr txBox="1">
            <a:spLocks noChangeArrowheads="1"/>
          </p:cNvSpPr>
          <p:nvPr/>
        </p:nvSpPr>
        <p:spPr bwMode="auto">
          <a:xfrm>
            <a:off x="0" y="202565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FF0000"/>
                </a:solidFill>
                <a:latin typeface="Times New Roman" panose="02020603050405020304" pitchFamily="18" charset="0"/>
              </a:rPr>
              <a:t>II/ Nội dung và trình tự thực hành</a:t>
            </a:r>
          </a:p>
        </p:txBody>
      </p:sp>
      <p:sp>
        <p:nvSpPr>
          <p:cNvPr id="53" name="Text Box 10"/>
          <p:cNvSpPr txBox="1">
            <a:spLocks noChangeArrowheads="1"/>
          </p:cNvSpPr>
          <p:nvPr/>
        </p:nvSpPr>
        <p:spPr bwMode="auto">
          <a:xfrm>
            <a:off x="152400" y="2590800"/>
            <a:ext cx="2819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000066"/>
                </a:solidFill>
                <a:latin typeface="Times New Roman" panose="02020603050405020304" pitchFamily="18" charset="0"/>
              </a:rPr>
              <a:t>1) </a:t>
            </a:r>
            <a:r>
              <a:rPr lang="en-US" altLang="vi-VN" sz="2000" b="1" smtClean="0">
                <a:solidFill>
                  <a:srgbClr val="000066"/>
                </a:solidFill>
                <a:latin typeface="Times New Roman" panose="02020603050405020304" pitchFamily="18" charset="0"/>
              </a:rPr>
              <a:t>Vẽ sơ đồ lắp đặt</a:t>
            </a:r>
            <a:r>
              <a:rPr lang="en-US" altLang="vi-VN" sz="2000" b="1" smtClean="0">
                <a:solidFill>
                  <a:srgbClr val="000066"/>
                </a:solidFill>
                <a:latin typeface="Times New Roman" panose="02020603050405020304" pitchFamily="18" charset="0"/>
              </a:rPr>
              <a:t>:</a:t>
            </a:r>
            <a:endParaRPr lang="en-US" altLang="vi-VN" sz="2000" b="1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" name="Text Box 12"/>
          <p:cNvSpPr txBox="1">
            <a:spLocks noChangeArrowheads="1"/>
          </p:cNvSpPr>
          <p:nvPr/>
        </p:nvSpPr>
        <p:spPr bwMode="auto">
          <a:xfrm>
            <a:off x="189931" y="3048793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1800" b="1">
                <a:latin typeface="Times New Roman" panose="02020603050405020304" pitchFamily="18" charset="0"/>
              </a:rPr>
              <a:t>a. Tìm hiểu sơ đồ nguyên lí</a:t>
            </a:r>
          </a:p>
        </p:txBody>
      </p:sp>
      <p:sp>
        <p:nvSpPr>
          <p:cNvPr id="36870" name="Text Box 6"/>
          <p:cNvSpPr txBox="1">
            <a:spLocks noChangeArrowheads="1"/>
          </p:cNvSpPr>
          <p:nvPr/>
        </p:nvSpPr>
        <p:spPr bwMode="auto">
          <a:xfrm>
            <a:off x="914400" y="6087480"/>
            <a:ext cx="7772400" cy="5842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>
                <a:latin typeface="Times New Roman" panose="02020603050405020304" pitchFamily="18" charset="0"/>
              </a:rPr>
              <a:t>Các phần tử </a:t>
            </a:r>
            <a:r>
              <a:rPr lang="vi-VN" altLang="en-US" sz="3200">
                <a:latin typeface="Times New Roman" panose="02020603050405020304" pitchFamily="18" charset="0"/>
              </a:rPr>
              <a:t>đư</a:t>
            </a:r>
            <a:r>
              <a:rPr lang="en-US" altLang="en-US" sz="3200">
                <a:latin typeface="Times New Roman" panose="02020603050405020304" pitchFamily="18" charset="0"/>
              </a:rPr>
              <a:t>ợc nối với nhau nh</a:t>
            </a:r>
            <a:r>
              <a:rPr lang="vi-VN" altLang="en-US" sz="3200">
                <a:latin typeface="Times New Roman" panose="02020603050405020304" pitchFamily="18" charset="0"/>
              </a:rPr>
              <a:t>ư</a:t>
            </a:r>
            <a:r>
              <a:rPr lang="en-US" altLang="en-US" sz="3200">
                <a:latin typeface="Times New Roman" panose="02020603050405020304" pitchFamily="18" charset="0"/>
              </a:rPr>
              <a:t> thế nào?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763411"/>
            <a:ext cx="4925516" cy="289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4155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1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36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36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6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908" grpId="0"/>
      <p:bldP spid="36909" grpId="0"/>
      <p:bldP spid="36910" grpId="0"/>
      <p:bldP spid="36870" grpId="0" animBg="1"/>
      <p:bldP spid="36870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6F478D5-0F82-44E5-8D04-D7E6C7B517B5}" type="slidenum">
              <a:rPr lang="en-US" altLang="en-US" sz="120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6" name="AutoShape 2"/>
          <p:cNvSpPr>
            <a:spLocks noChangeArrowheads="1"/>
          </p:cNvSpPr>
          <p:nvPr/>
        </p:nvSpPr>
        <p:spPr bwMode="auto">
          <a:xfrm>
            <a:off x="0" y="23813"/>
            <a:ext cx="8991600" cy="723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F5E76"/>
              </a:gs>
              <a:gs pos="50000">
                <a:srgbClr val="66CCFF"/>
              </a:gs>
              <a:gs pos="100000">
                <a:srgbClr val="2F5E76"/>
              </a:gs>
            </a:gsLst>
            <a:lin ang="5400000" scaled="1"/>
          </a:gra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48" name="AutoShape 3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0" y="762000"/>
            <a:ext cx="3200400" cy="60579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.VnTime" pitchFamily="34" charset="0"/>
            </a:endParaRP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228600" y="12849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vi-VN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VẼ SƠ ĐỒ NGUYÊN LÝ- SƠ ĐỒ LẮP ĐẶT</a:t>
            </a: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0" y="95885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FF0000"/>
                </a:solidFill>
                <a:latin typeface="Times New Roman" panose="02020603050405020304" pitchFamily="18" charset="0"/>
              </a:rPr>
              <a:t>I/ Dụng cụ, vật liệu và thiết bị</a:t>
            </a: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152400" y="14478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000066"/>
                </a:solidFill>
                <a:latin typeface="Times New Roman" panose="02020603050405020304" pitchFamily="18" charset="0"/>
              </a:rPr>
              <a:t>a) Dụng cụ :</a:t>
            </a: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152400" y="1766888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000066"/>
                </a:solidFill>
                <a:latin typeface="Times New Roman" panose="02020603050405020304" pitchFamily="18" charset="0"/>
              </a:rPr>
              <a:t>b) Vật liệu và thiết bị :</a:t>
            </a:r>
          </a:p>
        </p:txBody>
      </p:sp>
      <p:sp>
        <p:nvSpPr>
          <p:cNvPr id="52" name="Text Box 9"/>
          <p:cNvSpPr txBox="1">
            <a:spLocks noChangeArrowheads="1"/>
          </p:cNvSpPr>
          <p:nvPr/>
        </p:nvSpPr>
        <p:spPr bwMode="auto">
          <a:xfrm>
            <a:off x="0" y="202565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FF0000"/>
                </a:solidFill>
                <a:latin typeface="Times New Roman" panose="02020603050405020304" pitchFamily="18" charset="0"/>
              </a:rPr>
              <a:t>II/ Nội dung và trình tự thực hành</a:t>
            </a:r>
          </a:p>
        </p:txBody>
      </p:sp>
      <p:sp>
        <p:nvSpPr>
          <p:cNvPr id="53" name="Text Box 10"/>
          <p:cNvSpPr txBox="1">
            <a:spLocks noChangeArrowheads="1"/>
          </p:cNvSpPr>
          <p:nvPr/>
        </p:nvSpPr>
        <p:spPr bwMode="auto">
          <a:xfrm>
            <a:off x="152400" y="2590800"/>
            <a:ext cx="2819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000066"/>
                </a:solidFill>
                <a:latin typeface="Times New Roman" panose="02020603050405020304" pitchFamily="18" charset="0"/>
              </a:rPr>
              <a:t>1) </a:t>
            </a:r>
            <a:r>
              <a:rPr lang="en-US" altLang="vi-VN" sz="2000" b="1" smtClean="0">
                <a:solidFill>
                  <a:srgbClr val="000066"/>
                </a:solidFill>
                <a:latin typeface="Times New Roman" panose="02020603050405020304" pitchFamily="18" charset="0"/>
              </a:rPr>
              <a:t>Vẽ sơ đồ lắp đặt</a:t>
            </a:r>
            <a:r>
              <a:rPr lang="en-US" altLang="vi-VN" sz="2000" b="1" smtClean="0">
                <a:solidFill>
                  <a:srgbClr val="000066"/>
                </a:solidFill>
                <a:latin typeface="Times New Roman" panose="02020603050405020304" pitchFamily="18" charset="0"/>
              </a:rPr>
              <a:t>:</a:t>
            </a:r>
            <a:endParaRPr lang="en-US" altLang="vi-VN" sz="2000" b="1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" name="Text Box 12"/>
          <p:cNvSpPr txBox="1">
            <a:spLocks noChangeArrowheads="1"/>
          </p:cNvSpPr>
          <p:nvPr/>
        </p:nvSpPr>
        <p:spPr bwMode="auto">
          <a:xfrm>
            <a:off x="189931" y="3048793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1800" b="1">
                <a:latin typeface="Times New Roman" panose="02020603050405020304" pitchFamily="18" charset="0"/>
              </a:rPr>
              <a:t>a. Tìm hiểu sơ đồ nguyên lí</a:t>
            </a:r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630" y="2990910"/>
            <a:ext cx="4925516" cy="2895571"/>
          </a:xfrm>
          <a:prstGeom prst="rect">
            <a:avLst/>
          </a:prstGeom>
        </p:spPr>
      </p:pic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182661" y="3607593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1800" b="1" smtClean="0">
                <a:latin typeface="Times New Roman" panose="02020603050405020304" pitchFamily="18" charset="0"/>
              </a:rPr>
              <a:t>b. Vẽ sơ đồ lắp đặt</a:t>
            </a:r>
            <a:endParaRPr lang="en-US" altLang="vi-VN" sz="1800" b="1">
              <a:latin typeface="Times New Roman" panose="02020603050405020304" pitchFamily="18" charset="0"/>
            </a:endParaRPr>
          </a:p>
        </p:txBody>
      </p:sp>
      <p:sp>
        <p:nvSpPr>
          <p:cNvPr id="18" name="Text Box 7"/>
          <p:cNvSpPr txBox="1">
            <a:spLocks noChangeArrowheads="1"/>
          </p:cNvSpPr>
          <p:nvPr/>
        </p:nvSpPr>
        <p:spPr bwMode="auto">
          <a:xfrm>
            <a:off x="3200400" y="1580346"/>
            <a:ext cx="5486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>
              <a:spcBef>
                <a:spcPct val="50000"/>
              </a:spcBef>
              <a:defRPr/>
            </a:pPr>
            <a:r>
              <a:rPr lang="en-US" sz="2800" dirty="0">
                <a:ln>
                  <a:solidFill>
                    <a:srgbClr val="6600CC"/>
                  </a:solidFill>
                </a:ln>
                <a:latin typeface="Times New Roman" pitchFamily="18" charset="0"/>
              </a:rPr>
              <a:t>  Quan sát sơ đồ nguyên lí hãy vẽ sơ đồ lắp đặt mạch điện</a:t>
            </a:r>
          </a:p>
        </p:txBody>
      </p:sp>
    </p:spTree>
    <p:extLst>
      <p:ext uri="{BB962C8B-B14F-4D97-AF65-F5344CB8AC3E}">
        <p14:creationId xmlns:p14="http://schemas.microsoft.com/office/powerpoint/2010/main" val="22088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D1E1C56-A853-4509-BB18-DC9AC4DA4C85}" type="slidenum">
              <a:rPr lang="en-US" altLang="en-US" sz="120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533400" y="4114800"/>
            <a:ext cx="7924800" cy="2590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/>
          </a:p>
        </p:txBody>
      </p:sp>
      <p:sp>
        <p:nvSpPr>
          <p:cNvPr id="19460" name="Rectangle 8"/>
          <p:cNvSpPr>
            <a:spLocks noChangeArrowheads="1"/>
          </p:cNvSpPr>
          <p:nvPr/>
        </p:nvSpPr>
        <p:spPr bwMode="auto">
          <a:xfrm>
            <a:off x="533400" y="838200"/>
            <a:ext cx="7924800" cy="3200400"/>
          </a:xfrm>
          <a:prstGeom prst="rect">
            <a:avLst/>
          </a:prstGeom>
          <a:solidFill>
            <a:srgbClr val="D3EBE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/>
          </a:p>
        </p:txBody>
      </p:sp>
      <p:sp>
        <p:nvSpPr>
          <p:cNvPr id="19461" name="Text Box 9"/>
          <p:cNvSpPr txBox="1">
            <a:spLocks noChangeArrowheads="1"/>
          </p:cNvSpPr>
          <p:nvPr/>
        </p:nvSpPr>
        <p:spPr bwMode="auto">
          <a:xfrm>
            <a:off x="533400" y="4191000"/>
            <a:ext cx="8153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*Các b</a:t>
            </a:r>
            <a:r>
              <a:rPr lang="vi-VN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ư</a:t>
            </a:r>
            <a:r>
              <a:rPr lang="en-US" altLang="en-US" sz="2400" b="1">
                <a:solidFill>
                  <a:srgbClr val="FF0000"/>
                </a:solidFill>
                <a:latin typeface="Times New Roman" panose="02020603050405020304" pitchFamily="18" charset="0"/>
              </a:rPr>
              <a:t>ớc tiến hành vẽ:</a:t>
            </a:r>
          </a:p>
        </p:txBody>
      </p:sp>
      <p:sp>
        <p:nvSpPr>
          <p:cNvPr id="19462" name="Text Box 48"/>
          <p:cNvSpPr txBox="1">
            <a:spLocks noChangeArrowheads="1"/>
          </p:cNvSpPr>
          <p:nvPr/>
        </p:nvSpPr>
        <p:spPr bwMode="auto">
          <a:xfrm>
            <a:off x="381000" y="228600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Vẽ s</a:t>
            </a:r>
            <a:r>
              <a:rPr lang="vi-VN" altLang="en-US" sz="2400">
                <a:latin typeface="Times New Roman" panose="02020603050405020304" pitchFamily="18" charset="0"/>
              </a:rPr>
              <a:t>ơ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vi-VN" altLang="en-US" sz="2400">
                <a:latin typeface="Times New Roman" panose="02020603050405020304" pitchFamily="18" charset="0"/>
              </a:rPr>
              <a:t>đ</a:t>
            </a:r>
            <a:r>
              <a:rPr lang="en-US" altLang="en-US" sz="2400">
                <a:latin typeface="Times New Roman" panose="02020603050405020304" pitchFamily="18" charset="0"/>
              </a:rPr>
              <a:t>ồ lắp mạch </a:t>
            </a:r>
            <a:r>
              <a:rPr lang="vi-VN" altLang="en-US" sz="2400">
                <a:latin typeface="Times New Roman" panose="02020603050405020304" pitchFamily="18" charset="0"/>
              </a:rPr>
              <a:t>đ</a:t>
            </a:r>
            <a:r>
              <a:rPr lang="en-US" altLang="en-US" sz="2400">
                <a:latin typeface="Times New Roman" panose="02020603050405020304" pitchFamily="18" charset="0"/>
              </a:rPr>
              <a:t>iện</a:t>
            </a:r>
          </a:p>
        </p:txBody>
      </p:sp>
    </p:spTree>
    <p:extLst>
      <p:ext uri="{BB962C8B-B14F-4D97-AF65-F5344CB8AC3E}">
        <p14:creationId xmlns:p14="http://schemas.microsoft.com/office/powerpoint/2010/main" val="2080273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A2D72BA-D1AB-422C-866B-D567E0E9B9FE}" type="slidenum">
              <a:rPr lang="en-US" altLang="en-US" sz="120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0483" name="Rectangle 49"/>
          <p:cNvSpPr>
            <a:spLocks noChangeArrowheads="1"/>
          </p:cNvSpPr>
          <p:nvPr/>
        </p:nvSpPr>
        <p:spPr bwMode="auto">
          <a:xfrm>
            <a:off x="533400" y="838200"/>
            <a:ext cx="7924800" cy="3200400"/>
          </a:xfrm>
          <a:prstGeom prst="rect">
            <a:avLst/>
          </a:prstGeom>
          <a:solidFill>
            <a:srgbClr val="D3EBE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/>
          </a:p>
        </p:txBody>
      </p:sp>
      <p:sp>
        <p:nvSpPr>
          <p:cNvPr id="20484" name="Rectangle 48"/>
          <p:cNvSpPr>
            <a:spLocks noChangeArrowheads="1"/>
          </p:cNvSpPr>
          <p:nvPr/>
        </p:nvSpPr>
        <p:spPr bwMode="auto">
          <a:xfrm>
            <a:off x="533400" y="4114800"/>
            <a:ext cx="7924800" cy="2590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/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533400" y="4394951"/>
            <a:ext cx="8153400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*Các b</a:t>
            </a:r>
            <a:r>
              <a:rPr lang="vi-VN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ư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ớc tiến hành vẽ:</a:t>
            </a:r>
          </a:p>
        </p:txBody>
      </p:sp>
      <p:grpSp>
        <p:nvGrpSpPr>
          <p:cNvPr id="2" name="Group 53"/>
          <p:cNvGrpSpPr>
            <a:grpSpLocks/>
          </p:cNvGrpSpPr>
          <p:nvPr/>
        </p:nvGrpSpPr>
        <p:grpSpPr bwMode="auto">
          <a:xfrm>
            <a:off x="1219200" y="776288"/>
            <a:ext cx="7086600" cy="823912"/>
            <a:chOff x="768" y="489"/>
            <a:chExt cx="4464" cy="519"/>
          </a:xfrm>
        </p:grpSpPr>
        <p:sp>
          <p:nvSpPr>
            <p:cNvPr id="20489" name="Line 11"/>
            <p:cNvSpPr>
              <a:spLocks noChangeShapeType="1"/>
            </p:cNvSpPr>
            <p:nvPr/>
          </p:nvSpPr>
          <p:spPr bwMode="auto">
            <a:xfrm>
              <a:off x="960" y="864"/>
              <a:ext cx="427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0" name="Line 12"/>
            <p:cNvSpPr>
              <a:spLocks noChangeShapeType="1"/>
            </p:cNvSpPr>
            <p:nvPr/>
          </p:nvSpPr>
          <p:spPr bwMode="auto">
            <a:xfrm>
              <a:off x="960" y="672"/>
              <a:ext cx="427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1" name="Text Box 50"/>
            <p:cNvSpPr txBox="1">
              <a:spLocks noChangeArrowheads="1"/>
            </p:cNvSpPr>
            <p:nvPr/>
          </p:nvSpPr>
          <p:spPr bwMode="auto">
            <a:xfrm>
              <a:off x="768" y="777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0492" name="Text Box 51"/>
            <p:cNvSpPr txBox="1">
              <a:spLocks noChangeArrowheads="1"/>
            </p:cNvSpPr>
            <p:nvPr/>
          </p:nvSpPr>
          <p:spPr bwMode="auto">
            <a:xfrm>
              <a:off x="768" y="489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O</a:t>
              </a:r>
            </a:p>
          </p:txBody>
        </p:sp>
      </p:grpSp>
      <p:sp>
        <p:nvSpPr>
          <p:cNvPr id="20488" name="Text Box 52"/>
          <p:cNvSpPr txBox="1">
            <a:spLocks noChangeArrowheads="1"/>
          </p:cNvSpPr>
          <p:nvPr/>
        </p:nvSpPr>
        <p:spPr bwMode="auto">
          <a:xfrm>
            <a:off x="381000" y="228600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Vẽ s</a:t>
            </a:r>
            <a:r>
              <a:rPr lang="vi-VN" altLang="en-US" sz="2400">
                <a:latin typeface="Times New Roman" panose="02020603050405020304" pitchFamily="18" charset="0"/>
              </a:rPr>
              <a:t>ơ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vi-VN" altLang="en-US" sz="2400">
                <a:latin typeface="Times New Roman" panose="02020603050405020304" pitchFamily="18" charset="0"/>
              </a:rPr>
              <a:t>đ</a:t>
            </a:r>
            <a:r>
              <a:rPr lang="en-US" altLang="en-US" sz="2400">
                <a:latin typeface="Times New Roman" panose="02020603050405020304" pitchFamily="18" charset="0"/>
              </a:rPr>
              <a:t>ồ lắp mạch </a:t>
            </a:r>
            <a:r>
              <a:rPr lang="vi-VN" altLang="en-US" sz="2400">
                <a:latin typeface="Times New Roman" panose="02020603050405020304" pitchFamily="18" charset="0"/>
              </a:rPr>
              <a:t>đ</a:t>
            </a:r>
            <a:r>
              <a:rPr lang="en-US" altLang="en-US" sz="2400">
                <a:latin typeface="Times New Roman" panose="02020603050405020304" pitchFamily="18" charset="0"/>
              </a:rPr>
              <a:t>iện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560571" y="5055926"/>
            <a:ext cx="6819741" cy="584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3200" b="1">
                <a:latin typeface="Times New Roman" panose="02020603050405020304" pitchFamily="18" charset="0"/>
              </a:rPr>
              <a:t>B1: Vẽ </a:t>
            </a:r>
            <a:r>
              <a:rPr lang="vi-VN" altLang="en-US" sz="3200" b="1">
                <a:latin typeface="Times New Roman" panose="02020603050405020304" pitchFamily="18" charset="0"/>
              </a:rPr>
              <a:t>đư</a:t>
            </a:r>
            <a:r>
              <a:rPr lang="en-US" altLang="en-US" sz="3200" b="1">
                <a:latin typeface="Times New Roman" panose="02020603050405020304" pitchFamily="18" charset="0"/>
              </a:rPr>
              <a:t>ờng dây nguồn</a:t>
            </a:r>
          </a:p>
        </p:txBody>
      </p:sp>
    </p:spTree>
    <p:extLst>
      <p:ext uri="{BB962C8B-B14F-4D97-AF65-F5344CB8AC3E}">
        <p14:creationId xmlns:p14="http://schemas.microsoft.com/office/powerpoint/2010/main" val="14804969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BC83712-C122-4EF0-A4F4-BC4E6520BF93}" type="slidenum">
              <a:rPr lang="en-US" altLang="en-US" sz="120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1507" name="Rectangle 49"/>
          <p:cNvSpPr>
            <a:spLocks noChangeArrowheads="1"/>
          </p:cNvSpPr>
          <p:nvPr/>
        </p:nvSpPr>
        <p:spPr bwMode="auto">
          <a:xfrm>
            <a:off x="533400" y="838200"/>
            <a:ext cx="7924800" cy="3200400"/>
          </a:xfrm>
          <a:prstGeom prst="rect">
            <a:avLst/>
          </a:prstGeom>
          <a:solidFill>
            <a:srgbClr val="D3EBE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/>
          </a:p>
        </p:txBody>
      </p:sp>
      <p:sp>
        <p:nvSpPr>
          <p:cNvPr id="21508" name="Rectangle 48"/>
          <p:cNvSpPr>
            <a:spLocks noChangeArrowheads="1"/>
          </p:cNvSpPr>
          <p:nvPr/>
        </p:nvSpPr>
        <p:spPr bwMode="auto">
          <a:xfrm>
            <a:off x="533400" y="4191000"/>
            <a:ext cx="7924800" cy="25146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/>
          </a:p>
        </p:txBody>
      </p:sp>
      <p:sp>
        <p:nvSpPr>
          <p:cNvPr id="21509" name="Text Box 7"/>
          <p:cNvSpPr txBox="1">
            <a:spLocks noChangeArrowheads="1"/>
          </p:cNvSpPr>
          <p:nvPr/>
        </p:nvSpPr>
        <p:spPr bwMode="auto">
          <a:xfrm>
            <a:off x="914400" y="46482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B1: Vẽ </a:t>
            </a:r>
            <a:r>
              <a:rPr lang="vi-VN" altLang="en-US" sz="2400" b="1">
                <a:latin typeface="Times New Roman" panose="02020603050405020304" pitchFamily="18" charset="0"/>
              </a:rPr>
              <a:t>đư</a:t>
            </a:r>
            <a:r>
              <a:rPr lang="en-US" altLang="en-US" sz="2400" b="1">
                <a:latin typeface="Times New Roman" panose="02020603050405020304" pitchFamily="18" charset="0"/>
              </a:rPr>
              <a:t>ờng dây nguồn</a:t>
            </a:r>
          </a:p>
        </p:txBody>
      </p:sp>
      <p:sp>
        <p:nvSpPr>
          <p:cNvPr id="21511" name="Line 11"/>
          <p:cNvSpPr>
            <a:spLocks noChangeShapeType="1"/>
          </p:cNvSpPr>
          <p:nvPr/>
        </p:nvSpPr>
        <p:spPr bwMode="auto">
          <a:xfrm>
            <a:off x="1524000" y="1371600"/>
            <a:ext cx="67818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512" name="Line 12"/>
          <p:cNvSpPr>
            <a:spLocks noChangeShapeType="1"/>
          </p:cNvSpPr>
          <p:nvPr/>
        </p:nvSpPr>
        <p:spPr bwMode="auto">
          <a:xfrm>
            <a:off x="1524000" y="1066800"/>
            <a:ext cx="6781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" name="Group 54"/>
          <p:cNvGrpSpPr>
            <a:grpSpLocks/>
          </p:cNvGrpSpPr>
          <p:nvPr/>
        </p:nvGrpSpPr>
        <p:grpSpPr bwMode="auto">
          <a:xfrm>
            <a:off x="1600200" y="1828800"/>
            <a:ext cx="6553200" cy="2057400"/>
            <a:chOff x="1008" y="1248"/>
            <a:chExt cx="4128" cy="1296"/>
          </a:xfrm>
        </p:grpSpPr>
        <p:sp>
          <p:nvSpPr>
            <p:cNvPr id="21518" name="Rectangle 32"/>
            <p:cNvSpPr>
              <a:spLocks noChangeArrowheads="1"/>
            </p:cNvSpPr>
            <p:nvPr/>
          </p:nvSpPr>
          <p:spPr bwMode="auto">
            <a:xfrm>
              <a:off x="1008" y="1824"/>
              <a:ext cx="576" cy="720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1800"/>
            </a:p>
          </p:txBody>
        </p:sp>
        <p:sp>
          <p:nvSpPr>
            <p:cNvPr id="21519" name="Rectangle 33"/>
            <p:cNvSpPr>
              <a:spLocks noChangeArrowheads="1"/>
            </p:cNvSpPr>
            <p:nvPr/>
          </p:nvSpPr>
          <p:spPr bwMode="auto">
            <a:xfrm>
              <a:off x="2064" y="1248"/>
              <a:ext cx="3072" cy="624"/>
            </a:xfrm>
            <a:prstGeom prst="rect">
              <a:avLst/>
            </a:prstGeom>
            <a:noFill/>
            <a:ln w="19050">
              <a:solidFill>
                <a:schemeClr val="tx1"/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1800"/>
            </a:p>
          </p:txBody>
        </p:sp>
      </p:grpSp>
      <p:sp>
        <p:nvSpPr>
          <p:cNvPr id="23602" name="Text Box 50"/>
          <p:cNvSpPr txBox="1">
            <a:spLocks noChangeArrowheads="1"/>
          </p:cNvSpPr>
          <p:nvPr/>
        </p:nvSpPr>
        <p:spPr bwMode="auto">
          <a:xfrm>
            <a:off x="533400" y="4191000"/>
            <a:ext cx="8153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*Các b</a:t>
            </a:r>
            <a:r>
              <a:rPr lang="vi-VN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ư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ớc tiến hành vẽ:</a:t>
            </a:r>
          </a:p>
        </p:txBody>
      </p:sp>
      <p:sp>
        <p:nvSpPr>
          <p:cNvPr id="21515" name="Text Box 51"/>
          <p:cNvSpPr txBox="1">
            <a:spLocks noChangeArrowheads="1"/>
          </p:cNvSpPr>
          <p:nvPr/>
        </p:nvSpPr>
        <p:spPr bwMode="auto">
          <a:xfrm>
            <a:off x="1219200" y="123348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1516" name="Text Box 52"/>
          <p:cNvSpPr txBox="1">
            <a:spLocks noChangeArrowheads="1"/>
          </p:cNvSpPr>
          <p:nvPr/>
        </p:nvSpPr>
        <p:spPr bwMode="auto">
          <a:xfrm>
            <a:off x="1219200" y="7762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O</a:t>
            </a:r>
          </a:p>
        </p:txBody>
      </p:sp>
      <p:sp>
        <p:nvSpPr>
          <p:cNvPr id="21517" name="Text Box 53"/>
          <p:cNvSpPr txBox="1">
            <a:spLocks noChangeArrowheads="1"/>
          </p:cNvSpPr>
          <p:nvPr/>
        </p:nvSpPr>
        <p:spPr bwMode="auto">
          <a:xfrm>
            <a:off x="381000" y="228600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 Vẽ s</a:t>
            </a:r>
            <a:r>
              <a:rPr lang="vi-VN" altLang="en-US" sz="2400">
                <a:latin typeface="Times New Roman" panose="02020603050405020304" pitchFamily="18" charset="0"/>
              </a:rPr>
              <a:t>ơ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vi-VN" altLang="en-US" sz="2400">
                <a:latin typeface="Times New Roman" panose="02020603050405020304" pitchFamily="18" charset="0"/>
              </a:rPr>
              <a:t>đ</a:t>
            </a:r>
            <a:r>
              <a:rPr lang="en-US" altLang="en-US" sz="2400">
                <a:latin typeface="Times New Roman" panose="02020603050405020304" pitchFamily="18" charset="0"/>
              </a:rPr>
              <a:t>ồ lắp mạch </a:t>
            </a:r>
            <a:r>
              <a:rPr lang="vi-VN" altLang="en-US" sz="2400">
                <a:latin typeface="Times New Roman" panose="02020603050405020304" pitchFamily="18" charset="0"/>
              </a:rPr>
              <a:t>đ</a:t>
            </a:r>
            <a:r>
              <a:rPr lang="en-US" altLang="en-US" sz="2400">
                <a:latin typeface="Times New Roman" panose="02020603050405020304" pitchFamily="18" charset="0"/>
              </a:rPr>
              <a:t>iện</a:t>
            </a:r>
          </a:p>
        </p:txBody>
      </p:sp>
      <p:sp>
        <p:nvSpPr>
          <p:cNvPr id="16" name="Text Box 7"/>
          <p:cNvSpPr txBox="1">
            <a:spLocks noChangeArrowheads="1"/>
          </p:cNvSpPr>
          <p:nvPr/>
        </p:nvSpPr>
        <p:spPr bwMode="auto">
          <a:xfrm>
            <a:off x="876300" y="5206876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B2: Xác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ịnh vị trí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ể bảng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iện, bộ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èn huỳnh quang</a:t>
            </a:r>
          </a:p>
        </p:txBody>
      </p:sp>
    </p:spTree>
    <p:extLst>
      <p:ext uri="{BB962C8B-B14F-4D97-AF65-F5344CB8AC3E}">
        <p14:creationId xmlns:p14="http://schemas.microsoft.com/office/powerpoint/2010/main" val="9447899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ChangeArrowheads="1"/>
          </p:cNvSpPr>
          <p:nvPr/>
        </p:nvSpPr>
        <p:spPr bwMode="auto">
          <a:xfrm>
            <a:off x="76200" y="50800"/>
            <a:ext cx="8991600" cy="723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F5E76"/>
              </a:gs>
              <a:gs pos="50000">
                <a:srgbClr val="66CCFF"/>
              </a:gs>
              <a:gs pos="100000">
                <a:srgbClr val="2F5E76"/>
              </a:gs>
            </a:gsLst>
            <a:lin ang="5400000" scaled="1"/>
          </a:gra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20483" name="AutoShape 3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0" y="800100"/>
            <a:ext cx="3200400" cy="60579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.VnTime" pitchFamily="34" charset="0"/>
            </a:endParaRPr>
          </a:p>
        </p:txBody>
      </p:sp>
      <p:sp>
        <p:nvSpPr>
          <p:cNvPr id="20484" name="Text Box 5"/>
          <p:cNvSpPr txBox="1">
            <a:spLocks noChangeArrowheads="1"/>
          </p:cNvSpPr>
          <p:nvPr/>
        </p:nvSpPr>
        <p:spPr bwMode="auto">
          <a:xfrm>
            <a:off x="3505200" y="2757488"/>
            <a:ext cx="320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>
              <a:latin typeface=".VnTime" pitchFamily="34" charset="0"/>
            </a:endParaRPr>
          </a:p>
        </p:txBody>
      </p:sp>
      <p:sp>
        <p:nvSpPr>
          <p:cNvPr id="20485" name="Text Box 6"/>
          <p:cNvSpPr txBox="1">
            <a:spLocks noChangeArrowheads="1"/>
          </p:cNvSpPr>
          <p:nvPr/>
        </p:nvSpPr>
        <p:spPr bwMode="auto">
          <a:xfrm>
            <a:off x="228600" y="11430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vi-VN" sz="1800">
              <a:latin typeface=".VnTime" pitchFamily="34" charset="0"/>
            </a:endParaRPr>
          </a:p>
        </p:txBody>
      </p:sp>
      <p:sp>
        <p:nvSpPr>
          <p:cNvPr id="20486" name="Text Box 7"/>
          <p:cNvSpPr txBox="1">
            <a:spLocks noChangeArrowheads="1"/>
          </p:cNvSpPr>
          <p:nvPr/>
        </p:nvSpPr>
        <p:spPr bwMode="auto">
          <a:xfrm>
            <a:off x="3733800" y="11430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vi-VN" sz="1800">
              <a:latin typeface=".VnTime" pitchFamily="34" charset="0"/>
            </a:endParaRPr>
          </a:p>
        </p:txBody>
      </p:sp>
      <p:sp>
        <p:nvSpPr>
          <p:cNvPr id="20487" name="Text Box 8"/>
          <p:cNvSpPr txBox="1">
            <a:spLocks noChangeArrowheads="1"/>
          </p:cNvSpPr>
          <p:nvPr/>
        </p:nvSpPr>
        <p:spPr bwMode="auto">
          <a:xfrm>
            <a:off x="152400" y="152400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vi-VN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VẼ SƠ ĐỒ NGUYÊN LÝ- SƠ ĐỒ LẮP ĐẶT</a:t>
            </a: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12682" name="Text Box 42"/>
          <p:cNvSpPr txBox="1">
            <a:spLocks noChangeArrowheads="1"/>
          </p:cNvSpPr>
          <p:nvPr/>
        </p:nvSpPr>
        <p:spPr bwMode="auto">
          <a:xfrm>
            <a:off x="0" y="95885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FF0000"/>
                </a:solidFill>
                <a:latin typeface="Times New Roman" panose="02020603050405020304" pitchFamily="18" charset="0"/>
              </a:rPr>
              <a:t>I/ Dụng cụ, vật liệu và thiết bị</a:t>
            </a:r>
          </a:p>
        </p:txBody>
      </p:sp>
      <p:sp>
        <p:nvSpPr>
          <p:cNvPr id="112683" name="Text Box 43"/>
          <p:cNvSpPr txBox="1">
            <a:spLocks noChangeArrowheads="1"/>
          </p:cNvSpPr>
          <p:nvPr/>
        </p:nvSpPr>
        <p:spPr bwMode="auto">
          <a:xfrm>
            <a:off x="152400" y="14478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000066"/>
                </a:solidFill>
                <a:latin typeface="Times New Roman" panose="02020603050405020304" pitchFamily="18" charset="0"/>
              </a:rPr>
              <a:t>a) Dụng cụ :</a:t>
            </a:r>
          </a:p>
        </p:txBody>
      </p:sp>
      <p:sp>
        <p:nvSpPr>
          <p:cNvPr id="112684" name="Text Box 44"/>
          <p:cNvSpPr txBox="1">
            <a:spLocks noChangeArrowheads="1"/>
          </p:cNvSpPr>
          <p:nvPr/>
        </p:nvSpPr>
        <p:spPr bwMode="auto">
          <a:xfrm>
            <a:off x="152400" y="1766888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000066"/>
                </a:solidFill>
                <a:latin typeface="Times New Roman" panose="02020603050405020304" pitchFamily="18" charset="0"/>
              </a:rPr>
              <a:t>b) Vật liệu và thiết bị :</a:t>
            </a:r>
          </a:p>
        </p:txBody>
      </p:sp>
      <p:grpSp>
        <p:nvGrpSpPr>
          <p:cNvPr id="112685" name="Group 45"/>
          <p:cNvGrpSpPr>
            <a:grpSpLocks/>
          </p:cNvGrpSpPr>
          <p:nvPr/>
        </p:nvGrpSpPr>
        <p:grpSpPr bwMode="auto">
          <a:xfrm>
            <a:off x="3200400" y="1066800"/>
            <a:ext cx="5638800" cy="4943475"/>
            <a:chOff x="2064" y="672"/>
            <a:chExt cx="3552" cy="3114"/>
          </a:xfrm>
        </p:grpSpPr>
        <p:pic>
          <p:nvPicPr>
            <p:cNvPr id="20533" name="Picture 46" descr="IMG_06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0" y="672"/>
              <a:ext cx="1152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4" name="Picture 47" descr="IMG_060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" y="672"/>
              <a:ext cx="1056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5" name="Picture 48" descr="IMG_061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703"/>
            <a:stretch>
              <a:fillRect/>
            </a:stretch>
          </p:blipFill>
          <p:spPr bwMode="auto">
            <a:xfrm>
              <a:off x="4608" y="672"/>
              <a:ext cx="1008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6" name="Picture 49" descr="IMG_0615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" y="2352"/>
              <a:ext cx="1248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37" name="Group 50"/>
            <p:cNvGrpSpPr>
              <a:grpSpLocks/>
            </p:cNvGrpSpPr>
            <p:nvPr/>
          </p:nvGrpSpPr>
          <p:grpSpPr bwMode="auto">
            <a:xfrm>
              <a:off x="3024" y="1488"/>
              <a:ext cx="1632" cy="576"/>
              <a:chOff x="1728" y="2640"/>
              <a:chExt cx="1776" cy="1056"/>
            </a:xfrm>
          </p:grpSpPr>
          <p:pic>
            <p:nvPicPr>
              <p:cNvPr id="20641" name="Picture 51" descr="IMG_0613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28" y="2640"/>
                <a:ext cx="1776" cy="10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42" name="Picture 52" descr="IMG_0618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1920" y="3312"/>
                <a:ext cx="1488" cy="33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538" name="Picture 53" descr="IMG_0611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72" y="2352"/>
              <a:ext cx="1344" cy="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39" name="Picture 54" descr="lead-graphite-pencil">
              <a:hlinkClick r:id="rId10"/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2" y="1488"/>
              <a:ext cx="528" cy="1584"/>
            </a:xfrm>
            <a:prstGeom prst="rect">
              <a:avLst/>
            </a:prstGeom>
            <a:solidFill>
              <a:srgbClr val="FF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40" name="Picture 55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56" y="1488"/>
              <a:ext cx="960" cy="5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0541" name="Group 56"/>
            <p:cNvGrpSpPr>
              <a:grpSpLocks/>
            </p:cNvGrpSpPr>
            <p:nvPr/>
          </p:nvGrpSpPr>
          <p:grpSpPr bwMode="auto">
            <a:xfrm>
              <a:off x="2064" y="3168"/>
              <a:ext cx="3504" cy="618"/>
              <a:chOff x="1656" y="2820"/>
              <a:chExt cx="3420" cy="252"/>
            </a:xfrm>
          </p:grpSpPr>
          <p:grpSp>
            <p:nvGrpSpPr>
              <p:cNvPr id="20542" name="Group 57"/>
              <p:cNvGrpSpPr>
                <a:grpSpLocks/>
              </p:cNvGrpSpPr>
              <p:nvPr/>
            </p:nvGrpSpPr>
            <p:grpSpPr bwMode="auto">
              <a:xfrm>
                <a:off x="1701" y="2820"/>
                <a:ext cx="3363" cy="197"/>
                <a:chOff x="1164" y="2808"/>
                <a:chExt cx="4452" cy="432"/>
              </a:xfrm>
            </p:grpSpPr>
            <p:sp>
              <p:nvSpPr>
                <p:cNvPr id="20556" name="Rectangle 58"/>
                <p:cNvSpPr>
                  <a:spLocks noChangeArrowheads="1"/>
                </p:cNvSpPr>
                <p:nvPr/>
              </p:nvSpPr>
              <p:spPr bwMode="auto">
                <a:xfrm>
                  <a:off x="1164" y="2808"/>
                  <a:ext cx="4452" cy="432"/>
                </a:xfrm>
                <a:prstGeom prst="rect">
                  <a:avLst/>
                </a:prstGeom>
                <a:solidFill>
                  <a:schemeClr val="tx2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>
                    <a:latin typeface="Garamond" panose="02020404030301010803" pitchFamily="18" charset="0"/>
                  </a:endParaRPr>
                </a:p>
              </p:txBody>
            </p:sp>
            <p:grpSp>
              <p:nvGrpSpPr>
                <p:cNvPr id="20557" name="Group 59"/>
                <p:cNvGrpSpPr>
                  <a:grpSpLocks/>
                </p:cNvGrpSpPr>
                <p:nvPr/>
              </p:nvGrpSpPr>
              <p:grpSpPr bwMode="auto">
                <a:xfrm>
                  <a:off x="1236" y="2820"/>
                  <a:ext cx="288" cy="372"/>
                  <a:chOff x="1248" y="2256"/>
                  <a:chExt cx="288" cy="372"/>
                </a:xfrm>
              </p:grpSpPr>
              <p:sp>
                <p:nvSpPr>
                  <p:cNvPr id="20635" name="Line 60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2268"/>
                    <a:ext cx="0" cy="360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grpSp>
                <p:nvGrpSpPr>
                  <p:cNvPr id="20636" name="Group 61"/>
                  <p:cNvGrpSpPr>
                    <a:grpSpLocks/>
                  </p:cNvGrpSpPr>
                  <p:nvPr/>
                </p:nvGrpSpPr>
                <p:grpSpPr bwMode="auto">
                  <a:xfrm>
                    <a:off x="1248" y="2256"/>
                    <a:ext cx="216" cy="132"/>
                    <a:chOff x="1248" y="2256"/>
                    <a:chExt cx="216" cy="132"/>
                  </a:xfrm>
                </p:grpSpPr>
                <p:sp>
                  <p:nvSpPr>
                    <p:cNvPr id="20637" name="Line 6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48" y="2256"/>
                      <a:ext cx="0" cy="1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0638" name="Line 6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20" y="2256"/>
                      <a:ext cx="0" cy="1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0639" name="Line 6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92" y="2256"/>
                      <a:ext cx="0" cy="1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0640" name="Line 6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64" y="2256"/>
                      <a:ext cx="0" cy="1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</p:grpSp>
            </p:grpSp>
            <p:grpSp>
              <p:nvGrpSpPr>
                <p:cNvPr id="20558" name="Group 66"/>
                <p:cNvGrpSpPr>
                  <a:grpSpLocks/>
                </p:cNvGrpSpPr>
                <p:nvPr/>
              </p:nvGrpSpPr>
              <p:grpSpPr bwMode="auto">
                <a:xfrm>
                  <a:off x="1584" y="2820"/>
                  <a:ext cx="288" cy="372"/>
                  <a:chOff x="1248" y="2256"/>
                  <a:chExt cx="288" cy="372"/>
                </a:xfrm>
              </p:grpSpPr>
              <p:sp>
                <p:nvSpPr>
                  <p:cNvPr id="20629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2268"/>
                    <a:ext cx="0" cy="360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grpSp>
                <p:nvGrpSpPr>
                  <p:cNvPr id="20630" name="Group 68"/>
                  <p:cNvGrpSpPr>
                    <a:grpSpLocks/>
                  </p:cNvGrpSpPr>
                  <p:nvPr/>
                </p:nvGrpSpPr>
                <p:grpSpPr bwMode="auto">
                  <a:xfrm>
                    <a:off x="1248" y="2256"/>
                    <a:ext cx="216" cy="132"/>
                    <a:chOff x="1248" y="2256"/>
                    <a:chExt cx="216" cy="132"/>
                  </a:xfrm>
                </p:grpSpPr>
                <p:sp>
                  <p:nvSpPr>
                    <p:cNvPr id="20631" name="Line 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48" y="2256"/>
                      <a:ext cx="0" cy="1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0632" name="Line 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20" y="2256"/>
                      <a:ext cx="0" cy="1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0633" name="Line 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92" y="2256"/>
                      <a:ext cx="0" cy="1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0634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64" y="2256"/>
                      <a:ext cx="0" cy="1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</p:grpSp>
            </p:grpSp>
            <p:grpSp>
              <p:nvGrpSpPr>
                <p:cNvPr id="20559" name="Group 73"/>
                <p:cNvGrpSpPr>
                  <a:grpSpLocks/>
                </p:cNvGrpSpPr>
                <p:nvPr/>
              </p:nvGrpSpPr>
              <p:grpSpPr bwMode="auto">
                <a:xfrm>
                  <a:off x="1932" y="2820"/>
                  <a:ext cx="288" cy="372"/>
                  <a:chOff x="1248" y="2256"/>
                  <a:chExt cx="288" cy="372"/>
                </a:xfrm>
              </p:grpSpPr>
              <p:sp>
                <p:nvSpPr>
                  <p:cNvPr id="20623" name="Line 74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2268"/>
                    <a:ext cx="0" cy="360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grpSp>
                <p:nvGrpSpPr>
                  <p:cNvPr id="20624" name="Group 75"/>
                  <p:cNvGrpSpPr>
                    <a:grpSpLocks/>
                  </p:cNvGrpSpPr>
                  <p:nvPr/>
                </p:nvGrpSpPr>
                <p:grpSpPr bwMode="auto">
                  <a:xfrm>
                    <a:off x="1248" y="2256"/>
                    <a:ext cx="216" cy="132"/>
                    <a:chOff x="1248" y="2256"/>
                    <a:chExt cx="216" cy="132"/>
                  </a:xfrm>
                </p:grpSpPr>
                <p:sp>
                  <p:nvSpPr>
                    <p:cNvPr id="20625" name="Line 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48" y="2256"/>
                      <a:ext cx="0" cy="1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0626" name="Line 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20" y="2256"/>
                      <a:ext cx="0" cy="1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0627" name="Line 7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92" y="2256"/>
                      <a:ext cx="0" cy="1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0628" name="Line 7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64" y="2256"/>
                      <a:ext cx="0" cy="1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</p:grpSp>
            </p:grpSp>
            <p:grpSp>
              <p:nvGrpSpPr>
                <p:cNvPr id="20560" name="Group 80"/>
                <p:cNvGrpSpPr>
                  <a:grpSpLocks/>
                </p:cNvGrpSpPr>
                <p:nvPr/>
              </p:nvGrpSpPr>
              <p:grpSpPr bwMode="auto">
                <a:xfrm>
                  <a:off x="2280" y="2820"/>
                  <a:ext cx="288" cy="372"/>
                  <a:chOff x="1248" y="2256"/>
                  <a:chExt cx="288" cy="372"/>
                </a:xfrm>
              </p:grpSpPr>
              <p:sp>
                <p:nvSpPr>
                  <p:cNvPr id="20617" name="Line 81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2268"/>
                    <a:ext cx="0" cy="360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grpSp>
                <p:nvGrpSpPr>
                  <p:cNvPr id="20618" name="Group 82"/>
                  <p:cNvGrpSpPr>
                    <a:grpSpLocks/>
                  </p:cNvGrpSpPr>
                  <p:nvPr/>
                </p:nvGrpSpPr>
                <p:grpSpPr bwMode="auto">
                  <a:xfrm>
                    <a:off x="1248" y="2256"/>
                    <a:ext cx="216" cy="132"/>
                    <a:chOff x="1248" y="2256"/>
                    <a:chExt cx="216" cy="132"/>
                  </a:xfrm>
                </p:grpSpPr>
                <p:sp>
                  <p:nvSpPr>
                    <p:cNvPr id="20619" name="Line 8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48" y="2256"/>
                      <a:ext cx="0" cy="1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0620" name="Line 8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20" y="2256"/>
                      <a:ext cx="0" cy="1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0621" name="Line 8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92" y="2256"/>
                      <a:ext cx="0" cy="1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0622" name="Line 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64" y="2256"/>
                      <a:ext cx="0" cy="1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</p:grpSp>
            </p:grpSp>
            <p:grpSp>
              <p:nvGrpSpPr>
                <p:cNvPr id="20561" name="Group 87"/>
                <p:cNvGrpSpPr>
                  <a:grpSpLocks/>
                </p:cNvGrpSpPr>
                <p:nvPr/>
              </p:nvGrpSpPr>
              <p:grpSpPr bwMode="auto">
                <a:xfrm>
                  <a:off x="2640" y="2820"/>
                  <a:ext cx="288" cy="372"/>
                  <a:chOff x="1248" y="2256"/>
                  <a:chExt cx="288" cy="372"/>
                </a:xfrm>
              </p:grpSpPr>
              <p:sp>
                <p:nvSpPr>
                  <p:cNvPr id="20611" name="Line 88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2268"/>
                    <a:ext cx="0" cy="360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grpSp>
                <p:nvGrpSpPr>
                  <p:cNvPr id="20612" name="Group 89"/>
                  <p:cNvGrpSpPr>
                    <a:grpSpLocks/>
                  </p:cNvGrpSpPr>
                  <p:nvPr/>
                </p:nvGrpSpPr>
                <p:grpSpPr bwMode="auto">
                  <a:xfrm>
                    <a:off x="1248" y="2256"/>
                    <a:ext cx="216" cy="132"/>
                    <a:chOff x="1248" y="2256"/>
                    <a:chExt cx="216" cy="132"/>
                  </a:xfrm>
                </p:grpSpPr>
                <p:sp>
                  <p:nvSpPr>
                    <p:cNvPr id="20613" name="Line 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48" y="2256"/>
                      <a:ext cx="0" cy="1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0614" name="Line 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20" y="2256"/>
                      <a:ext cx="0" cy="1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0615" name="Line 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92" y="2256"/>
                      <a:ext cx="0" cy="1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0616" name="Line 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64" y="2256"/>
                      <a:ext cx="0" cy="1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</p:grpSp>
            </p:grpSp>
            <p:grpSp>
              <p:nvGrpSpPr>
                <p:cNvPr id="20562" name="Group 94"/>
                <p:cNvGrpSpPr>
                  <a:grpSpLocks/>
                </p:cNvGrpSpPr>
                <p:nvPr/>
              </p:nvGrpSpPr>
              <p:grpSpPr bwMode="auto">
                <a:xfrm>
                  <a:off x="3000" y="2820"/>
                  <a:ext cx="288" cy="372"/>
                  <a:chOff x="1248" y="2256"/>
                  <a:chExt cx="288" cy="372"/>
                </a:xfrm>
              </p:grpSpPr>
              <p:sp>
                <p:nvSpPr>
                  <p:cNvPr id="20605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2268"/>
                    <a:ext cx="0" cy="360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grpSp>
                <p:nvGrpSpPr>
                  <p:cNvPr id="20606" name="Group 96"/>
                  <p:cNvGrpSpPr>
                    <a:grpSpLocks/>
                  </p:cNvGrpSpPr>
                  <p:nvPr/>
                </p:nvGrpSpPr>
                <p:grpSpPr bwMode="auto">
                  <a:xfrm>
                    <a:off x="1248" y="2256"/>
                    <a:ext cx="216" cy="132"/>
                    <a:chOff x="1248" y="2256"/>
                    <a:chExt cx="216" cy="132"/>
                  </a:xfrm>
                </p:grpSpPr>
                <p:sp>
                  <p:nvSpPr>
                    <p:cNvPr id="20607" name="Line 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48" y="2256"/>
                      <a:ext cx="0" cy="1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0608" name="Line 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20" y="2256"/>
                      <a:ext cx="0" cy="1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0609" name="Line 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92" y="2256"/>
                      <a:ext cx="0" cy="1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0610" name="Line 1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64" y="2256"/>
                      <a:ext cx="0" cy="1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</p:grpSp>
            </p:grpSp>
            <p:grpSp>
              <p:nvGrpSpPr>
                <p:cNvPr id="20563" name="Group 101"/>
                <p:cNvGrpSpPr>
                  <a:grpSpLocks/>
                </p:cNvGrpSpPr>
                <p:nvPr/>
              </p:nvGrpSpPr>
              <p:grpSpPr bwMode="auto">
                <a:xfrm>
                  <a:off x="3336" y="2820"/>
                  <a:ext cx="288" cy="372"/>
                  <a:chOff x="1248" y="2256"/>
                  <a:chExt cx="288" cy="372"/>
                </a:xfrm>
              </p:grpSpPr>
              <p:sp>
                <p:nvSpPr>
                  <p:cNvPr id="20599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2268"/>
                    <a:ext cx="0" cy="360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grpSp>
                <p:nvGrpSpPr>
                  <p:cNvPr id="20600" name="Group 103"/>
                  <p:cNvGrpSpPr>
                    <a:grpSpLocks/>
                  </p:cNvGrpSpPr>
                  <p:nvPr/>
                </p:nvGrpSpPr>
                <p:grpSpPr bwMode="auto">
                  <a:xfrm>
                    <a:off x="1248" y="2256"/>
                    <a:ext cx="216" cy="132"/>
                    <a:chOff x="1248" y="2256"/>
                    <a:chExt cx="216" cy="132"/>
                  </a:xfrm>
                </p:grpSpPr>
                <p:sp>
                  <p:nvSpPr>
                    <p:cNvPr id="20601" name="Line 1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48" y="2256"/>
                      <a:ext cx="0" cy="1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0602" name="Line 1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20" y="2256"/>
                      <a:ext cx="0" cy="1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0603" name="Line 1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92" y="2256"/>
                      <a:ext cx="0" cy="1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0604" name="Line 1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64" y="2256"/>
                      <a:ext cx="0" cy="1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</p:grpSp>
            </p:grpSp>
            <p:grpSp>
              <p:nvGrpSpPr>
                <p:cNvPr id="20564" name="Group 108"/>
                <p:cNvGrpSpPr>
                  <a:grpSpLocks/>
                </p:cNvGrpSpPr>
                <p:nvPr/>
              </p:nvGrpSpPr>
              <p:grpSpPr bwMode="auto">
                <a:xfrm>
                  <a:off x="3696" y="2820"/>
                  <a:ext cx="288" cy="372"/>
                  <a:chOff x="1248" y="2256"/>
                  <a:chExt cx="288" cy="372"/>
                </a:xfrm>
              </p:grpSpPr>
              <p:sp>
                <p:nvSpPr>
                  <p:cNvPr id="20593" name="Line 109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2268"/>
                    <a:ext cx="0" cy="360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grpSp>
                <p:nvGrpSpPr>
                  <p:cNvPr id="20594" name="Group 110"/>
                  <p:cNvGrpSpPr>
                    <a:grpSpLocks/>
                  </p:cNvGrpSpPr>
                  <p:nvPr/>
                </p:nvGrpSpPr>
                <p:grpSpPr bwMode="auto">
                  <a:xfrm>
                    <a:off x="1248" y="2256"/>
                    <a:ext cx="216" cy="132"/>
                    <a:chOff x="1248" y="2256"/>
                    <a:chExt cx="216" cy="132"/>
                  </a:xfrm>
                </p:grpSpPr>
                <p:sp>
                  <p:nvSpPr>
                    <p:cNvPr id="20595" name="Line 11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48" y="2256"/>
                      <a:ext cx="0" cy="1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0596" name="Line 11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20" y="2256"/>
                      <a:ext cx="0" cy="1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0597" name="Line 11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92" y="2256"/>
                      <a:ext cx="0" cy="1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0598" name="Line 11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64" y="2256"/>
                      <a:ext cx="0" cy="1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</p:grpSp>
            </p:grpSp>
            <p:grpSp>
              <p:nvGrpSpPr>
                <p:cNvPr id="20565" name="Group 115"/>
                <p:cNvGrpSpPr>
                  <a:grpSpLocks/>
                </p:cNvGrpSpPr>
                <p:nvPr/>
              </p:nvGrpSpPr>
              <p:grpSpPr bwMode="auto">
                <a:xfrm>
                  <a:off x="4056" y="2820"/>
                  <a:ext cx="288" cy="372"/>
                  <a:chOff x="1248" y="2256"/>
                  <a:chExt cx="288" cy="372"/>
                </a:xfrm>
              </p:grpSpPr>
              <p:sp>
                <p:nvSpPr>
                  <p:cNvPr id="20587" name="Line 116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2268"/>
                    <a:ext cx="0" cy="360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grpSp>
                <p:nvGrpSpPr>
                  <p:cNvPr id="20588" name="Group 117"/>
                  <p:cNvGrpSpPr>
                    <a:grpSpLocks/>
                  </p:cNvGrpSpPr>
                  <p:nvPr/>
                </p:nvGrpSpPr>
                <p:grpSpPr bwMode="auto">
                  <a:xfrm>
                    <a:off x="1248" y="2256"/>
                    <a:ext cx="216" cy="132"/>
                    <a:chOff x="1248" y="2256"/>
                    <a:chExt cx="216" cy="132"/>
                  </a:xfrm>
                </p:grpSpPr>
                <p:sp>
                  <p:nvSpPr>
                    <p:cNvPr id="20589" name="Line 1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48" y="2256"/>
                      <a:ext cx="0" cy="1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0590" name="Line 1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20" y="2256"/>
                      <a:ext cx="0" cy="1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0591" name="Line 1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92" y="2256"/>
                      <a:ext cx="0" cy="1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0592" name="Line 12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64" y="2256"/>
                      <a:ext cx="0" cy="1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</p:grpSp>
            </p:grpSp>
            <p:grpSp>
              <p:nvGrpSpPr>
                <p:cNvPr id="20566" name="Group 122"/>
                <p:cNvGrpSpPr>
                  <a:grpSpLocks/>
                </p:cNvGrpSpPr>
                <p:nvPr/>
              </p:nvGrpSpPr>
              <p:grpSpPr bwMode="auto">
                <a:xfrm>
                  <a:off x="4416" y="2820"/>
                  <a:ext cx="288" cy="372"/>
                  <a:chOff x="1248" y="2256"/>
                  <a:chExt cx="288" cy="372"/>
                </a:xfrm>
              </p:grpSpPr>
              <p:sp>
                <p:nvSpPr>
                  <p:cNvPr id="20581" name="Line 123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2268"/>
                    <a:ext cx="0" cy="360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grpSp>
                <p:nvGrpSpPr>
                  <p:cNvPr id="20582" name="Group 124"/>
                  <p:cNvGrpSpPr>
                    <a:grpSpLocks/>
                  </p:cNvGrpSpPr>
                  <p:nvPr/>
                </p:nvGrpSpPr>
                <p:grpSpPr bwMode="auto">
                  <a:xfrm>
                    <a:off x="1248" y="2256"/>
                    <a:ext cx="216" cy="132"/>
                    <a:chOff x="1248" y="2256"/>
                    <a:chExt cx="216" cy="132"/>
                  </a:xfrm>
                </p:grpSpPr>
                <p:sp>
                  <p:nvSpPr>
                    <p:cNvPr id="20583" name="Line 12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48" y="2256"/>
                      <a:ext cx="0" cy="1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0584" name="Line 12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20" y="2256"/>
                      <a:ext cx="0" cy="1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0585" name="Line 12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92" y="2256"/>
                      <a:ext cx="0" cy="1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0586" name="Line 12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64" y="2256"/>
                      <a:ext cx="0" cy="1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</p:grpSp>
            </p:grpSp>
            <p:grpSp>
              <p:nvGrpSpPr>
                <p:cNvPr id="20567" name="Group 129"/>
                <p:cNvGrpSpPr>
                  <a:grpSpLocks/>
                </p:cNvGrpSpPr>
                <p:nvPr/>
              </p:nvGrpSpPr>
              <p:grpSpPr bwMode="auto">
                <a:xfrm>
                  <a:off x="4776" y="2820"/>
                  <a:ext cx="288" cy="372"/>
                  <a:chOff x="1248" y="2256"/>
                  <a:chExt cx="288" cy="372"/>
                </a:xfrm>
              </p:grpSpPr>
              <p:sp>
                <p:nvSpPr>
                  <p:cNvPr id="20575" name="Line 130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2268"/>
                    <a:ext cx="0" cy="360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grpSp>
                <p:nvGrpSpPr>
                  <p:cNvPr id="20576" name="Group 131"/>
                  <p:cNvGrpSpPr>
                    <a:grpSpLocks/>
                  </p:cNvGrpSpPr>
                  <p:nvPr/>
                </p:nvGrpSpPr>
                <p:grpSpPr bwMode="auto">
                  <a:xfrm>
                    <a:off x="1248" y="2256"/>
                    <a:ext cx="216" cy="132"/>
                    <a:chOff x="1248" y="2256"/>
                    <a:chExt cx="216" cy="132"/>
                  </a:xfrm>
                </p:grpSpPr>
                <p:sp>
                  <p:nvSpPr>
                    <p:cNvPr id="20577" name="Line 1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48" y="2256"/>
                      <a:ext cx="0" cy="1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0578" name="Line 13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20" y="2256"/>
                      <a:ext cx="0" cy="1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0579" name="Line 1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92" y="2256"/>
                      <a:ext cx="0" cy="1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0580" name="Line 1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64" y="2256"/>
                      <a:ext cx="0" cy="1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</p:grpSp>
            </p:grpSp>
            <p:grpSp>
              <p:nvGrpSpPr>
                <p:cNvPr id="20568" name="Group 136"/>
                <p:cNvGrpSpPr>
                  <a:grpSpLocks/>
                </p:cNvGrpSpPr>
                <p:nvPr/>
              </p:nvGrpSpPr>
              <p:grpSpPr bwMode="auto">
                <a:xfrm>
                  <a:off x="5148" y="2820"/>
                  <a:ext cx="288" cy="372"/>
                  <a:chOff x="1248" y="2256"/>
                  <a:chExt cx="288" cy="372"/>
                </a:xfrm>
              </p:grpSpPr>
              <p:sp>
                <p:nvSpPr>
                  <p:cNvPr id="20569" name="Line 137"/>
                  <p:cNvSpPr>
                    <a:spLocks noChangeShapeType="1"/>
                  </p:cNvSpPr>
                  <p:nvPr/>
                </p:nvSpPr>
                <p:spPr bwMode="auto">
                  <a:xfrm>
                    <a:off x="1536" y="2268"/>
                    <a:ext cx="0" cy="360"/>
                  </a:xfrm>
                  <a:prstGeom prst="line">
                    <a:avLst/>
                  </a:prstGeom>
                  <a:noFill/>
                  <a:ln w="9525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grpSp>
                <p:nvGrpSpPr>
                  <p:cNvPr id="20570" name="Group 138"/>
                  <p:cNvGrpSpPr>
                    <a:grpSpLocks/>
                  </p:cNvGrpSpPr>
                  <p:nvPr/>
                </p:nvGrpSpPr>
                <p:grpSpPr bwMode="auto">
                  <a:xfrm>
                    <a:off x="1248" y="2256"/>
                    <a:ext cx="216" cy="132"/>
                    <a:chOff x="1248" y="2256"/>
                    <a:chExt cx="216" cy="132"/>
                  </a:xfrm>
                </p:grpSpPr>
                <p:sp>
                  <p:nvSpPr>
                    <p:cNvPr id="20571" name="Line 13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248" y="2256"/>
                      <a:ext cx="0" cy="1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0572" name="Line 14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20" y="2256"/>
                      <a:ext cx="0" cy="1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0573" name="Line 14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392" y="2256"/>
                      <a:ext cx="0" cy="1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0574" name="Line 14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464" y="2256"/>
                      <a:ext cx="0" cy="132"/>
                    </a:xfrm>
                    <a:prstGeom prst="line">
                      <a:avLst/>
                    </a:prstGeom>
                    <a:noFill/>
                    <a:ln w="9525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</p:grpSp>
            </p:grpSp>
          </p:grpSp>
          <p:sp>
            <p:nvSpPr>
              <p:cNvPr id="20543" name="Oval 143"/>
              <p:cNvSpPr>
                <a:spLocks noChangeArrowheads="1"/>
              </p:cNvSpPr>
              <p:nvPr/>
            </p:nvSpPr>
            <p:spPr bwMode="auto">
              <a:xfrm>
                <a:off x="1656" y="2853"/>
                <a:ext cx="162" cy="197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1800">
                    <a:solidFill>
                      <a:schemeClr val="bg1"/>
                    </a:solidFill>
                    <a:latin typeface="Garamond" panose="02020404030301010803" pitchFamily="18" charset="0"/>
                  </a:rPr>
                  <a:t>0</a:t>
                </a:r>
                <a:endParaRPr lang="vi-VN" altLang="vi-VN" sz="1800">
                  <a:solidFill>
                    <a:schemeClr val="bg1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20544" name="Oval 144"/>
              <p:cNvSpPr>
                <a:spLocks noChangeArrowheads="1"/>
              </p:cNvSpPr>
              <p:nvPr/>
            </p:nvSpPr>
            <p:spPr bwMode="auto">
              <a:xfrm>
                <a:off x="1947" y="2853"/>
                <a:ext cx="162" cy="197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1800">
                    <a:solidFill>
                      <a:schemeClr val="bg1"/>
                    </a:solidFill>
                    <a:latin typeface="Garamond" panose="02020404030301010803" pitchFamily="18" charset="0"/>
                  </a:rPr>
                  <a:t>5</a:t>
                </a:r>
                <a:endParaRPr lang="vi-VN" altLang="vi-VN" sz="1800">
                  <a:solidFill>
                    <a:schemeClr val="bg1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20545" name="Oval 145"/>
              <p:cNvSpPr>
                <a:spLocks noChangeArrowheads="1"/>
              </p:cNvSpPr>
              <p:nvPr/>
            </p:nvSpPr>
            <p:spPr bwMode="auto">
              <a:xfrm>
                <a:off x="2229" y="2864"/>
                <a:ext cx="161" cy="197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1800">
                    <a:solidFill>
                      <a:schemeClr val="bg1"/>
                    </a:solidFill>
                    <a:latin typeface="Garamond" panose="02020404030301010803" pitchFamily="18" charset="0"/>
                  </a:rPr>
                  <a:t>10</a:t>
                </a:r>
                <a:endParaRPr lang="vi-VN" altLang="vi-VN" sz="1800">
                  <a:solidFill>
                    <a:schemeClr val="bg1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20546" name="Oval 146"/>
              <p:cNvSpPr>
                <a:spLocks noChangeArrowheads="1"/>
              </p:cNvSpPr>
              <p:nvPr/>
            </p:nvSpPr>
            <p:spPr bwMode="auto">
              <a:xfrm>
                <a:off x="2465" y="2864"/>
                <a:ext cx="162" cy="197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1800">
                    <a:solidFill>
                      <a:schemeClr val="bg1"/>
                    </a:solidFill>
                    <a:latin typeface="Garamond" panose="02020404030301010803" pitchFamily="18" charset="0"/>
                  </a:rPr>
                  <a:t>15</a:t>
                </a:r>
                <a:endParaRPr lang="vi-VN" altLang="vi-VN" sz="1800">
                  <a:solidFill>
                    <a:schemeClr val="bg1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20547" name="Oval 147"/>
              <p:cNvSpPr>
                <a:spLocks noChangeArrowheads="1"/>
              </p:cNvSpPr>
              <p:nvPr/>
            </p:nvSpPr>
            <p:spPr bwMode="auto">
              <a:xfrm>
                <a:off x="2765" y="2864"/>
                <a:ext cx="162" cy="197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1800">
                    <a:solidFill>
                      <a:schemeClr val="bg1"/>
                    </a:solidFill>
                    <a:latin typeface="Garamond" panose="02020404030301010803" pitchFamily="18" charset="0"/>
                  </a:rPr>
                  <a:t>20</a:t>
                </a:r>
                <a:endParaRPr lang="vi-VN" altLang="vi-VN" sz="1800">
                  <a:solidFill>
                    <a:schemeClr val="bg1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20548" name="Oval 148"/>
              <p:cNvSpPr>
                <a:spLocks noChangeArrowheads="1"/>
              </p:cNvSpPr>
              <p:nvPr/>
            </p:nvSpPr>
            <p:spPr bwMode="auto">
              <a:xfrm>
                <a:off x="3017" y="2864"/>
                <a:ext cx="162" cy="197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1800">
                    <a:solidFill>
                      <a:schemeClr val="bg1"/>
                    </a:solidFill>
                    <a:latin typeface="Garamond" panose="02020404030301010803" pitchFamily="18" charset="0"/>
                  </a:rPr>
                  <a:t>25</a:t>
                </a:r>
                <a:endParaRPr lang="vi-VN" altLang="vi-VN" sz="1800">
                  <a:solidFill>
                    <a:schemeClr val="bg1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20549" name="Oval 149"/>
              <p:cNvSpPr>
                <a:spLocks noChangeArrowheads="1"/>
              </p:cNvSpPr>
              <p:nvPr/>
            </p:nvSpPr>
            <p:spPr bwMode="auto">
              <a:xfrm>
                <a:off x="3314" y="2864"/>
                <a:ext cx="161" cy="197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1800">
                    <a:solidFill>
                      <a:schemeClr val="bg1"/>
                    </a:solidFill>
                    <a:latin typeface="Garamond" panose="02020404030301010803" pitchFamily="18" charset="0"/>
                  </a:rPr>
                  <a:t>30</a:t>
                </a:r>
                <a:endParaRPr lang="vi-VN" altLang="vi-VN" sz="1800">
                  <a:solidFill>
                    <a:schemeClr val="bg1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20550" name="Oval 150"/>
              <p:cNvSpPr>
                <a:spLocks noChangeArrowheads="1"/>
              </p:cNvSpPr>
              <p:nvPr/>
            </p:nvSpPr>
            <p:spPr bwMode="auto">
              <a:xfrm>
                <a:off x="3538" y="2864"/>
                <a:ext cx="162" cy="197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1800">
                    <a:solidFill>
                      <a:schemeClr val="bg1"/>
                    </a:solidFill>
                    <a:latin typeface="Garamond" panose="02020404030301010803" pitchFamily="18" charset="0"/>
                  </a:rPr>
                  <a:t>35</a:t>
                </a:r>
                <a:endParaRPr lang="vi-VN" altLang="vi-VN" sz="1800">
                  <a:solidFill>
                    <a:schemeClr val="bg1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20551" name="Oval 151"/>
              <p:cNvSpPr>
                <a:spLocks noChangeArrowheads="1"/>
              </p:cNvSpPr>
              <p:nvPr/>
            </p:nvSpPr>
            <p:spPr bwMode="auto">
              <a:xfrm>
                <a:off x="3829" y="2864"/>
                <a:ext cx="162" cy="197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1800">
                    <a:solidFill>
                      <a:schemeClr val="bg1"/>
                    </a:solidFill>
                    <a:latin typeface="Garamond" panose="02020404030301010803" pitchFamily="18" charset="0"/>
                  </a:rPr>
                  <a:t>40</a:t>
                </a:r>
                <a:endParaRPr lang="vi-VN" altLang="vi-VN" sz="1800">
                  <a:solidFill>
                    <a:schemeClr val="bg1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20552" name="Oval 152"/>
              <p:cNvSpPr>
                <a:spLocks noChangeArrowheads="1"/>
              </p:cNvSpPr>
              <p:nvPr/>
            </p:nvSpPr>
            <p:spPr bwMode="auto">
              <a:xfrm>
                <a:off x="4108" y="2875"/>
                <a:ext cx="162" cy="197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1800">
                    <a:solidFill>
                      <a:schemeClr val="bg1"/>
                    </a:solidFill>
                    <a:latin typeface="Garamond" panose="02020404030301010803" pitchFamily="18" charset="0"/>
                  </a:rPr>
                  <a:t>45</a:t>
                </a:r>
                <a:endParaRPr lang="vi-VN" altLang="vi-VN" sz="1800">
                  <a:solidFill>
                    <a:schemeClr val="bg1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20553" name="Oval 153"/>
              <p:cNvSpPr>
                <a:spLocks noChangeArrowheads="1"/>
              </p:cNvSpPr>
              <p:nvPr/>
            </p:nvSpPr>
            <p:spPr bwMode="auto">
              <a:xfrm>
                <a:off x="4366" y="2864"/>
                <a:ext cx="161" cy="197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1800">
                    <a:solidFill>
                      <a:schemeClr val="bg1"/>
                    </a:solidFill>
                    <a:latin typeface="Garamond" panose="02020404030301010803" pitchFamily="18" charset="0"/>
                  </a:rPr>
                  <a:t>50</a:t>
                </a:r>
                <a:endParaRPr lang="vi-VN" altLang="vi-VN" sz="1800">
                  <a:solidFill>
                    <a:schemeClr val="bg1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20554" name="Oval 154"/>
              <p:cNvSpPr>
                <a:spLocks noChangeArrowheads="1"/>
              </p:cNvSpPr>
              <p:nvPr/>
            </p:nvSpPr>
            <p:spPr bwMode="auto">
              <a:xfrm>
                <a:off x="4647" y="2864"/>
                <a:ext cx="162" cy="197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1800">
                    <a:solidFill>
                      <a:schemeClr val="bg1"/>
                    </a:solidFill>
                    <a:latin typeface="Garamond" panose="02020404030301010803" pitchFamily="18" charset="0"/>
                  </a:rPr>
                  <a:t>55</a:t>
                </a:r>
                <a:endParaRPr lang="vi-VN" altLang="vi-VN" sz="1800">
                  <a:solidFill>
                    <a:schemeClr val="bg1"/>
                  </a:solidFill>
                  <a:latin typeface="Garamond" panose="02020404030301010803" pitchFamily="18" charset="0"/>
                </a:endParaRPr>
              </a:p>
            </p:txBody>
          </p:sp>
          <p:sp>
            <p:nvSpPr>
              <p:cNvPr id="20555" name="Oval 155"/>
              <p:cNvSpPr>
                <a:spLocks noChangeArrowheads="1"/>
              </p:cNvSpPr>
              <p:nvPr/>
            </p:nvSpPr>
            <p:spPr bwMode="auto">
              <a:xfrm>
                <a:off x="4914" y="2853"/>
                <a:ext cx="162" cy="197"/>
              </a:xfrm>
              <a:prstGeom prst="ellipse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vi-VN" sz="1800">
                    <a:solidFill>
                      <a:schemeClr val="bg1"/>
                    </a:solidFill>
                    <a:latin typeface="Garamond" panose="02020404030301010803" pitchFamily="18" charset="0"/>
                  </a:rPr>
                  <a:t>60</a:t>
                </a:r>
                <a:endParaRPr lang="vi-VN" altLang="vi-VN" sz="1800">
                  <a:solidFill>
                    <a:schemeClr val="bg1"/>
                  </a:solidFill>
                  <a:latin typeface="Garamond" panose="02020404030301010803" pitchFamily="18" charset="0"/>
                </a:endParaRPr>
              </a:p>
            </p:txBody>
          </p:sp>
        </p:grpSp>
      </p:grpSp>
      <p:grpSp>
        <p:nvGrpSpPr>
          <p:cNvPr id="112796" name="Group 156"/>
          <p:cNvGrpSpPr>
            <a:grpSpLocks/>
          </p:cNvGrpSpPr>
          <p:nvPr/>
        </p:nvGrpSpPr>
        <p:grpSpPr bwMode="auto">
          <a:xfrm>
            <a:off x="3200400" y="1524000"/>
            <a:ext cx="5867400" cy="4800600"/>
            <a:chOff x="1872" y="768"/>
            <a:chExt cx="3696" cy="3024"/>
          </a:xfrm>
        </p:grpSpPr>
        <p:grpSp>
          <p:nvGrpSpPr>
            <p:cNvPr id="20512" name="Group 157"/>
            <p:cNvGrpSpPr>
              <a:grpSpLocks/>
            </p:cNvGrpSpPr>
            <p:nvPr/>
          </p:nvGrpSpPr>
          <p:grpSpPr bwMode="auto">
            <a:xfrm>
              <a:off x="1872" y="912"/>
              <a:ext cx="672" cy="1152"/>
              <a:chOff x="352" y="2160"/>
              <a:chExt cx="1440" cy="1872"/>
            </a:xfrm>
          </p:grpSpPr>
          <p:grpSp>
            <p:nvGrpSpPr>
              <p:cNvPr id="20518" name="Group 158"/>
              <p:cNvGrpSpPr>
                <a:grpSpLocks/>
              </p:cNvGrpSpPr>
              <p:nvPr/>
            </p:nvGrpSpPr>
            <p:grpSpPr bwMode="auto">
              <a:xfrm>
                <a:off x="352" y="2160"/>
                <a:ext cx="1440" cy="1872"/>
                <a:chOff x="2736" y="384"/>
                <a:chExt cx="2592" cy="3648"/>
              </a:xfrm>
            </p:grpSpPr>
            <p:sp>
              <p:nvSpPr>
                <p:cNvPr id="20531" name="Rectangle 159"/>
                <p:cNvSpPr>
                  <a:spLocks noChangeArrowheads="1"/>
                </p:cNvSpPr>
                <p:nvPr/>
              </p:nvSpPr>
              <p:spPr bwMode="auto">
                <a:xfrm rot="5400000">
                  <a:off x="2208" y="912"/>
                  <a:ext cx="3648" cy="2592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miter lim="800000"/>
                  <a:headEnd/>
                  <a:tailEnd/>
                </a:ln>
                <a:effectLst/>
                <a:scene3d>
                  <a:camera prst="legacyObliqueTopRight"/>
                  <a:lightRig rig="legacyFlat3" dir="b"/>
                </a:scene3d>
                <a:sp3d extrusionH="430200" prstMaterial="legacyMatte">
                  <a:bevelT w="13500" h="13500" prst="angle"/>
                  <a:bevelB w="13500" h="13500" prst="angle"/>
                  <a:extrusionClr>
                    <a:schemeClr val="bg1"/>
                  </a:extrusionClr>
                  <a:contourClr>
                    <a:schemeClr val="bg1"/>
                  </a:contourClr>
                </a:sp3d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>
                  <a:flatTx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20532" name="Rectangle 160" descr="Large grid"/>
                <p:cNvSpPr>
                  <a:spLocks noChangeArrowheads="1"/>
                </p:cNvSpPr>
                <p:nvPr/>
              </p:nvSpPr>
              <p:spPr bwMode="auto">
                <a:xfrm>
                  <a:off x="2868" y="516"/>
                  <a:ext cx="2352" cy="3408"/>
                </a:xfrm>
                <a:prstGeom prst="rect">
                  <a:avLst/>
                </a:prstGeom>
                <a:pattFill prst="lgGrid">
                  <a:fgClr>
                    <a:srgbClr val="C0C0C0"/>
                  </a:fgClr>
                  <a:bgClr>
                    <a:schemeClr val="bg1"/>
                  </a:bgClr>
                </a:patt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sp>
            <p:nvSpPr>
              <p:cNvPr id="20519" name="Oval 161"/>
              <p:cNvSpPr>
                <a:spLocks noChangeArrowheads="1"/>
              </p:cNvSpPr>
              <p:nvPr/>
            </p:nvSpPr>
            <p:spPr bwMode="auto">
              <a:xfrm>
                <a:off x="412" y="2228"/>
                <a:ext cx="80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0520" name="Oval 162"/>
              <p:cNvSpPr>
                <a:spLocks noChangeArrowheads="1"/>
              </p:cNvSpPr>
              <p:nvPr/>
            </p:nvSpPr>
            <p:spPr bwMode="auto">
              <a:xfrm>
                <a:off x="1652" y="2222"/>
                <a:ext cx="80" cy="73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0521" name="Oval 163"/>
              <p:cNvSpPr>
                <a:spLocks noChangeArrowheads="1"/>
              </p:cNvSpPr>
              <p:nvPr/>
            </p:nvSpPr>
            <p:spPr bwMode="auto">
              <a:xfrm>
                <a:off x="1659" y="3915"/>
                <a:ext cx="80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0522" name="Oval 164"/>
              <p:cNvSpPr>
                <a:spLocks noChangeArrowheads="1"/>
              </p:cNvSpPr>
              <p:nvPr/>
            </p:nvSpPr>
            <p:spPr bwMode="auto">
              <a:xfrm>
                <a:off x="425" y="3903"/>
                <a:ext cx="80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0523" name="Oval 165"/>
              <p:cNvSpPr>
                <a:spLocks noChangeArrowheads="1"/>
              </p:cNvSpPr>
              <p:nvPr/>
            </p:nvSpPr>
            <p:spPr bwMode="auto">
              <a:xfrm>
                <a:off x="699" y="2357"/>
                <a:ext cx="80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0524" name="Oval 166"/>
              <p:cNvSpPr>
                <a:spLocks noChangeArrowheads="1"/>
              </p:cNvSpPr>
              <p:nvPr/>
            </p:nvSpPr>
            <p:spPr bwMode="auto">
              <a:xfrm>
                <a:off x="699" y="2751"/>
                <a:ext cx="80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0525" name="Oval 167"/>
              <p:cNvSpPr>
                <a:spLocks noChangeArrowheads="1"/>
              </p:cNvSpPr>
              <p:nvPr/>
            </p:nvSpPr>
            <p:spPr bwMode="auto">
              <a:xfrm>
                <a:off x="1312" y="2357"/>
                <a:ext cx="80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0526" name="Oval 168"/>
              <p:cNvSpPr>
                <a:spLocks noChangeArrowheads="1"/>
              </p:cNvSpPr>
              <p:nvPr/>
            </p:nvSpPr>
            <p:spPr bwMode="auto">
              <a:xfrm>
                <a:off x="1312" y="2751"/>
                <a:ext cx="80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0527" name="Oval 169"/>
              <p:cNvSpPr>
                <a:spLocks noChangeArrowheads="1"/>
              </p:cNvSpPr>
              <p:nvPr/>
            </p:nvSpPr>
            <p:spPr bwMode="auto">
              <a:xfrm>
                <a:off x="725" y="3219"/>
                <a:ext cx="80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0528" name="Oval 170"/>
              <p:cNvSpPr>
                <a:spLocks noChangeArrowheads="1"/>
              </p:cNvSpPr>
              <p:nvPr/>
            </p:nvSpPr>
            <p:spPr bwMode="auto">
              <a:xfrm>
                <a:off x="725" y="3441"/>
                <a:ext cx="80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0529" name="Oval 171"/>
              <p:cNvSpPr>
                <a:spLocks noChangeArrowheads="1"/>
              </p:cNvSpPr>
              <p:nvPr/>
            </p:nvSpPr>
            <p:spPr bwMode="auto">
              <a:xfrm>
                <a:off x="1125" y="3318"/>
                <a:ext cx="80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0530" name="Oval 172"/>
              <p:cNvSpPr>
                <a:spLocks noChangeArrowheads="1"/>
              </p:cNvSpPr>
              <p:nvPr/>
            </p:nvSpPr>
            <p:spPr bwMode="auto">
              <a:xfrm>
                <a:off x="1392" y="3318"/>
                <a:ext cx="80" cy="7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</p:grpSp>
        <p:grpSp>
          <p:nvGrpSpPr>
            <p:cNvPr id="20513" name="Group 173"/>
            <p:cNvGrpSpPr>
              <a:grpSpLocks/>
            </p:cNvGrpSpPr>
            <p:nvPr/>
          </p:nvGrpSpPr>
          <p:grpSpPr bwMode="auto">
            <a:xfrm>
              <a:off x="2784" y="768"/>
              <a:ext cx="2784" cy="3024"/>
              <a:chOff x="2016" y="672"/>
              <a:chExt cx="3168" cy="3042"/>
            </a:xfrm>
          </p:grpSpPr>
          <p:pic>
            <p:nvPicPr>
              <p:cNvPr id="20514" name="Picture 174" descr="IMG_0626"/>
              <p:cNvPicPr>
                <a:picLocks noChangeAspect="1" noChangeArrowheads="1"/>
              </p:cNvPicPr>
              <p:nvPr/>
            </p:nvPicPr>
            <p:blipFill>
              <a:blip r:embed="rId1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8605" t="65117" r="11789"/>
              <a:stretch>
                <a:fillRect/>
              </a:stretch>
            </p:blipFill>
            <p:spPr bwMode="auto">
              <a:xfrm>
                <a:off x="3792" y="2448"/>
                <a:ext cx="1392" cy="1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15" name="Picture 175" descr="Ảnh018"/>
              <p:cNvPicPr>
                <a:picLocks noChangeAspect="1" noChangeArrowheads="1"/>
              </p:cNvPicPr>
              <p:nvPr/>
            </p:nvPicPr>
            <p:blipFill>
              <a:blip r:embed="rId1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6" y="672"/>
                <a:ext cx="3168" cy="17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16" name="Picture 176"/>
              <p:cNvPicPr>
                <a:picLocks noChangeAspect="1" noChangeArrowheads="1"/>
              </p:cNvPicPr>
              <p:nvPr/>
            </p:nvPicPr>
            <p:blipFill>
              <a:blip r:embed="rId1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6" y="1920"/>
                <a:ext cx="1056" cy="4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17" name="Picture 177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16" y="2448"/>
                <a:ext cx="1782" cy="12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112818" name="Group 178"/>
          <p:cNvGrpSpPr>
            <a:grpSpLocks/>
          </p:cNvGrpSpPr>
          <p:nvPr/>
        </p:nvGrpSpPr>
        <p:grpSpPr bwMode="auto">
          <a:xfrm>
            <a:off x="3124200" y="1447800"/>
            <a:ext cx="6496050" cy="4953000"/>
            <a:chOff x="1728" y="720"/>
            <a:chExt cx="4092" cy="3120"/>
          </a:xfrm>
        </p:grpSpPr>
        <p:sp>
          <p:nvSpPr>
            <p:cNvPr id="20504" name="Text Box 179"/>
            <p:cNvSpPr txBox="1">
              <a:spLocks noChangeArrowheads="1"/>
            </p:cNvSpPr>
            <p:nvPr/>
          </p:nvSpPr>
          <p:spPr bwMode="auto">
            <a:xfrm>
              <a:off x="1728" y="2064"/>
              <a:ext cx="11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000066"/>
                  </a:solidFill>
                  <a:latin typeface="Times New Roman" panose="02020603050405020304" pitchFamily="18" charset="0"/>
                </a:rPr>
                <a:t>Bảng điện</a:t>
              </a:r>
            </a:p>
          </p:txBody>
        </p:sp>
        <p:sp>
          <p:nvSpPr>
            <p:cNvPr id="20505" name="Text Box 180"/>
            <p:cNvSpPr txBox="1">
              <a:spLocks noChangeArrowheads="1"/>
            </p:cNvSpPr>
            <p:nvPr/>
          </p:nvSpPr>
          <p:spPr bwMode="auto">
            <a:xfrm>
              <a:off x="2880" y="720"/>
              <a:ext cx="76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000066"/>
                  </a:solidFill>
                  <a:latin typeface="Times New Roman" panose="02020603050405020304" pitchFamily="18" charset="0"/>
                </a:rPr>
                <a:t>Đui đèn</a:t>
              </a:r>
            </a:p>
          </p:txBody>
        </p:sp>
        <p:sp>
          <p:nvSpPr>
            <p:cNvPr id="20506" name="Text Box 181"/>
            <p:cNvSpPr txBox="1">
              <a:spLocks noChangeArrowheads="1"/>
            </p:cNvSpPr>
            <p:nvPr/>
          </p:nvSpPr>
          <p:spPr bwMode="auto">
            <a:xfrm>
              <a:off x="3936" y="720"/>
              <a:ext cx="11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000066"/>
                  </a:solidFill>
                  <a:latin typeface="Times New Roman" panose="02020603050405020304" pitchFamily="18" charset="0"/>
                </a:rPr>
                <a:t>Cầu chì</a:t>
              </a:r>
            </a:p>
          </p:txBody>
        </p:sp>
        <p:sp>
          <p:nvSpPr>
            <p:cNvPr id="20507" name="Text Box 182"/>
            <p:cNvSpPr txBox="1">
              <a:spLocks noChangeArrowheads="1"/>
            </p:cNvSpPr>
            <p:nvPr/>
          </p:nvSpPr>
          <p:spPr bwMode="auto">
            <a:xfrm>
              <a:off x="4716" y="720"/>
              <a:ext cx="11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000066"/>
                  </a:solidFill>
                  <a:latin typeface="Times New Roman" panose="02020603050405020304" pitchFamily="18" charset="0"/>
                </a:rPr>
                <a:t>Công tắc</a:t>
              </a:r>
            </a:p>
          </p:txBody>
        </p:sp>
        <p:sp>
          <p:nvSpPr>
            <p:cNvPr id="20508" name="Text Box 183"/>
            <p:cNvSpPr txBox="1">
              <a:spLocks noChangeArrowheads="1"/>
            </p:cNvSpPr>
            <p:nvPr/>
          </p:nvSpPr>
          <p:spPr bwMode="auto">
            <a:xfrm>
              <a:off x="2784" y="1728"/>
              <a:ext cx="11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000066"/>
                  </a:solidFill>
                  <a:latin typeface="Times New Roman" panose="02020603050405020304" pitchFamily="18" charset="0"/>
                </a:rPr>
                <a:t>Giấy nhám</a:t>
              </a:r>
            </a:p>
          </p:txBody>
        </p:sp>
        <p:sp>
          <p:nvSpPr>
            <p:cNvPr id="20509" name="Text Box 184"/>
            <p:cNvSpPr txBox="1">
              <a:spLocks noChangeArrowheads="1"/>
            </p:cNvSpPr>
            <p:nvPr/>
          </p:nvSpPr>
          <p:spPr bwMode="auto">
            <a:xfrm>
              <a:off x="4080" y="2208"/>
              <a:ext cx="11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000066"/>
                  </a:solidFill>
                  <a:latin typeface="Times New Roman" panose="02020603050405020304" pitchFamily="18" charset="0"/>
                </a:rPr>
                <a:t>Bóng đèn</a:t>
              </a:r>
            </a:p>
          </p:txBody>
        </p:sp>
        <p:sp>
          <p:nvSpPr>
            <p:cNvPr id="20510" name="Text Box 185"/>
            <p:cNvSpPr txBox="1">
              <a:spLocks noChangeArrowheads="1"/>
            </p:cNvSpPr>
            <p:nvPr/>
          </p:nvSpPr>
          <p:spPr bwMode="auto">
            <a:xfrm>
              <a:off x="2928" y="3312"/>
              <a:ext cx="11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000066"/>
                  </a:solidFill>
                  <a:latin typeface="Times New Roman" panose="02020603050405020304" pitchFamily="18" charset="0"/>
                </a:rPr>
                <a:t>Ổ cắm</a:t>
              </a:r>
            </a:p>
          </p:txBody>
        </p:sp>
        <p:sp>
          <p:nvSpPr>
            <p:cNvPr id="20511" name="Text Box 186"/>
            <p:cNvSpPr txBox="1">
              <a:spLocks noChangeArrowheads="1"/>
            </p:cNvSpPr>
            <p:nvPr/>
          </p:nvSpPr>
          <p:spPr bwMode="auto">
            <a:xfrm>
              <a:off x="4416" y="3552"/>
              <a:ext cx="1104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solidFill>
                    <a:srgbClr val="000066"/>
                  </a:solidFill>
                  <a:latin typeface="Times New Roman" panose="02020603050405020304" pitchFamily="18" charset="0"/>
                </a:rPr>
                <a:t>Dây dẫn</a:t>
              </a:r>
            </a:p>
          </p:txBody>
        </p:sp>
      </p:grpSp>
      <p:grpSp>
        <p:nvGrpSpPr>
          <p:cNvPr id="112827" name="Group 187"/>
          <p:cNvGrpSpPr>
            <a:grpSpLocks/>
          </p:cNvGrpSpPr>
          <p:nvPr/>
        </p:nvGrpSpPr>
        <p:grpSpPr bwMode="auto">
          <a:xfrm>
            <a:off x="3576638" y="1833563"/>
            <a:ext cx="5186362" cy="4572000"/>
            <a:chOff x="2352" y="1155"/>
            <a:chExt cx="3267" cy="2880"/>
          </a:xfrm>
        </p:grpSpPr>
        <p:sp>
          <p:nvSpPr>
            <p:cNvPr id="20495" name="Rectangle 188"/>
            <p:cNvSpPr>
              <a:spLocks noChangeArrowheads="1"/>
            </p:cNvSpPr>
            <p:nvPr/>
          </p:nvSpPr>
          <p:spPr bwMode="auto">
            <a:xfrm>
              <a:off x="2736" y="1155"/>
              <a:ext cx="681" cy="2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1800" b="1">
                  <a:solidFill>
                    <a:srgbClr val="000066"/>
                  </a:solidFill>
                  <a:latin typeface="Calibri" panose="020F0502020204030204" pitchFamily="34" charset="0"/>
                </a:rPr>
                <a:t>Kìm bằng</a:t>
              </a:r>
            </a:p>
          </p:txBody>
        </p:sp>
        <p:sp>
          <p:nvSpPr>
            <p:cNvPr id="20496" name="Rectangle 189"/>
            <p:cNvSpPr>
              <a:spLocks noChangeArrowheads="1"/>
            </p:cNvSpPr>
            <p:nvPr/>
          </p:nvSpPr>
          <p:spPr bwMode="auto">
            <a:xfrm>
              <a:off x="3792" y="1155"/>
              <a:ext cx="8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1800" b="1">
                  <a:solidFill>
                    <a:srgbClr val="000066"/>
                  </a:solidFill>
                  <a:latin typeface="Calibri" panose="020F0502020204030204" pitchFamily="34" charset="0"/>
                </a:rPr>
                <a:t>Kìm tuốt</a:t>
              </a:r>
            </a:p>
          </p:txBody>
        </p:sp>
        <p:sp>
          <p:nvSpPr>
            <p:cNvPr id="20497" name="Rectangle 190"/>
            <p:cNvSpPr>
              <a:spLocks noChangeArrowheads="1"/>
            </p:cNvSpPr>
            <p:nvPr/>
          </p:nvSpPr>
          <p:spPr bwMode="auto">
            <a:xfrm>
              <a:off x="4848" y="1155"/>
              <a:ext cx="6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1800" b="1">
                  <a:solidFill>
                    <a:srgbClr val="000066"/>
                  </a:solidFill>
                  <a:latin typeface="Calibri" panose="020F0502020204030204" pitchFamily="34" charset="0"/>
                </a:rPr>
                <a:t>Khoan</a:t>
              </a:r>
            </a:p>
          </p:txBody>
        </p:sp>
        <p:sp>
          <p:nvSpPr>
            <p:cNvPr id="20498" name="Rectangle 191"/>
            <p:cNvSpPr>
              <a:spLocks noChangeArrowheads="1"/>
            </p:cNvSpPr>
            <p:nvPr/>
          </p:nvSpPr>
          <p:spPr bwMode="auto">
            <a:xfrm>
              <a:off x="3600" y="2019"/>
              <a:ext cx="7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1800" b="1">
                  <a:solidFill>
                    <a:srgbClr val="000066"/>
                  </a:solidFill>
                  <a:latin typeface="Calibri" panose="020F0502020204030204" pitchFamily="34" charset="0"/>
                </a:rPr>
                <a:t>Tua vít</a:t>
              </a:r>
            </a:p>
          </p:txBody>
        </p:sp>
        <p:sp>
          <p:nvSpPr>
            <p:cNvPr id="20499" name="Rectangle 192"/>
            <p:cNvSpPr>
              <a:spLocks noChangeArrowheads="1"/>
            </p:cNvSpPr>
            <p:nvPr/>
          </p:nvSpPr>
          <p:spPr bwMode="auto">
            <a:xfrm>
              <a:off x="4848" y="2019"/>
              <a:ext cx="771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1800" b="1">
                  <a:solidFill>
                    <a:srgbClr val="000066"/>
                  </a:solidFill>
                  <a:latin typeface="Calibri" panose="020F0502020204030204" pitchFamily="34" charset="0"/>
                </a:rPr>
                <a:t>Kìm cắt</a:t>
              </a:r>
            </a:p>
          </p:txBody>
        </p:sp>
        <p:sp>
          <p:nvSpPr>
            <p:cNvPr id="20500" name="Rectangle 193"/>
            <p:cNvSpPr>
              <a:spLocks noChangeArrowheads="1"/>
            </p:cNvSpPr>
            <p:nvPr/>
          </p:nvSpPr>
          <p:spPr bwMode="auto">
            <a:xfrm>
              <a:off x="3168" y="2835"/>
              <a:ext cx="114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1800" b="1">
                  <a:solidFill>
                    <a:srgbClr val="000066"/>
                  </a:solidFill>
                  <a:latin typeface="Calibri" panose="020F0502020204030204" pitchFamily="34" charset="0"/>
                </a:rPr>
                <a:t>Bút thử điện</a:t>
              </a:r>
            </a:p>
          </p:txBody>
        </p:sp>
        <p:sp>
          <p:nvSpPr>
            <p:cNvPr id="20501" name="Rectangle 194"/>
            <p:cNvSpPr>
              <a:spLocks noChangeArrowheads="1"/>
            </p:cNvSpPr>
            <p:nvPr/>
          </p:nvSpPr>
          <p:spPr bwMode="auto">
            <a:xfrm>
              <a:off x="4704" y="2835"/>
              <a:ext cx="80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1800" b="1">
                  <a:solidFill>
                    <a:srgbClr val="000066"/>
                  </a:solidFill>
                  <a:latin typeface="Calibri" panose="020F0502020204030204" pitchFamily="34" charset="0"/>
                </a:rPr>
                <a:t>Dao nhỏ</a:t>
              </a:r>
            </a:p>
          </p:txBody>
        </p:sp>
        <p:sp>
          <p:nvSpPr>
            <p:cNvPr id="20502" name="Rectangle 195"/>
            <p:cNvSpPr>
              <a:spLocks noChangeArrowheads="1"/>
            </p:cNvSpPr>
            <p:nvPr/>
          </p:nvSpPr>
          <p:spPr bwMode="auto">
            <a:xfrm>
              <a:off x="2352" y="2835"/>
              <a:ext cx="708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1800" b="1">
                  <a:solidFill>
                    <a:srgbClr val="000066"/>
                  </a:solidFill>
                  <a:latin typeface="Calibri" panose="020F0502020204030204" pitchFamily="34" charset="0"/>
                </a:rPr>
                <a:t>Bút chì</a:t>
              </a:r>
            </a:p>
          </p:txBody>
        </p:sp>
        <p:sp>
          <p:nvSpPr>
            <p:cNvPr id="20503" name="Rectangle 196"/>
            <p:cNvSpPr>
              <a:spLocks noChangeArrowheads="1"/>
            </p:cNvSpPr>
            <p:nvPr/>
          </p:nvSpPr>
          <p:spPr bwMode="auto">
            <a:xfrm>
              <a:off x="3408" y="3747"/>
              <a:ext cx="657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vi-VN" sz="1800" b="1">
                  <a:solidFill>
                    <a:srgbClr val="000066"/>
                  </a:solidFill>
                  <a:latin typeface="Calibri" panose="020F0502020204030204" pitchFamily="34" charset="0"/>
                </a:rPr>
                <a:t>Thước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12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112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126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1128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1128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27" dur="1000"/>
                                        <p:tgtEl>
                                          <p:spTgt spid="1126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3" presetClass="exit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30" dur="1000"/>
                                        <p:tgtEl>
                                          <p:spTgt spid="1126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out)">
                                      <p:cBhvr>
                                        <p:cTn id="33" dur="1000"/>
                                        <p:tgtEl>
                                          <p:spTgt spid="112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6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8" dur="2000"/>
                                        <p:tgtEl>
                                          <p:spTgt spid="112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000" fill="hold"/>
                                        <p:tgtEl>
                                          <p:spTgt spid="112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000" fill="hold"/>
                                        <p:tgtEl>
                                          <p:spTgt spid="112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82" grpId="0"/>
      <p:bldP spid="112683" grpId="0"/>
      <p:bldP spid="11268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BD4C6C59-306B-4477-9436-136B1FB8E248}" type="slidenum">
              <a:rPr lang="en-US" altLang="en-US" sz="120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2531" name="Rectangle 49"/>
          <p:cNvSpPr>
            <a:spLocks noChangeArrowheads="1"/>
          </p:cNvSpPr>
          <p:nvPr/>
        </p:nvSpPr>
        <p:spPr bwMode="auto">
          <a:xfrm>
            <a:off x="533400" y="838200"/>
            <a:ext cx="7924800" cy="3200400"/>
          </a:xfrm>
          <a:prstGeom prst="rect">
            <a:avLst/>
          </a:prstGeom>
          <a:solidFill>
            <a:srgbClr val="D3EBE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/>
          </a:p>
        </p:txBody>
      </p:sp>
      <p:sp>
        <p:nvSpPr>
          <p:cNvPr id="22532" name="Rectangle 48"/>
          <p:cNvSpPr>
            <a:spLocks noChangeArrowheads="1"/>
          </p:cNvSpPr>
          <p:nvPr/>
        </p:nvSpPr>
        <p:spPr bwMode="auto">
          <a:xfrm>
            <a:off x="533400" y="4114800"/>
            <a:ext cx="7924800" cy="2590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/>
          </a:p>
        </p:txBody>
      </p:sp>
      <p:sp>
        <p:nvSpPr>
          <p:cNvPr id="22533" name="Text Box 7"/>
          <p:cNvSpPr txBox="1">
            <a:spLocks noChangeArrowheads="1"/>
          </p:cNvSpPr>
          <p:nvPr/>
        </p:nvSpPr>
        <p:spPr bwMode="auto">
          <a:xfrm>
            <a:off x="914400" y="46482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B1: Vẽ </a:t>
            </a:r>
            <a:r>
              <a:rPr lang="vi-VN" altLang="en-US" sz="2400" b="1">
                <a:latin typeface="Times New Roman" panose="02020603050405020304" pitchFamily="18" charset="0"/>
              </a:rPr>
              <a:t>đư</a:t>
            </a:r>
            <a:r>
              <a:rPr lang="en-US" altLang="en-US" sz="2400" b="1">
                <a:latin typeface="Times New Roman" panose="02020603050405020304" pitchFamily="18" charset="0"/>
              </a:rPr>
              <a:t>ờng dây nguồn</a:t>
            </a:r>
          </a:p>
        </p:txBody>
      </p:sp>
      <p:sp>
        <p:nvSpPr>
          <p:cNvPr id="22534" name="Text Box 8"/>
          <p:cNvSpPr txBox="1">
            <a:spLocks noChangeArrowheads="1"/>
          </p:cNvSpPr>
          <p:nvPr/>
        </p:nvSpPr>
        <p:spPr bwMode="auto">
          <a:xfrm>
            <a:off x="914400" y="5105400"/>
            <a:ext cx="7443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B2: Xác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ịnh vị trí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ể bảng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iện, bộ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èn huỳnh quang</a:t>
            </a:r>
          </a:p>
        </p:txBody>
      </p:sp>
      <p:sp>
        <p:nvSpPr>
          <p:cNvPr id="22536" name="Rectangle 32"/>
          <p:cNvSpPr>
            <a:spLocks noChangeArrowheads="1"/>
          </p:cNvSpPr>
          <p:nvPr/>
        </p:nvSpPr>
        <p:spPr bwMode="auto">
          <a:xfrm>
            <a:off x="1600200" y="2895600"/>
            <a:ext cx="914400" cy="11430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/>
          </a:p>
        </p:txBody>
      </p:sp>
      <p:sp>
        <p:nvSpPr>
          <p:cNvPr id="24626" name="Text Box 50"/>
          <p:cNvSpPr txBox="1">
            <a:spLocks noChangeArrowheads="1"/>
          </p:cNvSpPr>
          <p:nvPr/>
        </p:nvSpPr>
        <p:spPr bwMode="auto">
          <a:xfrm>
            <a:off x="533400" y="4191000"/>
            <a:ext cx="8153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*Các b</a:t>
            </a:r>
            <a:r>
              <a:rPr lang="vi-VN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ư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ớc tiến hành vẽ:</a:t>
            </a:r>
          </a:p>
        </p:txBody>
      </p:sp>
      <p:grpSp>
        <p:nvGrpSpPr>
          <p:cNvPr id="22538" name="Group 58"/>
          <p:cNvGrpSpPr>
            <a:grpSpLocks/>
          </p:cNvGrpSpPr>
          <p:nvPr/>
        </p:nvGrpSpPr>
        <p:grpSpPr bwMode="auto">
          <a:xfrm>
            <a:off x="1219200" y="776288"/>
            <a:ext cx="7086600" cy="823912"/>
            <a:chOff x="768" y="489"/>
            <a:chExt cx="4464" cy="519"/>
          </a:xfrm>
        </p:grpSpPr>
        <p:sp>
          <p:nvSpPr>
            <p:cNvPr id="22567" name="Line 11"/>
            <p:cNvSpPr>
              <a:spLocks noChangeShapeType="1"/>
            </p:cNvSpPr>
            <p:nvPr/>
          </p:nvSpPr>
          <p:spPr bwMode="auto">
            <a:xfrm>
              <a:off x="960" y="864"/>
              <a:ext cx="4272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8" name="Line 12"/>
            <p:cNvSpPr>
              <a:spLocks noChangeShapeType="1"/>
            </p:cNvSpPr>
            <p:nvPr/>
          </p:nvSpPr>
          <p:spPr bwMode="auto">
            <a:xfrm>
              <a:off x="960" y="672"/>
              <a:ext cx="4272" cy="0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69" name="Text Box 51"/>
            <p:cNvSpPr txBox="1">
              <a:spLocks noChangeArrowheads="1"/>
            </p:cNvSpPr>
            <p:nvPr/>
          </p:nvSpPr>
          <p:spPr bwMode="auto">
            <a:xfrm>
              <a:off x="768" y="777"/>
              <a:ext cx="192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22570" name="Text Box 52"/>
            <p:cNvSpPr txBox="1">
              <a:spLocks noChangeArrowheads="1"/>
            </p:cNvSpPr>
            <p:nvPr/>
          </p:nvSpPr>
          <p:spPr bwMode="auto">
            <a:xfrm>
              <a:off x="768" y="489"/>
              <a:ext cx="288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1800">
                  <a:latin typeface="Times New Roman" panose="02020603050405020304" pitchFamily="18" charset="0"/>
                </a:rPr>
                <a:t>O</a:t>
              </a:r>
            </a:p>
          </p:txBody>
        </p:sp>
      </p:grpSp>
      <p:sp>
        <p:nvSpPr>
          <p:cNvPr id="22539" name="Text Box 57"/>
          <p:cNvSpPr txBox="1">
            <a:spLocks noChangeArrowheads="1"/>
          </p:cNvSpPr>
          <p:nvPr/>
        </p:nvSpPr>
        <p:spPr bwMode="auto">
          <a:xfrm>
            <a:off x="381000" y="228600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s</a:t>
            </a:r>
            <a:r>
              <a:rPr lang="vi-VN" altLang="en-US" sz="2400">
                <a:latin typeface="Times New Roman" panose="02020603050405020304" pitchFamily="18" charset="0"/>
              </a:rPr>
              <a:t>ơ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vi-VN" altLang="en-US" sz="2400">
                <a:latin typeface="Times New Roman" panose="02020603050405020304" pitchFamily="18" charset="0"/>
              </a:rPr>
              <a:t>đ</a:t>
            </a:r>
            <a:r>
              <a:rPr lang="en-US" altLang="en-US" sz="2400">
                <a:latin typeface="Times New Roman" panose="02020603050405020304" pitchFamily="18" charset="0"/>
              </a:rPr>
              <a:t>ồ lắp mạch </a:t>
            </a:r>
            <a:r>
              <a:rPr lang="vi-VN" altLang="en-US" sz="2400">
                <a:latin typeface="Times New Roman" panose="02020603050405020304" pitchFamily="18" charset="0"/>
              </a:rPr>
              <a:t>đ</a:t>
            </a:r>
            <a:r>
              <a:rPr lang="en-US" altLang="en-US" sz="2400">
                <a:latin typeface="Times New Roman" panose="02020603050405020304" pitchFamily="18" charset="0"/>
              </a:rPr>
              <a:t>iện</a:t>
            </a:r>
          </a:p>
        </p:txBody>
      </p:sp>
      <p:sp>
        <p:nvSpPr>
          <p:cNvPr id="22540" name="Rectangle 33"/>
          <p:cNvSpPr>
            <a:spLocks noChangeArrowheads="1"/>
          </p:cNvSpPr>
          <p:nvPr/>
        </p:nvSpPr>
        <p:spPr bwMode="auto">
          <a:xfrm>
            <a:off x="3276600" y="1981200"/>
            <a:ext cx="4876800" cy="9906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/>
          </a:p>
        </p:txBody>
      </p:sp>
      <p:grpSp>
        <p:nvGrpSpPr>
          <p:cNvPr id="3" name="Group 69"/>
          <p:cNvGrpSpPr>
            <a:grpSpLocks/>
          </p:cNvGrpSpPr>
          <p:nvPr/>
        </p:nvGrpSpPr>
        <p:grpSpPr bwMode="auto">
          <a:xfrm>
            <a:off x="1704975" y="2286000"/>
            <a:ext cx="6296025" cy="1524000"/>
            <a:chOff x="1074" y="1440"/>
            <a:chExt cx="3966" cy="960"/>
          </a:xfrm>
        </p:grpSpPr>
        <p:sp>
          <p:nvSpPr>
            <p:cNvPr id="22542" name="Rectangle 2"/>
            <p:cNvSpPr>
              <a:spLocks noChangeArrowheads="1"/>
            </p:cNvSpPr>
            <p:nvPr/>
          </p:nvSpPr>
          <p:spPr bwMode="auto">
            <a:xfrm>
              <a:off x="3360" y="1488"/>
              <a:ext cx="1440" cy="144"/>
            </a:xfrm>
            <a:prstGeom prst="rect">
              <a:avLst/>
            </a:prstGeom>
            <a:solidFill>
              <a:srgbClr val="CCFFFF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1800"/>
            </a:p>
          </p:txBody>
        </p:sp>
        <p:sp>
          <p:nvSpPr>
            <p:cNvPr id="22543" name="Line 3"/>
            <p:cNvSpPr>
              <a:spLocks noChangeShapeType="1"/>
            </p:cNvSpPr>
            <p:nvPr/>
          </p:nvSpPr>
          <p:spPr bwMode="auto">
            <a:xfrm>
              <a:off x="3984" y="1488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4" name="Line 4"/>
            <p:cNvSpPr>
              <a:spLocks noChangeShapeType="1"/>
            </p:cNvSpPr>
            <p:nvPr/>
          </p:nvSpPr>
          <p:spPr bwMode="auto">
            <a:xfrm flipV="1">
              <a:off x="3984" y="1488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45" name="AutoShape 17"/>
            <p:cNvSpPr>
              <a:spLocks noChangeArrowheads="1"/>
            </p:cNvSpPr>
            <p:nvPr/>
          </p:nvSpPr>
          <p:spPr bwMode="auto">
            <a:xfrm>
              <a:off x="3168" y="1536"/>
              <a:ext cx="240" cy="48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1800"/>
            </a:p>
          </p:txBody>
        </p:sp>
        <p:sp>
          <p:nvSpPr>
            <p:cNvPr id="22546" name="Rectangle 18"/>
            <p:cNvSpPr>
              <a:spLocks noChangeArrowheads="1"/>
            </p:cNvSpPr>
            <p:nvPr/>
          </p:nvSpPr>
          <p:spPr bwMode="auto">
            <a:xfrm>
              <a:off x="3120" y="1440"/>
              <a:ext cx="144" cy="240"/>
            </a:xfrm>
            <a:prstGeom prst="rect">
              <a:avLst/>
            </a:prstGeom>
            <a:solidFill>
              <a:srgbClr val="D3E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1800"/>
            </a:p>
          </p:txBody>
        </p:sp>
        <p:sp>
          <p:nvSpPr>
            <p:cNvPr id="22547" name="AutoShape 19"/>
            <p:cNvSpPr>
              <a:spLocks noChangeArrowheads="1"/>
            </p:cNvSpPr>
            <p:nvPr/>
          </p:nvSpPr>
          <p:spPr bwMode="auto">
            <a:xfrm flipH="1">
              <a:off x="4752" y="1536"/>
              <a:ext cx="240" cy="48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1800"/>
            </a:p>
          </p:txBody>
        </p:sp>
        <p:sp>
          <p:nvSpPr>
            <p:cNvPr id="22548" name="Rectangle 20"/>
            <p:cNvSpPr>
              <a:spLocks noChangeArrowheads="1"/>
            </p:cNvSpPr>
            <p:nvPr/>
          </p:nvSpPr>
          <p:spPr bwMode="auto">
            <a:xfrm flipH="1">
              <a:off x="4896" y="1440"/>
              <a:ext cx="144" cy="240"/>
            </a:xfrm>
            <a:prstGeom prst="rect">
              <a:avLst/>
            </a:prstGeom>
            <a:solidFill>
              <a:srgbClr val="D3E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1800"/>
            </a:p>
          </p:txBody>
        </p:sp>
        <p:sp>
          <p:nvSpPr>
            <p:cNvPr id="22549" name="AutoShape 27"/>
            <p:cNvSpPr>
              <a:spLocks noChangeArrowheads="1"/>
            </p:cNvSpPr>
            <p:nvPr/>
          </p:nvSpPr>
          <p:spPr bwMode="auto">
            <a:xfrm flipH="1">
              <a:off x="2832" y="1544"/>
              <a:ext cx="144" cy="48"/>
            </a:xfrm>
            <a:prstGeom prst="roundRect">
              <a:avLst>
                <a:gd name="adj" fmla="val 50000"/>
              </a:avLst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1800"/>
            </a:p>
          </p:txBody>
        </p:sp>
        <p:sp>
          <p:nvSpPr>
            <p:cNvPr id="22550" name="Rectangle 28"/>
            <p:cNvSpPr>
              <a:spLocks noChangeArrowheads="1"/>
            </p:cNvSpPr>
            <p:nvPr/>
          </p:nvSpPr>
          <p:spPr bwMode="auto">
            <a:xfrm flipH="1">
              <a:off x="2784" y="1488"/>
              <a:ext cx="144" cy="144"/>
            </a:xfrm>
            <a:prstGeom prst="rect">
              <a:avLst/>
            </a:prstGeom>
            <a:solidFill>
              <a:srgbClr val="D3EBE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1800"/>
            </a:p>
          </p:txBody>
        </p:sp>
        <p:sp>
          <p:nvSpPr>
            <p:cNvPr id="22551" name="Line 29"/>
            <p:cNvSpPr>
              <a:spLocks noChangeShapeType="1"/>
            </p:cNvSpPr>
            <p:nvPr/>
          </p:nvSpPr>
          <p:spPr bwMode="auto">
            <a:xfrm>
              <a:off x="3032" y="1544"/>
              <a:ext cx="0" cy="4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552" name="Oval 30"/>
            <p:cNvSpPr>
              <a:spLocks noChangeArrowheads="1"/>
            </p:cNvSpPr>
            <p:nvPr/>
          </p:nvSpPr>
          <p:spPr bwMode="auto">
            <a:xfrm>
              <a:off x="2880" y="1440"/>
              <a:ext cx="240" cy="2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1800"/>
            </a:p>
          </p:txBody>
        </p:sp>
        <p:sp>
          <p:nvSpPr>
            <p:cNvPr id="22553" name="Line 41"/>
            <p:cNvSpPr>
              <a:spLocks noChangeShapeType="1"/>
            </p:cNvSpPr>
            <p:nvPr/>
          </p:nvSpPr>
          <p:spPr bwMode="auto">
            <a:xfrm flipV="1">
              <a:off x="2928" y="1584"/>
              <a:ext cx="0" cy="14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2554" name="Group 42"/>
            <p:cNvGrpSpPr>
              <a:grpSpLocks/>
            </p:cNvGrpSpPr>
            <p:nvPr/>
          </p:nvGrpSpPr>
          <p:grpSpPr bwMode="auto">
            <a:xfrm>
              <a:off x="1074" y="2160"/>
              <a:ext cx="240" cy="240"/>
              <a:chOff x="1268" y="1920"/>
              <a:chExt cx="240" cy="240"/>
            </a:xfrm>
          </p:grpSpPr>
          <p:sp>
            <p:nvSpPr>
              <p:cNvPr id="22562" name="Oval 43"/>
              <p:cNvSpPr>
                <a:spLocks noChangeArrowheads="1"/>
              </p:cNvSpPr>
              <p:nvPr/>
            </p:nvSpPr>
            <p:spPr bwMode="auto">
              <a:xfrm>
                <a:off x="1268" y="1920"/>
                <a:ext cx="240" cy="240"/>
              </a:xfrm>
              <a:prstGeom prst="ellips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22563" name="Line 44"/>
              <p:cNvSpPr>
                <a:spLocks noChangeShapeType="1"/>
              </p:cNvSpPr>
              <p:nvPr/>
            </p:nvSpPr>
            <p:spPr bwMode="auto">
              <a:xfrm rot="-1047589">
                <a:off x="1332" y="1996"/>
                <a:ext cx="48" cy="9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22564" name="Group 45"/>
              <p:cNvGrpSpPr>
                <a:grpSpLocks/>
              </p:cNvGrpSpPr>
              <p:nvPr/>
            </p:nvGrpSpPr>
            <p:grpSpPr bwMode="auto">
              <a:xfrm>
                <a:off x="1364" y="1968"/>
                <a:ext cx="48" cy="144"/>
                <a:chOff x="1824" y="2256"/>
                <a:chExt cx="48" cy="144"/>
              </a:xfrm>
            </p:grpSpPr>
            <p:sp>
              <p:nvSpPr>
                <p:cNvPr id="22565" name="Oval 46"/>
                <p:cNvSpPr>
                  <a:spLocks noChangeArrowheads="1"/>
                </p:cNvSpPr>
                <p:nvPr/>
              </p:nvSpPr>
              <p:spPr bwMode="auto">
                <a:xfrm>
                  <a:off x="1824" y="2256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vi-VN" altLang="en-US" sz="1800"/>
                </a:p>
              </p:txBody>
            </p:sp>
            <p:sp>
              <p:nvSpPr>
                <p:cNvPr id="22566" name="Oval 47"/>
                <p:cNvSpPr>
                  <a:spLocks noChangeArrowheads="1"/>
                </p:cNvSpPr>
                <p:nvPr/>
              </p:nvSpPr>
              <p:spPr bwMode="auto">
                <a:xfrm>
                  <a:off x="1824" y="2352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3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lr>
                      <a:schemeClr val="accent2"/>
                    </a:buClr>
                    <a:buSzPct val="60000"/>
                    <a:buFont typeface="Wingdings" panose="05000000000000000000" pitchFamily="2" charset="2"/>
                    <a:buChar char="q"/>
                    <a:defRPr sz="26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lr>
                      <a:schemeClr val="accent1"/>
                    </a:buClr>
                    <a:buSzPct val="65000"/>
                    <a:buFont typeface="Wingdings" panose="05000000000000000000" pitchFamily="2" charset="2"/>
                    <a:buChar char="n"/>
                    <a:defRPr sz="2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lr>
                      <a:schemeClr val="accent2"/>
                    </a:buClr>
                    <a:buSzPct val="70000"/>
                    <a:buFont typeface="Wingdings" panose="05000000000000000000" pitchFamily="2" charset="2"/>
                    <a:buChar char="q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lr>
                      <a:schemeClr val="accent1"/>
                    </a:buClr>
                    <a:buSzPct val="75000"/>
                    <a:buFont typeface="Wingdings" panose="05000000000000000000" pitchFamily="2" charset="2"/>
                    <a:buChar char="§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ClrTx/>
                    <a:buSzTx/>
                    <a:buFontTx/>
                    <a:buNone/>
                  </a:pPr>
                  <a:endParaRPr lang="vi-VN" altLang="en-US" sz="1800"/>
                </a:p>
              </p:txBody>
            </p:sp>
          </p:grpSp>
        </p:grpSp>
        <p:grpSp>
          <p:nvGrpSpPr>
            <p:cNvPr id="22555" name="Group 53"/>
            <p:cNvGrpSpPr>
              <a:grpSpLocks/>
            </p:cNvGrpSpPr>
            <p:nvPr/>
          </p:nvGrpSpPr>
          <p:grpSpPr bwMode="auto">
            <a:xfrm>
              <a:off x="2208" y="1440"/>
              <a:ext cx="528" cy="192"/>
              <a:chOff x="2208" y="1440"/>
              <a:chExt cx="528" cy="192"/>
            </a:xfrm>
          </p:grpSpPr>
          <p:sp>
            <p:nvSpPr>
              <p:cNvPr id="22559" name="Rectangle 54"/>
              <p:cNvSpPr>
                <a:spLocks noChangeArrowheads="1"/>
              </p:cNvSpPr>
              <p:nvPr/>
            </p:nvSpPr>
            <p:spPr bwMode="auto">
              <a:xfrm>
                <a:off x="2304" y="1440"/>
                <a:ext cx="432" cy="192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r>
                  <a:rPr lang="en-US" altLang="en-US" sz="1400">
                    <a:latin typeface="Times New Roman" panose="02020603050405020304" pitchFamily="18" charset="0"/>
                  </a:rPr>
                  <a:t>CL</a:t>
                </a:r>
              </a:p>
            </p:txBody>
          </p:sp>
          <p:sp>
            <p:nvSpPr>
              <p:cNvPr id="22560" name="Line 55"/>
              <p:cNvSpPr>
                <a:spLocks noChangeShapeType="1"/>
              </p:cNvSpPr>
              <p:nvPr/>
            </p:nvSpPr>
            <p:spPr bwMode="auto">
              <a:xfrm>
                <a:off x="2208" y="1584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2561" name="Line 56"/>
              <p:cNvSpPr>
                <a:spLocks noChangeShapeType="1"/>
              </p:cNvSpPr>
              <p:nvPr/>
            </p:nvSpPr>
            <p:spPr bwMode="auto">
              <a:xfrm>
                <a:off x="2208" y="1488"/>
                <a:ext cx="96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oval" w="sm" len="sm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2556" name="Group 67"/>
            <p:cNvGrpSpPr>
              <a:grpSpLocks/>
            </p:cNvGrpSpPr>
            <p:nvPr/>
          </p:nvGrpSpPr>
          <p:grpSpPr bwMode="auto">
            <a:xfrm>
              <a:off x="1152" y="1872"/>
              <a:ext cx="96" cy="240"/>
              <a:chOff x="1152" y="1872"/>
              <a:chExt cx="96" cy="240"/>
            </a:xfrm>
          </p:grpSpPr>
          <p:sp>
            <p:nvSpPr>
              <p:cNvPr id="22557" name="Rectangle 15"/>
              <p:cNvSpPr>
                <a:spLocks noChangeArrowheads="1"/>
              </p:cNvSpPr>
              <p:nvPr/>
            </p:nvSpPr>
            <p:spPr bwMode="auto">
              <a:xfrm>
                <a:off x="1152" y="1872"/>
                <a:ext cx="96" cy="240"/>
              </a:xfrm>
              <a:prstGeom prst="rect">
                <a:avLst/>
              </a:prstGeom>
              <a:solidFill>
                <a:schemeClr val="accent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22558" name="AutoShape 62"/>
              <p:cNvSpPr>
                <a:spLocks noChangeArrowheads="1"/>
              </p:cNvSpPr>
              <p:nvPr/>
            </p:nvSpPr>
            <p:spPr bwMode="auto">
              <a:xfrm>
                <a:off x="1152" y="1872"/>
                <a:ext cx="96" cy="240"/>
              </a:xfrm>
              <a:prstGeom prst="rtTriangle">
                <a:avLst/>
              </a:prstGeom>
              <a:solidFill>
                <a:srgbClr val="0000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1800"/>
              </a:p>
            </p:txBody>
          </p:sp>
        </p:grpSp>
      </p:grpSp>
      <p:sp>
        <p:nvSpPr>
          <p:cNvPr id="43" name="Text Box 8"/>
          <p:cNvSpPr txBox="1">
            <a:spLocks noChangeArrowheads="1"/>
          </p:cNvSpPr>
          <p:nvPr/>
        </p:nvSpPr>
        <p:spPr bwMode="auto">
          <a:xfrm>
            <a:off x="930988" y="5597200"/>
            <a:ext cx="7443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B3: Xác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ịnh vị trí các thiết bị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iện trên bảng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iện</a:t>
            </a:r>
          </a:p>
        </p:txBody>
      </p:sp>
    </p:spTree>
    <p:extLst>
      <p:ext uri="{BB962C8B-B14F-4D97-AF65-F5344CB8AC3E}">
        <p14:creationId xmlns:p14="http://schemas.microsoft.com/office/powerpoint/2010/main" val="8853357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5A84FF4-0DC4-4428-ADAF-0AEF5B29DC7C}" type="slidenum">
              <a:rPr lang="en-US" altLang="en-US" sz="120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3555" name="Rectangle 2"/>
          <p:cNvSpPr>
            <a:spLocks noChangeArrowheads="1"/>
          </p:cNvSpPr>
          <p:nvPr/>
        </p:nvSpPr>
        <p:spPr bwMode="auto">
          <a:xfrm>
            <a:off x="533400" y="838200"/>
            <a:ext cx="7924800" cy="3200400"/>
          </a:xfrm>
          <a:prstGeom prst="rect">
            <a:avLst/>
          </a:prstGeom>
          <a:solidFill>
            <a:srgbClr val="D3EBE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/>
          </a:p>
        </p:txBody>
      </p:sp>
      <p:sp>
        <p:nvSpPr>
          <p:cNvPr id="23556" name="Rectangle 3"/>
          <p:cNvSpPr>
            <a:spLocks noChangeArrowheads="1"/>
          </p:cNvSpPr>
          <p:nvPr/>
        </p:nvSpPr>
        <p:spPr bwMode="auto">
          <a:xfrm>
            <a:off x="533400" y="4114800"/>
            <a:ext cx="7924800" cy="2590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/>
          </a:p>
        </p:txBody>
      </p:sp>
      <p:sp>
        <p:nvSpPr>
          <p:cNvPr id="23557" name="Rectangle 4"/>
          <p:cNvSpPr>
            <a:spLocks noChangeArrowheads="1"/>
          </p:cNvSpPr>
          <p:nvPr/>
        </p:nvSpPr>
        <p:spPr bwMode="auto">
          <a:xfrm>
            <a:off x="5334000" y="2362200"/>
            <a:ext cx="2286000" cy="228600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/>
          </a:p>
        </p:txBody>
      </p:sp>
      <p:sp>
        <p:nvSpPr>
          <p:cNvPr id="23558" name="Line 5"/>
          <p:cNvSpPr>
            <a:spLocks noChangeShapeType="1"/>
          </p:cNvSpPr>
          <p:nvPr/>
        </p:nvSpPr>
        <p:spPr bwMode="auto">
          <a:xfrm>
            <a:off x="6324600" y="23622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59" name="Line 6"/>
          <p:cNvSpPr>
            <a:spLocks noChangeShapeType="1"/>
          </p:cNvSpPr>
          <p:nvPr/>
        </p:nvSpPr>
        <p:spPr bwMode="auto">
          <a:xfrm flipV="1">
            <a:off x="6324600" y="23622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914400" y="46482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B1: Vẽ </a:t>
            </a:r>
            <a:r>
              <a:rPr lang="vi-VN" altLang="en-US" sz="2400" b="1">
                <a:latin typeface="Times New Roman" panose="02020603050405020304" pitchFamily="18" charset="0"/>
              </a:rPr>
              <a:t>đư</a:t>
            </a:r>
            <a:r>
              <a:rPr lang="en-US" altLang="en-US" sz="2400" b="1">
                <a:latin typeface="Times New Roman" panose="02020603050405020304" pitchFamily="18" charset="0"/>
              </a:rPr>
              <a:t>ờng dây nguồn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914400" y="5105400"/>
            <a:ext cx="7443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B2: Xác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ịnh vị trí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ể bảng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iện, bộ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èn huỳnh quang</a:t>
            </a: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>
            <a:off x="914400" y="55626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B3: Xác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ịnh vị trí các thiết bị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iện trên bảng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iện</a:t>
            </a:r>
          </a:p>
        </p:txBody>
      </p:sp>
      <p:sp>
        <p:nvSpPr>
          <p:cNvPr id="58378" name="Text Box 10"/>
          <p:cNvSpPr txBox="1">
            <a:spLocks noChangeArrowheads="1"/>
          </p:cNvSpPr>
          <p:nvPr/>
        </p:nvSpPr>
        <p:spPr bwMode="auto">
          <a:xfrm>
            <a:off x="914400" y="6096000"/>
            <a:ext cx="7019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B4: Vẽ </a:t>
            </a:r>
            <a:r>
              <a:rPr lang="vi-VN" altLang="en-US" sz="2400" b="1">
                <a:latin typeface="Times New Roman" panose="02020603050405020304" pitchFamily="18" charset="0"/>
              </a:rPr>
              <a:t>đư</a:t>
            </a:r>
            <a:r>
              <a:rPr lang="en-US" altLang="en-US" sz="2400" b="1">
                <a:latin typeface="Times New Roman" panose="02020603050405020304" pitchFamily="18" charset="0"/>
              </a:rPr>
              <a:t>ờng dây dẫn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iện theo s</a:t>
            </a:r>
            <a:r>
              <a:rPr lang="vi-VN" altLang="en-US" sz="2400" b="1">
                <a:latin typeface="Times New Roman" panose="02020603050405020304" pitchFamily="18" charset="0"/>
              </a:rPr>
              <a:t>ơ</a:t>
            </a:r>
            <a:r>
              <a:rPr lang="en-US" altLang="en-US" sz="2400" b="1">
                <a:latin typeface="Times New Roman" panose="02020603050405020304" pitchFamily="18" charset="0"/>
              </a:rPr>
              <a:t>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ồ nguyên lý</a:t>
            </a:r>
          </a:p>
        </p:txBody>
      </p:sp>
      <p:sp>
        <p:nvSpPr>
          <p:cNvPr id="23564" name="Line 11"/>
          <p:cNvSpPr>
            <a:spLocks noChangeShapeType="1"/>
          </p:cNvSpPr>
          <p:nvPr/>
        </p:nvSpPr>
        <p:spPr bwMode="auto">
          <a:xfrm>
            <a:off x="1524000" y="1371600"/>
            <a:ext cx="6781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5" name="Line 12"/>
          <p:cNvSpPr>
            <a:spLocks noChangeShapeType="1"/>
          </p:cNvSpPr>
          <p:nvPr/>
        </p:nvSpPr>
        <p:spPr bwMode="auto">
          <a:xfrm>
            <a:off x="1524000" y="1066800"/>
            <a:ext cx="6781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1" name="Line 13"/>
          <p:cNvSpPr>
            <a:spLocks noChangeShapeType="1"/>
          </p:cNvSpPr>
          <p:nvPr/>
        </p:nvSpPr>
        <p:spPr bwMode="auto">
          <a:xfrm>
            <a:off x="1905000" y="1371600"/>
            <a:ext cx="0" cy="457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82" name="Line 14"/>
          <p:cNvSpPr>
            <a:spLocks noChangeShapeType="1"/>
          </p:cNvSpPr>
          <p:nvPr/>
        </p:nvSpPr>
        <p:spPr bwMode="auto">
          <a:xfrm>
            <a:off x="2209800" y="1066800"/>
            <a:ext cx="0" cy="685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68" name="Rectangle 15"/>
          <p:cNvSpPr>
            <a:spLocks noChangeArrowheads="1"/>
          </p:cNvSpPr>
          <p:nvPr/>
        </p:nvSpPr>
        <p:spPr bwMode="auto">
          <a:xfrm>
            <a:off x="1828800" y="2971800"/>
            <a:ext cx="1524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/>
          </a:p>
        </p:txBody>
      </p:sp>
      <p:sp>
        <p:nvSpPr>
          <p:cNvPr id="58384" name="Line 16"/>
          <p:cNvSpPr>
            <a:spLocks noChangeShapeType="1"/>
          </p:cNvSpPr>
          <p:nvPr/>
        </p:nvSpPr>
        <p:spPr bwMode="auto">
          <a:xfrm>
            <a:off x="1905000" y="3657600"/>
            <a:ext cx="0" cy="3048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0" name="AutoShape 17"/>
          <p:cNvSpPr>
            <a:spLocks noChangeArrowheads="1"/>
          </p:cNvSpPr>
          <p:nvPr/>
        </p:nvSpPr>
        <p:spPr bwMode="auto">
          <a:xfrm>
            <a:off x="5029200" y="2438400"/>
            <a:ext cx="381000" cy="762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/>
          </a:p>
        </p:txBody>
      </p:sp>
      <p:sp>
        <p:nvSpPr>
          <p:cNvPr id="23571" name="Rectangle 18"/>
          <p:cNvSpPr>
            <a:spLocks noChangeArrowheads="1"/>
          </p:cNvSpPr>
          <p:nvPr/>
        </p:nvSpPr>
        <p:spPr bwMode="auto">
          <a:xfrm>
            <a:off x="4953000" y="2286000"/>
            <a:ext cx="228600" cy="381000"/>
          </a:xfrm>
          <a:prstGeom prst="rect">
            <a:avLst/>
          </a:prstGeom>
          <a:solidFill>
            <a:srgbClr val="D3EBE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/>
          </a:p>
        </p:txBody>
      </p:sp>
      <p:sp>
        <p:nvSpPr>
          <p:cNvPr id="23572" name="AutoShape 19"/>
          <p:cNvSpPr>
            <a:spLocks noChangeArrowheads="1"/>
          </p:cNvSpPr>
          <p:nvPr/>
        </p:nvSpPr>
        <p:spPr bwMode="auto">
          <a:xfrm flipH="1">
            <a:off x="7543800" y="2438400"/>
            <a:ext cx="381000" cy="762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/>
          </a:p>
        </p:txBody>
      </p:sp>
      <p:sp>
        <p:nvSpPr>
          <p:cNvPr id="23573" name="Rectangle 20"/>
          <p:cNvSpPr>
            <a:spLocks noChangeArrowheads="1"/>
          </p:cNvSpPr>
          <p:nvPr/>
        </p:nvSpPr>
        <p:spPr bwMode="auto">
          <a:xfrm flipH="1">
            <a:off x="7772400" y="2286000"/>
            <a:ext cx="228600" cy="381000"/>
          </a:xfrm>
          <a:prstGeom prst="rect">
            <a:avLst/>
          </a:prstGeom>
          <a:solidFill>
            <a:srgbClr val="D3EBE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/>
          </a:p>
        </p:txBody>
      </p:sp>
      <p:sp>
        <p:nvSpPr>
          <p:cNvPr id="58389" name="Line 21"/>
          <p:cNvSpPr>
            <a:spLocks noChangeShapeType="1"/>
          </p:cNvSpPr>
          <p:nvPr/>
        </p:nvSpPr>
        <p:spPr bwMode="auto">
          <a:xfrm flipV="1">
            <a:off x="7762875" y="2514600"/>
            <a:ext cx="0" cy="2286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0" name="Line 22"/>
          <p:cNvSpPr>
            <a:spLocks noChangeShapeType="1"/>
          </p:cNvSpPr>
          <p:nvPr/>
        </p:nvSpPr>
        <p:spPr bwMode="auto">
          <a:xfrm>
            <a:off x="4648200" y="2743200"/>
            <a:ext cx="31242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1" name="Line 23"/>
          <p:cNvSpPr>
            <a:spLocks noChangeShapeType="1"/>
          </p:cNvSpPr>
          <p:nvPr/>
        </p:nvSpPr>
        <p:spPr bwMode="auto">
          <a:xfrm>
            <a:off x="2209800" y="2362200"/>
            <a:ext cx="0" cy="1600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2" name="Line 24"/>
          <p:cNvSpPr>
            <a:spLocks noChangeShapeType="1"/>
          </p:cNvSpPr>
          <p:nvPr/>
        </p:nvSpPr>
        <p:spPr bwMode="auto">
          <a:xfrm>
            <a:off x="2209800" y="2133600"/>
            <a:ext cx="29718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393" name="Line 25"/>
          <p:cNvSpPr>
            <a:spLocks noChangeShapeType="1"/>
          </p:cNvSpPr>
          <p:nvPr/>
        </p:nvSpPr>
        <p:spPr bwMode="auto">
          <a:xfrm>
            <a:off x="3429000" y="2895600"/>
            <a:ext cx="4495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79" name="AutoShape 26"/>
          <p:cNvSpPr>
            <a:spLocks noChangeArrowheads="1"/>
          </p:cNvSpPr>
          <p:nvPr/>
        </p:nvSpPr>
        <p:spPr bwMode="auto">
          <a:xfrm flipH="1">
            <a:off x="4495800" y="2451100"/>
            <a:ext cx="228600" cy="762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/>
          </a:p>
        </p:txBody>
      </p:sp>
      <p:sp>
        <p:nvSpPr>
          <p:cNvPr id="23580" name="Rectangle 27"/>
          <p:cNvSpPr>
            <a:spLocks noChangeArrowheads="1"/>
          </p:cNvSpPr>
          <p:nvPr/>
        </p:nvSpPr>
        <p:spPr bwMode="auto">
          <a:xfrm flipH="1">
            <a:off x="4419600" y="2362200"/>
            <a:ext cx="228600" cy="228600"/>
          </a:xfrm>
          <a:prstGeom prst="rect">
            <a:avLst/>
          </a:prstGeom>
          <a:solidFill>
            <a:srgbClr val="D3EBE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/>
          </a:p>
        </p:txBody>
      </p:sp>
      <p:sp>
        <p:nvSpPr>
          <p:cNvPr id="23581" name="Line 28"/>
          <p:cNvSpPr>
            <a:spLocks noChangeShapeType="1"/>
          </p:cNvSpPr>
          <p:nvPr/>
        </p:nvSpPr>
        <p:spPr bwMode="auto">
          <a:xfrm>
            <a:off x="4813300" y="2451100"/>
            <a:ext cx="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2" name="Oval 29"/>
          <p:cNvSpPr>
            <a:spLocks noChangeArrowheads="1"/>
          </p:cNvSpPr>
          <p:nvPr/>
        </p:nvSpPr>
        <p:spPr bwMode="auto">
          <a:xfrm>
            <a:off x="4572000" y="22860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/>
          </a:p>
        </p:txBody>
      </p:sp>
      <p:sp>
        <p:nvSpPr>
          <p:cNvPr id="58398" name="Line 30"/>
          <p:cNvSpPr>
            <a:spLocks noChangeShapeType="1"/>
          </p:cNvSpPr>
          <p:nvPr/>
        </p:nvSpPr>
        <p:spPr bwMode="auto">
          <a:xfrm>
            <a:off x="2209800" y="2362200"/>
            <a:ext cx="12954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84" name="Rectangle 31"/>
          <p:cNvSpPr>
            <a:spLocks noChangeArrowheads="1"/>
          </p:cNvSpPr>
          <p:nvPr/>
        </p:nvSpPr>
        <p:spPr bwMode="auto">
          <a:xfrm>
            <a:off x="1600200" y="2895600"/>
            <a:ext cx="914400" cy="11430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/>
          </a:p>
        </p:txBody>
      </p:sp>
      <p:sp>
        <p:nvSpPr>
          <p:cNvPr id="23585" name="Rectangle 32"/>
          <p:cNvSpPr>
            <a:spLocks noChangeArrowheads="1"/>
          </p:cNvSpPr>
          <p:nvPr/>
        </p:nvSpPr>
        <p:spPr bwMode="auto">
          <a:xfrm>
            <a:off x="3276600" y="1981200"/>
            <a:ext cx="4876800" cy="9906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/>
          </a:p>
        </p:txBody>
      </p:sp>
      <p:sp>
        <p:nvSpPr>
          <p:cNvPr id="58401" name="Line 33"/>
          <p:cNvSpPr>
            <a:spLocks noChangeShapeType="1"/>
          </p:cNvSpPr>
          <p:nvPr/>
        </p:nvSpPr>
        <p:spPr bwMode="auto">
          <a:xfrm>
            <a:off x="1905000" y="3962400"/>
            <a:ext cx="304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2" name="Line 34"/>
          <p:cNvSpPr>
            <a:spLocks noChangeShapeType="1"/>
          </p:cNvSpPr>
          <p:nvPr/>
        </p:nvSpPr>
        <p:spPr bwMode="auto">
          <a:xfrm>
            <a:off x="4800600" y="2514600"/>
            <a:ext cx="3810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3" name="Line 35"/>
          <p:cNvSpPr>
            <a:spLocks noChangeShapeType="1"/>
          </p:cNvSpPr>
          <p:nvPr/>
        </p:nvSpPr>
        <p:spPr bwMode="auto">
          <a:xfrm>
            <a:off x="7915275" y="2438400"/>
            <a:ext cx="0" cy="457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4" name="Line 36"/>
          <p:cNvSpPr>
            <a:spLocks noChangeShapeType="1"/>
          </p:cNvSpPr>
          <p:nvPr/>
        </p:nvSpPr>
        <p:spPr bwMode="auto">
          <a:xfrm>
            <a:off x="7772400" y="2438400"/>
            <a:ext cx="152400" cy="0"/>
          </a:xfrm>
          <a:prstGeom prst="line">
            <a:avLst/>
          </a:prstGeom>
          <a:noFill/>
          <a:ln w="19050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5" name="Line 37"/>
          <p:cNvSpPr>
            <a:spLocks noChangeShapeType="1"/>
          </p:cNvSpPr>
          <p:nvPr/>
        </p:nvSpPr>
        <p:spPr bwMode="auto">
          <a:xfrm>
            <a:off x="3429000" y="2514600"/>
            <a:ext cx="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06" name="Line 38"/>
          <p:cNvSpPr>
            <a:spLocks noChangeShapeType="1"/>
          </p:cNvSpPr>
          <p:nvPr/>
        </p:nvSpPr>
        <p:spPr bwMode="auto">
          <a:xfrm>
            <a:off x="5181600" y="2133600"/>
            <a:ext cx="0" cy="304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592" name="Line 39"/>
          <p:cNvSpPr>
            <a:spLocks noChangeShapeType="1"/>
          </p:cNvSpPr>
          <p:nvPr/>
        </p:nvSpPr>
        <p:spPr bwMode="auto">
          <a:xfrm flipV="1">
            <a:off x="4648200" y="2514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3593" name="Group 40"/>
          <p:cNvGrpSpPr>
            <a:grpSpLocks/>
          </p:cNvGrpSpPr>
          <p:nvPr/>
        </p:nvGrpSpPr>
        <p:grpSpPr bwMode="auto">
          <a:xfrm>
            <a:off x="1704975" y="3429000"/>
            <a:ext cx="381000" cy="381000"/>
            <a:chOff x="1268" y="1920"/>
            <a:chExt cx="240" cy="240"/>
          </a:xfrm>
        </p:grpSpPr>
        <p:sp>
          <p:nvSpPr>
            <p:cNvPr id="23613" name="Oval 41"/>
            <p:cNvSpPr>
              <a:spLocks noChangeArrowheads="1"/>
            </p:cNvSpPr>
            <p:nvPr/>
          </p:nvSpPr>
          <p:spPr bwMode="auto">
            <a:xfrm>
              <a:off x="1268" y="1920"/>
              <a:ext cx="240" cy="240"/>
            </a:xfrm>
            <a:prstGeom prst="ellips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1800"/>
            </a:p>
          </p:txBody>
        </p:sp>
        <p:sp>
          <p:nvSpPr>
            <p:cNvPr id="23614" name="Line 42"/>
            <p:cNvSpPr>
              <a:spLocks noChangeShapeType="1"/>
            </p:cNvSpPr>
            <p:nvPr/>
          </p:nvSpPr>
          <p:spPr bwMode="auto">
            <a:xfrm rot="-1047589">
              <a:off x="1332" y="1996"/>
              <a:ext cx="48" cy="9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3615" name="Group 43"/>
            <p:cNvGrpSpPr>
              <a:grpSpLocks/>
            </p:cNvGrpSpPr>
            <p:nvPr/>
          </p:nvGrpSpPr>
          <p:grpSpPr bwMode="auto">
            <a:xfrm>
              <a:off x="1364" y="1968"/>
              <a:ext cx="48" cy="144"/>
              <a:chOff x="1824" y="2256"/>
              <a:chExt cx="48" cy="144"/>
            </a:xfrm>
          </p:grpSpPr>
          <p:sp>
            <p:nvSpPr>
              <p:cNvPr id="23616" name="Oval 44"/>
              <p:cNvSpPr>
                <a:spLocks noChangeArrowheads="1"/>
              </p:cNvSpPr>
              <p:nvPr/>
            </p:nvSpPr>
            <p:spPr bwMode="auto">
              <a:xfrm>
                <a:off x="1824" y="2256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1800"/>
              </a:p>
            </p:txBody>
          </p:sp>
          <p:sp>
            <p:nvSpPr>
              <p:cNvPr id="23617" name="Oval 45"/>
              <p:cNvSpPr>
                <a:spLocks noChangeArrowheads="1"/>
              </p:cNvSpPr>
              <p:nvPr/>
            </p:nvSpPr>
            <p:spPr bwMode="auto">
              <a:xfrm>
                <a:off x="1824" y="2352"/>
                <a:ext cx="48" cy="48"/>
              </a:xfrm>
              <a:prstGeom prst="ellipse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3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Clr>
                    <a:schemeClr val="accent2"/>
                  </a:buClr>
                  <a:buSzPct val="60000"/>
                  <a:buFont typeface="Wingdings" panose="05000000000000000000" pitchFamily="2" charset="2"/>
                  <a:buChar char="q"/>
                  <a:defRPr sz="26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Clr>
                    <a:schemeClr val="accent1"/>
                  </a:buClr>
                  <a:buSzPct val="65000"/>
                  <a:buFont typeface="Wingdings" panose="05000000000000000000" pitchFamily="2" charset="2"/>
                  <a:buChar char="n"/>
                  <a:defRPr sz="2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Clr>
                    <a:schemeClr val="accent2"/>
                  </a:buClr>
                  <a:buSzPct val="70000"/>
                  <a:buFont typeface="Wingdings" panose="05000000000000000000" pitchFamily="2" charset="2"/>
                  <a:buChar char="q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SzPct val="75000"/>
                  <a:buFont typeface="Wingdings" panose="05000000000000000000" pitchFamily="2" charset="2"/>
                  <a:buChar char="§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ClrTx/>
                  <a:buSzTx/>
                  <a:buFontTx/>
                  <a:buNone/>
                </a:pPr>
                <a:endParaRPr lang="vi-VN" altLang="en-US" sz="1800"/>
              </a:p>
            </p:txBody>
          </p:sp>
        </p:grpSp>
      </p:grpSp>
      <p:sp>
        <p:nvSpPr>
          <p:cNvPr id="58414" name="Line 46"/>
          <p:cNvSpPr>
            <a:spLocks noChangeShapeType="1"/>
          </p:cNvSpPr>
          <p:nvPr/>
        </p:nvSpPr>
        <p:spPr bwMode="auto">
          <a:xfrm>
            <a:off x="3429000" y="2514600"/>
            <a:ext cx="762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15" name="Text Box 47"/>
          <p:cNvSpPr txBox="1">
            <a:spLocks noChangeArrowheads="1"/>
          </p:cNvSpPr>
          <p:nvPr/>
        </p:nvSpPr>
        <p:spPr bwMode="auto">
          <a:xfrm>
            <a:off x="533400" y="4191000"/>
            <a:ext cx="8153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*Các b</a:t>
            </a:r>
            <a:r>
              <a:rPr lang="vi-VN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ư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ớc tiến hành vẽ:</a:t>
            </a:r>
          </a:p>
        </p:txBody>
      </p:sp>
      <p:sp>
        <p:nvSpPr>
          <p:cNvPr id="23596" name="Text Box 48"/>
          <p:cNvSpPr txBox="1">
            <a:spLocks noChangeArrowheads="1"/>
          </p:cNvSpPr>
          <p:nvPr/>
        </p:nvSpPr>
        <p:spPr bwMode="auto">
          <a:xfrm>
            <a:off x="1219200" y="123348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3597" name="Text Box 49"/>
          <p:cNvSpPr txBox="1">
            <a:spLocks noChangeArrowheads="1"/>
          </p:cNvSpPr>
          <p:nvPr/>
        </p:nvSpPr>
        <p:spPr bwMode="auto">
          <a:xfrm>
            <a:off x="1219200" y="7762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O</a:t>
            </a:r>
          </a:p>
        </p:txBody>
      </p:sp>
      <p:grpSp>
        <p:nvGrpSpPr>
          <p:cNvPr id="23598" name="Group 50"/>
          <p:cNvGrpSpPr>
            <a:grpSpLocks/>
          </p:cNvGrpSpPr>
          <p:nvPr/>
        </p:nvGrpSpPr>
        <p:grpSpPr bwMode="auto">
          <a:xfrm>
            <a:off x="3505200" y="2286000"/>
            <a:ext cx="838200" cy="304800"/>
            <a:chOff x="2208" y="1440"/>
            <a:chExt cx="528" cy="192"/>
          </a:xfrm>
        </p:grpSpPr>
        <p:sp>
          <p:nvSpPr>
            <p:cNvPr id="23610" name="Rectangle 51"/>
            <p:cNvSpPr>
              <a:spLocks noChangeArrowheads="1"/>
            </p:cNvSpPr>
            <p:nvPr/>
          </p:nvSpPr>
          <p:spPr bwMode="auto">
            <a:xfrm>
              <a:off x="2304" y="1440"/>
              <a:ext cx="432" cy="19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imes New Roman" panose="02020603050405020304" pitchFamily="18" charset="0"/>
                </a:rPr>
                <a:t>CL</a:t>
              </a:r>
            </a:p>
          </p:txBody>
        </p:sp>
        <p:sp>
          <p:nvSpPr>
            <p:cNvPr id="23611" name="Line 52"/>
            <p:cNvSpPr>
              <a:spLocks noChangeShapeType="1"/>
            </p:cNvSpPr>
            <p:nvPr/>
          </p:nvSpPr>
          <p:spPr bwMode="auto">
            <a:xfrm>
              <a:off x="2208" y="158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612" name="Line 53"/>
            <p:cNvSpPr>
              <a:spLocks noChangeShapeType="1"/>
            </p:cNvSpPr>
            <p:nvPr/>
          </p:nvSpPr>
          <p:spPr bwMode="auto">
            <a:xfrm>
              <a:off x="2208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8422" name="Line 54"/>
          <p:cNvSpPr>
            <a:spLocks noChangeShapeType="1"/>
          </p:cNvSpPr>
          <p:nvPr/>
        </p:nvSpPr>
        <p:spPr bwMode="auto">
          <a:xfrm>
            <a:off x="1905000" y="1828800"/>
            <a:ext cx="0" cy="1676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8423" name="Line 55"/>
          <p:cNvSpPr>
            <a:spLocks noChangeShapeType="1"/>
          </p:cNvSpPr>
          <p:nvPr/>
        </p:nvSpPr>
        <p:spPr bwMode="auto">
          <a:xfrm>
            <a:off x="2209800" y="1752600"/>
            <a:ext cx="0" cy="381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3601" name="Text Box 56"/>
          <p:cNvSpPr txBox="1">
            <a:spLocks noChangeArrowheads="1"/>
          </p:cNvSpPr>
          <p:nvPr/>
        </p:nvSpPr>
        <p:spPr bwMode="auto">
          <a:xfrm>
            <a:off x="381000" y="228600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Vẽ s</a:t>
            </a:r>
            <a:r>
              <a:rPr lang="vi-VN" altLang="en-US" sz="2400">
                <a:latin typeface="Times New Roman" panose="02020603050405020304" pitchFamily="18" charset="0"/>
              </a:rPr>
              <a:t>ơ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vi-VN" altLang="en-US" sz="2400">
                <a:latin typeface="Times New Roman" panose="02020603050405020304" pitchFamily="18" charset="0"/>
              </a:rPr>
              <a:t>đ</a:t>
            </a:r>
            <a:r>
              <a:rPr lang="en-US" altLang="en-US" sz="2400">
                <a:latin typeface="Times New Roman" panose="02020603050405020304" pitchFamily="18" charset="0"/>
              </a:rPr>
              <a:t>ồ lắp mạch </a:t>
            </a:r>
            <a:r>
              <a:rPr lang="vi-VN" altLang="en-US" sz="2400">
                <a:latin typeface="Times New Roman" panose="02020603050405020304" pitchFamily="18" charset="0"/>
              </a:rPr>
              <a:t>đ</a:t>
            </a:r>
            <a:r>
              <a:rPr lang="en-US" altLang="en-US" sz="2400">
                <a:latin typeface="Times New Roman" panose="02020603050405020304" pitchFamily="18" charset="0"/>
              </a:rPr>
              <a:t>iện</a:t>
            </a:r>
          </a:p>
        </p:txBody>
      </p:sp>
      <p:grpSp>
        <p:nvGrpSpPr>
          <p:cNvPr id="23602" name="Group 57"/>
          <p:cNvGrpSpPr>
            <a:grpSpLocks/>
          </p:cNvGrpSpPr>
          <p:nvPr/>
        </p:nvGrpSpPr>
        <p:grpSpPr bwMode="auto">
          <a:xfrm>
            <a:off x="1828800" y="2971800"/>
            <a:ext cx="152400" cy="381000"/>
            <a:chOff x="1152" y="1872"/>
            <a:chExt cx="96" cy="240"/>
          </a:xfrm>
        </p:grpSpPr>
        <p:sp>
          <p:nvSpPr>
            <p:cNvPr id="23608" name="Rectangle 58"/>
            <p:cNvSpPr>
              <a:spLocks noChangeArrowheads="1"/>
            </p:cNvSpPr>
            <p:nvPr/>
          </p:nvSpPr>
          <p:spPr bwMode="auto">
            <a:xfrm>
              <a:off x="1152" y="1872"/>
              <a:ext cx="96" cy="2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1800"/>
            </a:p>
          </p:txBody>
        </p:sp>
        <p:sp>
          <p:nvSpPr>
            <p:cNvPr id="23609" name="AutoShape 59"/>
            <p:cNvSpPr>
              <a:spLocks noChangeArrowheads="1"/>
            </p:cNvSpPr>
            <p:nvPr/>
          </p:nvSpPr>
          <p:spPr bwMode="auto">
            <a:xfrm>
              <a:off x="1152" y="1872"/>
              <a:ext cx="96" cy="240"/>
            </a:xfrm>
            <a:prstGeom prst="rtTriangl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1800"/>
            </a:p>
          </p:txBody>
        </p:sp>
      </p:grpSp>
      <p:sp>
        <p:nvSpPr>
          <p:cNvPr id="58428" name="AutoShape 60"/>
          <p:cNvSpPr>
            <a:spLocks noChangeArrowheads="1"/>
          </p:cNvSpPr>
          <p:nvPr/>
        </p:nvSpPr>
        <p:spPr bwMode="auto">
          <a:xfrm>
            <a:off x="0" y="1828800"/>
            <a:ext cx="1524000" cy="1371600"/>
          </a:xfrm>
          <a:prstGeom prst="wedgeEllipseCallout">
            <a:avLst>
              <a:gd name="adj1" fmla="val 63750"/>
              <a:gd name="adj2" fmla="val 8275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Bấm vào </a:t>
            </a:r>
            <a:r>
              <a:rPr lang="vi-VN" altLang="en-US" sz="1800">
                <a:latin typeface="Times New Roman" panose="02020603050405020304" pitchFamily="18" charset="0"/>
              </a:rPr>
              <a:t>đ</a:t>
            </a:r>
            <a:r>
              <a:rPr lang="en-US" altLang="en-US" sz="1800">
                <a:latin typeface="Times New Roman" panose="02020603050405020304" pitchFamily="18" charset="0"/>
              </a:rPr>
              <a:t>ây </a:t>
            </a:r>
            <a:r>
              <a:rPr lang="vi-VN" altLang="en-US" sz="1800">
                <a:latin typeface="Times New Roman" panose="02020603050405020304" pitchFamily="18" charset="0"/>
              </a:rPr>
              <a:t>đ</a:t>
            </a:r>
            <a:r>
              <a:rPr lang="en-US" altLang="en-US" sz="1800">
                <a:latin typeface="Times New Roman" panose="02020603050405020304" pitchFamily="18" charset="0"/>
              </a:rPr>
              <a:t>ể kiểm tra mạch</a:t>
            </a:r>
          </a:p>
        </p:txBody>
      </p:sp>
      <p:grpSp>
        <p:nvGrpSpPr>
          <p:cNvPr id="6" name="Group 61"/>
          <p:cNvGrpSpPr>
            <a:grpSpLocks/>
          </p:cNvGrpSpPr>
          <p:nvPr/>
        </p:nvGrpSpPr>
        <p:grpSpPr bwMode="auto">
          <a:xfrm>
            <a:off x="1711968" y="5080212"/>
            <a:ext cx="4495800" cy="1371600"/>
            <a:chOff x="672" y="4128"/>
            <a:chExt cx="4848" cy="864"/>
          </a:xfrm>
        </p:grpSpPr>
        <p:sp>
          <p:nvSpPr>
            <p:cNvPr id="23605" name="Text Box 62"/>
            <p:cNvSpPr txBox="1">
              <a:spLocks noChangeArrowheads="1"/>
            </p:cNvSpPr>
            <p:nvPr/>
          </p:nvSpPr>
          <p:spPr bwMode="auto">
            <a:xfrm>
              <a:off x="672" y="4128"/>
              <a:ext cx="484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</a:rPr>
                <a:t>+ Nối dây bộ </a:t>
              </a:r>
              <a:r>
                <a:rPr lang="vi-VN" altLang="en-US" sz="2400" b="1">
                  <a:latin typeface="Times New Roman" panose="02020603050405020304" pitchFamily="18" charset="0"/>
                </a:rPr>
                <a:t>đ</a:t>
              </a:r>
              <a:r>
                <a:rPr lang="en-US" altLang="en-US" sz="2400" b="1">
                  <a:latin typeface="Times New Roman" panose="02020603050405020304" pitchFamily="18" charset="0"/>
                </a:rPr>
                <a:t>èn</a:t>
              </a:r>
            </a:p>
          </p:txBody>
        </p:sp>
        <p:sp>
          <p:nvSpPr>
            <p:cNvPr id="23606" name="Text Box 63"/>
            <p:cNvSpPr txBox="1">
              <a:spLocks noChangeArrowheads="1"/>
            </p:cNvSpPr>
            <p:nvPr/>
          </p:nvSpPr>
          <p:spPr bwMode="auto">
            <a:xfrm>
              <a:off x="672" y="4416"/>
              <a:ext cx="4689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</a:rPr>
                <a:t>+ Nối dây mạch </a:t>
              </a:r>
              <a:r>
                <a:rPr lang="vi-VN" altLang="en-US" sz="2400" b="1">
                  <a:latin typeface="Times New Roman" panose="02020603050405020304" pitchFamily="18" charset="0"/>
                </a:rPr>
                <a:t>đ</a:t>
              </a:r>
              <a:r>
                <a:rPr lang="en-US" altLang="en-US" sz="2400" b="1">
                  <a:latin typeface="Times New Roman" panose="02020603050405020304" pitchFamily="18" charset="0"/>
                </a:rPr>
                <a:t>iện</a:t>
              </a:r>
            </a:p>
          </p:txBody>
        </p:sp>
        <p:sp>
          <p:nvSpPr>
            <p:cNvPr id="23607" name="Text Box 64"/>
            <p:cNvSpPr txBox="1">
              <a:spLocks noChangeArrowheads="1"/>
            </p:cNvSpPr>
            <p:nvPr/>
          </p:nvSpPr>
          <p:spPr bwMode="auto">
            <a:xfrm>
              <a:off x="672" y="4704"/>
              <a:ext cx="4608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ClrTx/>
                <a:buSzTx/>
                <a:buFontTx/>
                <a:buNone/>
              </a:pPr>
              <a:r>
                <a:rPr lang="en-US" altLang="en-US" sz="2400" b="1">
                  <a:latin typeface="Times New Roman" panose="02020603050405020304" pitchFamily="18" charset="0"/>
                </a:rPr>
                <a:t>+ Hoà mạng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19037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9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2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" presetID="6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2.22222E-6 L -0.00052 -0.2222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" y="-111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58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58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2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5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8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8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4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58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8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95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58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1000"/>
                            </p:stCondLst>
                            <p:childTnLst>
                              <p:par>
                                <p:cTn id="56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58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12500"/>
                            </p:stCondLst>
                            <p:childTnLst>
                              <p:par>
                                <p:cTn id="60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14000"/>
                            </p:stCondLst>
                            <p:childTnLst>
                              <p:par>
                                <p:cTn id="64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6" dur="500"/>
                                        <p:tgtEl>
                                          <p:spTgt spid="58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5500"/>
                            </p:stCondLst>
                            <p:childTnLst>
                              <p:par>
                                <p:cTn id="6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58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8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22" presetClass="entr" presetSubtype="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58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58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85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58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58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58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8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00" dur="2000"/>
                                        <p:tgtEl>
                                          <p:spTgt spid="58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5" grpId="0"/>
      <p:bldP spid="58376" grpId="0"/>
      <p:bldP spid="58377" grpId="0"/>
      <p:bldP spid="58378" grpId="0"/>
      <p:bldP spid="58381" grpId="0" animBg="1"/>
      <p:bldP spid="58382" grpId="0" animBg="1"/>
      <p:bldP spid="58384" grpId="0" animBg="1"/>
      <p:bldP spid="58389" grpId="0" animBg="1"/>
      <p:bldP spid="58390" grpId="0" animBg="1"/>
      <p:bldP spid="58391" grpId="0" animBg="1"/>
      <p:bldP spid="58392" grpId="0" animBg="1"/>
      <p:bldP spid="58393" grpId="0" animBg="1"/>
      <p:bldP spid="58398" grpId="0" animBg="1"/>
      <p:bldP spid="58401" grpId="0" animBg="1"/>
      <p:bldP spid="58402" grpId="0" animBg="1"/>
      <p:bldP spid="58403" grpId="0" animBg="1"/>
      <p:bldP spid="58404" grpId="0" animBg="1"/>
      <p:bldP spid="58405" grpId="0" animBg="1"/>
      <p:bldP spid="58406" grpId="0" animBg="1"/>
      <p:bldP spid="58414" grpId="0" animBg="1"/>
      <p:bldP spid="58422" grpId="0" animBg="1"/>
      <p:bldP spid="58423" grpId="0" animBg="1"/>
      <p:bldP spid="5842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2444FCA8-9A8F-4678-AC49-5C899DA1023F}" type="slidenum">
              <a:rPr lang="en-US" altLang="en-US" sz="120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4579" name="Rectangle 2"/>
          <p:cNvSpPr>
            <a:spLocks noChangeArrowheads="1"/>
          </p:cNvSpPr>
          <p:nvPr/>
        </p:nvSpPr>
        <p:spPr bwMode="auto">
          <a:xfrm>
            <a:off x="533400" y="838200"/>
            <a:ext cx="7924800" cy="3200400"/>
          </a:xfrm>
          <a:prstGeom prst="rect">
            <a:avLst/>
          </a:prstGeom>
          <a:solidFill>
            <a:srgbClr val="D3EBE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/>
          </a:p>
        </p:txBody>
      </p:sp>
      <p:sp>
        <p:nvSpPr>
          <p:cNvPr id="24580" name="Rectangle 68"/>
          <p:cNvSpPr>
            <a:spLocks noChangeArrowheads="1"/>
          </p:cNvSpPr>
          <p:nvPr/>
        </p:nvSpPr>
        <p:spPr bwMode="auto">
          <a:xfrm>
            <a:off x="5334000" y="2362200"/>
            <a:ext cx="2286000" cy="228600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/>
          </a:p>
        </p:txBody>
      </p:sp>
      <p:sp>
        <p:nvSpPr>
          <p:cNvPr id="24581" name="Rectangle 3"/>
          <p:cNvSpPr>
            <a:spLocks noChangeArrowheads="1"/>
          </p:cNvSpPr>
          <p:nvPr/>
        </p:nvSpPr>
        <p:spPr bwMode="auto">
          <a:xfrm>
            <a:off x="533400" y="4114800"/>
            <a:ext cx="7924800" cy="2590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/>
          </a:p>
        </p:txBody>
      </p:sp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5334000" y="2362200"/>
            <a:ext cx="22860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/>
          </a:p>
        </p:txBody>
      </p:sp>
      <p:sp>
        <p:nvSpPr>
          <p:cNvPr id="24583" name="Line 5"/>
          <p:cNvSpPr>
            <a:spLocks noChangeShapeType="1"/>
          </p:cNvSpPr>
          <p:nvPr/>
        </p:nvSpPr>
        <p:spPr bwMode="auto">
          <a:xfrm>
            <a:off x="6324600" y="23622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4" name="Line 6"/>
          <p:cNvSpPr>
            <a:spLocks noChangeShapeType="1"/>
          </p:cNvSpPr>
          <p:nvPr/>
        </p:nvSpPr>
        <p:spPr bwMode="auto">
          <a:xfrm flipV="1">
            <a:off x="6324600" y="23622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85" name="Text Box 8"/>
          <p:cNvSpPr txBox="1">
            <a:spLocks noChangeArrowheads="1"/>
          </p:cNvSpPr>
          <p:nvPr/>
        </p:nvSpPr>
        <p:spPr bwMode="auto">
          <a:xfrm>
            <a:off x="914400" y="46482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B1: Vẽ </a:t>
            </a:r>
            <a:r>
              <a:rPr lang="vi-VN" altLang="en-US" sz="2400" b="1">
                <a:latin typeface="Times New Roman" panose="02020603050405020304" pitchFamily="18" charset="0"/>
              </a:rPr>
              <a:t>đư</a:t>
            </a:r>
            <a:r>
              <a:rPr lang="en-US" altLang="en-US" sz="2400" b="1">
                <a:latin typeface="Times New Roman" panose="02020603050405020304" pitchFamily="18" charset="0"/>
              </a:rPr>
              <a:t>ờng dây nguồn</a:t>
            </a:r>
          </a:p>
        </p:txBody>
      </p:sp>
      <p:sp>
        <p:nvSpPr>
          <p:cNvPr id="24586" name="Text Box 9"/>
          <p:cNvSpPr txBox="1">
            <a:spLocks noChangeArrowheads="1"/>
          </p:cNvSpPr>
          <p:nvPr/>
        </p:nvSpPr>
        <p:spPr bwMode="auto">
          <a:xfrm>
            <a:off x="914400" y="5105400"/>
            <a:ext cx="7443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B2: Xác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ịnh vị trí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ể bảng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iện, bộ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èn huỳnh quang</a:t>
            </a:r>
          </a:p>
        </p:txBody>
      </p:sp>
      <p:sp>
        <p:nvSpPr>
          <p:cNvPr id="24587" name="Text Box 10"/>
          <p:cNvSpPr txBox="1">
            <a:spLocks noChangeArrowheads="1"/>
          </p:cNvSpPr>
          <p:nvPr/>
        </p:nvSpPr>
        <p:spPr bwMode="auto">
          <a:xfrm>
            <a:off x="914400" y="55626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B3: Xác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ịnh vị trí các thiết bị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iện trên bảng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iện</a:t>
            </a:r>
          </a:p>
        </p:txBody>
      </p:sp>
      <p:sp>
        <p:nvSpPr>
          <p:cNvPr id="24588" name="Text Box 11"/>
          <p:cNvSpPr txBox="1">
            <a:spLocks noChangeArrowheads="1"/>
          </p:cNvSpPr>
          <p:nvPr/>
        </p:nvSpPr>
        <p:spPr bwMode="auto">
          <a:xfrm>
            <a:off x="914400" y="6096000"/>
            <a:ext cx="7019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B4: Vẽ </a:t>
            </a:r>
            <a:r>
              <a:rPr lang="vi-VN" altLang="en-US" sz="2400" b="1">
                <a:latin typeface="Times New Roman" panose="02020603050405020304" pitchFamily="18" charset="0"/>
              </a:rPr>
              <a:t>đư</a:t>
            </a:r>
            <a:r>
              <a:rPr lang="en-US" altLang="en-US" sz="2400" b="1">
                <a:latin typeface="Times New Roman" panose="02020603050405020304" pitchFamily="18" charset="0"/>
              </a:rPr>
              <a:t>ờng dây dẫn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iện theo s</a:t>
            </a:r>
            <a:r>
              <a:rPr lang="vi-VN" altLang="en-US" sz="2400" b="1">
                <a:latin typeface="Times New Roman" panose="02020603050405020304" pitchFamily="18" charset="0"/>
              </a:rPr>
              <a:t>ơ</a:t>
            </a:r>
            <a:r>
              <a:rPr lang="en-US" altLang="en-US" sz="2400" b="1">
                <a:latin typeface="Times New Roman" panose="02020603050405020304" pitchFamily="18" charset="0"/>
              </a:rPr>
              <a:t>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ồ nguyên lý</a:t>
            </a:r>
          </a:p>
        </p:txBody>
      </p:sp>
      <p:sp>
        <p:nvSpPr>
          <p:cNvPr id="24589" name="Line 12"/>
          <p:cNvSpPr>
            <a:spLocks noChangeShapeType="1"/>
          </p:cNvSpPr>
          <p:nvPr/>
        </p:nvSpPr>
        <p:spPr bwMode="auto">
          <a:xfrm>
            <a:off x="1524000" y="1371600"/>
            <a:ext cx="6781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0" name="Line 13"/>
          <p:cNvSpPr>
            <a:spLocks noChangeShapeType="1"/>
          </p:cNvSpPr>
          <p:nvPr/>
        </p:nvSpPr>
        <p:spPr bwMode="auto">
          <a:xfrm>
            <a:off x="1524000" y="1066800"/>
            <a:ext cx="6781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1" name="Line 14"/>
          <p:cNvSpPr>
            <a:spLocks noChangeShapeType="1"/>
          </p:cNvSpPr>
          <p:nvPr/>
        </p:nvSpPr>
        <p:spPr bwMode="auto">
          <a:xfrm>
            <a:off x="1905000" y="1371600"/>
            <a:ext cx="0" cy="457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2" name="Line 15"/>
          <p:cNvSpPr>
            <a:spLocks noChangeShapeType="1"/>
          </p:cNvSpPr>
          <p:nvPr/>
        </p:nvSpPr>
        <p:spPr bwMode="auto">
          <a:xfrm>
            <a:off x="2209800" y="1066800"/>
            <a:ext cx="0" cy="685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3" name="Rectangle 16"/>
          <p:cNvSpPr>
            <a:spLocks noChangeArrowheads="1"/>
          </p:cNvSpPr>
          <p:nvPr/>
        </p:nvSpPr>
        <p:spPr bwMode="auto">
          <a:xfrm>
            <a:off x="1828800" y="2971800"/>
            <a:ext cx="1524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/>
          </a:p>
        </p:txBody>
      </p:sp>
      <p:sp>
        <p:nvSpPr>
          <p:cNvPr id="24594" name="Line 17"/>
          <p:cNvSpPr>
            <a:spLocks noChangeShapeType="1"/>
          </p:cNvSpPr>
          <p:nvPr/>
        </p:nvSpPr>
        <p:spPr bwMode="auto">
          <a:xfrm>
            <a:off x="1905000" y="3657600"/>
            <a:ext cx="0" cy="3048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595" name="AutoShape 18"/>
          <p:cNvSpPr>
            <a:spLocks noChangeArrowheads="1"/>
          </p:cNvSpPr>
          <p:nvPr/>
        </p:nvSpPr>
        <p:spPr bwMode="auto">
          <a:xfrm>
            <a:off x="5029200" y="2438400"/>
            <a:ext cx="381000" cy="762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/>
          </a:p>
        </p:txBody>
      </p:sp>
      <p:sp>
        <p:nvSpPr>
          <p:cNvPr id="24596" name="Rectangle 19"/>
          <p:cNvSpPr>
            <a:spLocks noChangeArrowheads="1"/>
          </p:cNvSpPr>
          <p:nvPr/>
        </p:nvSpPr>
        <p:spPr bwMode="auto">
          <a:xfrm>
            <a:off x="4953000" y="2286000"/>
            <a:ext cx="228600" cy="381000"/>
          </a:xfrm>
          <a:prstGeom prst="rect">
            <a:avLst/>
          </a:prstGeom>
          <a:solidFill>
            <a:srgbClr val="D3EBE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/>
          </a:p>
        </p:txBody>
      </p:sp>
      <p:sp>
        <p:nvSpPr>
          <p:cNvPr id="24597" name="AutoShape 20"/>
          <p:cNvSpPr>
            <a:spLocks noChangeArrowheads="1"/>
          </p:cNvSpPr>
          <p:nvPr/>
        </p:nvSpPr>
        <p:spPr bwMode="auto">
          <a:xfrm flipH="1">
            <a:off x="7543800" y="2438400"/>
            <a:ext cx="381000" cy="762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/>
          </a:p>
        </p:txBody>
      </p:sp>
      <p:sp>
        <p:nvSpPr>
          <p:cNvPr id="24598" name="Rectangle 21"/>
          <p:cNvSpPr>
            <a:spLocks noChangeArrowheads="1"/>
          </p:cNvSpPr>
          <p:nvPr/>
        </p:nvSpPr>
        <p:spPr bwMode="auto">
          <a:xfrm flipH="1">
            <a:off x="7772400" y="2286000"/>
            <a:ext cx="228600" cy="381000"/>
          </a:xfrm>
          <a:prstGeom prst="rect">
            <a:avLst/>
          </a:prstGeom>
          <a:solidFill>
            <a:srgbClr val="D3EBE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/>
          </a:p>
        </p:txBody>
      </p:sp>
      <p:sp>
        <p:nvSpPr>
          <p:cNvPr id="24599" name="Line 22"/>
          <p:cNvSpPr>
            <a:spLocks noChangeShapeType="1"/>
          </p:cNvSpPr>
          <p:nvPr/>
        </p:nvSpPr>
        <p:spPr bwMode="auto">
          <a:xfrm flipV="1">
            <a:off x="7762875" y="2514600"/>
            <a:ext cx="0" cy="2286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0" name="Line 23"/>
          <p:cNvSpPr>
            <a:spLocks noChangeShapeType="1"/>
          </p:cNvSpPr>
          <p:nvPr/>
        </p:nvSpPr>
        <p:spPr bwMode="auto">
          <a:xfrm>
            <a:off x="4648200" y="2743200"/>
            <a:ext cx="31242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1" name="Line 24"/>
          <p:cNvSpPr>
            <a:spLocks noChangeShapeType="1"/>
          </p:cNvSpPr>
          <p:nvPr/>
        </p:nvSpPr>
        <p:spPr bwMode="auto">
          <a:xfrm>
            <a:off x="2209800" y="2362200"/>
            <a:ext cx="0" cy="1600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2" name="Line 25"/>
          <p:cNvSpPr>
            <a:spLocks noChangeShapeType="1"/>
          </p:cNvSpPr>
          <p:nvPr/>
        </p:nvSpPr>
        <p:spPr bwMode="auto">
          <a:xfrm>
            <a:off x="2209800" y="2133600"/>
            <a:ext cx="29718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3" name="Line 26"/>
          <p:cNvSpPr>
            <a:spLocks noChangeShapeType="1"/>
          </p:cNvSpPr>
          <p:nvPr/>
        </p:nvSpPr>
        <p:spPr bwMode="auto">
          <a:xfrm>
            <a:off x="3429000" y="2895600"/>
            <a:ext cx="4495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4" name="AutoShape 27"/>
          <p:cNvSpPr>
            <a:spLocks noChangeArrowheads="1"/>
          </p:cNvSpPr>
          <p:nvPr/>
        </p:nvSpPr>
        <p:spPr bwMode="auto">
          <a:xfrm flipH="1">
            <a:off x="4495800" y="2451100"/>
            <a:ext cx="228600" cy="762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/>
          </a:p>
        </p:txBody>
      </p:sp>
      <p:sp>
        <p:nvSpPr>
          <p:cNvPr id="24605" name="Rectangle 28"/>
          <p:cNvSpPr>
            <a:spLocks noChangeArrowheads="1"/>
          </p:cNvSpPr>
          <p:nvPr/>
        </p:nvSpPr>
        <p:spPr bwMode="auto">
          <a:xfrm flipH="1">
            <a:off x="4419600" y="2362200"/>
            <a:ext cx="228600" cy="228600"/>
          </a:xfrm>
          <a:prstGeom prst="rect">
            <a:avLst/>
          </a:prstGeom>
          <a:solidFill>
            <a:srgbClr val="D3EBE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/>
          </a:p>
        </p:txBody>
      </p:sp>
      <p:sp>
        <p:nvSpPr>
          <p:cNvPr id="24606" name="Line 29"/>
          <p:cNvSpPr>
            <a:spLocks noChangeShapeType="1"/>
          </p:cNvSpPr>
          <p:nvPr/>
        </p:nvSpPr>
        <p:spPr bwMode="auto">
          <a:xfrm>
            <a:off x="4813300" y="2451100"/>
            <a:ext cx="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7" name="Oval 30"/>
          <p:cNvSpPr>
            <a:spLocks noChangeArrowheads="1"/>
          </p:cNvSpPr>
          <p:nvPr/>
        </p:nvSpPr>
        <p:spPr bwMode="auto">
          <a:xfrm>
            <a:off x="4572000" y="22860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/>
          </a:p>
        </p:txBody>
      </p:sp>
      <p:sp>
        <p:nvSpPr>
          <p:cNvPr id="24608" name="Line 31"/>
          <p:cNvSpPr>
            <a:spLocks noChangeShapeType="1"/>
          </p:cNvSpPr>
          <p:nvPr/>
        </p:nvSpPr>
        <p:spPr bwMode="auto">
          <a:xfrm>
            <a:off x="2209800" y="2362200"/>
            <a:ext cx="12954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09" name="Rectangle 32"/>
          <p:cNvSpPr>
            <a:spLocks noChangeArrowheads="1"/>
          </p:cNvSpPr>
          <p:nvPr/>
        </p:nvSpPr>
        <p:spPr bwMode="auto">
          <a:xfrm>
            <a:off x="1600200" y="2895600"/>
            <a:ext cx="914400" cy="11430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/>
          </a:p>
        </p:txBody>
      </p:sp>
      <p:sp>
        <p:nvSpPr>
          <p:cNvPr id="24610" name="Rectangle 33"/>
          <p:cNvSpPr>
            <a:spLocks noChangeArrowheads="1"/>
          </p:cNvSpPr>
          <p:nvPr/>
        </p:nvSpPr>
        <p:spPr bwMode="auto">
          <a:xfrm>
            <a:off x="3276600" y="1981200"/>
            <a:ext cx="4876800" cy="9906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/>
          </a:p>
        </p:txBody>
      </p:sp>
      <p:sp>
        <p:nvSpPr>
          <p:cNvPr id="24611" name="Line 34"/>
          <p:cNvSpPr>
            <a:spLocks noChangeShapeType="1"/>
          </p:cNvSpPr>
          <p:nvPr/>
        </p:nvSpPr>
        <p:spPr bwMode="auto">
          <a:xfrm>
            <a:off x="1905000" y="3962400"/>
            <a:ext cx="304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2" name="Line 35"/>
          <p:cNvSpPr>
            <a:spLocks noChangeShapeType="1"/>
          </p:cNvSpPr>
          <p:nvPr/>
        </p:nvSpPr>
        <p:spPr bwMode="auto">
          <a:xfrm>
            <a:off x="4800600" y="2514600"/>
            <a:ext cx="3810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3" name="Line 36"/>
          <p:cNvSpPr>
            <a:spLocks noChangeShapeType="1"/>
          </p:cNvSpPr>
          <p:nvPr/>
        </p:nvSpPr>
        <p:spPr bwMode="auto">
          <a:xfrm>
            <a:off x="7915275" y="2438400"/>
            <a:ext cx="0" cy="457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4" name="Line 37"/>
          <p:cNvSpPr>
            <a:spLocks noChangeShapeType="1"/>
          </p:cNvSpPr>
          <p:nvPr/>
        </p:nvSpPr>
        <p:spPr bwMode="auto">
          <a:xfrm>
            <a:off x="7772400" y="2438400"/>
            <a:ext cx="152400" cy="0"/>
          </a:xfrm>
          <a:prstGeom prst="line">
            <a:avLst/>
          </a:prstGeom>
          <a:noFill/>
          <a:ln w="19050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5" name="Line 38"/>
          <p:cNvSpPr>
            <a:spLocks noChangeShapeType="1"/>
          </p:cNvSpPr>
          <p:nvPr/>
        </p:nvSpPr>
        <p:spPr bwMode="auto">
          <a:xfrm>
            <a:off x="3429000" y="2514600"/>
            <a:ext cx="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6" name="Line 39"/>
          <p:cNvSpPr>
            <a:spLocks noChangeShapeType="1"/>
          </p:cNvSpPr>
          <p:nvPr/>
        </p:nvSpPr>
        <p:spPr bwMode="auto">
          <a:xfrm>
            <a:off x="5181600" y="2133600"/>
            <a:ext cx="0" cy="304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7" name="Line 40"/>
          <p:cNvSpPr>
            <a:spLocks noChangeShapeType="1"/>
          </p:cNvSpPr>
          <p:nvPr/>
        </p:nvSpPr>
        <p:spPr bwMode="auto">
          <a:xfrm flipV="1">
            <a:off x="4648200" y="2514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18" name="Oval 42"/>
          <p:cNvSpPr>
            <a:spLocks noChangeArrowheads="1"/>
          </p:cNvSpPr>
          <p:nvPr/>
        </p:nvSpPr>
        <p:spPr bwMode="auto">
          <a:xfrm>
            <a:off x="1733550" y="340995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/>
          </a:p>
        </p:txBody>
      </p:sp>
      <p:sp>
        <p:nvSpPr>
          <p:cNvPr id="33835" name="Line 43"/>
          <p:cNvSpPr>
            <a:spLocks noChangeShapeType="1"/>
          </p:cNvSpPr>
          <p:nvPr/>
        </p:nvSpPr>
        <p:spPr bwMode="auto">
          <a:xfrm rot="-1047589">
            <a:off x="1806575" y="3549650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20" name="Line 47"/>
          <p:cNvSpPr>
            <a:spLocks noChangeShapeType="1"/>
          </p:cNvSpPr>
          <p:nvPr/>
        </p:nvSpPr>
        <p:spPr bwMode="auto">
          <a:xfrm>
            <a:off x="3429000" y="2514600"/>
            <a:ext cx="762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3840" name="Text Box 48"/>
          <p:cNvSpPr txBox="1">
            <a:spLocks noChangeArrowheads="1"/>
          </p:cNvSpPr>
          <p:nvPr/>
        </p:nvSpPr>
        <p:spPr bwMode="auto">
          <a:xfrm>
            <a:off x="533400" y="4191000"/>
            <a:ext cx="8153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*Các b</a:t>
            </a:r>
            <a:r>
              <a:rPr lang="vi-VN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ư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</a:rPr>
              <a:t>ớc tiến hành vẽ:</a:t>
            </a:r>
          </a:p>
        </p:txBody>
      </p:sp>
      <p:sp>
        <p:nvSpPr>
          <p:cNvPr id="24622" name="Text Box 49"/>
          <p:cNvSpPr txBox="1">
            <a:spLocks noChangeArrowheads="1"/>
          </p:cNvSpPr>
          <p:nvPr/>
        </p:nvSpPr>
        <p:spPr bwMode="auto">
          <a:xfrm>
            <a:off x="1219200" y="123348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4623" name="Text Box 50"/>
          <p:cNvSpPr txBox="1">
            <a:spLocks noChangeArrowheads="1"/>
          </p:cNvSpPr>
          <p:nvPr/>
        </p:nvSpPr>
        <p:spPr bwMode="auto">
          <a:xfrm>
            <a:off x="1219200" y="7762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O</a:t>
            </a:r>
          </a:p>
        </p:txBody>
      </p:sp>
      <p:grpSp>
        <p:nvGrpSpPr>
          <p:cNvPr id="24624" name="Group 51"/>
          <p:cNvGrpSpPr>
            <a:grpSpLocks/>
          </p:cNvGrpSpPr>
          <p:nvPr/>
        </p:nvGrpSpPr>
        <p:grpSpPr bwMode="auto">
          <a:xfrm>
            <a:off x="3505200" y="2286000"/>
            <a:ext cx="838200" cy="304800"/>
            <a:chOff x="2208" y="1440"/>
            <a:chExt cx="528" cy="192"/>
          </a:xfrm>
        </p:grpSpPr>
        <p:sp>
          <p:nvSpPr>
            <p:cNvPr id="24636" name="Rectangle 52"/>
            <p:cNvSpPr>
              <a:spLocks noChangeArrowheads="1"/>
            </p:cNvSpPr>
            <p:nvPr/>
          </p:nvSpPr>
          <p:spPr bwMode="auto">
            <a:xfrm>
              <a:off x="2304" y="1440"/>
              <a:ext cx="432" cy="19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imes New Roman" panose="02020603050405020304" pitchFamily="18" charset="0"/>
                </a:rPr>
                <a:t>CL</a:t>
              </a:r>
            </a:p>
          </p:txBody>
        </p:sp>
        <p:sp>
          <p:nvSpPr>
            <p:cNvPr id="24637" name="Line 53"/>
            <p:cNvSpPr>
              <a:spLocks noChangeShapeType="1"/>
            </p:cNvSpPr>
            <p:nvPr/>
          </p:nvSpPr>
          <p:spPr bwMode="auto">
            <a:xfrm>
              <a:off x="2208" y="158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638" name="Line 54"/>
            <p:cNvSpPr>
              <a:spLocks noChangeShapeType="1"/>
            </p:cNvSpPr>
            <p:nvPr/>
          </p:nvSpPr>
          <p:spPr bwMode="auto">
            <a:xfrm>
              <a:off x="2208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4625" name="Line 55"/>
          <p:cNvSpPr>
            <a:spLocks noChangeShapeType="1"/>
          </p:cNvSpPr>
          <p:nvPr/>
        </p:nvSpPr>
        <p:spPr bwMode="auto">
          <a:xfrm>
            <a:off x="1905000" y="1828800"/>
            <a:ext cx="0" cy="1676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26" name="Line 56"/>
          <p:cNvSpPr>
            <a:spLocks noChangeShapeType="1"/>
          </p:cNvSpPr>
          <p:nvPr/>
        </p:nvSpPr>
        <p:spPr bwMode="auto">
          <a:xfrm>
            <a:off x="2209800" y="1752600"/>
            <a:ext cx="0" cy="381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627" name="Oval 45"/>
          <p:cNvSpPr>
            <a:spLocks noChangeArrowheads="1"/>
          </p:cNvSpPr>
          <p:nvPr/>
        </p:nvSpPr>
        <p:spPr bwMode="auto">
          <a:xfrm>
            <a:off x="1889125" y="3489325"/>
            <a:ext cx="76200" cy="76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/>
          </a:p>
        </p:txBody>
      </p:sp>
      <p:sp>
        <p:nvSpPr>
          <p:cNvPr id="24628" name="Oval 46"/>
          <p:cNvSpPr>
            <a:spLocks noChangeArrowheads="1"/>
          </p:cNvSpPr>
          <p:nvPr/>
        </p:nvSpPr>
        <p:spPr bwMode="auto">
          <a:xfrm>
            <a:off x="1857375" y="3657600"/>
            <a:ext cx="76200" cy="7620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/>
          </a:p>
        </p:txBody>
      </p:sp>
      <p:sp>
        <p:nvSpPr>
          <p:cNvPr id="24629" name="Text Box 58"/>
          <p:cNvSpPr txBox="1">
            <a:spLocks noChangeArrowheads="1"/>
          </p:cNvSpPr>
          <p:nvPr/>
        </p:nvSpPr>
        <p:spPr bwMode="auto">
          <a:xfrm>
            <a:off x="381000" y="228600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b) Vẽ s</a:t>
            </a:r>
            <a:r>
              <a:rPr lang="vi-VN" altLang="en-US" sz="2400">
                <a:latin typeface="Times New Roman" panose="02020603050405020304" pitchFamily="18" charset="0"/>
              </a:rPr>
              <a:t>ơ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vi-VN" altLang="en-US" sz="2400">
                <a:latin typeface="Times New Roman" panose="02020603050405020304" pitchFamily="18" charset="0"/>
              </a:rPr>
              <a:t>đ</a:t>
            </a:r>
            <a:r>
              <a:rPr lang="en-US" altLang="en-US" sz="2400">
                <a:latin typeface="Times New Roman" panose="02020603050405020304" pitchFamily="18" charset="0"/>
              </a:rPr>
              <a:t>ồ lắp mạch </a:t>
            </a:r>
            <a:r>
              <a:rPr lang="vi-VN" altLang="en-US" sz="2400">
                <a:latin typeface="Times New Roman" panose="02020603050405020304" pitchFamily="18" charset="0"/>
              </a:rPr>
              <a:t>đ</a:t>
            </a:r>
            <a:r>
              <a:rPr lang="en-US" altLang="en-US" sz="2400">
                <a:latin typeface="Times New Roman" panose="02020603050405020304" pitchFamily="18" charset="0"/>
              </a:rPr>
              <a:t>iện</a:t>
            </a:r>
          </a:p>
        </p:txBody>
      </p:sp>
      <p:grpSp>
        <p:nvGrpSpPr>
          <p:cNvPr id="24630" name="Group 65"/>
          <p:cNvGrpSpPr>
            <a:grpSpLocks/>
          </p:cNvGrpSpPr>
          <p:nvPr/>
        </p:nvGrpSpPr>
        <p:grpSpPr bwMode="auto">
          <a:xfrm>
            <a:off x="1828800" y="2971800"/>
            <a:ext cx="152400" cy="381000"/>
            <a:chOff x="1152" y="1872"/>
            <a:chExt cx="96" cy="240"/>
          </a:xfrm>
        </p:grpSpPr>
        <p:sp>
          <p:nvSpPr>
            <p:cNvPr id="24634" name="Rectangle 66"/>
            <p:cNvSpPr>
              <a:spLocks noChangeArrowheads="1"/>
            </p:cNvSpPr>
            <p:nvPr/>
          </p:nvSpPr>
          <p:spPr bwMode="auto">
            <a:xfrm>
              <a:off x="1152" y="1872"/>
              <a:ext cx="96" cy="2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1800"/>
            </a:p>
          </p:txBody>
        </p:sp>
        <p:sp>
          <p:nvSpPr>
            <p:cNvPr id="24635" name="AutoShape 67"/>
            <p:cNvSpPr>
              <a:spLocks noChangeArrowheads="1"/>
            </p:cNvSpPr>
            <p:nvPr/>
          </p:nvSpPr>
          <p:spPr bwMode="auto">
            <a:xfrm>
              <a:off x="1152" y="1872"/>
              <a:ext cx="96" cy="240"/>
            </a:xfrm>
            <a:prstGeom prst="rtTriangl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1800"/>
            </a:p>
          </p:txBody>
        </p:sp>
      </p:grpSp>
      <p:sp>
        <p:nvSpPr>
          <p:cNvPr id="33864" name="Line 72"/>
          <p:cNvSpPr>
            <a:spLocks noChangeShapeType="1"/>
          </p:cNvSpPr>
          <p:nvPr/>
        </p:nvSpPr>
        <p:spPr bwMode="auto">
          <a:xfrm>
            <a:off x="1905000" y="3505200"/>
            <a:ext cx="0" cy="1524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4632" name="Rectangle 73"/>
          <p:cNvSpPr>
            <a:spLocks noChangeArrowheads="1"/>
          </p:cNvSpPr>
          <p:nvPr/>
        </p:nvSpPr>
        <p:spPr bwMode="auto">
          <a:xfrm>
            <a:off x="1676400" y="3429000"/>
            <a:ext cx="838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>
              <a:latin typeface=".VnTime" panose="020B7200000000000000" pitchFamily="34" charset="0"/>
            </a:endParaRPr>
          </a:p>
        </p:txBody>
      </p:sp>
      <p:sp>
        <p:nvSpPr>
          <p:cNvPr id="33867" name="Rectangle 75"/>
          <p:cNvSpPr>
            <a:spLocks noChangeArrowheads="1"/>
          </p:cNvSpPr>
          <p:nvPr/>
        </p:nvSpPr>
        <p:spPr bwMode="auto">
          <a:xfrm>
            <a:off x="1143000" y="3048000"/>
            <a:ext cx="16764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1800">
                <a:solidFill>
                  <a:srgbClr val="ACF0F2"/>
                </a:solidFill>
                <a:latin typeface="Times New Roman" panose="02020603050405020304" pitchFamily="18" charset="0"/>
              </a:rPr>
              <a:t>11    </a:t>
            </a:r>
            <a:r>
              <a:rPr lang="en-US" altLang="en-US" sz="1800">
                <a:solidFill>
                  <a:schemeClr val="bg1"/>
                </a:solidFill>
                <a:latin typeface="Times New Roman" panose="02020603050405020304" pitchFamily="18" charset="0"/>
              </a:rPr>
              <a:t>        </a:t>
            </a:r>
            <a:r>
              <a:rPr lang="en-US" altLang="en-US" sz="1800">
                <a:solidFill>
                  <a:srgbClr val="ACF0F2"/>
                </a:solidFill>
                <a:latin typeface="Times New Roman" panose="02020603050405020304" pitchFamily="18" charset="0"/>
              </a:rPr>
              <a:t>1 2</a:t>
            </a:r>
            <a:r>
              <a:rPr lang="en-US" altLang="en-US" sz="1800">
                <a:solidFill>
                  <a:schemeClr val="bg1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41411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8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338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33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7" dur="500"/>
                                        <p:tgtEl>
                                          <p:spTgt spid="338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3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3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867"/>
                  </p:tgtEl>
                </p:cond>
              </p:nextCondLst>
            </p:seq>
          </p:childTnLst>
        </p:cTn>
      </p:par>
    </p:tnLst>
    <p:bldLst>
      <p:bldP spid="33796" grpId="0" animBg="1"/>
      <p:bldP spid="33796" grpId="1" animBg="1"/>
      <p:bldP spid="33835" grpId="0" animBg="1"/>
      <p:bldP spid="33835" grpId="1" animBg="1"/>
      <p:bldP spid="33864" grpId="0" animBg="1"/>
      <p:bldP spid="33864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D8A7F3F4-04AD-4021-A135-BC846E911045}" type="slidenum">
              <a:rPr lang="en-US" altLang="en-US" sz="120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25603" name="Rectangle 2"/>
          <p:cNvSpPr>
            <a:spLocks noChangeArrowheads="1"/>
          </p:cNvSpPr>
          <p:nvPr/>
        </p:nvSpPr>
        <p:spPr bwMode="auto">
          <a:xfrm>
            <a:off x="533400" y="838200"/>
            <a:ext cx="7924800" cy="3200400"/>
          </a:xfrm>
          <a:prstGeom prst="rect">
            <a:avLst/>
          </a:prstGeom>
          <a:solidFill>
            <a:srgbClr val="D3EBED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/>
          </a:p>
        </p:txBody>
      </p:sp>
      <p:sp>
        <p:nvSpPr>
          <p:cNvPr id="25604" name="Rectangle 3"/>
          <p:cNvSpPr>
            <a:spLocks noChangeArrowheads="1"/>
          </p:cNvSpPr>
          <p:nvPr/>
        </p:nvSpPr>
        <p:spPr bwMode="auto">
          <a:xfrm>
            <a:off x="5334000" y="2362200"/>
            <a:ext cx="2286000" cy="228600"/>
          </a:xfrm>
          <a:prstGeom prst="rect">
            <a:avLst/>
          </a:prstGeom>
          <a:solidFill>
            <a:srgbClr val="CCFFFF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/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533400" y="4114800"/>
            <a:ext cx="7924800" cy="25908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/>
          </a:p>
        </p:txBody>
      </p:sp>
      <p:sp>
        <p:nvSpPr>
          <p:cNvPr id="59397" name="Rectangle 5"/>
          <p:cNvSpPr>
            <a:spLocks noChangeArrowheads="1"/>
          </p:cNvSpPr>
          <p:nvPr/>
        </p:nvSpPr>
        <p:spPr bwMode="auto">
          <a:xfrm>
            <a:off x="5334000" y="2362200"/>
            <a:ext cx="2286000" cy="22860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/>
          </a:p>
        </p:txBody>
      </p:sp>
      <p:sp>
        <p:nvSpPr>
          <p:cNvPr id="25607" name="Line 6"/>
          <p:cNvSpPr>
            <a:spLocks noChangeShapeType="1"/>
          </p:cNvSpPr>
          <p:nvPr/>
        </p:nvSpPr>
        <p:spPr bwMode="auto">
          <a:xfrm>
            <a:off x="6324600" y="23622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8" name="Line 7"/>
          <p:cNvSpPr>
            <a:spLocks noChangeShapeType="1"/>
          </p:cNvSpPr>
          <p:nvPr/>
        </p:nvSpPr>
        <p:spPr bwMode="auto">
          <a:xfrm flipV="1">
            <a:off x="6324600" y="2362200"/>
            <a:ext cx="3048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09" name="Text Box 8"/>
          <p:cNvSpPr txBox="1">
            <a:spLocks noChangeArrowheads="1"/>
          </p:cNvSpPr>
          <p:nvPr/>
        </p:nvSpPr>
        <p:spPr bwMode="auto">
          <a:xfrm>
            <a:off x="914400" y="4648200"/>
            <a:ext cx="769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B1: Vẽ </a:t>
            </a:r>
            <a:r>
              <a:rPr lang="vi-VN" altLang="en-US" sz="2400" b="1">
                <a:latin typeface="Times New Roman" panose="02020603050405020304" pitchFamily="18" charset="0"/>
              </a:rPr>
              <a:t>đư</a:t>
            </a:r>
            <a:r>
              <a:rPr lang="en-US" altLang="en-US" sz="2400" b="1">
                <a:latin typeface="Times New Roman" panose="02020603050405020304" pitchFamily="18" charset="0"/>
              </a:rPr>
              <a:t>ờng dây nguồn</a:t>
            </a:r>
          </a:p>
        </p:txBody>
      </p:sp>
      <p:sp>
        <p:nvSpPr>
          <p:cNvPr id="25610" name="Text Box 9"/>
          <p:cNvSpPr txBox="1">
            <a:spLocks noChangeArrowheads="1"/>
          </p:cNvSpPr>
          <p:nvPr/>
        </p:nvSpPr>
        <p:spPr bwMode="auto">
          <a:xfrm>
            <a:off x="914400" y="5105400"/>
            <a:ext cx="744378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B2: Xác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ịnh vị trí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ể bảng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iện, bộ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èn huỳnh quang</a:t>
            </a:r>
          </a:p>
        </p:txBody>
      </p:sp>
      <p:sp>
        <p:nvSpPr>
          <p:cNvPr id="25611" name="Text Box 10"/>
          <p:cNvSpPr txBox="1">
            <a:spLocks noChangeArrowheads="1"/>
          </p:cNvSpPr>
          <p:nvPr/>
        </p:nvSpPr>
        <p:spPr bwMode="auto">
          <a:xfrm>
            <a:off x="914400" y="5562600"/>
            <a:ext cx="7315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B3: Xác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ịnh vị trí các thiết bị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iện trên bảng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iện</a:t>
            </a:r>
          </a:p>
        </p:txBody>
      </p:sp>
      <p:sp>
        <p:nvSpPr>
          <p:cNvPr id="25612" name="Text Box 11"/>
          <p:cNvSpPr txBox="1">
            <a:spLocks noChangeArrowheads="1"/>
          </p:cNvSpPr>
          <p:nvPr/>
        </p:nvSpPr>
        <p:spPr bwMode="auto">
          <a:xfrm>
            <a:off x="914400" y="6096000"/>
            <a:ext cx="70199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 b="1">
                <a:latin typeface="Times New Roman" panose="02020603050405020304" pitchFamily="18" charset="0"/>
              </a:rPr>
              <a:t>B4: Vẽ </a:t>
            </a:r>
            <a:r>
              <a:rPr lang="vi-VN" altLang="en-US" sz="2400" b="1">
                <a:latin typeface="Times New Roman" panose="02020603050405020304" pitchFamily="18" charset="0"/>
              </a:rPr>
              <a:t>đư</a:t>
            </a:r>
            <a:r>
              <a:rPr lang="en-US" altLang="en-US" sz="2400" b="1">
                <a:latin typeface="Times New Roman" panose="02020603050405020304" pitchFamily="18" charset="0"/>
              </a:rPr>
              <a:t>ờng dây dẫn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iện theo s</a:t>
            </a:r>
            <a:r>
              <a:rPr lang="vi-VN" altLang="en-US" sz="2400" b="1">
                <a:latin typeface="Times New Roman" panose="02020603050405020304" pitchFamily="18" charset="0"/>
              </a:rPr>
              <a:t>ơ</a:t>
            </a:r>
            <a:r>
              <a:rPr lang="en-US" altLang="en-US" sz="2400" b="1">
                <a:latin typeface="Times New Roman" panose="02020603050405020304" pitchFamily="18" charset="0"/>
              </a:rPr>
              <a:t> </a:t>
            </a:r>
            <a:r>
              <a:rPr lang="vi-VN" altLang="en-US" sz="2400" b="1">
                <a:latin typeface="Times New Roman" panose="02020603050405020304" pitchFamily="18" charset="0"/>
              </a:rPr>
              <a:t>đ</a:t>
            </a:r>
            <a:r>
              <a:rPr lang="en-US" altLang="en-US" sz="2400" b="1">
                <a:latin typeface="Times New Roman" panose="02020603050405020304" pitchFamily="18" charset="0"/>
              </a:rPr>
              <a:t>ồ nguyên lý</a:t>
            </a:r>
          </a:p>
        </p:txBody>
      </p:sp>
      <p:sp>
        <p:nvSpPr>
          <p:cNvPr id="25613" name="Line 12"/>
          <p:cNvSpPr>
            <a:spLocks noChangeShapeType="1"/>
          </p:cNvSpPr>
          <p:nvPr/>
        </p:nvSpPr>
        <p:spPr bwMode="auto">
          <a:xfrm>
            <a:off x="1524000" y="1371600"/>
            <a:ext cx="67818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4" name="Line 13"/>
          <p:cNvSpPr>
            <a:spLocks noChangeShapeType="1"/>
          </p:cNvSpPr>
          <p:nvPr/>
        </p:nvSpPr>
        <p:spPr bwMode="auto">
          <a:xfrm>
            <a:off x="1524000" y="1066800"/>
            <a:ext cx="67818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5" name="Line 14"/>
          <p:cNvSpPr>
            <a:spLocks noChangeShapeType="1"/>
          </p:cNvSpPr>
          <p:nvPr/>
        </p:nvSpPr>
        <p:spPr bwMode="auto">
          <a:xfrm>
            <a:off x="1905000" y="1371600"/>
            <a:ext cx="0" cy="457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6" name="Line 15"/>
          <p:cNvSpPr>
            <a:spLocks noChangeShapeType="1"/>
          </p:cNvSpPr>
          <p:nvPr/>
        </p:nvSpPr>
        <p:spPr bwMode="auto">
          <a:xfrm>
            <a:off x="2209800" y="1066800"/>
            <a:ext cx="0" cy="685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 type="oval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7" name="Rectangle 16"/>
          <p:cNvSpPr>
            <a:spLocks noChangeArrowheads="1"/>
          </p:cNvSpPr>
          <p:nvPr/>
        </p:nvSpPr>
        <p:spPr bwMode="auto">
          <a:xfrm>
            <a:off x="1828800" y="2971800"/>
            <a:ext cx="152400" cy="3810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/>
          </a:p>
        </p:txBody>
      </p:sp>
      <p:sp>
        <p:nvSpPr>
          <p:cNvPr id="25618" name="Line 17"/>
          <p:cNvSpPr>
            <a:spLocks noChangeShapeType="1"/>
          </p:cNvSpPr>
          <p:nvPr/>
        </p:nvSpPr>
        <p:spPr bwMode="auto">
          <a:xfrm>
            <a:off x="1905000" y="3657600"/>
            <a:ext cx="0" cy="3048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9" name="AutoShape 18"/>
          <p:cNvSpPr>
            <a:spLocks noChangeArrowheads="1"/>
          </p:cNvSpPr>
          <p:nvPr/>
        </p:nvSpPr>
        <p:spPr bwMode="auto">
          <a:xfrm>
            <a:off x="5029200" y="2438400"/>
            <a:ext cx="381000" cy="762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/>
          </a:p>
        </p:txBody>
      </p:sp>
      <p:sp>
        <p:nvSpPr>
          <p:cNvPr id="25620" name="Rectangle 19"/>
          <p:cNvSpPr>
            <a:spLocks noChangeArrowheads="1"/>
          </p:cNvSpPr>
          <p:nvPr/>
        </p:nvSpPr>
        <p:spPr bwMode="auto">
          <a:xfrm>
            <a:off x="4953000" y="2286000"/>
            <a:ext cx="228600" cy="381000"/>
          </a:xfrm>
          <a:prstGeom prst="rect">
            <a:avLst/>
          </a:prstGeom>
          <a:solidFill>
            <a:srgbClr val="D3EBE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/>
          </a:p>
        </p:txBody>
      </p:sp>
      <p:sp>
        <p:nvSpPr>
          <p:cNvPr id="25621" name="AutoShape 20"/>
          <p:cNvSpPr>
            <a:spLocks noChangeArrowheads="1"/>
          </p:cNvSpPr>
          <p:nvPr/>
        </p:nvSpPr>
        <p:spPr bwMode="auto">
          <a:xfrm flipH="1">
            <a:off x="7543800" y="2438400"/>
            <a:ext cx="381000" cy="762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/>
          </a:p>
        </p:txBody>
      </p:sp>
      <p:sp>
        <p:nvSpPr>
          <p:cNvPr id="25622" name="Rectangle 21"/>
          <p:cNvSpPr>
            <a:spLocks noChangeArrowheads="1"/>
          </p:cNvSpPr>
          <p:nvPr/>
        </p:nvSpPr>
        <p:spPr bwMode="auto">
          <a:xfrm flipH="1">
            <a:off x="7772400" y="2286000"/>
            <a:ext cx="228600" cy="381000"/>
          </a:xfrm>
          <a:prstGeom prst="rect">
            <a:avLst/>
          </a:prstGeom>
          <a:solidFill>
            <a:srgbClr val="D3EBE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/>
          </a:p>
        </p:txBody>
      </p:sp>
      <p:sp>
        <p:nvSpPr>
          <p:cNvPr id="25623" name="Line 22"/>
          <p:cNvSpPr>
            <a:spLocks noChangeShapeType="1"/>
          </p:cNvSpPr>
          <p:nvPr/>
        </p:nvSpPr>
        <p:spPr bwMode="auto">
          <a:xfrm flipV="1">
            <a:off x="7762875" y="2514600"/>
            <a:ext cx="0" cy="22860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4" name="Line 23"/>
          <p:cNvSpPr>
            <a:spLocks noChangeShapeType="1"/>
          </p:cNvSpPr>
          <p:nvPr/>
        </p:nvSpPr>
        <p:spPr bwMode="auto">
          <a:xfrm>
            <a:off x="4648200" y="2743200"/>
            <a:ext cx="31242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5" name="Line 24"/>
          <p:cNvSpPr>
            <a:spLocks noChangeShapeType="1"/>
          </p:cNvSpPr>
          <p:nvPr/>
        </p:nvSpPr>
        <p:spPr bwMode="auto">
          <a:xfrm>
            <a:off x="2209800" y="2362200"/>
            <a:ext cx="0" cy="1600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6" name="Line 25"/>
          <p:cNvSpPr>
            <a:spLocks noChangeShapeType="1"/>
          </p:cNvSpPr>
          <p:nvPr/>
        </p:nvSpPr>
        <p:spPr bwMode="auto">
          <a:xfrm>
            <a:off x="2209800" y="2133600"/>
            <a:ext cx="29718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7" name="Line 26"/>
          <p:cNvSpPr>
            <a:spLocks noChangeShapeType="1"/>
          </p:cNvSpPr>
          <p:nvPr/>
        </p:nvSpPr>
        <p:spPr bwMode="auto">
          <a:xfrm>
            <a:off x="3429000" y="2895600"/>
            <a:ext cx="4495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28" name="AutoShape 27"/>
          <p:cNvSpPr>
            <a:spLocks noChangeArrowheads="1"/>
          </p:cNvSpPr>
          <p:nvPr/>
        </p:nvSpPr>
        <p:spPr bwMode="auto">
          <a:xfrm flipH="1">
            <a:off x="4495800" y="2451100"/>
            <a:ext cx="228600" cy="76200"/>
          </a:xfrm>
          <a:prstGeom prst="roundRect">
            <a:avLst>
              <a:gd name="adj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/>
          </a:p>
        </p:txBody>
      </p:sp>
      <p:sp>
        <p:nvSpPr>
          <p:cNvPr id="25629" name="Rectangle 28"/>
          <p:cNvSpPr>
            <a:spLocks noChangeArrowheads="1"/>
          </p:cNvSpPr>
          <p:nvPr/>
        </p:nvSpPr>
        <p:spPr bwMode="auto">
          <a:xfrm flipH="1">
            <a:off x="4419600" y="2362200"/>
            <a:ext cx="228600" cy="228600"/>
          </a:xfrm>
          <a:prstGeom prst="rect">
            <a:avLst/>
          </a:prstGeom>
          <a:solidFill>
            <a:srgbClr val="D3EBED"/>
          </a:solidFill>
          <a:ln>
            <a:noFill/>
          </a:ln>
          <a:extLst>
            <a:ext uri="{91240B29-F687-4F45-9708-019B960494DF}">
              <a14:hiddenLine xmlns:a14="http://schemas.microsoft.com/office/drawing/2010/main" w="1905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/>
          </a:p>
        </p:txBody>
      </p:sp>
      <p:sp>
        <p:nvSpPr>
          <p:cNvPr id="25630" name="Line 29"/>
          <p:cNvSpPr>
            <a:spLocks noChangeShapeType="1"/>
          </p:cNvSpPr>
          <p:nvPr/>
        </p:nvSpPr>
        <p:spPr bwMode="auto">
          <a:xfrm>
            <a:off x="4813300" y="2451100"/>
            <a:ext cx="0" cy="7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1" name="Oval 30"/>
          <p:cNvSpPr>
            <a:spLocks noChangeArrowheads="1"/>
          </p:cNvSpPr>
          <p:nvPr/>
        </p:nvSpPr>
        <p:spPr bwMode="auto">
          <a:xfrm>
            <a:off x="4572000" y="22860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/>
          </a:p>
        </p:txBody>
      </p:sp>
      <p:sp>
        <p:nvSpPr>
          <p:cNvPr id="25632" name="Line 31"/>
          <p:cNvSpPr>
            <a:spLocks noChangeShapeType="1"/>
          </p:cNvSpPr>
          <p:nvPr/>
        </p:nvSpPr>
        <p:spPr bwMode="auto">
          <a:xfrm>
            <a:off x="2209800" y="2362200"/>
            <a:ext cx="12954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3" name="Rectangle 32"/>
          <p:cNvSpPr>
            <a:spLocks noChangeArrowheads="1"/>
          </p:cNvSpPr>
          <p:nvPr/>
        </p:nvSpPr>
        <p:spPr bwMode="auto">
          <a:xfrm>
            <a:off x="1600200" y="2895600"/>
            <a:ext cx="914400" cy="11430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/>
          </a:p>
        </p:txBody>
      </p:sp>
      <p:sp>
        <p:nvSpPr>
          <p:cNvPr id="25634" name="Rectangle 33"/>
          <p:cNvSpPr>
            <a:spLocks noChangeArrowheads="1"/>
          </p:cNvSpPr>
          <p:nvPr/>
        </p:nvSpPr>
        <p:spPr bwMode="auto">
          <a:xfrm>
            <a:off x="3276600" y="1981200"/>
            <a:ext cx="4876800" cy="990600"/>
          </a:xfrm>
          <a:prstGeom prst="rect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/>
          </a:p>
        </p:txBody>
      </p:sp>
      <p:sp>
        <p:nvSpPr>
          <p:cNvPr id="25635" name="Line 34"/>
          <p:cNvSpPr>
            <a:spLocks noChangeShapeType="1"/>
          </p:cNvSpPr>
          <p:nvPr/>
        </p:nvSpPr>
        <p:spPr bwMode="auto">
          <a:xfrm>
            <a:off x="1905000" y="3962400"/>
            <a:ext cx="3048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6" name="Line 35"/>
          <p:cNvSpPr>
            <a:spLocks noChangeShapeType="1"/>
          </p:cNvSpPr>
          <p:nvPr/>
        </p:nvSpPr>
        <p:spPr bwMode="auto">
          <a:xfrm>
            <a:off x="4800600" y="2514600"/>
            <a:ext cx="381000" cy="0"/>
          </a:xfrm>
          <a:prstGeom prst="line">
            <a:avLst/>
          </a:prstGeom>
          <a:noFill/>
          <a:ln w="19050">
            <a:solidFill>
              <a:srgbClr val="FF99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7" name="Line 36"/>
          <p:cNvSpPr>
            <a:spLocks noChangeShapeType="1"/>
          </p:cNvSpPr>
          <p:nvPr/>
        </p:nvSpPr>
        <p:spPr bwMode="auto">
          <a:xfrm>
            <a:off x="7915275" y="2438400"/>
            <a:ext cx="0" cy="4572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8" name="Line 37"/>
          <p:cNvSpPr>
            <a:spLocks noChangeShapeType="1"/>
          </p:cNvSpPr>
          <p:nvPr/>
        </p:nvSpPr>
        <p:spPr bwMode="auto">
          <a:xfrm>
            <a:off x="7772400" y="2438400"/>
            <a:ext cx="152400" cy="0"/>
          </a:xfrm>
          <a:prstGeom prst="line">
            <a:avLst/>
          </a:prstGeom>
          <a:noFill/>
          <a:ln w="19050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39" name="Line 38"/>
          <p:cNvSpPr>
            <a:spLocks noChangeShapeType="1"/>
          </p:cNvSpPr>
          <p:nvPr/>
        </p:nvSpPr>
        <p:spPr bwMode="auto">
          <a:xfrm>
            <a:off x="3429000" y="2514600"/>
            <a:ext cx="0" cy="3810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0" name="Line 39"/>
          <p:cNvSpPr>
            <a:spLocks noChangeShapeType="1"/>
          </p:cNvSpPr>
          <p:nvPr/>
        </p:nvSpPr>
        <p:spPr bwMode="auto">
          <a:xfrm>
            <a:off x="5181600" y="2133600"/>
            <a:ext cx="0" cy="3048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1" name="Line 40"/>
          <p:cNvSpPr>
            <a:spLocks noChangeShapeType="1"/>
          </p:cNvSpPr>
          <p:nvPr/>
        </p:nvSpPr>
        <p:spPr bwMode="auto">
          <a:xfrm flipV="1">
            <a:off x="4648200" y="2514600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2" name="Oval 41"/>
          <p:cNvSpPr>
            <a:spLocks noChangeArrowheads="1"/>
          </p:cNvSpPr>
          <p:nvPr/>
        </p:nvSpPr>
        <p:spPr bwMode="auto">
          <a:xfrm>
            <a:off x="1704975" y="3429000"/>
            <a:ext cx="381000" cy="381000"/>
          </a:xfrm>
          <a:prstGeom prst="ellips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vi-VN" altLang="en-US" sz="1800"/>
          </a:p>
        </p:txBody>
      </p:sp>
      <p:sp>
        <p:nvSpPr>
          <p:cNvPr id="25643" name="Line 42"/>
          <p:cNvSpPr>
            <a:spLocks noChangeShapeType="1"/>
          </p:cNvSpPr>
          <p:nvPr/>
        </p:nvSpPr>
        <p:spPr bwMode="auto">
          <a:xfrm rot="-1047589">
            <a:off x="1806575" y="3549650"/>
            <a:ext cx="76200" cy="1524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44" name="Line 43"/>
          <p:cNvSpPr>
            <a:spLocks noChangeShapeType="1"/>
          </p:cNvSpPr>
          <p:nvPr/>
        </p:nvSpPr>
        <p:spPr bwMode="auto">
          <a:xfrm>
            <a:off x="3429000" y="2514600"/>
            <a:ext cx="76200" cy="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9436" name="Text Box 44"/>
          <p:cNvSpPr txBox="1">
            <a:spLocks noChangeArrowheads="1"/>
          </p:cNvSpPr>
          <p:nvPr/>
        </p:nvSpPr>
        <p:spPr bwMode="auto">
          <a:xfrm>
            <a:off x="533400" y="4191000"/>
            <a:ext cx="81534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*Các b</a:t>
            </a:r>
            <a:r>
              <a:rPr lang="vi-VN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ư</a:t>
            </a:r>
            <a:r>
              <a:rPr lang="en-US" sz="2400" b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/>
              </a:rPr>
              <a:t>ớc tiến hành vẽ:</a:t>
            </a:r>
          </a:p>
        </p:txBody>
      </p:sp>
      <p:sp>
        <p:nvSpPr>
          <p:cNvPr id="25646" name="Text Box 45"/>
          <p:cNvSpPr txBox="1">
            <a:spLocks noChangeArrowheads="1"/>
          </p:cNvSpPr>
          <p:nvPr/>
        </p:nvSpPr>
        <p:spPr bwMode="auto">
          <a:xfrm>
            <a:off x="1219200" y="1233488"/>
            <a:ext cx="304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25647" name="Text Box 46"/>
          <p:cNvSpPr txBox="1">
            <a:spLocks noChangeArrowheads="1"/>
          </p:cNvSpPr>
          <p:nvPr/>
        </p:nvSpPr>
        <p:spPr bwMode="auto">
          <a:xfrm>
            <a:off x="1219200" y="776288"/>
            <a:ext cx="4572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1800">
                <a:latin typeface="Times New Roman" panose="02020603050405020304" pitchFamily="18" charset="0"/>
              </a:rPr>
              <a:t>O</a:t>
            </a:r>
          </a:p>
        </p:txBody>
      </p:sp>
      <p:grpSp>
        <p:nvGrpSpPr>
          <p:cNvPr id="25648" name="Group 47"/>
          <p:cNvGrpSpPr>
            <a:grpSpLocks/>
          </p:cNvGrpSpPr>
          <p:nvPr/>
        </p:nvGrpSpPr>
        <p:grpSpPr bwMode="auto">
          <a:xfrm>
            <a:off x="3505200" y="2286000"/>
            <a:ext cx="838200" cy="304800"/>
            <a:chOff x="2208" y="1440"/>
            <a:chExt cx="528" cy="192"/>
          </a:xfrm>
        </p:grpSpPr>
        <p:sp>
          <p:nvSpPr>
            <p:cNvPr id="25659" name="Rectangle 48"/>
            <p:cNvSpPr>
              <a:spLocks noChangeArrowheads="1"/>
            </p:cNvSpPr>
            <p:nvPr/>
          </p:nvSpPr>
          <p:spPr bwMode="auto">
            <a:xfrm>
              <a:off x="2304" y="1440"/>
              <a:ext cx="432" cy="192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1400">
                  <a:latin typeface="Times New Roman" panose="02020603050405020304" pitchFamily="18" charset="0"/>
                </a:rPr>
                <a:t>CL</a:t>
              </a:r>
            </a:p>
          </p:txBody>
        </p:sp>
        <p:sp>
          <p:nvSpPr>
            <p:cNvPr id="25660" name="Line 49"/>
            <p:cNvSpPr>
              <a:spLocks noChangeShapeType="1"/>
            </p:cNvSpPr>
            <p:nvPr/>
          </p:nvSpPr>
          <p:spPr bwMode="auto">
            <a:xfrm>
              <a:off x="2208" y="1584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661" name="Line 50"/>
            <p:cNvSpPr>
              <a:spLocks noChangeShapeType="1"/>
            </p:cNvSpPr>
            <p:nvPr/>
          </p:nvSpPr>
          <p:spPr bwMode="auto">
            <a:xfrm>
              <a:off x="2208" y="1488"/>
              <a:ext cx="9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oval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5649" name="Line 51"/>
          <p:cNvSpPr>
            <a:spLocks noChangeShapeType="1"/>
          </p:cNvSpPr>
          <p:nvPr/>
        </p:nvSpPr>
        <p:spPr bwMode="auto">
          <a:xfrm>
            <a:off x="1905000" y="1828800"/>
            <a:ext cx="0" cy="1676400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50" name="Line 52"/>
          <p:cNvSpPr>
            <a:spLocks noChangeShapeType="1"/>
          </p:cNvSpPr>
          <p:nvPr/>
        </p:nvSpPr>
        <p:spPr bwMode="auto">
          <a:xfrm>
            <a:off x="2209800" y="1752600"/>
            <a:ext cx="0" cy="3810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51" name="Line 53"/>
          <p:cNvSpPr>
            <a:spLocks noChangeShapeType="1"/>
          </p:cNvSpPr>
          <p:nvPr/>
        </p:nvSpPr>
        <p:spPr bwMode="auto">
          <a:xfrm rot="-6447589">
            <a:off x="1839912" y="3516313"/>
            <a:ext cx="22225" cy="1079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25652" name="Group 54"/>
          <p:cNvGrpSpPr>
            <a:grpSpLocks/>
          </p:cNvGrpSpPr>
          <p:nvPr/>
        </p:nvGrpSpPr>
        <p:grpSpPr bwMode="auto">
          <a:xfrm>
            <a:off x="1857375" y="3505200"/>
            <a:ext cx="76200" cy="228600"/>
            <a:chOff x="1824" y="2256"/>
            <a:chExt cx="48" cy="144"/>
          </a:xfrm>
        </p:grpSpPr>
        <p:sp>
          <p:nvSpPr>
            <p:cNvPr id="25657" name="Oval 55"/>
            <p:cNvSpPr>
              <a:spLocks noChangeArrowheads="1"/>
            </p:cNvSpPr>
            <p:nvPr/>
          </p:nvSpPr>
          <p:spPr bwMode="auto">
            <a:xfrm>
              <a:off x="1824" y="2256"/>
              <a:ext cx="48" cy="4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1800"/>
            </a:p>
          </p:txBody>
        </p:sp>
        <p:sp>
          <p:nvSpPr>
            <p:cNvPr id="25658" name="Oval 56"/>
            <p:cNvSpPr>
              <a:spLocks noChangeArrowheads="1"/>
            </p:cNvSpPr>
            <p:nvPr/>
          </p:nvSpPr>
          <p:spPr bwMode="auto">
            <a:xfrm>
              <a:off x="1824" y="2352"/>
              <a:ext cx="48" cy="48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1800"/>
            </a:p>
          </p:txBody>
        </p:sp>
      </p:grpSp>
      <p:sp>
        <p:nvSpPr>
          <p:cNvPr id="25653" name="Text Box 57"/>
          <p:cNvSpPr txBox="1">
            <a:spLocks noChangeArrowheads="1"/>
          </p:cNvSpPr>
          <p:nvPr/>
        </p:nvSpPr>
        <p:spPr bwMode="auto">
          <a:xfrm>
            <a:off x="381000" y="228600"/>
            <a:ext cx="7162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n-US" sz="2400">
                <a:latin typeface="Times New Roman" panose="02020603050405020304" pitchFamily="18" charset="0"/>
              </a:rPr>
              <a:t>b) Vẽ s</a:t>
            </a:r>
            <a:r>
              <a:rPr lang="vi-VN" altLang="en-US" sz="2400">
                <a:latin typeface="Times New Roman" panose="02020603050405020304" pitchFamily="18" charset="0"/>
              </a:rPr>
              <a:t>ơ</a:t>
            </a:r>
            <a:r>
              <a:rPr lang="en-US" altLang="en-US" sz="2400">
                <a:latin typeface="Times New Roman" panose="02020603050405020304" pitchFamily="18" charset="0"/>
              </a:rPr>
              <a:t> </a:t>
            </a:r>
            <a:r>
              <a:rPr lang="vi-VN" altLang="en-US" sz="2400">
                <a:latin typeface="Times New Roman" panose="02020603050405020304" pitchFamily="18" charset="0"/>
              </a:rPr>
              <a:t>đ</a:t>
            </a:r>
            <a:r>
              <a:rPr lang="en-US" altLang="en-US" sz="2400">
                <a:latin typeface="Times New Roman" panose="02020603050405020304" pitchFamily="18" charset="0"/>
              </a:rPr>
              <a:t>ồ lắp mạch </a:t>
            </a:r>
            <a:r>
              <a:rPr lang="vi-VN" altLang="en-US" sz="2400">
                <a:latin typeface="Times New Roman" panose="02020603050405020304" pitchFamily="18" charset="0"/>
              </a:rPr>
              <a:t>đ</a:t>
            </a:r>
            <a:r>
              <a:rPr lang="en-US" altLang="en-US" sz="2400">
                <a:latin typeface="Times New Roman" panose="02020603050405020304" pitchFamily="18" charset="0"/>
              </a:rPr>
              <a:t>iện</a:t>
            </a:r>
          </a:p>
        </p:txBody>
      </p:sp>
      <p:grpSp>
        <p:nvGrpSpPr>
          <p:cNvPr id="25654" name="Group 58"/>
          <p:cNvGrpSpPr>
            <a:grpSpLocks/>
          </p:cNvGrpSpPr>
          <p:nvPr/>
        </p:nvGrpSpPr>
        <p:grpSpPr bwMode="auto">
          <a:xfrm>
            <a:off x="1828800" y="2971800"/>
            <a:ext cx="152400" cy="381000"/>
            <a:chOff x="1152" y="1872"/>
            <a:chExt cx="96" cy="240"/>
          </a:xfrm>
        </p:grpSpPr>
        <p:sp>
          <p:nvSpPr>
            <p:cNvPr id="25655" name="Rectangle 59"/>
            <p:cNvSpPr>
              <a:spLocks noChangeArrowheads="1"/>
            </p:cNvSpPr>
            <p:nvPr/>
          </p:nvSpPr>
          <p:spPr bwMode="auto">
            <a:xfrm>
              <a:off x="1152" y="1872"/>
              <a:ext cx="96" cy="240"/>
            </a:xfrm>
            <a:prstGeom prst="rect">
              <a:avLst/>
            </a:prstGeom>
            <a:solidFill>
              <a:schemeClr val="accent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1800"/>
            </a:p>
          </p:txBody>
        </p:sp>
        <p:sp>
          <p:nvSpPr>
            <p:cNvPr id="25656" name="AutoShape 60"/>
            <p:cNvSpPr>
              <a:spLocks noChangeArrowheads="1"/>
            </p:cNvSpPr>
            <p:nvPr/>
          </p:nvSpPr>
          <p:spPr bwMode="auto">
            <a:xfrm>
              <a:off x="1152" y="1872"/>
              <a:ext cx="96" cy="240"/>
            </a:xfrm>
            <a:prstGeom prst="rtTriangle">
              <a:avLst/>
            </a:prstGeom>
            <a:solidFill>
              <a:srgbClr val="0000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30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accent2"/>
                </a:buClr>
                <a:buSzPct val="60000"/>
                <a:buFont typeface="Wingdings" panose="05000000000000000000" pitchFamily="2" charset="2"/>
                <a:buChar char="q"/>
                <a:defRPr sz="26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5000"/>
                <a:buFont typeface="Wingdings" panose="05000000000000000000" pitchFamily="2" charset="2"/>
                <a:buChar char="n"/>
                <a:defRPr sz="22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70000"/>
                <a:buFont typeface="Wingdings" panose="05000000000000000000" pitchFamily="2" charset="2"/>
                <a:buChar char="q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75000"/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vi-VN" altLang="en-US" sz="1800"/>
            </a:p>
          </p:txBody>
        </p:sp>
      </p:grpSp>
    </p:spTree>
    <p:extLst>
      <p:ext uri="{BB962C8B-B14F-4D97-AF65-F5344CB8AC3E}">
        <p14:creationId xmlns:p14="http://schemas.microsoft.com/office/powerpoint/2010/main" val="3719537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" presetID="35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9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35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59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7" grpId="0" animBg="1"/>
      <p:bldP spid="59397" grpId="1" animBg="1"/>
      <p:bldP spid="59397" grpId="2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16F478D5-0F82-44E5-8D04-D7E6C7B517B5}" type="slidenum">
              <a:rPr lang="en-US" altLang="en-US" sz="1200">
                <a:latin typeface="Garamond" panose="02020404030301010803" pitchFamily="18" charset="0"/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sp>
        <p:nvSpPr>
          <p:cNvPr id="46" name="AutoShape 2"/>
          <p:cNvSpPr>
            <a:spLocks noChangeArrowheads="1"/>
          </p:cNvSpPr>
          <p:nvPr/>
        </p:nvSpPr>
        <p:spPr bwMode="auto">
          <a:xfrm>
            <a:off x="0" y="23813"/>
            <a:ext cx="8991600" cy="723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F5E76"/>
              </a:gs>
              <a:gs pos="50000">
                <a:srgbClr val="66CCFF"/>
              </a:gs>
              <a:gs pos="100000">
                <a:srgbClr val="2F5E76"/>
              </a:gs>
            </a:gsLst>
            <a:lin ang="5400000" scaled="1"/>
          </a:gra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48" name="AutoShape 3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0" y="762000"/>
            <a:ext cx="3200400" cy="60579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.VnTime" pitchFamily="34" charset="0"/>
            </a:endParaRPr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228600" y="12849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vi-VN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VẼ SƠ ĐỒ NGUYÊN LÝ- SƠ ĐỒ LẮP ĐẶT</a:t>
            </a: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49" name="Text Box 6"/>
          <p:cNvSpPr txBox="1">
            <a:spLocks noChangeArrowheads="1"/>
          </p:cNvSpPr>
          <p:nvPr/>
        </p:nvSpPr>
        <p:spPr bwMode="auto">
          <a:xfrm>
            <a:off x="0" y="95885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FF0000"/>
                </a:solidFill>
                <a:latin typeface="Times New Roman" panose="02020603050405020304" pitchFamily="18" charset="0"/>
              </a:rPr>
              <a:t>I/ Dụng cụ, vật liệu và thiết bị</a:t>
            </a:r>
          </a:p>
        </p:txBody>
      </p:sp>
      <p:sp>
        <p:nvSpPr>
          <p:cNvPr id="50" name="Text Box 7"/>
          <p:cNvSpPr txBox="1">
            <a:spLocks noChangeArrowheads="1"/>
          </p:cNvSpPr>
          <p:nvPr/>
        </p:nvSpPr>
        <p:spPr bwMode="auto">
          <a:xfrm>
            <a:off x="152400" y="14478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000066"/>
                </a:solidFill>
                <a:latin typeface="Times New Roman" panose="02020603050405020304" pitchFamily="18" charset="0"/>
              </a:rPr>
              <a:t>a) Dụng cụ :</a:t>
            </a: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152400" y="1766888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000066"/>
                </a:solidFill>
                <a:latin typeface="Times New Roman" panose="02020603050405020304" pitchFamily="18" charset="0"/>
              </a:rPr>
              <a:t>b) Vật liệu và thiết bị :</a:t>
            </a:r>
          </a:p>
        </p:txBody>
      </p:sp>
      <p:sp>
        <p:nvSpPr>
          <p:cNvPr id="52" name="Text Box 9"/>
          <p:cNvSpPr txBox="1">
            <a:spLocks noChangeArrowheads="1"/>
          </p:cNvSpPr>
          <p:nvPr/>
        </p:nvSpPr>
        <p:spPr bwMode="auto">
          <a:xfrm>
            <a:off x="0" y="202565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FF0000"/>
                </a:solidFill>
                <a:latin typeface="Times New Roman" panose="02020603050405020304" pitchFamily="18" charset="0"/>
              </a:rPr>
              <a:t>II/ Nội dung và trình tự thực hành</a:t>
            </a:r>
          </a:p>
        </p:txBody>
      </p:sp>
      <p:sp>
        <p:nvSpPr>
          <p:cNvPr id="53" name="Text Box 10"/>
          <p:cNvSpPr txBox="1">
            <a:spLocks noChangeArrowheads="1"/>
          </p:cNvSpPr>
          <p:nvPr/>
        </p:nvSpPr>
        <p:spPr bwMode="auto">
          <a:xfrm>
            <a:off x="152400" y="2590800"/>
            <a:ext cx="281940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000066"/>
                </a:solidFill>
                <a:latin typeface="Times New Roman" panose="02020603050405020304" pitchFamily="18" charset="0"/>
              </a:rPr>
              <a:t>1) </a:t>
            </a:r>
            <a:r>
              <a:rPr lang="en-US" altLang="vi-VN" sz="2000" b="1" smtClean="0">
                <a:solidFill>
                  <a:srgbClr val="000066"/>
                </a:solidFill>
                <a:latin typeface="Times New Roman" panose="02020603050405020304" pitchFamily="18" charset="0"/>
              </a:rPr>
              <a:t>Vẽ sơ đồ lắp đặt</a:t>
            </a:r>
            <a:r>
              <a:rPr lang="en-US" altLang="vi-VN" sz="2000" b="1" smtClean="0">
                <a:solidFill>
                  <a:srgbClr val="000066"/>
                </a:solidFill>
                <a:latin typeface="Times New Roman" panose="02020603050405020304" pitchFamily="18" charset="0"/>
              </a:rPr>
              <a:t>:</a:t>
            </a:r>
            <a:endParaRPr lang="en-US" altLang="vi-VN" sz="2000" b="1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" name="Text Box 12"/>
          <p:cNvSpPr txBox="1">
            <a:spLocks noChangeArrowheads="1"/>
          </p:cNvSpPr>
          <p:nvPr/>
        </p:nvSpPr>
        <p:spPr bwMode="auto">
          <a:xfrm>
            <a:off x="189931" y="3048793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1800" b="1">
                <a:latin typeface="Times New Roman" panose="02020603050405020304" pitchFamily="18" charset="0"/>
              </a:rPr>
              <a:t>a. Tìm hiểu sơ đồ nguyên lí</a:t>
            </a:r>
          </a:p>
        </p:txBody>
      </p:sp>
      <p:sp>
        <p:nvSpPr>
          <p:cNvPr id="17" name="Text Box 12"/>
          <p:cNvSpPr txBox="1">
            <a:spLocks noChangeArrowheads="1"/>
          </p:cNvSpPr>
          <p:nvPr/>
        </p:nvSpPr>
        <p:spPr bwMode="auto">
          <a:xfrm>
            <a:off x="207683" y="3481680"/>
            <a:ext cx="2971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1800" b="1" smtClean="0">
                <a:latin typeface="Times New Roman" panose="02020603050405020304" pitchFamily="18" charset="0"/>
              </a:rPr>
              <a:t>b. Vẽ sơ đồ lắp đặt</a:t>
            </a:r>
            <a:endParaRPr lang="en-US" altLang="vi-VN" sz="1800" b="1">
              <a:latin typeface="Times New Roman" panose="02020603050405020304" pitchFamily="18" charset="0"/>
            </a:endParaRPr>
          </a:p>
        </p:txBody>
      </p:sp>
      <p:sp>
        <p:nvSpPr>
          <p:cNvPr id="15" name="Text Box 10"/>
          <p:cNvSpPr txBox="1">
            <a:spLocks noChangeArrowheads="1"/>
          </p:cNvSpPr>
          <p:nvPr/>
        </p:nvSpPr>
        <p:spPr bwMode="auto">
          <a:xfrm>
            <a:off x="182268" y="3941219"/>
            <a:ext cx="28194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000066"/>
                </a:solidFill>
                <a:latin typeface="Times New Roman" panose="02020603050405020304" pitchFamily="18" charset="0"/>
              </a:rPr>
              <a:t>2</a:t>
            </a:r>
            <a:r>
              <a:rPr lang="en-US" altLang="vi-VN" sz="1800" b="1" smtClean="0">
                <a:solidFill>
                  <a:srgbClr val="000066"/>
                </a:solidFill>
                <a:latin typeface="Times New Roman" panose="02020603050405020304" pitchFamily="18" charset="0"/>
              </a:rPr>
              <a:t>) </a:t>
            </a:r>
            <a:r>
              <a:rPr lang="en-US" altLang="vi-VN" sz="2000" b="1" smtClean="0">
                <a:solidFill>
                  <a:srgbClr val="000066"/>
                </a:solidFill>
                <a:latin typeface="Times New Roman" panose="02020603050405020304" pitchFamily="18" charset="0"/>
              </a:rPr>
              <a:t>Lập bảng dự trù vật liệu, thiết bị và lựa chọn dung cụ</a:t>
            </a:r>
            <a:r>
              <a:rPr lang="en-US" altLang="vi-VN" sz="2000" b="1" smtClean="0">
                <a:solidFill>
                  <a:srgbClr val="000066"/>
                </a:solidFill>
                <a:latin typeface="Times New Roman" panose="02020603050405020304" pitchFamily="18" charset="0"/>
              </a:rPr>
              <a:t>:</a:t>
            </a:r>
            <a:endParaRPr lang="en-US" altLang="vi-VN" sz="2000" b="1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331" y="1085739"/>
            <a:ext cx="5507317" cy="3419952"/>
          </a:xfrm>
          <a:prstGeom prst="rect">
            <a:avLst/>
          </a:prstGeom>
        </p:spPr>
      </p:pic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3390331" y="4843795"/>
            <a:ext cx="5507317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2800" b="1" smtClean="0">
                <a:solidFill>
                  <a:srgbClr val="000066"/>
                </a:solidFill>
                <a:latin typeface="Times New Roman" panose="02020603050405020304" pitchFamily="18" charset="0"/>
              </a:rPr>
              <a:t>Từ sơ đồ lắp đặt, dự trù vật liệu thiết bị và lựa chọn dụng cụ</a:t>
            </a:r>
            <a:endParaRPr lang="en-US" altLang="vi-VN" b="1">
              <a:solidFill>
                <a:srgbClr val="000066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2536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AutoShape 2"/>
          <p:cNvSpPr>
            <a:spLocks noChangeArrowheads="1"/>
          </p:cNvSpPr>
          <p:nvPr/>
        </p:nvSpPr>
        <p:spPr bwMode="auto">
          <a:xfrm>
            <a:off x="-11950" y="38938"/>
            <a:ext cx="9048446" cy="639146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F5E76"/>
              </a:gs>
              <a:gs pos="50000">
                <a:srgbClr val="66CCFF"/>
              </a:gs>
              <a:gs pos="100000">
                <a:srgbClr val="2F5E76"/>
              </a:gs>
            </a:gsLst>
            <a:lin ang="5400000" scaled="1"/>
          </a:gra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47" name="Text Box 8"/>
          <p:cNvSpPr txBox="1">
            <a:spLocks noChangeArrowheads="1"/>
          </p:cNvSpPr>
          <p:nvPr/>
        </p:nvSpPr>
        <p:spPr bwMode="auto">
          <a:xfrm>
            <a:off x="216650" y="27974"/>
            <a:ext cx="892735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vi-VN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VẼ SƠ ĐỒ NGUYÊN LÝ- SƠ ĐỒ LẮP ĐẶT</a:t>
            </a: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16129" y="836712"/>
            <a:ext cx="3528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/>
            <a:r>
              <a:rPr lang="en-US" sz="36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 DỰ TRÙ</a:t>
            </a:r>
            <a:endParaRPr lang="en-US" sz="360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6178655"/>
              </p:ext>
            </p:extLst>
          </p:nvPr>
        </p:nvGraphicFramePr>
        <p:xfrm>
          <a:off x="467545" y="1483043"/>
          <a:ext cx="7704855" cy="508525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63929"/>
                <a:gridCol w="3384839"/>
                <a:gridCol w="1037192"/>
                <a:gridCol w="2518895"/>
              </a:tblGrid>
              <a:tr h="56763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STT</a:t>
                      </a:r>
                      <a:endParaRPr lang="en-US" sz="180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Tên dụng cụ, </a:t>
                      </a:r>
                      <a:endParaRPr lang="en-US" sz="180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vật liệu và thiết bị</a:t>
                      </a:r>
                      <a:endParaRPr lang="en-US" sz="180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 </a:t>
                      </a:r>
                      <a:endParaRPr lang="en-US" sz="180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endParaRPr lang="en-US" sz="180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FFC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Yêu cầu kĩ thuật</a:t>
                      </a:r>
                      <a:endParaRPr lang="en-US" sz="1800">
                        <a:solidFill>
                          <a:srgbClr val="FFC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809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Kìm điện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cách điện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809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Kìm tuốt dây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cách điện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809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Tua vít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cách điện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809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Bút thử điện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500V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809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Bộ bóng đèn huỳnh quang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220V-20W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809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Bảng điện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200 x 150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809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Cầu chì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5A - 250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809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Công tắc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5A - 250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  <a:tr h="48099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Dây dẫn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mét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n-US" sz="24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M(2x24/0.18mm)</a:t>
                      </a:r>
                      <a:endParaRPr lang="en-US" sz="16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858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WordArt 4"/>
          <p:cNvSpPr>
            <a:spLocks noChangeArrowheads="1" noChangeShapeType="1" noTextEdit="1"/>
          </p:cNvSpPr>
          <p:nvPr/>
        </p:nvSpPr>
        <p:spPr bwMode="auto">
          <a:xfrm>
            <a:off x="2362200" y="838200"/>
            <a:ext cx="4648200" cy="6016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  <p:sp>
        <p:nvSpPr>
          <p:cNvPr id="72709" name="Rectangle 30"/>
          <p:cNvSpPr>
            <a:spLocks noChangeArrowheads="1"/>
          </p:cNvSpPr>
          <p:nvPr/>
        </p:nvSpPr>
        <p:spPr bwMode="auto">
          <a:xfrm>
            <a:off x="1981200" y="3990975"/>
            <a:ext cx="1676400" cy="1976438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72710" name="Line 31"/>
          <p:cNvSpPr>
            <a:spLocks noChangeShapeType="1"/>
          </p:cNvSpPr>
          <p:nvPr/>
        </p:nvSpPr>
        <p:spPr bwMode="auto">
          <a:xfrm>
            <a:off x="1608138" y="2549525"/>
            <a:ext cx="5464175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72711" name="Group 32"/>
          <p:cNvGrpSpPr>
            <a:grpSpLocks/>
          </p:cNvGrpSpPr>
          <p:nvPr/>
        </p:nvGrpSpPr>
        <p:grpSpPr bwMode="auto">
          <a:xfrm>
            <a:off x="6781800" y="3381375"/>
            <a:ext cx="382588" cy="369888"/>
            <a:chOff x="4992" y="2496"/>
            <a:chExt cx="241" cy="233"/>
          </a:xfrm>
        </p:grpSpPr>
        <p:sp>
          <p:nvSpPr>
            <p:cNvPr id="72757" name="Oval 33"/>
            <p:cNvSpPr>
              <a:spLocks noChangeArrowheads="1"/>
            </p:cNvSpPr>
            <p:nvPr/>
          </p:nvSpPr>
          <p:spPr bwMode="auto">
            <a:xfrm>
              <a:off x="4992" y="2496"/>
              <a:ext cx="241" cy="233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72758" name="Line 34"/>
            <p:cNvSpPr>
              <a:spLocks noChangeShapeType="1"/>
            </p:cNvSpPr>
            <p:nvPr/>
          </p:nvSpPr>
          <p:spPr bwMode="auto">
            <a:xfrm>
              <a:off x="5007" y="2553"/>
              <a:ext cx="208" cy="10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759" name="Line 35"/>
            <p:cNvSpPr>
              <a:spLocks noChangeShapeType="1"/>
            </p:cNvSpPr>
            <p:nvPr/>
          </p:nvSpPr>
          <p:spPr bwMode="auto">
            <a:xfrm flipH="1">
              <a:off x="5054" y="2505"/>
              <a:ext cx="113" cy="2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72712" name="Line 36"/>
          <p:cNvSpPr>
            <a:spLocks noChangeShapeType="1"/>
          </p:cNvSpPr>
          <p:nvPr/>
        </p:nvSpPr>
        <p:spPr bwMode="auto">
          <a:xfrm>
            <a:off x="7059613" y="2533650"/>
            <a:ext cx="0" cy="6667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2713" name="Line 37"/>
          <p:cNvSpPr>
            <a:spLocks noChangeShapeType="1"/>
          </p:cNvSpPr>
          <p:nvPr/>
        </p:nvSpPr>
        <p:spPr bwMode="auto">
          <a:xfrm>
            <a:off x="2127250" y="4130675"/>
            <a:ext cx="635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2714" name="Line 38"/>
          <p:cNvSpPr>
            <a:spLocks noChangeShapeType="1"/>
          </p:cNvSpPr>
          <p:nvPr/>
        </p:nvSpPr>
        <p:spPr bwMode="auto">
          <a:xfrm>
            <a:off x="2743200" y="2543175"/>
            <a:ext cx="0" cy="15716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2715" name="Line 39"/>
          <p:cNvSpPr>
            <a:spLocks noChangeShapeType="1"/>
          </p:cNvSpPr>
          <p:nvPr/>
        </p:nvSpPr>
        <p:spPr bwMode="auto">
          <a:xfrm>
            <a:off x="2141538" y="4127500"/>
            <a:ext cx="0" cy="17287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2716" name="Line 40"/>
          <p:cNvSpPr>
            <a:spLocks noChangeShapeType="1"/>
          </p:cNvSpPr>
          <p:nvPr/>
        </p:nvSpPr>
        <p:spPr bwMode="auto">
          <a:xfrm>
            <a:off x="2127250" y="5859463"/>
            <a:ext cx="381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2717" name="Line 41"/>
          <p:cNvSpPr>
            <a:spLocks noChangeShapeType="1"/>
          </p:cNvSpPr>
          <p:nvPr/>
        </p:nvSpPr>
        <p:spPr bwMode="auto">
          <a:xfrm>
            <a:off x="2995613" y="4138613"/>
            <a:ext cx="508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2718" name="Line 42"/>
          <p:cNvSpPr>
            <a:spLocks noChangeShapeType="1"/>
          </p:cNvSpPr>
          <p:nvPr/>
        </p:nvSpPr>
        <p:spPr bwMode="auto">
          <a:xfrm>
            <a:off x="3006725" y="2657475"/>
            <a:ext cx="0" cy="148113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2719" name="Line 43"/>
          <p:cNvSpPr>
            <a:spLocks noChangeShapeType="1"/>
          </p:cNvSpPr>
          <p:nvPr/>
        </p:nvSpPr>
        <p:spPr bwMode="auto">
          <a:xfrm>
            <a:off x="1620838" y="2673350"/>
            <a:ext cx="12715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2720" name="Line 44"/>
          <p:cNvSpPr>
            <a:spLocks noChangeShapeType="1"/>
          </p:cNvSpPr>
          <p:nvPr/>
        </p:nvSpPr>
        <p:spPr bwMode="auto">
          <a:xfrm>
            <a:off x="2878138" y="2686050"/>
            <a:ext cx="0" cy="1604963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2721" name="Line 45"/>
          <p:cNvSpPr>
            <a:spLocks noChangeShapeType="1"/>
          </p:cNvSpPr>
          <p:nvPr/>
        </p:nvSpPr>
        <p:spPr bwMode="auto">
          <a:xfrm>
            <a:off x="2992438" y="2657475"/>
            <a:ext cx="394017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2722" name="Line 46"/>
          <p:cNvSpPr>
            <a:spLocks noChangeShapeType="1"/>
          </p:cNvSpPr>
          <p:nvPr/>
        </p:nvSpPr>
        <p:spPr bwMode="auto">
          <a:xfrm>
            <a:off x="6918325" y="2657475"/>
            <a:ext cx="15875" cy="6953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2723" name="Line 47"/>
          <p:cNvSpPr>
            <a:spLocks noChangeShapeType="1"/>
          </p:cNvSpPr>
          <p:nvPr/>
        </p:nvSpPr>
        <p:spPr bwMode="auto">
          <a:xfrm>
            <a:off x="3119438" y="5862638"/>
            <a:ext cx="381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2724" name="Line 48"/>
          <p:cNvSpPr>
            <a:spLocks noChangeShapeType="1"/>
          </p:cNvSpPr>
          <p:nvPr/>
        </p:nvSpPr>
        <p:spPr bwMode="auto">
          <a:xfrm>
            <a:off x="3489325" y="4138613"/>
            <a:ext cx="0" cy="172878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72725" name="Group 49"/>
          <p:cNvGrpSpPr>
            <a:grpSpLocks/>
          </p:cNvGrpSpPr>
          <p:nvPr/>
        </p:nvGrpSpPr>
        <p:grpSpPr bwMode="auto">
          <a:xfrm>
            <a:off x="2254250" y="4371975"/>
            <a:ext cx="1125538" cy="1385888"/>
            <a:chOff x="2140" y="3120"/>
            <a:chExt cx="709" cy="873"/>
          </a:xfrm>
        </p:grpSpPr>
        <p:grpSp>
          <p:nvGrpSpPr>
            <p:cNvPr id="72742" name="Group 50"/>
            <p:cNvGrpSpPr>
              <a:grpSpLocks/>
            </p:cNvGrpSpPr>
            <p:nvPr/>
          </p:nvGrpSpPr>
          <p:grpSpPr bwMode="auto">
            <a:xfrm>
              <a:off x="2609" y="3120"/>
              <a:ext cx="160" cy="480"/>
              <a:chOff x="2609" y="3120"/>
              <a:chExt cx="160" cy="480"/>
            </a:xfrm>
          </p:grpSpPr>
          <p:sp>
            <p:nvSpPr>
              <p:cNvPr id="72755" name="Rectangle 51"/>
              <p:cNvSpPr>
                <a:spLocks noChangeArrowheads="1"/>
              </p:cNvSpPr>
              <p:nvPr/>
            </p:nvSpPr>
            <p:spPr bwMode="auto">
              <a:xfrm rot="-5400000">
                <a:off x="2455" y="3280"/>
                <a:ext cx="467" cy="160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72756" name="Line 52"/>
              <p:cNvSpPr>
                <a:spLocks noChangeShapeType="1"/>
              </p:cNvSpPr>
              <p:nvPr/>
            </p:nvSpPr>
            <p:spPr bwMode="auto">
              <a:xfrm>
                <a:off x="2688" y="3120"/>
                <a:ext cx="0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72743" name="Group 53"/>
            <p:cNvGrpSpPr>
              <a:grpSpLocks/>
            </p:cNvGrpSpPr>
            <p:nvPr/>
          </p:nvGrpSpPr>
          <p:grpSpPr bwMode="auto">
            <a:xfrm>
              <a:off x="2224" y="3120"/>
              <a:ext cx="160" cy="480"/>
              <a:chOff x="1872" y="3120"/>
              <a:chExt cx="160" cy="480"/>
            </a:xfrm>
          </p:grpSpPr>
          <p:sp>
            <p:nvSpPr>
              <p:cNvPr id="72753" name="Rectangle 54"/>
              <p:cNvSpPr>
                <a:spLocks noChangeArrowheads="1"/>
              </p:cNvSpPr>
              <p:nvPr/>
            </p:nvSpPr>
            <p:spPr bwMode="auto">
              <a:xfrm rot="-5400000">
                <a:off x="1718" y="3274"/>
                <a:ext cx="467" cy="160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72754" name="Line 55"/>
              <p:cNvSpPr>
                <a:spLocks noChangeShapeType="1"/>
              </p:cNvSpPr>
              <p:nvPr/>
            </p:nvSpPr>
            <p:spPr bwMode="auto">
              <a:xfrm flipH="1">
                <a:off x="1950" y="3120"/>
                <a:ext cx="0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72744" name="Group 56"/>
            <p:cNvGrpSpPr>
              <a:grpSpLocks/>
            </p:cNvGrpSpPr>
            <p:nvPr/>
          </p:nvGrpSpPr>
          <p:grpSpPr bwMode="auto">
            <a:xfrm>
              <a:off x="2140" y="3678"/>
              <a:ext cx="320" cy="311"/>
              <a:chOff x="2133" y="3673"/>
              <a:chExt cx="320" cy="311"/>
            </a:xfrm>
          </p:grpSpPr>
          <p:sp>
            <p:nvSpPr>
              <p:cNvPr id="72750" name="Oval 57"/>
              <p:cNvSpPr>
                <a:spLocks noChangeArrowheads="1"/>
              </p:cNvSpPr>
              <p:nvPr/>
            </p:nvSpPr>
            <p:spPr bwMode="auto">
              <a:xfrm>
                <a:off x="2133" y="3673"/>
                <a:ext cx="320" cy="311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72751" name="Oval 58"/>
              <p:cNvSpPr>
                <a:spLocks noChangeArrowheads="1"/>
              </p:cNvSpPr>
              <p:nvPr/>
            </p:nvSpPr>
            <p:spPr bwMode="auto">
              <a:xfrm>
                <a:off x="2252" y="3715"/>
                <a:ext cx="80" cy="78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72752" name="Oval 59"/>
              <p:cNvSpPr>
                <a:spLocks noChangeArrowheads="1"/>
              </p:cNvSpPr>
              <p:nvPr/>
            </p:nvSpPr>
            <p:spPr bwMode="auto">
              <a:xfrm>
                <a:off x="2251" y="3858"/>
                <a:ext cx="80" cy="77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</p:grpSp>
        <p:grpSp>
          <p:nvGrpSpPr>
            <p:cNvPr id="72745" name="Group 60"/>
            <p:cNvGrpSpPr>
              <a:grpSpLocks/>
            </p:cNvGrpSpPr>
            <p:nvPr/>
          </p:nvGrpSpPr>
          <p:grpSpPr bwMode="auto">
            <a:xfrm>
              <a:off x="2528" y="3682"/>
              <a:ext cx="321" cy="311"/>
              <a:chOff x="2533" y="3673"/>
              <a:chExt cx="321" cy="311"/>
            </a:xfrm>
          </p:grpSpPr>
          <p:sp>
            <p:nvSpPr>
              <p:cNvPr id="72746" name="Oval 61"/>
              <p:cNvSpPr>
                <a:spLocks noChangeArrowheads="1"/>
              </p:cNvSpPr>
              <p:nvPr/>
            </p:nvSpPr>
            <p:spPr bwMode="auto">
              <a:xfrm>
                <a:off x="2533" y="3673"/>
                <a:ext cx="321" cy="311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72747" name="Line 62"/>
              <p:cNvSpPr>
                <a:spLocks noChangeShapeType="1"/>
              </p:cNvSpPr>
              <p:nvPr/>
            </p:nvSpPr>
            <p:spPr bwMode="auto">
              <a:xfrm flipH="1" flipV="1">
                <a:off x="2614" y="3751"/>
                <a:ext cx="80" cy="15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2748" name="Oval 63"/>
              <p:cNvSpPr>
                <a:spLocks noChangeArrowheads="1"/>
              </p:cNvSpPr>
              <p:nvPr/>
            </p:nvSpPr>
            <p:spPr bwMode="auto">
              <a:xfrm>
                <a:off x="2651" y="3701"/>
                <a:ext cx="80" cy="77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72749" name="Oval 64"/>
              <p:cNvSpPr>
                <a:spLocks noChangeArrowheads="1"/>
              </p:cNvSpPr>
              <p:nvPr/>
            </p:nvSpPr>
            <p:spPr bwMode="auto">
              <a:xfrm>
                <a:off x="2654" y="3872"/>
                <a:ext cx="80" cy="77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</p:grpSp>
      </p:grpSp>
      <p:sp>
        <p:nvSpPr>
          <p:cNvPr id="72726" name="Oval 65"/>
          <p:cNvSpPr>
            <a:spLocks noChangeArrowheads="1"/>
          </p:cNvSpPr>
          <p:nvPr/>
        </p:nvSpPr>
        <p:spPr bwMode="auto">
          <a:xfrm>
            <a:off x="2816225" y="4210050"/>
            <a:ext cx="125413" cy="1238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72727" name="Oval 66"/>
          <p:cNvSpPr>
            <a:spLocks noChangeArrowheads="1"/>
          </p:cNvSpPr>
          <p:nvPr/>
        </p:nvSpPr>
        <p:spPr bwMode="auto">
          <a:xfrm>
            <a:off x="2678113" y="2462213"/>
            <a:ext cx="125412" cy="122237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grpSp>
        <p:nvGrpSpPr>
          <p:cNvPr id="72728" name="Group 67"/>
          <p:cNvGrpSpPr>
            <a:grpSpLocks/>
          </p:cNvGrpSpPr>
          <p:nvPr/>
        </p:nvGrpSpPr>
        <p:grpSpPr bwMode="auto">
          <a:xfrm>
            <a:off x="1676400" y="2549525"/>
            <a:ext cx="533400" cy="123825"/>
            <a:chOff x="1728" y="1962"/>
            <a:chExt cx="336" cy="78"/>
          </a:xfrm>
        </p:grpSpPr>
        <p:sp>
          <p:nvSpPr>
            <p:cNvPr id="72740" name="Line 68"/>
            <p:cNvSpPr>
              <a:spLocks noChangeShapeType="1"/>
            </p:cNvSpPr>
            <p:nvPr/>
          </p:nvSpPr>
          <p:spPr bwMode="auto">
            <a:xfrm>
              <a:off x="1728" y="2040"/>
              <a:ext cx="3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2741" name="Line 69"/>
            <p:cNvSpPr>
              <a:spLocks noChangeShapeType="1"/>
            </p:cNvSpPr>
            <p:nvPr/>
          </p:nvSpPr>
          <p:spPr bwMode="auto">
            <a:xfrm>
              <a:off x="1728" y="1962"/>
              <a:ext cx="336" cy="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72729" name="Text Box 70"/>
          <p:cNvSpPr txBox="1">
            <a:spLocks noChangeArrowheads="1"/>
          </p:cNvSpPr>
          <p:nvPr/>
        </p:nvSpPr>
        <p:spPr bwMode="auto">
          <a:xfrm>
            <a:off x="1295400" y="2057400"/>
            <a:ext cx="304800" cy="1004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</a:rPr>
              <a:t>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latin typeface="Times New Roman" panose="02020603050405020304" pitchFamily="18" charset="0"/>
              </a:rPr>
              <a:t>A</a:t>
            </a:r>
          </a:p>
        </p:txBody>
      </p:sp>
      <p:sp>
        <p:nvSpPr>
          <p:cNvPr id="72730" name="Line 71"/>
          <p:cNvSpPr>
            <a:spLocks noChangeShapeType="1"/>
          </p:cNvSpPr>
          <p:nvPr/>
        </p:nvSpPr>
        <p:spPr bwMode="auto">
          <a:xfrm>
            <a:off x="2505075" y="4276725"/>
            <a:ext cx="3810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2731" name="Line 72"/>
          <p:cNvSpPr>
            <a:spLocks noChangeShapeType="1"/>
          </p:cNvSpPr>
          <p:nvPr/>
        </p:nvSpPr>
        <p:spPr bwMode="auto">
          <a:xfrm>
            <a:off x="2889250" y="4276725"/>
            <a:ext cx="22860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2732" name="Line 73"/>
          <p:cNvSpPr>
            <a:spLocks noChangeShapeType="1"/>
          </p:cNvSpPr>
          <p:nvPr/>
        </p:nvSpPr>
        <p:spPr bwMode="auto">
          <a:xfrm>
            <a:off x="2511425" y="4264025"/>
            <a:ext cx="3175" cy="9175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2733" name="Line 74"/>
          <p:cNvSpPr>
            <a:spLocks noChangeShapeType="1"/>
          </p:cNvSpPr>
          <p:nvPr/>
        </p:nvSpPr>
        <p:spPr bwMode="auto">
          <a:xfrm>
            <a:off x="2497138" y="5613400"/>
            <a:ext cx="0" cy="246063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2734" name="Line 75"/>
          <p:cNvSpPr>
            <a:spLocks noChangeShapeType="1"/>
          </p:cNvSpPr>
          <p:nvPr/>
        </p:nvSpPr>
        <p:spPr bwMode="auto">
          <a:xfrm>
            <a:off x="3119438" y="4262438"/>
            <a:ext cx="0" cy="1111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72735" name="Oval 76"/>
          <p:cNvSpPr>
            <a:spLocks noChangeArrowheads="1"/>
          </p:cNvSpPr>
          <p:nvPr/>
        </p:nvSpPr>
        <p:spPr bwMode="auto">
          <a:xfrm>
            <a:off x="6856413" y="3124200"/>
            <a:ext cx="382587" cy="369888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72736" name="Text Box 77"/>
          <p:cNvSpPr txBox="1">
            <a:spLocks noChangeArrowheads="1"/>
          </p:cNvSpPr>
          <p:nvPr/>
        </p:nvSpPr>
        <p:spPr bwMode="auto">
          <a:xfrm>
            <a:off x="2209800" y="1524000"/>
            <a:ext cx="6096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66"/>
                </a:solidFill>
                <a:latin typeface="Times New Roman" panose="02020603050405020304" pitchFamily="18" charset="0"/>
              </a:rPr>
              <a:t>Sơ đồ mạch điện này đúng chưa ?</a:t>
            </a:r>
          </a:p>
        </p:txBody>
      </p:sp>
      <p:sp>
        <p:nvSpPr>
          <p:cNvPr id="141390" name="Line 78"/>
          <p:cNvSpPr>
            <a:spLocks noChangeShapeType="1"/>
          </p:cNvSpPr>
          <p:nvPr/>
        </p:nvSpPr>
        <p:spPr bwMode="auto">
          <a:xfrm>
            <a:off x="1676400" y="4343400"/>
            <a:ext cx="762000" cy="838200"/>
          </a:xfrm>
          <a:prstGeom prst="line">
            <a:avLst/>
          </a:prstGeom>
          <a:noFill/>
          <a:ln w="38100" cmpd="dbl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1391" name="Line 79"/>
          <p:cNvSpPr>
            <a:spLocks noChangeShapeType="1"/>
          </p:cNvSpPr>
          <p:nvPr/>
        </p:nvSpPr>
        <p:spPr bwMode="auto">
          <a:xfrm flipH="1">
            <a:off x="7086600" y="2895600"/>
            <a:ext cx="457200" cy="381000"/>
          </a:xfrm>
          <a:prstGeom prst="line">
            <a:avLst/>
          </a:prstGeom>
          <a:noFill/>
          <a:ln w="38100" cmpd="dbl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41392" name="Line 80"/>
          <p:cNvSpPr>
            <a:spLocks noChangeShapeType="1"/>
          </p:cNvSpPr>
          <p:nvPr/>
        </p:nvSpPr>
        <p:spPr bwMode="auto">
          <a:xfrm flipV="1">
            <a:off x="2362200" y="5791200"/>
            <a:ext cx="685800" cy="609600"/>
          </a:xfrm>
          <a:prstGeom prst="line">
            <a:avLst/>
          </a:prstGeom>
          <a:noFill/>
          <a:ln w="38100" cmpd="dbl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41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141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13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5" dur="2000"/>
                                        <p:tgtEl>
                                          <p:spTgt spid="141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90" grpId="0" animBg="1"/>
      <p:bldP spid="141391" grpId="0" animBg="1"/>
      <p:bldP spid="14139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AutoShape 2"/>
          <p:cNvSpPr>
            <a:spLocks noChangeArrowheads="1"/>
          </p:cNvSpPr>
          <p:nvPr/>
        </p:nvSpPr>
        <p:spPr bwMode="auto">
          <a:xfrm>
            <a:off x="76200" y="50800"/>
            <a:ext cx="8991600" cy="723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F5E76"/>
              </a:gs>
              <a:gs pos="50000">
                <a:srgbClr val="66CCFF"/>
              </a:gs>
              <a:gs pos="100000">
                <a:srgbClr val="2F5E76"/>
              </a:gs>
            </a:gsLst>
            <a:lin ang="5400000" scaled="1"/>
          </a:gra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73731" name="Text Box 5"/>
          <p:cNvSpPr txBox="1">
            <a:spLocks noChangeArrowheads="1"/>
          </p:cNvSpPr>
          <p:nvPr/>
        </p:nvSpPr>
        <p:spPr bwMode="auto">
          <a:xfrm>
            <a:off x="152400" y="152400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</a:rPr>
              <a:t>   Bài 6 : Thực hành – Lắp mạch điện bảng điện</a:t>
            </a:r>
          </a:p>
        </p:txBody>
      </p:sp>
      <p:sp>
        <p:nvSpPr>
          <p:cNvPr id="73732" name="WordArt 54"/>
          <p:cNvSpPr>
            <a:spLocks noChangeArrowheads="1" noChangeShapeType="1" noTextEdit="1"/>
          </p:cNvSpPr>
          <p:nvPr/>
        </p:nvSpPr>
        <p:spPr bwMode="auto">
          <a:xfrm>
            <a:off x="2362200" y="838200"/>
            <a:ext cx="4648200" cy="6016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vi-VN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củng cố</a:t>
            </a:r>
          </a:p>
        </p:txBody>
      </p:sp>
      <p:sp>
        <p:nvSpPr>
          <p:cNvPr id="73733" name="Text Box 184"/>
          <p:cNvSpPr txBox="1">
            <a:spLocks noChangeArrowheads="1"/>
          </p:cNvSpPr>
          <p:nvPr/>
        </p:nvSpPr>
        <p:spPr bwMode="auto">
          <a:xfrm>
            <a:off x="762000" y="1524000"/>
            <a:ext cx="7696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800" b="1">
                <a:solidFill>
                  <a:srgbClr val="000066"/>
                </a:solidFill>
                <a:latin typeface="Times New Roman" panose="02020603050405020304" pitchFamily="18" charset="0"/>
              </a:rPr>
              <a:t>Tìm điểm sai trong các mạch điện sau đây</a:t>
            </a:r>
          </a:p>
        </p:txBody>
      </p:sp>
      <p:grpSp>
        <p:nvGrpSpPr>
          <p:cNvPr id="73734" name="Group 227"/>
          <p:cNvGrpSpPr>
            <a:grpSpLocks/>
          </p:cNvGrpSpPr>
          <p:nvPr/>
        </p:nvGrpSpPr>
        <p:grpSpPr bwMode="auto">
          <a:xfrm>
            <a:off x="1219200" y="2362200"/>
            <a:ext cx="7620000" cy="4313238"/>
            <a:chOff x="768" y="1488"/>
            <a:chExt cx="4800" cy="2717"/>
          </a:xfrm>
        </p:grpSpPr>
        <p:sp>
          <p:nvSpPr>
            <p:cNvPr id="73735" name="Text Box 174"/>
            <p:cNvSpPr txBox="1">
              <a:spLocks noChangeArrowheads="1"/>
            </p:cNvSpPr>
            <p:nvPr/>
          </p:nvSpPr>
          <p:spPr bwMode="auto">
            <a:xfrm>
              <a:off x="5279" y="1488"/>
              <a:ext cx="24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800" b="1">
                  <a:latin typeface=".VnTime" pitchFamily="34" charset="0"/>
                </a:rPr>
                <a:t>O</a:t>
              </a:r>
            </a:p>
          </p:txBody>
        </p:sp>
        <p:sp>
          <p:nvSpPr>
            <p:cNvPr id="73736" name="Text Box 175"/>
            <p:cNvSpPr txBox="1">
              <a:spLocks noChangeArrowheads="1"/>
            </p:cNvSpPr>
            <p:nvPr/>
          </p:nvSpPr>
          <p:spPr bwMode="auto">
            <a:xfrm>
              <a:off x="5279" y="1728"/>
              <a:ext cx="28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800" b="1">
                  <a:latin typeface=".VnTime" pitchFamily="34" charset="0"/>
                </a:rPr>
                <a:t>A</a:t>
              </a:r>
            </a:p>
          </p:txBody>
        </p:sp>
        <p:sp>
          <p:nvSpPr>
            <p:cNvPr id="73737" name="Line 148"/>
            <p:cNvSpPr>
              <a:spLocks noChangeShapeType="1"/>
            </p:cNvSpPr>
            <p:nvPr/>
          </p:nvSpPr>
          <p:spPr bwMode="auto">
            <a:xfrm>
              <a:off x="4516" y="1641"/>
              <a:ext cx="0" cy="54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3738" name="Line 149"/>
            <p:cNvSpPr>
              <a:spLocks noChangeShapeType="1"/>
            </p:cNvSpPr>
            <p:nvPr/>
          </p:nvSpPr>
          <p:spPr bwMode="auto">
            <a:xfrm flipV="1">
              <a:off x="3216" y="1610"/>
              <a:ext cx="2067" cy="31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3739" name="Line 150"/>
            <p:cNvSpPr>
              <a:spLocks noChangeShapeType="1"/>
            </p:cNvSpPr>
            <p:nvPr/>
          </p:nvSpPr>
          <p:spPr bwMode="auto">
            <a:xfrm flipV="1">
              <a:off x="3216" y="1824"/>
              <a:ext cx="2067" cy="5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3740" name="Rectangle 151"/>
            <p:cNvSpPr>
              <a:spLocks noChangeArrowheads="1"/>
            </p:cNvSpPr>
            <p:nvPr/>
          </p:nvSpPr>
          <p:spPr bwMode="auto">
            <a:xfrm>
              <a:off x="3504" y="2181"/>
              <a:ext cx="511" cy="135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1800" b="1">
                <a:latin typeface=".VnTime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73741" name="Line 152"/>
            <p:cNvSpPr>
              <a:spLocks noChangeShapeType="1"/>
            </p:cNvSpPr>
            <p:nvPr/>
          </p:nvSpPr>
          <p:spPr bwMode="auto">
            <a:xfrm>
              <a:off x="3617" y="1854"/>
              <a:ext cx="14" cy="111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3742" name="Oval 153"/>
            <p:cNvSpPr>
              <a:spLocks noChangeArrowheads="1"/>
            </p:cNvSpPr>
            <p:nvPr/>
          </p:nvSpPr>
          <p:spPr bwMode="auto">
            <a:xfrm>
              <a:off x="3599" y="1835"/>
              <a:ext cx="32" cy="5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73743" name="Rectangle 154"/>
            <p:cNvSpPr>
              <a:spLocks noChangeArrowheads="1"/>
            </p:cNvSpPr>
            <p:nvPr/>
          </p:nvSpPr>
          <p:spPr bwMode="auto">
            <a:xfrm>
              <a:off x="3594" y="2337"/>
              <a:ext cx="64" cy="3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73744" name="Oval 155"/>
            <p:cNvSpPr>
              <a:spLocks noChangeArrowheads="1"/>
            </p:cNvSpPr>
            <p:nvPr/>
          </p:nvSpPr>
          <p:spPr bwMode="auto">
            <a:xfrm>
              <a:off x="3535" y="2914"/>
              <a:ext cx="192" cy="314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73745" name="Oval 156"/>
            <p:cNvSpPr>
              <a:spLocks noChangeArrowheads="1"/>
            </p:cNvSpPr>
            <p:nvPr/>
          </p:nvSpPr>
          <p:spPr bwMode="auto">
            <a:xfrm>
              <a:off x="3618" y="2966"/>
              <a:ext cx="33" cy="5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73746" name="Line 157"/>
            <p:cNvSpPr>
              <a:spLocks noChangeShapeType="1"/>
            </p:cNvSpPr>
            <p:nvPr/>
          </p:nvSpPr>
          <p:spPr bwMode="auto">
            <a:xfrm>
              <a:off x="3567" y="3019"/>
              <a:ext cx="64" cy="10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3747" name="Oval 158"/>
            <p:cNvSpPr>
              <a:spLocks noChangeArrowheads="1"/>
            </p:cNvSpPr>
            <p:nvPr/>
          </p:nvSpPr>
          <p:spPr bwMode="auto">
            <a:xfrm>
              <a:off x="3618" y="3112"/>
              <a:ext cx="33" cy="53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73748" name="Line 159"/>
            <p:cNvSpPr>
              <a:spLocks noChangeShapeType="1"/>
            </p:cNvSpPr>
            <p:nvPr/>
          </p:nvSpPr>
          <p:spPr bwMode="auto">
            <a:xfrm>
              <a:off x="3631" y="3175"/>
              <a:ext cx="0" cy="263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3749" name="Line 160"/>
            <p:cNvSpPr>
              <a:spLocks noChangeShapeType="1"/>
            </p:cNvSpPr>
            <p:nvPr/>
          </p:nvSpPr>
          <p:spPr bwMode="auto">
            <a:xfrm>
              <a:off x="4360" y="1962"/>
              <a:ext cx="0" cy="23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3750" name="Line 162"/>
            <p:cNvSpPr>
              <a:spLocks noChangeShapeType="1"/>
            </p:cNvSpPr>
            <p:nvPr/>
          </p:nvSpPr>
          <p:spPr bwMode="auto">
            <a:xfrm>
              <a:off x="3631" y="3438"/>
              <a:ext cx="31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3751" name="Line 163"/>
            <p:cNvSpPr>
              <a:spLocks noChangeShapeType="1"/>
            </p:cNvSpPr>
            <p:nvPr/>
          </p:nvSpPr>
          <p:spPr bwMode="auto">
            <a:xfrm flipV="1">
              <a:off x="3950" y="1970"/>
              <a:ext cx="0" cy="146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3752" name="Line 164"/>
            <p:cNvSpPr>
              <a:spLocks noChangeShapeType="1"/>
            </p:cNvSpPr>
            <p:nvPr/>
          </p:nvSpPr>
          <p:spPr bwMode="auto">
            <a:xfrm>
              <a:off x="3950" y="1970"/>
              <a:ext cx="41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3753" name="Rectangle 165"/>
            <p:cNvSpPr>
              <a:spLocks noChangeArrowheads="1"/>
            </p:cNvSpPr>
            <p:nvPr/>
          </p:nvSpPr>
          <p:spPr bwMode="auto">
            <a:xfrm>
              <a:off x="4663" y="2188"/>
              <a:ext cx="511" cy="1359"/>
            </a:xfrm>
            <a:prstGeom prst="rect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vi-VN" altLang="vi-VN" sz="1800" b="1">
                <a:latin typeface=".VnTime" pitchFamily="34" charset="0"/>
                <a:sym typeface="Symbol" panose="05050102010706020507" pitchFamily="18" charset="2"/>
              </a:endParaRPr>
            </a:p>
          </p:txBody>
        </p:sp>
        <p:sp>
          <p:nvSpPr>
            <p:cNvPr id="73754" name="Line 166"/>
            <p:cNvSpPr>
              <a:spLocks noChangeShapeType="1"/>
            </p:cNvSpPr>
            <p:nvPr/>
          </p:nvSpPr>
          <p:spPr bwMode="auto">
            <a:xfrm>
              <a:off x="4778" y="1861"/>
              <a:ext cx="13" cy="111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3755" name="Oval 167"/>
            <p:cNvSpPr>
              <a:spLocks noChangeArrowheads="1"/>
            </p:cNvSpPr>
            <p:nvPr/>
          </p:nvSpPr>
          <p:spPr bwMode="auto">
            <a:xfrm>
              <a:off x="4759" y="1840"/>
              <a:ext cx="32" cy="53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73756" name="Rectangle 168"/>
            <p:cNvSpPr>
              <a:spLocks noChangeArrowheads="1"/>
            </p:cNvSpPr>
            <p:nvPr/>
          </p:nvSpPr>
          <p:spPr bwMode="auto">
            <a:xfrm>
              <a:off x="4754" y="2344"/>
              <a:ext cx="64" cy="31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73757" name="Oval 169"/>
            <p:cNvSpPr>
              <a:spLocks noChangeArrowheads="1"/>
            </p:cNvSpPr>
            <p:nvPr/>
          </p:nvSpPr>
          <p:spPr bwMode="auto">
            <a:xfrm>
              <a:off x="4696" y="2921"/>
              <a:ext cx="191" cy="31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73758" name="Oval 170"/>
            <p:cNvSpPr>
              <a:spLocks noChangeArrowheads="1"/>
            </p:cNvSpPr>
            <p:nvPr/>
          </p:nvSpPr>
          <p:spPr bwMode="auto">
            <a:xfrm>
              <a:off x="4779" y="2972"/>
              <a:ext cx="31" cy="5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73759" name="Oval 171"/>
            <p:cNvSpPr>
              <a:spLocks noChangeArrowheads="1"/>
            </p:cNvSpPr>
            <p:nvPr/>
          </p:nvSpPr>
          <p:spPr bwMode="auto">
            <a:xfrm>
              <a:off x="4779" y="3121"/>
              <a:ext cx="31" cy="5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73760" name="Line 172"/>
            <p:cNvSpPr>
              <a:spLocks noChangeShapeType="1"/>
            </p:cNvSpPr>
            <p:nvPr/>
          </p:nvSpPr>
          <p:spPr bwMode="auto">
            <a:xfrm>
              <a:off x="4791" y="3175"/>
              <a:ext cx="0" cy="268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3761" name="Line 173"/>
            <p:cNvSpPr>
              <a:spLocks noChangeShapeType="1"/>
            </p:cNvSpPr>
            <p:nvPr/>
          </p:nvSpPr>
          <p:spPr bwMode="auto">
            <a:xfrm flipV="1">
              <a:off x="4791" y="3438"/>
              <a:ext cx="320" cy="5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3762" name="Oval 176"/>
            <p:cNvSpPr>
              <a:spLocks noChangeArrowheads="1"/>
            </p:cNvSpPr>
            <p:nvPr/>
          </p:nvSpPr>
          <p:spPr bwMode="auto">
            <a:xfrm>
              <a:off x="4468" y="1567"/>
              <a:ext cx="54" cy="92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73763" name="Oval 177"/>
            <p:cNvSpPr>
              <a:spLocks noChangeArrowheads="1"/>
            </p:cNvSpPr>
            <p:nvPr/>
          </p:nvSpPr>
          <p:spPr bwMode="auto">
            <a:xfrm>
              <a:off x="4748" y="1793"/>
              <a:ext cx="54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73764" name="Oval 178"/>
            <p:cNvSpPr>
              <a:spLocks noChangeArrowheads="1"/>
            </p:cNvSpPr>
            <p:nvPr/>
          </p:nvSpPr>
          <p:spPr bwMode="auto">
            <a:xfrm>
              <a:off x="3588" y="1824"/>
              <a:ext cx="54" cy="90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73765" name="Line 179"/>
            <p:cNvSpPr>
              <a:spLocks noChangeShapeType="1"/>
            </p:cNvSpPr>
            <p:nvPr/>
          </p:nvSpPr>
          <p:spPr bwMode="auto">
            <a:xfrm flipV="1">
              <a:off x="5120" y="1551"/>
              <a:ext cx="0" cy="1906"/>
            </a:xfrm>
            <a:prstGeom prst="line">
              <a:avLst/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73766" name="Oval 180"/>
            <p:cNvSpPr>
              <a:spLocks noChangeArrowheads="1"/>
            </p:cNvSpPr>
            <p:nvPr/>
          </p:nvSpPr>
          <p:spPr bwMode="auto">
            <a:xfrm>
              <a:off x="5093" y="1536"/>
              <a:ext cx="54" cy="91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73767" name="Rectangle 181"/>
            <p:cNvSpPr>
              <a:spLocks noChangeArrowheads="1"/>
            </p:cNvSpPr>
            <p:nvPr/>
          </p:nvSpPr>
          <p:spPr bwMode="auto">
            <a:xfrm>
              <a:off x="3556" y="2272"/>
              <a:ext cx="144" cy="41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73768" name="Rectangle 182"/>
            <p:cNvSpPr>
              <a:spLocks noChangeArrowheads="1"/>
            </p:cNvSpPr>
            <p:nvPr/>
          </p:nvSpPr>
          <p:spPr bwMode="auto">
            <a:xfrm>
              <a:off x="4708" y="2272"/>
              <a:ext cx="144" cy="41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73769" name="Text Box 183"/>
            <p:cNvSpPr txBox="1">
              <a:spLocks noChangeArrowheads="1"/>
            </p:cNvSpPr>
            <p:nvPr/>
          </p:nvSpPr>
          <p:spPr bwMode="auto">
            <a:xfrm>
              <a:off x="4224" y="3744"/>
              <a:ext cx="287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b="1">
                  <a:latin typeface=".VnTime" pitchFamily="34" charset="0"/>
                </a:rPr>
                <a:t>B</a:t>
              </a:r>
            </a:p>
          </p:txBody>
        </p:sp>
        <p:grpSp>
          <p:nvGrpSpPr>
            <p:cNvPr id="73770" name="Group 185"/>
            <p:cNvGrpSpPr>
              <a:grpSpLocks/>
            </p:cNvGrpSpPr>
            <p:nvPr/>
          </p:nvGrpSpPr>
          <p:grpSpPr bwMode="auto">
            <a:xfrm>
              <a:off x="4323" y="2146"/>
              <a:ext cx="241" cy="264"/>
              <a:chOff x="4992" y="2496"/>
              <a:chExt cx="241" cy="233"/>
            </a:xfrm>
          </p:grpSpPr>
          <p:sp>
            <p:nvSpPr>
              <p:cNvPr id="73808" name="Oval 186"/>
              <p:cNvSpPr>
                <a:spLocks noChangeArrowheads="1"/>
              </p:cNvSpPr>
              <p:nvPr/>
            </p:nvSpPr>
            <p:spPr bwMode="auto">
              <a:xfrm>
                <a:off x="4992" y="2496"/>
                <a:ext cx="241" cy="233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73809" name="Line 187"/>
              <p:cNvSpPr>
                <a:spLocks noChangeShapeType="1"/>
              </p:cNvSpPr>
              <p:nvPr/>
            </p:nvSpPr>
            <p:spPr bwMode="auto">
              <a:xfrm>
                <a:off x="5007" y="2553"/>
                <a:ext cx="208" cy="10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810" name="Line 188"/>
              <p:cNvSpPr>
                <a:spLocks noChangeShapeType="1"/>
              </p:cNvSpPr>
              <p:nvPr/>
            </p:nvSpPr>
            <p:spPr bwMode="auto">
              <a:xfrm flipH="1">
                <a:off x="5054" y="2505"/>
                <a:ext cx="113" cy="21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sp>
          <p:nvSpPr>
            <p:cNvPr id="73771" name="Text Box 80"/>
            <p:cNvSpPr txBox="1">
              <a:spLocks noChangeArrowheads="1"/>
            </p:cNvSpPr>
            <p:nvPr/>
          </p:nvSpPr>
          <p:spPr bwMode="auto">
            <a:xfrm>
              <a:off x="2400" y="1545"/>
              <a:ext cx="22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800" b="1">
                  <a:latin typeface=".VnTime" pitchFamily="34" charset="0"/>
                </a:rPr>
                <a:t>O</a:t>
              </a:r>
            </a:p>
          </p:txBody>
        </p:sp>
        <p:sp>
          <p:nvSpPr>
            <p:cNvPr id="73772" name="Text Box 144"/>
            <p:cNvSpPr txBox="1">
              <a:spLocks noChangeArrowheads="1"/>
            </p:cNvSpPr>
            <p:nvPr/>
          </p:nvSpPr>
          <p:spPr bwMode="auto">
            <a:xfrm>
              <a:off x="1584" y="3840"/>
              <a:ext cx="301" cy="3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vi-VN" b="1">
                  <a:latin typeface=".VnTime" pitchFamily="34" charset="0"/>
                </a:rPr>
                <a:t>A</a:t>
              </a:r>
            </a:p>
          </p:txBody>
        </p:sp>
        <p:grpSp>
          <p:nvGrpSpPr>
            <p:cNvPr id="73773" name="Group 199"/>
            <p:cNvGrpSpPr>
              <a:grpSpLocks/>
            </p:cNvGrpSpPr>
            <p:nvPr/>
          </p:nvGrpSpPr>
          <p:grpSpPr bwMode="auto">
            <a:xfrm>
              <a:off x="768" y="1680"/>
              <a:ext cx="1872" cy="2043"/>
              <a:chOff x="768" y="1437"/>
              <a:chExt cx="1872" cy="2286"/>
            </a:xfrm>
          </p:grpSpPr>
          <p:sp>
            <p:nvSpPr>
              <p:cNvPr id="73774" name="Line 79"/>
              <p:cNvSpPr>
                <a:spLocks noChangeShapeType="1"/>
              </p:cNvSpPr>
              <p:nvPr/>
            </p:nvSpPr>
            <p:spPr bwMode="auto">
              <a:xfrm>
                <a:off x="768" y="1437"/>
                <a:ext cx="1605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775" name="Text Box 81"/>
              <p:cNvSpPr txBox="1">
                <a:spLocks noChangeArrowheads="1"/>
              </p:cNvSpPr>
              <p:nvPr/>
            </p:nvSpPr>
            <p:spPr bwMode="auto">
              <a:xfrm>
                <a:off x="2373" y="1521"/>
                <a:ext cx="267" cy="2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1800" b="1">
                    <a:latin typeface=".VnTime" pitchFamily="34" charset="0"/>
                  </a:rPr>
                  <a:t>A</a:t>
                </a:r>
              </a:p>
            </p:txBody>
          </p:sp>
          <p:sp>
            <p:nvSpPr>
              <p:cNvPr id="73776" name="Line 101"/>
              <p:cNvSpPr>
                <a:spLocks noChangeShapeType="1"/>
              </p:cNvSpPr>
              <p:nvPr/>
            </p:nvSpPr>
            <p:spPr bwMode="auto">
              <a:xfrm>
                <a:off x="2255" y="1964"/>
                <a:ext cx="1" cy="32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777" name="Rectangle 116"/>
              <p:cNvSpPr>
                <a:spLocks noChangeArrowheads="1"/>
              </p:cNvSpPr>
              <p:nvPr/>
            </p:nvSpPr>
            <p:spPr bwMode="auto">
              <a:xfrm>
                <a:off x="912" y="2160"/>
                <a:ext cx="720" cy="1320"/>
              </a:xfrm>
              <a:prstGeom prst="rect">
                <a:avLst/>
              </a:prstGeom>
              <a:solidFill>
                <a:srgbClr val="FFFFCC"/>
              </a:solidFill>
              <a:ln w="9525">
                <a:solidFill>
                  <a:schemeClr val="tx1"/>
                </a:solidFill>
                <a:prstDash val="dash"/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 b="1">
                  <a:latin typeface=".VnTime" pitchFamily="34" charset="0"/>
                  <a:sym typeface="Symbol" panose="05050102010706020507" pitchFamily="18" charset="2"/>
                </a:endParaRPr>
              </a:p>
            </p:txBody>
          </p:sp>
          <p:sp>
            <p:nvSpPr>
              <p:cNvPr id="73778" name="Rectangle 119"/>
              <p:cNvSpPr>
                <a:spLocks noChangeArrowheads="1"/>
              </p:cNvSpPr>
              <p:nvPr/>
            </p:nvSpPr>
            <p:spPr bwMode="auto">
              <a:xfrm>
                <a:off x="1048" y="2252"/>
                <a:ext cx="93" cy="33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73779" name="Oval 120"/>
              <p:cNvSpPr>
                <a:spLocks noChangeArrowheads="1"/>
              </p:cNvSpPr>
              <p:nvPr/>
            </p:nvSpPr>
            <p:spPr bwMode="auto">
              <a:xfrm>
                <a:off x="960" y="2867"/>
                <a:ext cx="283" cy="33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73780" name="Oval 121"/>
              <p:cNvSpPr>
                <a:spLocks noChangeArrowheads="1"/>
              </p:cNvSpPr>
              <p:nvPr/>
            </p:nvSpPr>
            <p:spPr bwMode="auto">
              <a:xfrm>
                <a:off x="1083" y="2924"/>
                <a:ext cx="48" cy="5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73781" name="Oval 122"/>
              <p:cNvSpPr>
                <a:spLocks noChangeArrowheads="1"/>
              </p:cNvSpPr>
              <p:nvPr/>
            </p:nvSpPr>
            <p:spPr bwMode="auto">
              <a:xfrm>
                <a:off x="1083" y="3079"/>
                <a:ext cx="48" cy="5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73782" name="Rectangle 123"/>
              <p:cNvSpPr>
                <a:spLocks noChangeArrowheads="1"/>
              </p:cNvSpPr>
              <p:nvPr/>
            </p:nvSpPr>
            <p:spPr bwMode="auto">
              <a:xfrm>
                <a:off x="1424" y="2262"/>
                <a:ext cx="93" cy="335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73783" name="Oval 124"/>
              <p:cNvSpPr>
                <a:spLocks noChangeArrowheads="1"/>
              </p:cNvSpPr>
              <p:nvPr/>
            </p:nvSpPr>
            <p:spPr bwMode="auto">
              <a:xfrm>
                <a:off x="1338" y="2867"/>
                <a:ext cx="285" cy="335"/>
              </a:xfrm>
              <a:prstGeom prst="ellips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73784" name="Oval 125"/>
              <p:cNvSpPr>
                <a:spLocks noChangeArrowheads="1"/>
              </p:cNvSpPr>
              <p:nvPr/>
            </p:nvSpPr>
            <p:spPr bwMode="auto">
              <a:xfrm>
                <a:off x="1463" y="2924"/>
                <a:ext cx="46" cy="55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73785" name="Line 126"/>
              <p:cNvSpPr>
                <a:spLocks noChangeShapeType="1"/>
              </p:cNvSpPr>
              <p:nvPr/>
            </p:nvSpPr>
            <p:spPr bwMode="auto">
              <a:xfrm>
                <a:off x="1007" y="2979"/>
                <a:ext cx="95" cy="11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786" name="Oval 127"/>
              <p:cNvSpPr>
                <a:spLocks noChangeArrowheads="1"/>
              </p:cNvSpPr>
              <p:nvPr/>
            </p:nvSpPr>
            <p:spPr bwMode="auto">
              <a:xfrm>
                <a:off x="1463" y="3079"/>
                <a:ext cx="46" cy="58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73787" name="Line 128"/>
              <p:cNvSpPr>
                <a:spLocks noChangeShapeType="1"/>
              </p:cNvSpPr>
              <p:nvPr/>
            </p:nvSpPr>
            <p:spPr bwMode="auto">
              <a:xfrm>
                <a:off x="1102" y="2202"/>
                <a:ext cx="0" cy="42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788" name="Line 129"/>
              <p:cNvSpPr>
                <a:spLocks noChangeShapeType="1"/>
              </p:cNvSpPr>
              <p:nvPr/>
            </p:nvSpPr>
            <p:spPr bwMode="auto">
              <a:xfrm>
                <a:off x="1480" y="2177"/>
                <a:ext cx="0" cy="482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789" name="Line 130"/>
              <p:cNvSpPr>
                <a:spLocks noChangeShapeType="1"/>
              </p:cNvSpPr>
              <p:nvPr/>
            </p:nvSpPr>
            <p:spPr bwMode="auto">
              <a:xfrm>
                <a:off x="1104" y="1443"/>
                <a:ext cx="0" cy="1498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790" name="Line 131"/>
              <p:cNvSpPr>
                <a:spLocks noChangeShapeType="1"/>
              </p:cNvSpPr>
              <p:nvPr/>
            </p:nvSpPr>
            <p:spPr bwMode="auto">
              <a:xfrm>
                <a:off x="1104" y="3137"/>
                <a:ext cx="0" cy="58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791" name="Line 132"/>
              <p:cNvSpPr>
                <a:spLocks noChangeShapeType="1"/>
              </p:cNvSpPr>
              <p:nvPr/>
            </p:nvSpPr>
            <p:spPr bwMode="auto">
              <a:xfrm>
                <a:off x="1104" y="3723"/>
                <a:ext cx="1440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792" name="Line 133"/>
              <p:cNvSpPr>
                <a:spLocks noChangeShapeType="1"/>
              </p:cNvSpPr>
              <p:nvPr/>
            </p:nvSpPr>
            <p:spPr bwMode="auto">
              <a:xfrm>
                <a:off x="2544" y="1964"/>
                <a:ext cx="0" cy="1759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793" name="Line 134"/>
              <p:cNvSpPr>
                <a:spLocks noChangeShapeType="1"/>
              </p:cNvSpPr>
              <p:nvPr/>
            </p:nvSpPr>
            <p:spPr bwMode="auto">
              <a:xfrm>
                <a:off x="2400" y="1964"/>
                <a:ext cx="144" cy="0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794" name="Line 135"/>
              <p:cNvSpPr>
                <a:spLocks noChangeShapeType="1"/>
              </p:cNvSpPr>
              <p:nvPr/>
            </p:nvSpPr>
            <p:spPr bwMode="auto">
              <a:xfrm>
                <a:off x="2399" y="1964"/>
                <a:ext cx="1" cy="326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795" name="Line 136"/>
              <p:cNvSpPr>
                <a:spLocks noChangeShapeType="1"/>
              </p:cNvSpPr>
              <p:nvPr/>
            </p:nvSpPr>
            <p:spPr bwMode="auto">
              <a:xfrm>
                <a:off x="2255" y="1964"/>
                <a:ext cx="1" cy="32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796" name="Line 137"/>
              <p:cNvSpPr>
                <a:spLocks noChangeShapeType="1"/>
              </p:cNvSpPr>
              <p:nvPr/>
            </p:nvSpPr>
            <p:spPr bwMode="auto">
              <a:xfrm>
                <a:off x="1872" y="1964"/>
                <a:ext cx="384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797" name="Line 138"/>
              <p:cNvSpPr>
                <a:spLocks noChangeShapeType="1"/>
              </p:cNvSpPr>
              <p:nvPr/>
            </p:nvSpPr>
            <p:spPr bwMode="auto">
              <a:xfrm>
                <a:off x="1488" y="3593"/>
                <a:ext cx="384" cy="0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798" name="Line 139"/>
              <p:cNvSpPr>
                <a:spLocks noChangeShapeType="1"/>
              </p:cNvSpPr>
              <p:nvPr/>
            </p:nvSpPr>
            <p:spPr bwMode="auto">
              <a:xfrm>
                <a:off x="1872" y="1899"/>
                <a:ext cx="0" cy="1694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799" name="Line 140"/>
              <p:cNvSpPr>
                <a:spLocks noChangeShapeType="1"/>
              </p:cNvSpPr>
              <p:nvPr/>
            </p:nvSpPr>
            <p:spPr bwMode="auto">
              <a:xfrm>
                <a:off x="1872" y="1704"/>
                <a:ext cx="1" cy="195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800" name="Line 141"/>
              <p:cNvSpPr>
                <a:spLocks noChangeShapeType="1"/>
              </p:cNvSpPr>
              <p:nvPr/>
            </p:nvSpPr>
            <p:spPr bwMode="auto">
              <a:xfrm>
                <a:off x="1104" y="1963"/>
                <a:ext cx="384" cy="1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 type="oval" w="med" len="med"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801" name="Line 142"/>
              <p:cNvSpPr>
                <a:spLocks noChangeShapeType="1"/>
              </p:cNvSpPr>
              <p:nvPr/>
            </p:nvSpPr>
            <p:spPr bwMode="auto">
              <a:xfrm>
                <a:off x="1488" y="3137"/>
                <a:ext cx="0" cy="456"/>
              </a:xfrm>
              <a:prstGeom prst="line">
                <a:avLst/>
              </a:prstGeom>
              <a:noFill/>
              <a:ln w="28575">
                <a:solidFill>
                  <a:srgbClr val="0000FF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73802" name="Line 143"/>
              <p:cNvSpPr>
                <a:spLocks noChangeShapeType="1"/>
              </p:cNvSpPr>
              <p:nvPr/>
            </p:nvSpPr>
            <p:spPr bwMode="auto">
              <a:xfrm>
                <a:off x="1488" y="1964"/>
                <a:ext cx="0" cy="977"/>
              </a:xfrm>
              <a:prstGeom prst="line">
                <a:avLst/>
              </a:prstGeom>
              <a:noFill/>
              <a:ln w="28575">
                <a:solidFill>
                  <a:srgbClr val="FF33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73803" name="Group 189"/>
              <p:cNvGrpSpPr>
                <a:grpSpLocks/>
              </p:cNvGrpSpPr>
              <p:nvPr/>
            </p:nvGrpSpPr>
            <p:grpSpPr bwMode="auto">
              <a:xfrm>
                <a:off x="2208" y="2256"/>
                <a:ext cx="241" cy="233"/>
                <a:chOff x="4992" y="2496"/>
                <a:chExt cx="241" cy="233"/>
              </a:xfrm>
            </p:grpSpPr>
            <p:sp>
              <p:nvSpPr>
                <p:cNvPr id="73805" name="Oval 190"/>
                <p:cNvSpPr>
                  <a:spLocks noChangeArrowheads="1"/>
                </p:cNvSpPr>
                <p:nvPr/>
              </p:nvSpPr>
              <p:spPr bwMode="auto">
                <a:xfrm>
                  <a:off x="4992" y="2496"/>
                  <a:ext cx="241" cy="233"/>
                </a:xfrm>
                <a:prstGeom prst="ellipse">
                  <a:avLst/>
                </a:prstGeom>
                <a:solidFill>
                  <a:srgbClr val="FFFFFF"/>
                </a:solidFill>
                <a:ln w="2857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73806" name="Line 191"/>
                <p:cNvSpPr>
                  <a:spLocks noChangeShapeType="1"/>
                </p:cNvSpPr>
                <p:nvPr/>
              </p:nvSpPr>
              <p:spPr bwMode="auto">
                <a:xfrm>
                  <a:off x="5007" y="2553"/>
                  <a:ext cx="208" cy="105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73807" name="Line 192"/>
                <p:cNvSpPr>
                  <a:spLocks noChangeShapeType="1"/>
                </p:cNvSpPr>
                <p:nvPr/>
              </p:nvSpPr>
              <p:spPr bwMode="auto">
                <a:xfrm flipH="1">
                  <a:off x="5054" y="2505"/>
                  <a:ext cx="113" cy="216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73804" name="Line 198"/>
              <p:cNvSpPr>
                <a:spLocks noChangeShapeType="1"/>
              </p:cNvSpPr>
              <p:nvPr/>
            </p:nvSpPr>
            <p:spPr bwMode="auto">
              <a:xfrm flipH="1">
                <a:off x="816" y="1680"/>
                <a:ext cx="1536" cy="0"/>
              </a:xfrm>
              <a:prstGeom prst="line">
                <a:avLst/>
              </a:prstGeom>
              <a:noFill/>
              <a:ln w="38100">
                <a:solidFill>
                  <a:srgbClr val="D32C29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ChangeArrowheads="1"/>
          </p:cNvSpPr>
          <p:nvPr/>
        </p:nvSpPr>
        <p:spPr bwMode="auto">
          <a:xfrm>
            <a:off x="76200" y="50800"/>
            <a:ext cx="8991600" cy="723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F5E76"/>
              </a:gs>
              <a:gs pos="50000">
                <a:srgbClr val="66CCFF"/>
              </a:gs>
              <a:gs pos="100000">
                <a:srgbClr val="2F5E76"/>
              </a:gs>
            </a:gsLst>
            <a:lin ang="5400000" scaled="1"/>
          </a:gra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21507" name="AutoShape 3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0" y="800100"/>
            <a:ext cx="3200400" cy="60579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.VnTime" pitchFamily="34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505200" y="2757488"/>
            <a:ext cx="320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>
              <a:latin typeface=".VnTime" pitchFamily="34" charset="0"/>
            </a:endParaRPr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28600" y="11430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vi-VN" sz="1800">
              <a:latin typeface=".VnTime" pitchFamily="34" charset="0"/>
            </a:endParaRPr>
          </a:p>
        </p:txBody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3733800" y="11430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vi-VN" sz="1800">
              <a:latin typeface=".VnTime" pitchFamily="34" charset="0"/>
            </a:endParaRPr>
          </a:p>
        </p:txBody>
      </p:sp>
      <p:sp>
        <p:nvSpPr>
          <p:cNvPr id="21512" name="Text Box 8"/>
          <p:cNvSpPr txBox="1">
            <a:spLocks noChangeArrowheads="1"/>
          </p:cNvSpPr>
          <p:nvPr/>
        </p:nvSpPr>
        <p:spPr bwMode="auto">
          <a:xfrm>
            <a:off x="0" y="95885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FF0000"/>
                </a:solidFill>
                <a:latin typeface="Times New Roman" panose="02020603050405020304" pitchFamily="18" charset="0"/>
              </a:rPr>
              <a:t>I/ Dụng cụ, vật liệu và thiết bị</a:t>
            </a:r>
          </a:p>
        </p:txBody>
      </p:sp>
      <p:sp>
        <p:nvSpPr>
          <p:cNvPr id="21513" name="Text Box 9"/>
          <p:cNvSpPr txBox="1">
            <a:spLocks noChangeArrowheads="1"/>
          </p:cNvSpPr>
          <p:nvPr/>
        </p:nvSpPr>
        <p:spPr bwMode="auto">
          <a:xfrm>
            <a:off x="152400" y="14478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000066"/>
                </a:solidFill>
                <a:latin typeface="Times New Roman" panose="02020603050405020304" pitchFamily="18" charset="0"/>
              </a:rPr>
              <a:t>a) Dụng cụ :</a:t>
            </a:r>
          </a:p>
        </p:txBody>
      </p:sp>
      <p:sp>
        <p:nvSpPr>
          <p:cNvPr id="21514" name="Text Box 10"/>
          <p:cNvSpPr txBox="1">
            <a:spLocks noChangeArrowheads="1"/>
          </p:cNvSpPr>
          <p:nvPr/>
        </p:nvSpPr>
        <p:spPr bwMode="auto">
          <a:xfrm>
            <a:off x="152400" y="1766888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000066"/>
                </a:solidFill>
                <a:latin typeface="Times New Roman" panose="02020603050405020304" pitchFamily="18" charset="0"/>
              </a:rPr>
              <a:t>b) Vật liệu và thiết bị :</a:t>
            </a:r>
          </a:p>
        </p:txBody>
      </p:sp>
      <p:sp>
        <p:nvSpPr>
          <p:cNvPr id="121867" name="Text Box 11"/>
          <p:cNvSpPr txBox="1">
            <a:spLocks noChangeArrowheads="1"/>
          </p:cNvSpPr>
          <p:nvPr/>
        </p:nvSpPr>
        <p:spPr bwMode="auto">
          <a:xfrm>
            <a:off x="0" y="202565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FF0000"/>
                </a:solidFill>
                <a:latin typeface="Times New Roman" panose="02020603050405020304" pitchFamily="18" charset="0"/>
              </a:rPr>
              <a:t>II/ Nội dung và trình tự thực hành</a:t>
            </a:r>
          </a:p>
        </p:txBody>
      </p:sp>
      <p:sp>
        <p:nvSpPr>
          <p:cNvPr id="121868" name="Text Box 12"/>
          <p:cNvSpPr txBox="1">
            <a:spLocks noChangeArrowheads="1"/>
          </p:cNvSpPr>
          <p:nvPr/>
        </p:nvSpPr>
        <p:spPr bwMode="auto">
          <a:xfrm>
            <a:off x="152400" y="25908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000066"/>
                </a:solidFill>
                <a:latin typeface="Times New Roman" panose="02020603050405020304" pitchFamily="18" charset="0"/>
              </a:rPr>
              <a:t>1) Tìm hiểu chức năng của bảng điện :</a:t>
            </a:r>
          </a:p>
        </p:txBody>
      </p:sp>
      <p:sp>
        <p:nvSpPr>
          <p:cNvPr id="121922" name="Rectangle 66" descr="Oak"/>
          <p:cNvSpPr>
            <a:spLocks noChangeArrowheads="1"/>
          </p:cNvSpPr>
          <p:nvPr/>
        </p:nvSpPr>
        <p:spPr bwMode="auto">
          <a:xfrm rot="5400000">
            <a:off x="5981700" y="1866900"/>
            <a:ext cx="2819400" cy="13716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CC99"/>
            </a:extrusionClr>
            <a:contourClr>
              <a:srgbClr val="FFFFFF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grpSp>
        <p:nvGrpSpPr>
          <p:cNvPr id="121924" name="Group 68"/>
          <p:cNvGrpSpPr>
            <a:grpSpLocks/>
          </p:cNvGrpSpPr>
          <p:nvPr/>
        </p:nvGrpSpPr>
        <p:grpSpPr bwMode="auto">
          <a:xfrm>
            <a:off x="3657600" y="1143000"/>
            <a:ext cx="1371600" cy="2819400"/>
            <a:chOff x="352" y="2160"/>
            <a:chExt cx="1440" cy="1872"/>
          </a:xfrm>
        </p:grpSpPr>
        <p:grpSp>
          <p:nvGrpSpPr>
            <p:cNvPr id="21525" name="Group 69"/>
            <p:cNvGrpSpPr>
              <a:grpSpLocks/>
            </p:cNvGrpSpPr>
            <p:nvPr/>
          </p:nvGrpSpPr>
          <p:grpSpPr bwMode="auto">
            <a:xfrm>
              <a:off x="352" y="2160"/>
              <a:ext cx="1440" cy="1872"/>
              <a:chOff x="2736" y="384"/>
              <a:chExt cx="2592" cy="3648"/>
            </a:xfrm>
          </p:grpSpPr>
          <p:sp>
            <p:nvSpPr>
              <p:cNvPr id="21538" name="Rectangle 70"/>
              <p:cNvSpPr>
                <a:spLocks noChangeArrowheads="1"/>
              </p:cNvSpPr>
              <p:nvPr/>
            </p:nvSpPr>
            <p:spPr bwMode="auto">
              <a:xfrm rot="5400000">
                <a:off x="2208" y="912"/>
                <a:ext cx="3648" cy="2592"/>
              </a:xfrm>
              <a:prstGeom prst="rect">
                <a:avLst/>
              </a:prstGeom>
              <a:solidFill>
                <a:schemeClr val="bg1"/>
              </a:solidFill>
              <a:ln w="9525">
                <a:miter lim="800000"/>
                <a:headEnd/>
                <a:tailEnd/>
              </a:ln>
              <a:effectLst/>
              <a:scene3d>
                <a:camera prst="legacyObliqueTopRight"/>
                <a:lightRig rig="legacyFlat3" dir="b"/>
              </a:scene3d>
              <a:sp3d extrusionH="430200" prstMaterial="legacyMatte">
                <a:bevelT w="13500" h="13500" prst="angle"/>
                <a:bevelB w="13500" h="13500" prst="angle"/>
                <a:extrusionClr>
                  <a:schemeClr val="bg1"/>
                </a:extrusionClr>
                <a:contourClr>
                  <a:schemeClr val="bg1"/>
                </a:contourClr>
              </a:sp3d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>
                <a:flatTx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21539" name="Rectangle 71" descr="Large grid"/>
              <p:cNvSpPr>
                <a:spLocks noChangeArrowheads="1"/>
              </p:cNvSpPr>
              <p:nvPr/>
            </p:nvSpPr>
            <p:spPr bwMode="auto">
              <a:xfrm>
                <a:off x="2868" y="516"/>
                <a:ext cx="2352" cy="3408"/>
              </a:xfrm>
              <a:prstGeom prst="rect">
                <a:avLst/>
              </a:prstGeom>
              <a:pattFill prst="lgGrid">
                <a:fgClr>
                  <a:srgbClr val="C0C0C0"/>
                </a:fgClr>
                <a:bgClr>
                  <a:schemeClr val="bg1"/>
                </a:bgClr>
              </a:patt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</p:grpSp>
        <p:sp>
          <p:nvSpPr>
            <p:cNvPr id="21526" name="Oval 72"/>
            <p:cNvSpPr>
              <a:spLocks noChangeArrowheads="1"/>
            </p:cNvSpPr>
            <p:nvPr/>
          </p:nvSpPr>
          <p:spPr bwMode="auto">
            <a:xfrm>
              <a:off x="412" y="2228"/>
              <a:ext cx="80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21527" name="Oval 73"/>
            <p:cNvSpPr>
              <a:spLocks noChangeArrowheads="1"/>
            </p:cNvSpPr>
            <p:nvPr/>
          </p:nvSpPr>
          <p:spPr bwMode="auto">
            <a:xfrm>
              <a:off x="1652" y="2222"/>
              <a:ext cx="80" cy="73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21528" name="Oval 74"/>
            <p:cNvSpPr>
              <a:spLocks noChangeArrowheads="1"/>
            </p:cNvSpPr>
            <p:nvPr/>
          </p:nvSpPr>
          <p:spPr bwMode="auto">
            <a:xfrm>
              <a:off x="1659" y="3915"/>
              <a:ext cx="80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21529" name="Oval 75"/>
            <p:cNvSpPr>
              <a:spLocks noChangeArrowheads="1"/>
            </p:cNvSpPr>
            <p:nvPr/>
          </p:nvSpPr>
          <p:spPr bwMode="auto">
            <a:xfrm>
              <a:off x="425" y="3903"/>
              <a:ext cx="80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21530" name="Oval 76"/>
            <p:cNvSpPr>
              <a:spLocks noChangeArrowheads="1"/>
            </p:cNvSpPr>
            <p:nvPr/>
          </p:nvSpPr>
          <p:spPr bwMode="auto">
            <a:xfrm>
              <a:off x="699" y="2357"/>
              <a:ext cx="80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21531" name="Oval 77"/>
            <p:cNvSpPr>
              <a:spLocks noChangeArrowheads="1"/>
            </p:cNvSpPr>
            <p:nvPr/>
          </p:nvSpPr>
          <p:spPr bwMode="auto">
            <a:xfrm>
              <a:off x="699" y="2751"/>
              <a:ext cx="80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21532" name="Oval 78"/>
            <p:cNvSpPr>
              <a:spLocks noChangeArrowheads="1"/>
            </p:cNvSpPr>
            <p:nvPr/>
          </p:nvSpPr>
          <p:spPr bwMode="auto">
            <a:xfrm>
              <a:off x="1312" y="2357"/>
              <a:ext cx="80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21533" name="Oval 79"/>
            <p:cNvSpPr>
              <a:spLocks noChangeArrowheads="1"/>
            </p:cNvSpPr>
            <p:nvPr/>
          </p:nvSpPr>
          <p:spPr bwMode="auto">
            <a:xfrm>
              <a:off x="1312" y="2751"/>
              <a:ext cx="80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21534" name="Oval 80"/>
            <p:cNvSpPr>
              <a:spLocks noChangeArrowheads="1"/>
            </p:cNvSpPr>
            <p:nvPr/>
          </p:nvSpPr>
          <p:spPr bwMode="auto">
            <a:xfrm>
              <a:off x="725" y="3219"/>
              <a:ext cx="80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21535" name="Oval 81"/>
            <p:cNvSpPr>
              <a:spLocks noChangeArrowheads="1"/>
            </p:cNvSpPr>
            <p:nvPr/>
          </p:nvSpPr>
          <p:spPr bwMode="auto">
            <a:xfrm>
              <a:off x="725" y="3441"/>
              <a:ext cx="80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21536" name="Oval 82"/>
            <p:cNvSpPr>
              <a:spLocks noChangeArrowheads="1"/>
            </p:cNvSpPr>
            <p:nvPr/>
          </p:nvSpPr>
          <p:spPr bwMode="auto">
            <a:xfrm>
              <a:off x="1125" y="3318"/>
              <a:ext cx="80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21537" name="Oval 83"/>
            <p:cNvSpPr>
              <a:spLocks noChangeArrowheads="1"/>
            </p:cNvSpPr>
            <p:nvPr/>
          </p:nvSpPr>
          <p:spPr bwMode="auto">
            <a:xfrm>
              <a:off x="1392" y="3318"/>
              <a:ext cx="80" cy="7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</p:grpSp>
      <p:sp>
        <p:nvSpPr>
          <p:cNvPr id="21519" name="Text Box 89"/>
          <p:cNvSpPr txBox="1">
            <a:spLocks noChangeArrowheads="1"/>
          </p:cNvSpPr>
          <p:nvPr/>
        </p:nvSpPr>
        <p:spPr bwMode="auto">
          <a:xfrm>
            <a:off x="3657600" y="5105400"/>
            <a:ext cx="4876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2400">
              <a:latin typeface="Times New Roman" panose="02020603050405020304" pitchFamily="18" charset="0"/>
            </a:endParaRPr>
          </a:p>
        </p:txBody>
      </p:sp>
      <p:sp>
        <p:nvSpPr>
          <p:cNvPr id="121946" name="WordArt 90"/>
          <p:cNvSpPr>
            <a:spLocks noChangeArrowheads="1" noChangeShapeType="1" noTextEdit="1"/>
          </p:cNvSpPr>
          <p:nvPr/>
        </p:nvSpPr>
        <p:spPr bwMode="auto">
          <a:xfrm>
            <a:off x="3492500" y="4652963"/>
            <a:ext cx="4159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1947" name="Text Box 91"/>
          <p:cNvSpPr txBox="1">
            <a:spLocks noChangeArrowheads="1"/>
          </p:cNvSpPr>
          <p:nvPr/>
        </p:nvSpPr>
        <p:spPr bwMode="auto">
          <a:xfrm>
            <a:off x="3681413" y="4618038"/>
            <a:ext cx="5257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400">
                <a:latin typeface="Times New Roman" panose="02020603050405020304" pitchFamily="18" charset="0"/>
              </a:rPr>
              <a:t>    </a:t>
            </a:r>
            <a:r>
              <a:rPr lang="en-US" altLang="vi-VN" sz="2400" b="1">
                <a:solidFill>
                  <a:srgbClr val="000066"/>
                </a:solidFill>
                <a:latin typeface="Times New Roman" panose="02020603050405020304" pitchFamily="18" charset="0"/>
              </a:rPr>
              <a:t>Trong mạng điện bảng điện được dùng để làm gì ?</a:t>
            </a:r>
          </a:p>
        </p:txBody>
      </p:sp>
      <p:sp>
        <p:nvSpPr>
          <p:cNvPr id="121948" name="Text Box 92"/>
          <p:cNvSpPr txBox="1">
            <a:spLocks noChangeArrowheads="1"/>
          </p:cNvSpPr>
          <p:nvPr/>
        </p:nvSpPr>
        <p:spPr bwMode="auto">
          <a:xfrm>
            <a:off x="3581400" y="4038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FF3300"/>
                </a:solidFill>
                <a:latin typeface="Times New Roman" panose="02020603050405020304" pitchFamily="18" charset="0"/>
              </a:rPr>
              <a:t>Bảng nhựa</a:t>
            </a:r>
          </a:p>
        </p:txBody>
      </p:sp>
      <p:sp>
        <p:nvSpPr>
          <p:cNvPr id="121949" name="Text Box 93"/>
          <p:cNvSpPr txBox="1">
            <a:spLocks noChangeArrowheads="1"/>
          </p:cNvSpPr>
          <p:nvPr/>
        </p:nvSpPr>
        <p:spPr bwMode="auto">
          <a:xfrm>
            <a:off x="6705600" y="4038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FF3300"/>
                </a:solidFill>
                <a:latin typeface="Times New Roman" panose="02020603050405020304" pitchFamily="18" charset="0"/>
              </a:rPr>
              <a:t>Bảng gỗ</a:t>
            </a:r>
          </a:p>
        </p:txBody>
      </p:sp>
      <p:sp>
        <p:nvSpPr>
          <p:cNvPr id="35" name="Text Box 91"/>
          <p:cNvSpPr txBox="1">
            <a:spLocks noChangeArrowheads="1"/>
          </p:cNvSpPr>
          <p:nvPr/>
        </p:nvSpPr>
        <p:spPr bwMode="auto">
          <a:xfrm>
            <a:off x="4123506" y="5589588"/>
            <a:ext cx="4552950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400">
                <a:latin typeface="Times New Roman" panose="02020603050405020304" pitchFamily="18" charset="0"/>
              </a:rPr>
              <a:t>    </a:t>
            </a: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Dùng để </a:t>
            </a:r>
            <a:r>
              <a:rPr lang="en-US" altLang="vi-VN" sz="2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lắp các </a:t>
            </a:r>
            <a:r>
              <a:rPr lang="en-US" altLang="vi-VN" sz="2400" b="1">
                <a:solidFill>
                  <a:srgbClr val="FF0000"/>
                </a:solidFill>
                <a:latin typeface="Times New Roman" panose="02020603050405020304" pitchFamily="18" charset="0"/>
              </a:rPr>
              <a:t>thiết </a:t>
            </a:r>
            <a:r>
              <a:rPr lang="en-US" altLang="vi-VN" sz="2400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bị điện </a:t>
            </a:r>
            <a:endParaRPr lang="en-US" altLang="vi-VN" sz="24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36" name="Text Box 8"/>
          <p:cNvSpPr txBox="1">
            <a:spLocks noChangeArrowheads="1"/>
          </p:cNvSpPr>
          <p:nvPr/>
        </p:nvSpPr>
        <p:spPr bwMode="auto">
          <a:xfrm>
            <a:off x="190500" y="139439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vi-VN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VẼ SƠ ĐỒ NGUYÊN LÝ- SƠ ĐỒ LẮP ĐẶT</a:t>
            </a: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21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121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1219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1" dur="1000"/>
                                        <p:tgtEl>
                                          <p:spTgt spid="1219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21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121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4" dur="500"/>
                                        <p:tgtEl>
                                          <p:spTgt spid="121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1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7" grpId="0"/>
      <p:bldP spid="121868" grpId="0"/>
      <p:bldP spid="121922" grpId="0" animBg="1"/>
      <p:bldP spid="121946" grpId="0" animBg="1"/>
      <p:bldP spid="121947" grpId="0"/>
      <p:bldP spid="121948" grpId="0"/>
      <p:bldP spid="121949" grpId="0"/>
      <p:bldP spid="3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76200" y="50800"/>
            <a:ext cx="8991600" cy="723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F5E76"/>
              </a:gs>
              <a:gs pos="50000">
                <a:srgbClr val="66CCFF"/>
              </a:gs>
              <a:gs pos="100000">
                <a:srgbClr val="2F5E76"/>
              </a:gs>
            </a:gsLst>
            <a:lin ang="5400000" scaled="1"/>
          </a:gra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22531" name="AutoShape 3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0" y="800100"/>
            <a:ext cx="3200400" cy="60579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.VnTime" pitchFamily="34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3505200" y="2757488"/>
            <a:ext cx="320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>
              <a:latin typeface=".VnTime" pitchFamily="34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228600" y="11430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vi-VN" sz="1800">
              <a:latin typeface=".VnTime" pitchFamily="34" charset="0"/>
            </a:endParaRP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733800" y="11430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vi-VN" sz="1800">
              <a:latin typeface=".VnTime" pitchFamily="34" charset="0"/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0" y="95885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FF0000"/>
                </a:solidFill>
                <a:latin typeface="Times New Roman" panose="02020603050405020304" pitchFamily="18" charset="0"/>
              </a:rPr>
              <a:t>I/ Dụng cụ, vật liệu và thiết bị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152400" y="14478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000066"/>
                </a:solidFill>
                <a:latin typeface="Times New Roman" panose="02020603050405020304" pitchFamily="18" charset="0"/>
              </a:rPr>
              <a:t>a) Dụng cụ :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152400" y="1766888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000066"/>
                </a:solidFill>
                <a:latin typeface="Times New Roman" panose="02020603050405020304" pitchFamily="18" charset="0"/>
              </a:rPr>
              <a:t>b) Vật liệu và thiết bị :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0" y="202565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FF0000"/>
                </a:solidFill>
                <a:latin typeface="Times New Roman" panose="02020603050405020304" pitchFamily="18" charset="0"/>
              </a:rPr>
              <a:t>II/ Nội dung và trình tự thực hành</a:t>
            </a:r>
          </a:p>
        </p:txBody>
      </p:sp>
      <p:sp>
        <p:nvSpPr>
          <p:cNvPr id="22540" name="Text Box 12"/>
          <p:cNvSpPr txBox="1">
            <a:spLocks noChangeArrowheads="1"/>
          </p:cNvSpPr>
          <p:nvPr/>
        </p:nvSpPr>
        <p:spPr bwMode="auto">
          <a:xfrm>
            <a:off x="152400" y="2590800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000066"/>
                </a:solidFill>
                <a:latin typeface="Times New Roman" panose="02020603050405020304" pitchFamily="18" charset="0"/>
              </a:rPr>
              <a:t>1) Tìm hiểu chức năng của bảng điện :</a:t>
            </a:r>
          </a:p>
        </p:txBody>
      </p:sp>
      <p:grpSp>
        <p:nvGrpSpPr>
          <p:cNvPr id="116816" name="Group 80"/>
          <p:cNvGrpSpPr>
            <a:grpSpLocks/>
          </p:cNvGrpSpPr>
          <p:nvPr/>
        </p:nvGrpSpPr>
        <p:grpSpPr bwMode="auto">
          <a:xfrm>
            <a:off x="3505200" y="1295400"/>
            <a:ext cx="6248400" cy="4495800"/>
            <a:chOff x="2208" y="816"/>
            <a:chExt cx="3936" cy="2832"/>
          </a:xfrm>
        </p:grpSpPr>
        <p:grpSp>
          <p:nvGrpSpPr>
            <p:cNvPr id="22544" name="Group 27"/>
            <p:cNvGrpSpPr>
              <a:grpSpLocks/>
            </p:cNvGrpSpPr>
            <p:nvPr/>
          </p:nvGrpSpPr>
          <p:grpSpPr bwMode="auto">
            <a:xfrm>
              <a:off x="2592" y="816"/>
              <a:ext cx="3120" cy="2112"/>
              <a:chOff x="816" y="1008"/>
              <a:chExt cx="4080" cy="2235"/>
            </a:xfrm>
          </p:grpSpPr>
          <p:grpSp>
            <p:nvGrpSpPr>
              <p:cNvPr id="22546" name="Group 28"/>
              <p:cNvGrpSpPr>
                <a:grpSpLocks/>
              </p:cNvGrpSpPr>
              <p:nvPr/>
            </p:nvGrpSpPr>
            <p:grpSpPr bwMode="auto">
              <a:xfrm>
                <a:off x="816" y="1008"/>
                <a:ext cx="4032" cy="2235"/>
                <a:chOff x="816" y="1008"/>
                <a:chExt cx="4032" cy="2235"/>
              </a:xfrm>
            </p:grpSpPr>
            <p:grpSp>
              <p:nvGrpSpPr>
                <p:cNvPr id="22548" name="Group 29"/>
                <p:cNvGrpSpPr>
                  <a:grpSpLocks/>
                </p:cNvGrpSpPr>
                <p:nvPr/>
              </p:nvGrpSpPr>
              <p:grpSpPr bwMode="auto">
                <a:xfrm>
                  <a:off x="1056" y="1104"/>
                  <a:ext cx="3504" cy="2139"/>
                  <a:chOff x="816" y="1365"/>
                  <a:chExt cx="3504" cy="2139"/>
                </a:xfrm>
              </p:grpSpPr>
              <p:sp>
                <p:nvSpPr>
                  <p:cNvPr id="22552" name="Rectangle 30"/>
                  <p:cNvSpPr>
                    <a:spLocks noChangeArrowheads="1"/>
                  </p:cNvSpPr>
                  <p:nvPr/>
                </p:nvSpPr>
                <p:spPr bwMode="auto">
                  <a:xfrm>
                    <a:off x="1104" y="2496"/>
                    <a:ext cx="912" cy="1008"/>
                  </a:xfrm>
                  <a:prstGeom prst="rect">
                    <a:avLst/>
                  </a:prstGeom>
                  <a:solidFill>
                    <a:srgbClr val="FFFFCC"/>
                  </a:solidFill>
                  <a:ln w="9525">
                    <a:solidFill>
                      <a:schemeClr val="tx1"/>
                    </a:solidFill>
                    <a:prstDash val="dash"/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22553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1392"/>
                    <a:ext cx="177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22554" name="Line 32"/>
                  <p:cNvSpPr>
                    <a:spLocks noChangeShapeType="1"/>
                  </p:cNvSpPr>
                  <p:nvPr/>
                </p:nvSpPr>
                <p:spPr bwMode="auto">
                  <a:xfrm>
                    <a:off x="816" y="1584"/>
                    <a:ext cx="177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22555" name="Line 33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1392"/>
                    <a:ext cx="0" cy="72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22556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1632" y="1584"/>
                    <a:ext cx="0" cy="52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22557" name="Text Box 3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201" y="2112"/>
                    <a:ext cx="671" cy="284"/>
                  </a:xfrm>
                  <a:prstGeom prst="rect">
                    <a:avLst/>
                  </a:prstGeom>
                  <a:solidFill>
                    <a:srgbClr val="A3E6FB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vi-VN" sz="2000" b="1">
                        <a:latin typeface=".VnTime" pitchFamily="34" charset="0"/>
                      </a:rPr>
                      <a:t>KWh</a:t>
                    </a:r>
                  </a:p>
                </p:txBody>
              </p:sp>
              <p:sp>
                <p:nvSpPr>
                  <p:cNvPr id="22558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1440" y="2400"/>
                    <a:ext cx="0" cy="528"/>
                  </a:xfrm>
                  <a:prstGeom prst="line">
                    <a:avLst/>
                  </a:prstGeom>
                  <a:noFill/>
                  <a:ln w="2857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22559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632" y="2400"/>
                    <a:ext cx="0" cy="528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22560" name="Line 38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392" y="2928"/>
                    <a:ext cx="144" cy="19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22561" name="Line 3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1584" y="2928"/>
                    <a:ext cx="144" cy="19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22562" name="Line 40"/>
                  <p:cNvSpPr>
                    <a:spLocks noChangeShapeType="1"/>
                  </p:cNvSpPr>
                  <p:nvPr/>
                </p:nvSpPr>
                <p:spPr bwMode="auto">
                  <a:xfrm>
                    <a:off x="1497" y="2976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22563" name="Line 41"/>
                  <p:cNvSpPr>
                    <a:spLocks noChangeShapeType="1"/>
                  </p:cNvSpPr>
                  <p:nvPr/>
                </p:nvSpPr>
                <p:spPr bwMode="auto">
                  <a:xfrm>
                    <a:off x="1470" y="3024"/>
                    <a:ext cx="192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22564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1344" y="3120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22565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1536" y="3120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22566" name="Oval 44"/>
                  <p:cNvSpPr>
                    <a:spLocks noChangeArrowheads="1"/>
                  </p:cNvSpPr>
                  <p:nvPr/>
                </p:nvSpPr>
                <p:spPr bwMode="auto">
                  <a:xfrm>
                    <a:off x="1413" y="2880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22567" name="Oval 45"/>
                  <p:cNvSpPr>
                    <a:spLocks noChangeArrowheads="1"/>
                  </p:cNvSpPr>
                  <p:nvPr/>
                </p:nvSpPr>
                <p:spPr bwMode="auto">
                  <a:xfrm>
                    <a:off x="1605" y="2880"/>
                    <a:ext cx="48" cy="48"/>
                  </a:xfrm>
                  <a:prstGeom prst="ellipse">
                    <a:avLst/>
                  </a:prstGeom>
                  <a:solidFill>
                    <a:schemeClr val="bg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22568" name="Line 46"/>
                  <p:cNvSpPr>
                    <a:spLocks noChangeShapeType="1"/>
                  </p:cNvSpPr>
                  <p:nvPr/>
                </p:nvSpPr>
                <p:spPr bwMode="auto">
                  <a:xfrm>
                    <a:off x="1584" y="3141"/>
                    <a:ext cx="720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22569" name="Line 47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304" y="1785"/>
                    <a:ext cx="0" cy="1344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22570" name="Line 48"/>
                  <p:cNvSpPr>
                    <a:spLocks noChangeShapeType="1"/>
                  </p:cNvSpPr>
                  <p:nvPr/>
                </p:nvSpPr>
                <p:spPr bwMode="auto">
                  <a:xfrm>
                    <a:off x="1392" y="3168"/>
                    <a:ext cx="96" cy="144"/>
                  </a:xfrm>
                  <a:prstGeom prst="line">
                    <a:avLst/>
                  </a:prstGeom>
                  <a:noFill/>
                  <a:ln w="2857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22571" name="Line 49"/>
                  <p:cNvSpPr>
                    <a:spLocks noChangeShapeType="1"/>
                  </p:cNvSpPr>
                  <p:nvPr/>
                </p:nvSpPr>
                <p:spPr bwMode="auto">
                  <a:xfrm>
                    <a:off x="1488" y="3312"/>
                    <a:ext cx="1008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22572" name="Line 5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496" y="1968"/>
                    <a:ext cx="0" cy="1344"/>
                  </a:xfrm>
                  <a:prstGeom prst="line">
                    <a:avLst/>
                  </a:prstGeom>
                  <a:noFill/>
                  <a:ln w="2857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22573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2496" y="1968"/>
                    <a:ext cx="1824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22574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2304" y="1776"/>
                    <a:ext cx="2016" cy="0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22575" name="Line 53"/>
                  <p:cNvSpPr>
                    <a:spLocks noChangeShapeType="1"/>
                  </p:cNvSpPr>
                  <p:nvPr/>
                </p:nvSpPr>
                <p:spPr bwMode="auto">
                  <a:xfrm>
                    <a:off x="3120" y="1968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22576" name="Line 54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968"/>
                    <a:ext cx="0" cy="432"/>
                  </a:xfrm>
                  <a:prstGeom prst="line">
                    <a:avLst/>
                  </a:prstGeom>
                  <a:noFill/>
                  <a:ln w="28575">
                    <a:solidFill>
                      <a:srgbClr val="0000FF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22577" name="Line 55"/>
                  <p:cNvSpPr>
                    <a:spLocks noChangeShapeType="1"/>
                  </p:cNvSpPr>
                  <p:nvPr/>
                </p:nvSpPr>
                <p:spPr bwMode="auto">
                  <a:xfrm>
                    <a:off x="3264" y="1776"/>
                    <a:ext cx="0" cy="624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22578" name="Line 56"/>
                  <p:cNvSpPr>
                    <a:spLocks noChangeShapeType="1"/>
                  </p:cNvSpPr>
                  <p:nvPr/>
                </p:nvSpPr>
                <p:spPr bwMode="auto">
                  <a:xfrm>
                    <a:off x="3888" y="1776"/>
                    <a:ext cx="0" cy="624"/>
                  </a:xfrm>
                  <a:prstGeom prst="line">
                    <a:avLst/>
                  </a:prstGeom>
                  <a:noFill/>
                  <a:ln w="28575">
                    <a:solidFill>
                      <a:srgbClr val="FF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22579" name="Text Box 5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024" y="2395"/>
                    <a:ext cx="336" cy="283"/>
                  </a:xfrm>
                  <a:prstGeom prst="rect">
                    <a:avLst/>
                  </a:prstGeom>
                  <a:solidFill>
                    <a:srgbClr val="B3F4AA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vi-VN" sz="2000" b="1">
                        <a:latin typeface=".VnTime" pitchFamily="34" charset="0"/>
                      </a:rPr>
                      <a:t>4</a:t>
                    </a:r>
                  </a:p>
                </p:txBody>
              </p:sp>
              <p:sp>
                <p:nvSpPr>
                  <p:cNvPr id="22580" name="Text Box 5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648" y="2395"/>
                    <a:ext cx="336" cy="283"/>
                  </a:xfrm>
                  <a:prstGeom prst="rect">
                    <a:avLst/>
                  </a:prstGeom>
                  <a:solidFill>
                    <a:srgbClr val="B3F4AA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vi-VN" sz="2000" b="1">
                        <a:latin typeface=".VnTime" pitchFamily="34" charset="0"/>
                      </a:rPr>
                      <a:t>5</a:t>
                    </a:r>
                  </a:p>
                </p:txBody>
              </p:sp>
              <p:sp>
                <p:nvSpPr>
                  <p:cNvPr id="22581" name="Rectangle 59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2544"/>
                    <a:ext cx="96" cy="240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22582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1584" y="1680"/>
                    <a:ext cx="96" cy="240"/>
                  </a:xfrm>
                  <a:prstGeom prst="rect">
                    <a:avLst/>
                  </a:prstGeom>
                  <a:noFill/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22583" name="Text Box 6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81" y="1681"/>
                    <a:ext cx="238" cy="2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vi-VN" sz="2000" b="1">
                        <a:latin typeface=".VnTime" pitchFamily="34" charset="0"/>
                      </a:rPr>
                      <a:t>1</a:t>
                    </a:r>
                  </a:p>
                </p:txBody>
              </p:sp>
              <p:sp>
                <p:nvSpPr>
                  <p:cNvPr id="22584" name="Text Box 6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960" y="2112"/>
                    <a:ext cx="288" cy="2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vi-VN" sz="2000" b="1">
                        <a:latin typeface=".VnTime" pitchFamily="34" charset="0"/>
                      </a:rPr>
                      <a:t>2</a:t>
                    </a:r>
                  </a:p>
                </p:txBody>
              </p:sp>
              <p:sp>
                <p:nvSpPr>
                  <p:cNvPr id="22585" name="Text Box 63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681" y="2546"/>
                    <a:ext cx="191" cy="265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vi-VN" sz="2000" b="1">
                        <a:latin typeface=".VnTime" pitchFamily="34" charset="0"/>
                      </a:rPr>
                      <a:t>3</a:t>
                    </a:r>
                  </a:p>
                </p:txBody>
              </p:sp>
              <p:sp>
                <p:nvSpPr>
                  <p:cNvPr id="22586" name="Text Box 6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105" y="2880"/>
                    <a:ext cx="286" cy="264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>
                    <a:spAutoFit/>
                  </a:bodyPr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en-US" altLang="vi-VN" sz="2000" b="1">
                        <a:latin typeface=".VnTime" pitchFamily="34" charset="0"/>
                      </a:rPr>
                      <a:t>6</a:t>
                    </a:r>
                  </a:p>
                </p:txBody>
              </p:sp>
              <p:sp>
                <p:nvSpPr>
                  <p:cNvPr id="22587" name="Oval 65"/>
                  <p:cNvSpPr>
                    <a:spLocks noChangeArrowheads="1"/>
                  </p:cNvSpPr>
                  <p:nvPr/>
                </p:nvSpPr>
                <p:spPr bwMode="auto">
                  <a:xfrm>
                    <a:off x="3243" y="1755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22588" name="Oval 66"/>
                  <p:cNvSpPr>
                    <a:spLocks noChangeArrowheads="1"/>
                  </p:cNvSpPr>
                  <p:nvPr/>
                </p:nvSpPr>
                <p:spPr bwMode="auto">
                  <a:xfrm>
                    <a:off x="3861" y="1758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22589" name="Oval 67"/>
                  <p:cNvSpPr>
                    <a:spLocks noChangeArrowheads="1"/>
                  </p:cNvSpPr>
                  <p:nvPr/>
                </p:nvSpPr>
                <p:spPr bwMode="auto">
                  <a:xfrm>
                    <a:off x="3093" y="195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22590" name="Oval 68"/>
                  <p:cNvSpPr>
                    <a:spLocks noChangeArrowheads="1"/>
                  </p:cNvSpPr>
                  <p:nvPr/>
                </p:nvSpPr>
                <p:spPr bwMode="auto">
                  <a:xfrm>
                    <a:off x="3717" y="1950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22591" name="Oval 69"/>
                  <p:cNvSpPr>
                    <a:spLocks noChangeArrowheads="1"/>
                  </p:cNvSpPr>
                  <p:nvPr/>
                </p:nvSpPr>
                <p:spPr bwMode="auto">
                  <a:xfrm>
                    <a:off x="1614" y="1557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  <p:sp>
                <p:nvSpPr>
                  <p:cNvPr id="22592" name="Oval 70"/>
                  <p:cNvSpPr>
                    <a:spLocks noChangeArrowheads="1"/>
                  </p:cNvSpPr>
                  <p:nvPr/>
                </p:nvSpPr>
                <p:spPr bwMode="auto">
                  <a:xfrm>
                    <a:off x="1413" y="1365"/>
                    <a:ext cx="48" cy="48"/>
                  </a:xfrm>
                  <a:prstGeom prst="ellipse">
                    <a:avLst/>
                  </a:prstGeom>
                  <a:solidFill>
                    <a:schemeClr val="tx1"/>
                  </a:solidFill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32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8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•"/>
                      <a:defRPr sz="24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–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Font typeface="Arial" panose="020B0604020202020204" pitchFamily="34" charset="0"/>
                      <a:buChar char="»"/>
                      <a:defRPr sz="2000">
                        <a:solidFill>
                          <a:schemeClr val="tx1"/>
                        </a:solidFill>
                        <a:latin typeface="Arial" panose="020B0604020202020204" pitchFamily="34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vi-VN" altLang="vi-VN" sz="1800"/>
                  </a:p>
                </p:txBody>
              </p:sp>
            </p:grpSp>
            <p:sp>
              <p:nvSpPr>
                <p:cNvPr id="22549" name="Text Box 71"/>
                <p:cNvSpPr txBox="1">
                  <a:spLocks noChangeArrowheads="1"/>
                </p:cNvSpPr>
                <p:nvPr/>
              </p:nvSpPr>
              <p:spPr bwMode="auto">
                <a:xfrm>
                  <a:off x="816" y="1008"/>
                  <a:ext cx="289" cy="2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1800" b="1">
                      <a:latin typeface=".VnTime" pitchFamily="34" charset="0"/>
                    </a:rPr>
                    <a:t>O</a:t>
                  </a:r>
                </a:p>
              </p:txBody>
            </p:sp>
            <p:sp>
              <p:nvSpPr>
                <p:cNvPr id="22550" name="Text Box 72"/>
                <p:cNvSpPr txBox="1">
                  <a:spLocks noChangeArrowheads="1"/>
                </p:cNvSpPr>
                <p:nvPr/>
              </p:nvSpPr>
              <p:spPr bwMode="auto">
                <a:xfrm>
                  <a:off x="816" y="1198"/>
                  <a:ext cx="336" cy="24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1800" b="1">
                      <a:latin typeface=".VnTime" pitchFamily="34" charset="0"/>
                    </a:rPr>
                    <a:t>A</a:t>
                  </a:r>
                </a:p>
              </p:txBody>
            </p:sp>
            <p:sp>
              <p:nvSpPr>
                <p:cNvPr id="22551" name="Text Box 73"/>
                <p:cNvSpPr txBox="1">
                  <a:spLocks noChangeArrowheads="1"/>
                </p:cNvSpPr>
                <p:nvPr/>
              </p:nvSpPr>
              <p:spPr bwMode="auto">
                <a:xfrm>
                  <a:off x="4562" y="1383"/>
                  <a:ext cx="286" cy="24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1800" b="1">
                      <a:latin typeface=".VnTime" pitchFamily="34" charset="0"/>
                    </a:rPr>
                    <a:t>A</a:t>
                  </a:r>
                </a:p>
              </p:txBody>
            </p:sp>
          </p:grpSp>
          <p:sp>
            <p:nvSpPr>
              <p:cNvPr id="22547" name="Text Box 74"/>
              <p:cNvSpPr txBox="1">
                <a:spLocks noChangeArrowheads="1"/>
              </p:cNvSpPr>
              <p:nvPr/>
            </p:nvSpPr>
            <p:spPr bwMode="auto">
              <a:xfrm>
                <a:off x="4559" y="1577"/>
                <a:ext cx="337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1800" b="1">
                    <a:latin typeface=".VnTime" pitchFamily="34" charset="0"/>
                  </a:rPr>
                  <a:t>O</a:t>
                </a:r>
              </a:p>
            </p:txBody>
          </p:sp>
        </p:grpSp>
        <p:sp>
          <p:nvSpPr>
            <p:cNvPr id="22545" name="Text Box 76"/>
            <p:cNvSpPr txBox="1">
              <a:spLocks noChangeArrowheads="1"/>
            </p:cNvSpPr>
            <p:nvPr/>
          </p:nvSpPr>
          <p:spPr bwMode="auto">
            <a:xfrm>
              <a:off x="2208" y="3398"/>
              <a:ext cx="3936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000" b="1">
                  <a:solidFill>
                    <a:srgbClr val="FF0000"/>
                  </a:solidFill>
                  <a:latin typeface="Times New Roman" panose="02020603050405020304" pitchFamily="18" charset="0"/>
                </a:rPr>
                <a:t>Sự phân bố bảng điện trong mạng điện trong nhà</a:t>
              </a:r>
            </a:p>
          </p:txBody>
        </p:sp>
      </p:grpSp>
      <p:sp>
        <p:nvSpPr>
          <p:cNvPr id="116813" name="Text Box 77"/>
          <p:cNvSpPr txBox="1">
            <a:spLocks noChangeArrowheads="1"/>
          </p:cNvSpPr>
          <p:nvPr/>
        </p:nvSpPr>
        <p:spPr bwMode="auto">
          <a:xfrm>
            <a:off x="3276600" y="3124200"/>
            <a:ext cx="1295400" cy="8540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000066"/>
                </a:solidFill>
                <a:latin typeface="Times New Roman" panose="02020603050405020304" pitchFamily="18" charset="0"/>
              </a:rPr>
              <a:t>Bảng điện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000066"/>
                </a:solidFill>
                <a:latin typeface="Times New Roman" panose="02020603050405020304" pitchFamily="18" charset="0"/>
              </a:rPr>
              <a:t>   chính</a:t>
            </a:r>
          </a:p>
        </p:txBody>
      </p:sp>
      <p:sp>
        <p:nvSpPr>
          <p:cNvPr id="116815" name="Text Box 79"/>
          <p:cNvSpPr txBox="1">
            <a:spLocks noChangeArrowheads="1"/>
          </p:cNvSpPr>
          <p:nvPr/>
        </p:nvSpPr>
        <p:spPr bwMode="auto">
          <a:xfrm>
            <a:off x="6477000" y="3581400"/>
            <a:ext cx="2667000" cy="176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000066"/>
                </a:solidFill>
                <a:latin typeface="Times New Roman" panose="02020603050405020304" pitchFamily="18" charset="0"/>
              </a:rPr>
              <a:t>1,3 .Cầu chì tổng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000066"/>
                </a:solidFill>
                <a:latin typeface="Times New Roman" panose="02020603050405020304" pitchFamily="18" charset="0"/>
              </a:rPr>
              <a:t>2 .Công tơ điện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000066"/>
                </a:solidFill>
                <a:latin typeface="Times New Roman" panose="02020603050405020304" pitchFamily="18" charset="0"/>
              </a:rPr>
              <a:t>4,5 .Bảng điện nhánh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2000" b="1">
                <a:solidFill>
                  <a:srgbClr val="000066"/>
                </a:solidFill>
                <a:latin typeface="Times New Roman" panose="02020603050405020304" pitchFamily="18" charset="0"/>
              </a:rPr>
              <a:t>6 .Cầu dao</a:t>
            </a:r>
          </a:p>
        </p:txBody>
      </p:sp>
      <p:sp>
        <p:nvSpPr>
          <p:cNvPr id="65" name="Text Box 8"/>
          <p:cNvSpPr txBox="1">
            <a:spLocks noChangeArrowheads="1"/>
          </p:cNvSpPr>
          <p:nvPr/>
        </p:nvSpPr>
        <p:spPr bwMode="auto">
          <a:xfrm>
            <a:off x="228600" y="123041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vi-VN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VẼ SƠ ĐỒ NGUYÊN LÝ- SƠ ĐỒ LẮP ĐẶT</a:t>
            </a: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16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1000"/>
                                        <p:tgtEl>
                                          <p:spTgt spid="116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168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168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813" grpId="0" animBg="1"/>
      <p:bldP spid="1168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Text Box 4"/>
          <p:cNvSpPr txBox="1">
            <a:spLocks noChangeArrowheads="1"/>
          </p:cNvSpPr>
          <p:nvPr/>
        </p:nvSpPr>
        <p:spPr bwMode="auto">
          <a:xfrm>
            <a:off x="3505200" y="2757488"/>
            <a:ext cx="320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>
              <a:latin typeface=".VnTime" pitchFamily="34" charset="0"/>
            </a:endParaRPr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228600" y="11430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vi-VN" sz="1800">
              <a:latin typeface=".VnTime" pitchFamily="34" charset="0"/>
            </a:endParaRPr>
          </a:p>
        </p:txBody>
      </p:sp>
      <p:sp>
        <p:nvSpPr>
          <p:cNvPr id="23557" name="Text Box 6"/>
          <p:cNvSpPr txBox="1">
            <a:spLocks noChangeArrowheads="1"/>
          </p:cNvSpPr>
          <p:nvPr/>
        </p:nvSpPr>
        <p:spPr bwMode="auto">
          <a:xfrm>
            <a:off x="3733800" y="11430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vi-VN" sz="1800">
              <a:latin typeface=".VnTime" pitchFamily="34" charset="0"/>
            </a:endParaRPr>
          </a:p>
        </p:txBody>
      </p:sp>
      <p:grpSp>
        <p:nvGrpSpPr>
          <p:cNvPr id="118850" name="Group 66"/>
          <p:cNvGrpSpPr>
            <a:grpSpLocks/>
          </p:cNvGrpSpPr>
          <p:nvPr/>
        </p:nvGrpSpPr>
        <p:grpSpPr bwMode="auto">
          <a:xfrm>
            <a:off x="228600" y="1676400"/>
            <a:ext cx="3352800" cy="3962400"/>
            <a:chOff x="2064" y="768"/>
            <a:chExt cx="3696" cy="2567"/>
          </a:xfrm>
        </p:grpSpPr>
        <p:pic>
          <p:nvPicPr>
            <p:cNvPr id="23623" name="Picture 67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4" y="2394"/>
              <a:ext cx="852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24" name="Picture 6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" y="2415"/>
              <a:ext cx="619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25" name="Picture 69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369"/>
              <a:ext cx="676" cy="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26" name="Picture 70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9" y="2381"/>
              <a:ext cx="615" cy="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27" name="Picture 71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4" y="2392"/>
              <a:ext cx="626" cy="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28" name="Picture 72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0" y="1728"/>
              <a:ext cx="166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29" name="Picture 7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9" y="2123"/>
              <a:ext cx="150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30" name="Picture 74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4" y="2123"/>
              <a:ext cx="149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31" name="Picture 75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0" y="2123"/>
              <a:ext cx="149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32" name="Picture 76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" y="2161"/>
              <a:ext cx="150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33" name="Picture 77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4" y="2123"/>
              <a:ext cx="149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34" name="Picture 7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9" y="1982"/>
              <a:ext cx="329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635" name="Picture 7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768"/>
              <a:ext cx="966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18867" name="Text Box 83"/>
          <p:cNvSpPr txBox="1">
            <a:spLocks noChangeArrowheads="1"/>
          </p:cNvSpPr>
          <p:nvPr/>
        </p:nvSpPr>
        <p:spPr bwMode="auto">
          <a:xfrm>
            <a:off x="2322513" y="1955800"/>
            <a:ext cx="1497012" cy="82232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0066"/>
                </a:solidFill>
                <a:latin typeface="Times New Roman" panose="02020603050405020304" pitchFamily="18" charset="0"/>
              </a:rPr>
              <a:t>Bảng điện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0066"/>
                </a:solidFill>
                <a:latin typeface="Times New Roman" panose="02020603050405020304" pitchFamily="18" charset="0"/>
              </a:rPr>
              <a:t>   chính</a:t>
            </a:r>
          </a:p>
        </p:txBody>
      </p:sp>
      <p:sp>
        <p:nvSpPr>
          <p:cNvPr id="118868" name="Text Box 84"/>
          <p:cNvSpPr txBox="1">
            <a:spLocks noChangeArrowheads="1"/>
          </p:cNvSpPr>
          <p:nvPr/>
        </p:nvSpPr>
        <p:spPr bwMode="auto">
          <a:xfrm>
            <a:off x="2667000" y="6262688"/>
            <a:ext cx="2438400" cy="45720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FontTx/>
              <a:buNone/>
            </a:pPr>
            <a:r>
              <a:rPr lang="en-US" altLang="vi-VN" sz="2400" b="1">
                <a:solidFill>
                  <a:srgbClr val="000066"/>
                </a:solidFill>
                <a:latin typeface="Times New Roman" panose="02020603050405020304" pitchFamily="18" charset="0"/>
              </a:rPr>
              <a:t>Bảng điện nhánh</a:t>
            </a:r>
          </a:p>
        </p:txBody>
      </p:sp>
      <p:sp>
        <p:nvSpPr>
          <p:cNvPr id="118883" name="Line 99"/>
          <p:cNvSpPr>
            <a:spLocks noChangeShapeType="1"/>
          </p:cNvSpPr>
          <p:nvPr/>
        </p:nvSpPr>
        <p:spPr bwMode="auto">
          <a:xfrm>
            <a:off x="228600" y="6248400"/>
            <a:ext cx="77724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8884" name="Line 100"/>
          <p:cNvSpPr>
            <a:spLocks noChangeShapeType="1"/>
          </p:cNvSpPr>
          <p:nvPr/>
        </p:nvSpPr>
        <p:spPr bwMode="auto">
          <a:xfrm flipV="1">
            <a:off x="228600" y="5410200"/>
            <a:ext cx="0" cy="8382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8885" name="Line 101"/>
          <p:cNvSpPr>
            <a:spLocks noChangeShapeType="1"/>
          </p:cNvSpPr>
          <p:nvPr/>
        </p:nvSpPr>
        <p:spPr bwMode="auto">
          <a:xfrm flipV="1">
            <a:off x="990600" y="5181600"/>
            <a:ext cx="0" cy="1066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8886" name="Line 102"/>
          <p:cNvSpPr>
            <a:spLocks noChangeShapeType="1"/>
          </p:cNvSpPr>
          <p:nvPr/>
        </p:nvSpPr>
        <p:spPr bwMode="auto">
          <a:xfrm flipV="1">
            <a:off x="1828800" y="5257800"/>
            <a:ext cx="0" cy="9906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8887" name="Line 103"/>
          <p:cNvSpPr>
            <a:spLocks noChangeShapeType="1"/>
          </p:cNvSpPr>
          <p:nvPr/>
        </p:nvSpPr>
        <p:spPr bwMode="auto">
          <a:xfrm flipV="1">
            <a:off x="2667000" y="5562600"/>
            <a:ext cx="0" cy="685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8889" name="Line 105"/>
          <p:cNvSpPr>
            <a:spLocks noChangeShapeType="1"/>
          </p:cNvSpPr>
          <p:nvPr/>
        </p:nvSpPr>
        <p:spPr bwMode="auto">
          <a:xfrm flipV="1">
            <a:off x="3200400" y="5562600"/>
            <a:ext cx="0" cy="685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8890" name="Line 106"/>
          <p:cNvSpPr>
            <a:spLocks noChangeShapeType="1"/>
          </p:cNvSpPr>
          <p:nvPr/>
        </p:nvSpPr>
        <p:spPr bwMode="auto">
          <a:xfrm flipV="1">
            <a:off x="7239000" y="4038600"/>
            <a:ext cx="0" cy="2209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8891" name="Line 107"/>
          <p:cNvSpPr>
            <a:spLocks noChangeShapeType="1"/>
          </p:cNvSpPr>
          <p:nvPr/>
        </p:nvSpPr>
        <p:spPr bwMode="auto">
          <a:xfrm flipV="1">
            <a:off x="8001000" y="4038600"/>
            <a:ext cx="0" cy="2209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8893" name="Line 109"/>
          <p:cNvSpPr>
            <a:spLocks noChangeShapeType="1"/>
          </p:cNvSpPr>
          <p:nvPr/>
        </p:nvSpPr>
        <p:spPr bwMode="auto">
          <a:xfrm flipH="1">
            <a:off x="2133600" y="3124200"/>
            <a:ext cx="15240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8894" name="Line 110"/>
          <p:cNvSpPr>
            <a:spLocks noChangeShapeType="1"/>
          </p:cNvSpPr>
          <p:nvPr/>
        </p:nvSpPr>
        <p:spPr bwMode="auto">
          <a:xfrm>
            <a:off x="3657600" y="4267200"/>
            <a:ext cx="1066800" cy="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8895" name="Line 111"/>
          <p:cNvSpPr>
            <a:spLocks noChangeShapeType="1"/>
          </p:cNvSpPr>
          <p:nvPr/>
        </p:nvSpPr>
        <p:spPr bwMode="auto">
          <a:xfrm>
            <a:off x="3657600" y="2819400"/>
            <a:ext cx="0" cy="1447800"/>
          </a:xfrm>
          <a:prstGeom prst="line">
            <a:avLst/>
          </a:prstGeom>
          <a:noFill/>
          <a:ln w="38100">
            <a:solidFill>
              <a:srgbClr val="FF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118995" name="WordArt 211"/>
          <p:cNvSpPr>
            <a:spLocks noChangeArrowheads="1" noChangeShapeType="1" noTextEdit="1"/>
          </p:cNvSpPr>
          <p:nvPr/>
        </p:nvSpPr>
        <p:spPr bwMode="auto">
          <a:xfrm>
            <a:off x="304800" y="914400"/>
            <a:ext cx="415925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8996" name="Text Box 212"/>
          <p:cNvSpPr txBox="1">
            <a:spLocks noChangeArrowheads="1"/>
          </p:cNvSpPr>
          <p:nvPr/>
        </p:nvSpPr>
        <p:spPr bwMode="auto">
          <a:xfrm>
            <a:off x="762000" y="838200"/>
            <a:ext cx="8153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66"/>
                </a:solidFill>
                <a:latin typeface="Times New Roman" panose="02020603050405020304" pitchFamily="18" charset="0"/>
              </a:rPr>
              <a:t>Trong mạng điện nhà có mấy loại bảng điện? Cho biết chức năng của chúng trong mạng điện?</a:t>
            </a:r>
          </a:p>
        </p:txBody>
      </p:sp>
      <p:grpSp>
        <p:nvGrpSpPr>
          <p:cNvPr id="23575" name="Group 214"/>
          <p:cNvGrpSpPr>
            <a:grpSpLocks/>
          </p:cNvGrpSpPr>
          <p:nvPr/>
        </p:nvGrpSpPr>
        <p:grpSpPr bwMode="auto">
          <a:xfrm>
            <a:off x="4038600" y="1905000"/>
            <a:ext cx="4953000" cy="3352800"/>
            <a:chOff x="816" y="1008"/>
            <a:chExt cx="4080" cy="2235"/>
          </a:xfrm>
        </p:grpSpPr>
        <p:grpSp>
          <p:nvGrpSpPr>
            <p:cNvPr id="23576" name="Group 215"/>
            <p:cNvGrpSpPr>
              <a:grpSpLocks/>
            </p:cNvGrpSpPr>
            <p:nvPr/>
          </p:nvGrpSpPr>
          <p:grpSpPr bwMode="auto">
            <a:xfrm>
              <a:off x="816" y="1008"/>
              <a:ext cx="4032" cy="2235"/>
              <a:chOff x="816" y="1008"/>
              <a:chExt cx="4032" cy="2235"/>
            </a:xfrm>
          </p:grpSpPr>
          <p:grpSp>
            <p:nvGrpSpPr>
              <p:cNvPr id="23578" name="Group 216"/>
              <p:cNvGrpSpPr>
                <a:grpSpLocks/>
              </p:cNvGrpSpPr>
              <p:nvPr/>
            </p:nvGrpSpPr>
            <p:grpSpPr bwMode="auto">
              <a:xfrm>
                <a:off x="1056" y="1104"/>
                <a:ext cx="3504" cy="2139"/>
                <a:chOff x="816" y="1365"/>
                <a:chExt cx="3504" cy="2139"/>
              </a:xfrm>
            </p:grpSpPr>
            <p:sp>
              <p:nvSpPr>
                <p:cNvPr id="23582" name="Rectangle 217"/>
                <p:cNvSpPr>
                  <a:spLocks noChangeArrowheads="1"/>
                </p:cNvSpPr>
                <p:nvPr/>
              </p:nvSpPr>
              <p:spPr bwMode="auto">
                <a:xfrm>
                  <a:off x="1104" y="2496"/>
                  <a:ext cx="912" cy="1008"/>
                </a:xfrm>
                <a:prstGeom prst="rect">
                  <a:avLst/>
                </a:prstGeom>
                <a:solidFill>
                  <a:srgbClr val="FFFFCC"/>
                </a:solidFill>
                <a:ln w="9525">
                  <a:solidFill>
                    <a:schemeClr val="tx1"/>
                  </a:solidFill>
                  <a:prstDash val="dash"/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23583" name="Line 218"/>
                <p:cNvSpPr>
                  <a:spLocks noChangeShapeType="1"/>
                </p:cNvSpPr>
                <p:nvPr/>
              </p:nvSpPr>
              <p:spPr bwMode="auto">
                <a:xfrm>
                  <a:off x="816" y="1392"/>
                  <a:ext cx="1776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3584" name="Line 219"/>
                <p:cNvSpPr>
                  <a:spLocks noChangeShapeType="1"/>
                </p:cNvSpPr>
                <p:nvPr/>
              </p:nvSpPr>
              <p:spPr bwMode="auto">
                <a:xfrm>
                  <a:off x="816" y="1584"/>
                  <a:ext cx="1776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3585" name="Line 220"/>
                <p:cNvSpPr>
                  <a:spLocks noChangeShapeType="1"/>
                </p:cNvSpPr>
                <p:nvPr/>
              </p:nvSpPr>
              <p:spPr bwMode="auto">
                <a:xfrm>
                  <a:off x="1440" y="1392"/>
                  <a:ext cx="0" cy="72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3586" name="Line 221"/>
                <p:cNvSpPr>
                  <a:spLocks noChangeShapeType="1"/>
                </p:cNvSpPr>
                <p:nvPr/>
              </p:nvSpPr>
              <p:spPr bwMode="auto">
                <a:xfrm>
                  <a:off x="1632" y="1584"/>
                  <a:ext cx="0" cy="52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3587" name="Text Box 222"/>
                <p:cNvSpPr txBox="1">
                  <a:spLocks noChangeArrowheads="1"/>
                </p:cNvSpPr>
                <p:nvPr/>
              </p:nvSpPr>
              <p:spPr bwMode="auto">
                <a:xfrm>
                  <a:off x="1201" y="2112"/>
                  <a:ext cx="671" cy="284"/>
                </a:xfrm>
                <a:prstGeom prst="rect">
                  <a:avLst/>
                </a:prstGeom>
                <a:solidFill>
                  <a:srgbClr val="A3E6FB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2000" b="1">
                      <a:latin typeface=".VnTime" pitchFamily="34" charset="0"/>
                    </a:rPr>
                    <a:t>KWh</a:t>
                  </a:r>
                </a:p>
              </p:txBody>
            </p:sp>
            <p:sp>
              <p:nvSpPr>
                <p:cNvPr id="23588" name="Line 223"/>
                <p:cNvSpPr>
                  <a:spLocks noChangeShapeType="1"/>
                </p:cNvSpPr>
                <p:nvPr/>
              </p:nvSpPr>
              <p:spPr bwMode="auto">
                <a:xfrm>
                  <a:off x="1440" y="2400"/>
                  <a:ext cx="0" cy="528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3589" name="Line 224"/>
                <p:cNvSpPr>
                  <a:spLocks noChangeShapeType="1"/>
                </p:cNvSpPr>
                <p:nvPr/>
              </p:nvSpPr>
              <p:spPr bwMode="auto">
                <a:xfrm>
                  <a:off x="1632" y="2400"/>
                  <a:ext cx="0" cy="528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3590" name="Line 225"/>
                <p:cNvSpPr>
                  <a:spLocks noChangeShapeType="1"/>
                </p:cNvSpPr>
                <p:nvPr/>
              </p:nvSpPr>
              <p:spPr bwMode="auto">
                <a:xfrm flipV="1">
                  <a:off x="1392" y="2928"/>
                  <a:ext cx="144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3591" name="Line 226"/>
                <p:cNvSpPr>
                  <a:spLocks noChangeShapeType="1"/>
                </p:cNvSpPr>
                <p:nvPr/>
              </p:nvSpPr>
              <p:spPr bwMode="auto">
                <a:xfrm flipV="1">
                  <a:off x="1584" y="2928"/>
                  <a:ext cx="144" cy="19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3592" name="Line 227"/>
                <p:cNvSpPr>
                  <a:spLocks noChangeShapeType="1"/>
                </p:cNvSpPr>
                <p:nvPr/>
              </p:nvSpPr>
              <p:spPr bwMode="auto">
                <a:xfrm>
                  <a:off x="1497" y="2976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3593" name="Line 228"/>
                <p:cNvSpPr>
                  <a:spLocks noChangeShapeType="1"/>
                </p:cNvSpPr>
                <p:nvPr/>
              </p:nvSpPr>
              <p:spPr bwMode="auto">
                <a:xfrm>
                  <a:off x="1470" y="3024"/>
                  <a:ext cx="192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3594" name="Oval 229"/>
                <p:cNvSpPr>
                  <a:spLocks noChangeArrowheads="1"/>
                </p:cNvSpPr>
                <p:nvPr/>
              </p:nvSpPr>
              <p:spPr bwMode="auto">
                <a:xfrm>
                  <a:off x="1344" y="3120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23595" name="Oval 230"/>
                <p:cNvSpPr>
                  <a:spLocks noChangeArrowheads="1"/>
                </p:cNvSpPr>
                <p:nvPr/>
              </p:nvSpPr>
              <p:spPr bwMode="auto">
                <a:xfrm>
                  <a:off x="1536" y="3120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23596" name="Oval 231"/>
                <p:cNvSpPr>
                  <a:spLocks noChangeArrowheads="1"/>
                </p:cNvSpPr>
                <p:nvPr/>
              </p:nvSpPr>
              <p:spPr bwMode="auto">
                <a:xfrm>
                  <a:off x="1413" y="2880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23597" name="Oval 232"/>
                <p:cNvSpPr>
                  <a:spLocks noChangeArrowheads="1"/>
                </p:cNvSpPr>
                <p:nvPr/>
              </p:nvSpPr>
              <p:spPr bwMode="auto">
                <a:xfrm>
                  <a:off x="1605" y="2880"/>
                  <a:ext cx="48" cy="48"/>
                </a:xfrm>
                <a:prstGeom prst="ellipse">
                  <a:avLst/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23598" name="Line 233"/>
                <p:cNvSpPr>
                  <a:spLocks noChangeShapeType="1"/>
                </p:cNvSpPr>
                <p:nvPr/>
              </p:nvSpPr>
              <p:spPr bwMode="auto">
                <a:xfrm>
                  <a:off x="1584" y="3141"/>
                  <a:ext cx="720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3599" name="Line 234"/>
                <p:cNvSpPr>
                  <a:spLocks noChangeShapeType="1"/>
                </p:cNvSpPr>
                <p:nvPr/>
              </p:nvSpPr>
              <p:spPr bwMode="auto">
                <a:xfrm flipV="1">
                  <a:off x="2304" y="1785"/>
                  <a:ext cx="0" cy="134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3600" name="Line 235"/>
                <p:cNvSpPr>
                  <a:spLocks noChangeShapeType="1"/>
                </p:cNvSpPr>
                <p:nvPr/>
              </p:nvSpPr>
              <p:spPr bwMode="auto">
                <a:xfrm>
                  <a:off x="1392" y="3168"/>
                  <a:ext cx="96" cy="144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3601" name="Line 236"/>
                <p:cNvSpPr>
                  <a:spLocks noChangeShapeType="1"/>
                </p:cNvSpPr>
                <p:nvPr/>
              </p:nvSpPr>
              <p:spPr bwMode="auto">
                <a:xfrm>
                  <a:off x="1488" y="3312"/>
                  <a:ext cx="1008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3602" name="Line 237"/>
                <p:cNvSpPr>
                  <a:spLocks noChangeShapeType="1"/>
                </p:cNvSpPr>
                <p:nvPr/>
              </p:nvSpPr>
              <p:spPr bwMode="auto">
                <a:xfrm flipV="1">
                  <a:off x="2496" y="1968"/>
                  <a:ext cx="0" cy="1344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3603" name="Line 238"/>
                <p:cNvSpPr>
                  <a:spLocks noChangeShapeType="1"/>
                </p:cNvSpPr>
                <p:nvPr/>
              </p:nvSpPr>
              <p:spPr bwMode="auto">
                <a:xfrm>
                  <a:off x="2496" y="1968"/>
                  <a:ext cx="1824" cy="0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3604" name="Line 239"/>
                <p:cNvSpPr>
                  <a:spLocks noChangeShapeType="1"/>
                </p:cNvSpPr>
                <p:nvPr/>
              </p:nvSpPr>
              <p:spPr bwMode="auto">
                <a:xfrm>
                  <a:off x="2304" y="1776"/>
                  <a:ext cx="2016" cy="0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3605" name="Line 240"/>
                <p:cNvSpPr>
                  <a:spLocks noChangeShapeType="1"/>
                </p:cNvSpPr>
                <p:nvPr/>
              </p:nvSpPr>
              <p:spPr bwMode="auto">
                <a:xfrm>
                  <a:off x="3120" y="1968"/>
                  <a:ext cx="0" cy="432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3606" name="Line 241"/>
                <p:cNvSpPr>
                  <a:spLocks noChangeShapeType="1"/>
                </p:cNvSpPr>
                <p:nvPr/>
              </p:nvSpPr>
              <p:spPr bwMode="auto">
                <a:xfrm>
                  <a:off x="3744" y="1968"/>
                  <a:ext cx="0" cy="432"/>
                </a:xfrm>
                <a:prstGeom prst="line">
                  <a:avLst/>
                </a:prstGeom>
                <a:noFill/>
                <a:ln w="28575">
                  <a:solidFill>
                    <a:srgbClr val="0000FF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3607" name="Line 242"/>
                <p:cNvSpPr>
                  <a:spLocks noChangeShapeType="1"/>
                </p:cNvSpPr>
                <p:nvPr/>
              </p:nvSpPr>
              <p:spPr bwMode="auto">
                <a:xfrm>
                  <a:off x="3264" y="1776"/>
                  <a:ext cx="0" cy="62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3608" name="Line 243"/>
                <p:cNvSpPr>
                  <a:spLocks noChangeShapeType="1"/>
                </p:cNvSpPr>
                <p:nvPr/>
              </p:nvSpPr>
              <p:spPr bwMode="auto">
                <a:xfrm>
                  <a:off x="3888" y="1776"/>
                  <a:ext cx="0" cy="624"/>
                </a:xfrm>
                <a:prstGeom prst="line">
                  <a:avLst/>
                </a:prstGeom>
                <a:noFill/>
                <a:ln w="28575">
                  <a:solidFill>
                    <a:srgbClr val="FF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23609" name="Text Box 244"/>
                <p:cNvSpPr txBox="1">
                  <a:spLocks noChangeArrowheads="1"/>
                </p:cNvSpPr>
                <p:nvPr/>
              </p:nvSpPr>
              <p:spPr bwMode="auto">
                <a:xfrm>
                  <a:off x="3024" y="2395"/>
                  <a:ext cx="336" cy="283"/>
                </a:xfrm>
                <a:prstGeom prst="rect">
                  <a:avLst/>
                </a:prstGeom>
                <a:solidFill>
                  <a:srgbClr val="B3F4AA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2000" b="1">
                      <a:latin typeface=".VnTime" pitchFamily="34" charset="0"/>
                    </a:rPr>
                    <a:t>4</a:t>
                  </a:r>
                </a:p>
              </p:txBody>
            </p:sp>
            <p:sp>
              <p:nvSpPr>
                <p:cNvPr id="23610" name="Text Box 245"/>
                <p:cNvSpPr txBox="1">
                  <a:spLocks noChangeArrowheads="1"/>
                </p:cNvSpPr>
                <p:nvPr/>
              </p:nvSpPr>
              <p:spPr bwMode="auto">
                <a:xfrm>
                  <a:off x="3648" y="2395"/>
                  <a:ext cx="336" cy="283"/>
                </a:xfrm>
                <a:prstGeom prst="rect">
                  <a:avLst/>
                </a:prstGeom>
                <a:solidFill>
                  <a:srgbClr val="B3F4AA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2000" b="1">
                      <a:latin typeface=".VnTime" pitchFamily="34" charset="0"/>
                    </a:rPr>
                    <a:t>5</a:t>
                  </a:r>
                </a:p>
              </p:txBody>
            </p:sp>
            <p:sp>
              <p:nvSpPr>
                <p:cNvPr id="23611" name="Rectangle 246"/>
                <p:cNvSpPr>
                  <a:spLocks noChangeArrowheads="1"/>
                </p:cNvSpPr>
                <p:nvPr/>
              </p:nvSpPr>
              <p:spPr bwMode="auto">
                <a:xfrm>
                  <a:off x="1584" y="2544"/>
                  <a:ext cx="96" cy="24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23612" name="Rectangle 247"/>
                <p:cNvSpPr>
                  <a:spLocks noChangeArrowheads="1"/>
                </p:cNvSpPr>
                <p:nvPr/>
              </p:nvSpPr>
              <p:spPr bwMode="auto">
                <a:xfrm>
                  <a:off x="1584" y="1680"/>
                  <a:ext cx="96" cy="240"/>
                </a:xfrm>
                <a:prstGeom prst="rect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23613" name="Text Box 248"/>
                <p:cNvSpPr txBox="1">
                  <a:spLocks noChangeArrowheads="1"/>
                </p:cNvSpPr>
                <p:nvPr/>
              </p:nvSpPr>
              <p:spPr bwMode="auto">
                <a:xfrm>
                  <a:off x="1681" y="1681"/>
                  <a:ext cx="238" cy="2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2000" b="1">
                      <a:latin typeface=".VnTime" pitchFamily="34" charset="0"/>
                    </a:rPr>
                    <a:t>1</a:t>
                  </a:r>
                </a:p>
              </p:txBody>
            </p:sp>
            <p:sp>
              <p:nvSpPr>
                <p:cNvPr id="23614" name="Text Box 249"/>
                <p:cNvSpPr txBox="1">
                  <a:spLocks noChangeArrowheads="1"/>
                </p:cNvSpPr>
                <p:nvPr/>
              </p:nvSpPr>
              <p:spPr bwMode="auto">
                <a:xfrm>
                  <a:off x="960" y="2112"/>
                  <a:ext cx="288" cy="2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2000" b="1">
                      <a:latin typeface=".VnTime" pitchFamily="34" charset="0"/>
                    </a:rPr>
                    <a:t>2</a:t>
                  </a:r>
                </a:p>
              </p:txBody>
            </p:sp>
            <p:sp>
              <p:nvSpPr>
                <p:cNvPr id="23615" name="Text Box 250"/>
                <p:cNvSpPr txBox="1">
                  <a:spLocks noChangeArrowheads="1"/>
                </p:cNvSpPr>
                <p:nvPr/>
              </p:nvSpPr>
              <p:spPr bwMode="auto">
                <a:xfrm>
                  <a:off x="1681" y="2546"/>
                  <a:ext cx="191" cy="26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2000" b="1">
                      <a:latin typeface=".VnTime" pitchFamily="34" charset="0"/>
                    </a:rPr>
                    <a:t>3</a:t>
                  </a:r>
                </a:p>
              </p:txBody>
            </p:sp>
            <p:sp>
              <p:nvSpPr>
                <p:cNvPr id="23616" name="Text Box 251"/>
                <p:cNvSpPr txBox="1">
                  <a:spLocks noChangeArrowheads="1"/>
                </p:cNvSpPr>
                <p:nvPr/>
              </p:nvSpPr>
              <p:spPr bwMode="auto">
                <a:xfrm>
                  <a:off x="1105" y="2880"/>
                  <a:ext cx="286" cy="26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vi-VN" sz="2000" b="1">
                      <a:latin typeface=".VnTime" pitchFamily="34" charset="0"/>
                    </a:rPr>
                    <a:t>6</a:t>
                  </a:r>
                </a:p>
              </p:txBody>
            </p:sp>
            <p:sp>
              <p:nvSpPr>
                <p:cNvPr id="23617" name="Oval 252"/>
                <p:cNvSpPr>
                  <a:spLocks noChangeArrowheads="1"/>
                </p:cNvSpPr>
                <p:nvPr/>
              </p:nvSpPr>
              <p:spPr bwMode="auto">
                <a:xfrm>
                  <a:off x="3243" y="1755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23618" name="Oval 253"/>
                <p:cNvSpPr>
                  <a:spLocks noChangeArrowheads="1"/>
                </p:cNvSpPr>
                <p:nvPr/>
              </p:nvSpPr>
              <p:spPr bwMode="auto">
                <a:xfrm>
                  <a:off x="3861" y="1758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23619" name="Oval 254"/>
                <p:cNvSpPr>
                  <a:spLocks noChangeArrowheads="1"/>
                </p:cNvSpPr>
                <p:nvPr/>
              </p:nvSpPr>
              <p:spPr bwMode="auto">
                <a:xfrm>
                  <a:off x="3093" y="195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23620" name="Oval 255"/>
                <p:cNvSpPr>
                  <a:spLocks noChangeArrowheads="1"/>
                </p:cNvSpPr>
                <p:nvPr/>
              </p:nvSpPr>
              <p:spPr bwMode="auto">
                <a:xfrm>
                  <a:off x="3717" y="1950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23621" name="Oval 256"/>
                <p:cNvSpPr>
                  <a:spLocks noChangeArrowheads="1"/>
                </p:cNvSpPr>
                <p:nvPr/>
              </p:nvSpPr>
              <p:spPr bwMode="auto">
                <a:xfrm>
                  <a:off x="1614" y="1557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23622" name="Oval 257"/>
                <p:cNvSpPr>
                  <a:spLocks noChangeArrowheads="1"/>
                </p:cNvSpPr>
                <p:nvPr/>
              </p:nvSpPr>
              <p:spPr bwMode="auto">
                <a:xfrm>
                  <a:off x="1413" y="1365"/>
                  <a:ext cx="48" cy="48"/>
                </a:xfrm>
                <a:prstGeom prst="ellipse">
                  <a:avLst/>
                </a:prstGeom>
                <a:solidFill>
                  <a:schemeClr val="tx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</p:grpSp>
          <p:sp>
            <p:nvSpPr>
              <p:cNvPr id="23579" name="Text Box 258"/>
              <p:cNvSpPr txBox="1">
                <a:spLocks noChangeArrowheads="1"/>
              </p:cNvSpPr>
              <p:nvPr/>
            </p:nvSpPr>
            <p:spPr bwMode="auto">
              <a:xfrm>
                <a:off x="816" y="1008"/>
                <a:ext cx="289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1800" b="1">
                    <a:latin typeface=".VnTime" pitchFamily="34" charset="0"/>
                  </a:rPr>
                  <a:t>O</a:t>
                </a:r>
              </a:p>
            </p:txBody>
          </p:sp>
          <p:sp>
            <p:nvSpPr>
              <p:cNvPr id="23580" name="Text Box 259"/>
              <p:cNvSpPr txBox="1">
                <a:spLocks noChangeArrowheads="1"/>
              </p:cNvSpPr>
              <p:nvPr/>
            </p:nvSpPr>
            <p:spPr bwMode="auto">
              <a:xfrm>
                <a:off x="816" y="1198"/>
                <a:ext cx="336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1800" b="1">
                    <a:latin typeface=".VnTime" pitchFamily="34" charset="0"/>
                  </a:rPr>
                  <a:t>A</a:t>
                </a:r>
              </a:p>
            </p:txBody>
          </p:sp>
          <p:sp>
            <p:nvSpPr>
              <p:cNvPr id="23581" name="Text Box 260"/>
              <p:cNvSpPr txBox="1">
                <a:spLocks noChangeArrowheads="1"/>
              </p:cNvSpPr>
              <p:nvPr/>
            </p:nvSpPr>
            <p:spPr bwMode="auto">
              <a:xfrm>
                <a:off x="4562" y="1383"/>
                <a:ext cx="286" cy="24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1800" b="1">
                    <a:latin typeface=".VnTime" pitchFamily="34" charset="0"/>
                  </a:rPr>
                  <a:t>A</a:t>
                </a:r>
              </a:p>
            </p:txBody>
          </p:sp>
        </p:grpSp>
        <p:sp>
          <p:nvSpPr>
            <p:cNvPr id="23577" name="Text Box 261"/>
            <p:cNvSpPr txBox="1">
              <a:spLocks noChangeArrowheads="1"/>
            </p:cNvSpPr>
            <p:nvPr/>
          </p:nvSpPr>
          <p:spPr bwMode="auto">
            <a:xfrm>
              <a:off x="4559" y="1577"/>
              <a:ext cx="337" cy="2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1800" b="1">
                  <a:latin typeface=".VnTime" pitchFamily="34" charset="0"/>
                </a:rPr>
                <a:t>O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18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18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6" dur="80"/>
                                        <p:tgtEl>
                                          <p:spTgt spid="11899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7" dur="80"/>
                                        <p:tgtEl>
                                          <p:spTgt spid="11899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80"/>
                                        <p:tgtEl>
                                          <p:spTgt spid="11899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118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18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18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8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7" presetID="8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39" dur="2000"/>
                                        <p:tgtEl>
                                          <p:spTgt spid="118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4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188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88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65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1188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188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88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8000"/>
                            </p:stCondLst>
                            <p:childTnLst>
                              <p:par>
                                <p:cTn id="6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18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6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18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6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18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867" grpId="0" animBg="1"/>
      <p:bldP spid="118868" grpId="0" animBg="1"/>
      <p:bldP spid="118883" grpId="0" animBg="1"/>
      <p:bldP spid="118884" grpId="0" animBg="1"/>
      <p:bldP spid="118885" grpId="0" animBg="1"/>
      <p:bldP spid="118886" grpId="0" animBg="1"/>
      <p:bldP spid="118887" grpId="0" animBg="1"/>
      <p:bldP spid="118889" grpId="0" animBg="1"/>
      <p:bldP spid="118890" grpId="0" animBg="1"/>
      <p:bldP spid="118891" grpId="0" animBg="1"/>
      <p:bldP spid="118893" grpId="0" animBg="1"/>
      <p:bldP spid="118894" grpId="0" animBg="1"/>
      <p:bldP spid="118895" grpId="0" animBg="1"/>
      <p:bldP spid="118995" grpId="0" animBg="1"/>
      <p:bldP spid="1189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AutoShape 2"/>
          <p:cNvSpPr>
            <a:spLocks noChangeArrowheads="1"/>
          </p:cNvSpPr>
          <p:nvPr/>
        </p:nvSpPr>
        <p:spPr bwMode="auto">
          <a:xfrm>
            <a:off x="76200" y="50800"/>
            <a:ext cx="8991600" cy="723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F5E76"/>
              </a:gs>
              <a:gs pos="50000">
                <a:srgbClr val="66CCFF"/>
              </a:gs>
              <a:gs pos="100000">
                <a:srgbClr val="2F5E76"/>
              </a:gs>
            </a:gsLst>
            <a:lin ang="5400000" scaled="1"/>
          </a:gra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24579" name="AutoShape 3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0" y="800100"/>
            <a:ext cx="3200400" cy="60579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.VnTime" pitchFamily="34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505200" y="2757488"/>
            <a:ext cx="320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>
              <a:latin typeface=".VnTime" pitchFamily="34" charset="0"/>
            </a:endParaRP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228600" y="11430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vi-VN" sz="1800">
              <a:latin typeface=".VnTime" pitchFamily="34" charset="0"/>
            </a:endParaRPr>
          </a:p>
        </p:txBody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3733800" y="1143000"/>
            <a:ext cx="4343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vi-VN" sz="1800">
              <a:latin typeface=".VnTime" pitchFamily="34" charset="0"/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/>
        </p:nvSpPr>
        <p:spPr bwMode="auto">
          <a:xfrm>
            <a:off x="0" y="95885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FF0000"/>
                </a:solidFill>
                <a:latin typeface="Times New Roman" panose="02020603050405020304" pitchFamily="18" charset="0"/>
              </a:rPr>
              <a:t>I/ Dụng cụ, vật liệu và thiết bị</a:t>
            </a:r>
          </a:p>
        </p:txBody>
      </p:sp>
      <p:sp>
        <p:nvSpPr>
          <p:cNvPr id="24585" name="Text Box 9"/>
          <p:cNvSpPr txBox="1">
            <a:spLocks noChangeArrowheads="1"/>
          </p:cNvSpPr>
          <p:nvPr/>
        </p:nvSpPr>
        <p:spPr bwMode="auto">
          <a:xfrm>
            <a:off x="152400" y="14478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000066"/>
                </a:solidFill>
                <a:latin typeface="Times New Roman" panose="02020603050405020304" pitchFamily="18" charset="0"/>
              </a:rPr>
              <a:t>a) Dụng cụ :</a:t>
            </a:r>
          </a:p>
        </p:txBody>
      </p:sp>
      <p:sp>
        <p:nvSpPr>
          <p:cNvPr id="24586" name="Text Box 10"/>
          <p:cNvSpPr txBox="1">
            <a:spLocks noChangeArrowheads="1"/>
          </p:cNvSpPr>
          <p:nvPr/>
        </p:nvSpPr>
        <p:spPr bwMode="auto">
          <a:xfrm>
            <a:off x="152400" y="1766888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000066"/>
                </a:solidFill>
                <a:latin typeface="Times New Roman" panose="02020603050405020304" pitchFamily="18" charset="0"/>
              </a:rPr>
              <a:t>b) Vật liệu và thiết bị :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/>
        </p:nvSpPr>
        <p:spPr bwMode="auto">
          <a:xfrm>
            <a:off x="0" y="202565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FF0000"/>
                </a:solidFill>
                <a:latin typeface="Times New Roman" panose="02020603050405020304" pitchFamily="18" charset="0"/>
              </a:rPr>
              <a:t>II/ Nội dung và trình tự thực hành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/>
        </p:nvSpPr>
        <p:spPr bwMode="auto">
          <a:xfrm>
            <a:off x="152400" y="2590800"/>
            <a:ext cx="2819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000066"/>
                </a:solidFill>
                <a:latin typeface="Times New Roman" panose="02020603050405020304" pitchFamily="18" charset="0"/>
              </a:rPr>
              <a:t>1) Tìm hiểu chức năng của bảng điện :</a:t>
            </a:r>
          </a:p>
        </p:txBody>
      </p:sp>
      <p:grpSp>
        <p:nvGrpSpPr>
          <p:cNvPr id="24589" name="Group 66"/>
          <p:cNvGrpSpPr>
            <a:grpSpLocks/>
          </p:cNvGrpSpPr>
          <p:nvPr/>
        </p:nvGrpSpPr>
        <p:grpSpPr bwMode="auto">
          <a:xfrm>
            <a:off x="3376613" y="1905000"/>
            <a:ext cx="5614987" cy="4800600"/>
            <a:chOff x="2064" y="768"/>
            <a:chExt cx="3696" cy="2567"/>
          </a:xfrm>
        </p:grpSpPr>
        <p:pic>
          <p:nvPicPr>
            <p:cNvPr id="24592" name="Picture 6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4" y="2394"/>
              <a:ext cx="852" cy="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3" name="Picture 6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62" y="2415"/>
              <a:ext cx="619" cy="9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4" name="Picture 69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64" y="2369"/>
              <a:ext cx="676" cy="8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5" name="Picture 70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29" y="2381"/>
              <a:ext cx="615" cy="68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6" name="Picture 71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4" y="2392"/>
              <a:ext cx="626" cy="9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7" name="Picture 72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0" y="1728"/>
              <a:ext cx="166" cy="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8" name="Picture 73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9" y="2123"/>
              <a:ext cx="150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99" name="Picture 74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4" y="2123"/>
              <a:ext cx="149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0" name="Picture 75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0" y="2123"/>
              <a:ext cx="149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1" name="Picture 76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1" y="2161"/>
              <a:ext cx="150" cy="2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2" name="Picture 77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44" y="2123"/>
              <a:ext cx="149" cy="2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3" name="Picture 78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99" y="1982"/>
              <a:ext cx="3294" cy="1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604" name="Picture 79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60" y="768"/>
              <a:ext cx="966" cy="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3984" name="WordArt 80"/>
          <p:cNvSpPr>
            <a:spLocks noChangeArrowheads="1" noChangeShapeType="1" noTextEdit="1"/>
          </p:cNvSpPr>
          <p:nvPr/>
        </p:nvSpPr>
        <p:spPr bwMode="auto">
          <a:xfrm>
            <a:off x="3276600" y="1066800"/>
            <a:ext cx="284163" cy="381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3600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3985" name="Text Box 81"/>
          <p:cNvSpPr txBox="1">
            <a:spLocks noChangeArrowheads="1"/>
          </p:cNvSpPr>
          <p:nvPr/>
        </p:nvSpPr>
        <p:spPr bwMode="auto">
          <a:xfrm>
            <a:off x="3505200" y="990600"/>
            <a:ext cx="5562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66"/>
                </a:solidFill>
                <a:latin typeface="Times New Roman" panose="02020603050405020304" pitchFamily="18" charset="0"/>
              </a:rPr>
              <a:t> Nêu tên các thiết bị điện được lắp trên bảng điện chính và bảng điện nhánh?</a:t>
            </a:r>
          </a:p>
        </p:txBody>
      </p:sp>
      <p:sp>
        <p:nvSpPr>
          <p:cNvPr id="29" name="Text Box 8"/>
          <p:cNvSpPr txBox="1">
            <a:spLocks noChangeArrowheads="1"/>
          </p:cNvSpPr>
          <p:nvPr/>
        </p:nvSpPr>
        <p:spPr bwMode="auto">
          <a:xfrm>
            <a:off x="228600" y="123041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vi-VN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VẼ SƠ ĐỒ NGUYÊN LÝ- SƠ ĐỒ LẮP ĐẶT</a:t>
            </a: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23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1" dur="80"/>
                                        <p:tgtEl>
                                          <p:spTgt spid="12398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" dur="80"/>
                                        <p:tgtEl>
                                          <p:spTgt spid="12398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80"/>
                                        <p:tgtEl>
                                          <p:spTgt spid="12398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84" grpId="0" animBg="1"/>
      <p:bldP spid="12398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rrowheads="1"/>
          </p:cNvSpPr>
          <p:nvPr/>
        </p:nvSpPr>
        <p:spPr bwMode="auto">
          <a:xfrm>
            <a:off x="76200" y="50800"/>
            <a:ext cx="8991600" cy="7239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2F5E76"/>
              </a:gs>
              <a:gs pos="50000">
                <a:srgbClr val="66CCFF"/>
              </a:gs>
              <a:gs pos="100000">
                <a:srgbClr val="2F5E76"/>
              </a:gs>
            </a:gsLst>
            <a:lin ang="5400000" scaled="1"/>
          </a:gradFill>
          <a:ln w="1270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25603" name="AutoShape 3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0" y="762000"/>
            <a:ext cx="3200400" cy="6057900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38100" algn="ctr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vi-VN" altLang="vi-VN" sz="1800">
              <a:latin typeface=".VnTime" pitchFamily="34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3505200" y="2757488"/>
            <a:ext cx="3200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vi-VN" altLang="vi-VN" sz="1800">
              <a:latin typeface=".VnTime" pitchFamily="34" charset="0"/>
            </a:endParaRPr>
          </a:p>
        </p:txBody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228600" y="1143000"/>
            <a:ext cx="2209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vi-VN" altLang="vi-VN" sz="1800">
              <a:latin typeface=".VnTime" pitchFamily="34" charset="0"/>
            </a:endParaRPr>
          </a:p>
        </p:txBody>
      </p:sp>
      <p:sp>
        <p:nvSpPr>
          <p:cNvPr id="25607" name="Text Box 8"/>
          <p:cNvSpPr txBox="1">
            <a:spLocks noChangeArrowheads="1"/>
          </p:cNvSpPr>
          <p:nvPr/>
        </p:nvSpPr>
        <p:spPr bwMode="auto">
          <a:xfrm>
            <a:off x="0" y="95885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FF0000"/>
                </a:solidFill>
                <a:latin typeface="Times New Roman" panose="02020603050405020304" pitchFamily="18" charset="0"/>
              </a:rPr>
              <a:t>I/ Dụng cụ, vật liệu và thiết bị</a:t>
            </a:r>
          </a:p>
        </p:txBody>
      </p:sp>
      <p:sp>
        <p:nvSpPr>
          <p:cNvPr id="25608" name="Text Box 9"/>
          <p:cNvSpPr txBox="1">
            <a:spLocks noChangeArrowheads="1"/>
          </p:cNvSpPr>
          <p:nvPr/>
        </p:nvSpPr>
        <p:spPr bwMode="auto">
          <a:xfrm>
            <a:off x="152400" y="1447800"/>
            <a:ext cx="19812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000066"/>
                </a:solidFill>
                <a:latin typeface="Times New Roman" panose="02020603050405020304" pitchFamily="18" charset="0"/>
              </a:rPr>
              <a:t>a) Dụng cụ :</a:t>
            </a:r>
          </a:p>
        </p:txBody>
      </p:sp>
      <p:sp>
        <p:nvSpPr>
          <p:cNvPr id="25609" name="Text Box 10"/>
          <p:cNvSpPr txBox="1">
            <a:spLocks noChangeArrowheads="1"/>
          </p:cNvSpPr>
          <p:nvPr/>
        </p:nvSpPr>
        <p:spPr bwMode="auto">
          <a:xfrm>
            <a:off x="152400" y="1766888"/>
            <a:ext cx="243840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000066"/>
                </a:solidFill>
                <a:latin typeface="Times New Roman" panose="02020603050405020304" pitchFamily="18" charset="0"/>
              </a:rPr>
              <a:t>b) Vật liệu và thiết bị :</a:t>
            </a:r>
          </a:p>
        </p:txBody>
      </p:sp>
      <p:sp>
        <p:nvSpPr>
          <p:cNvPr id="25610" name="Text Box 11"/>
          <p:cNvSpPr txBox="1">
            <a:spLocks noChangeArrowheads="1"/>
          </p:cNvSpPr>
          <p:nvPr/>
        </p:nvSpPr>
        <p:spPr bwMode="auto">
          <a:xfrm>
            <a:off x="0" y="2025650"/>
            <a:ext cx="29718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FF0000"/>
                </a:solidFill>
                <a:latin typeface="Times New Roman" panose="02020603050405020304" pitchFamily="18" charset="0"/>
              </a:rPr>
              <a:t>II/ Nội dung và trình tự thực hành</a:t>
            </a:r>
          </a:p>
        </p:txBody>
      </p:sp>
      <p:sp>
        <p:nvSpPr>
          <p:cNvPr id="25611" name="Text Box 12"/>
          <p:cNvSpPr txBox="1">
            <a:spLocks noChangeArrowheads="1"/>
          </p:cNvSpPr>
          <p:nvPr/>
        </p:nvSpPr>
        <p:spPr bwMode="auto">
          <a:xfrm>
            <a:off x="152400" y="25908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000066"/>
                </a:solidFill>
                <a:latin typeface="Times New Roman" panose="02020603050405020304" pitchFamily="18" charset="0"/>
              </a:rPr>
              <a:t>1) Tìm hiểu chức năng của bảng điện :</a:t>
            </a:r>
          </a:p>
        </p:txBody>
      </p:sp>
      <p:sp>
        <p:nvSpPr>
          <p:cNvPr id="124957" name="Text Box 29"/>
          <p:cNvSpPr txBox="1">
            <a:spLocks noChangeArrowheads="1"/>
          </p:cNvSpPr>
          <p:nvPr/>
        </p:nvSpPr>
        <p:spPr bwMode="auto">
          <a:xfrm>
            <a:off x="152400" y="3200400"/>
            <a:ext cx="30480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1800" b="1">
                <a:solidFill>
                  <a:srgbClr val="000066"/>
                </a:solidFill>
                <a:latin typeface="Times New Roman" panose="02020603050405020304" pitchFamily="18" charset="0"/>
              </a:rPr>
              <a:t>2) Vẽ sơ đồ lắp đặt mạch điện</a:t>
            </a:r>
          </a:p>
        </p:txBody>
      </p:sp>
      <p:sp>
        <p:nvSpPr>
          <p:cNvPr id="124959" name="Text Box 31"/>
          <p:cNvSpPr txBox="1">
            <a:spLocks noChangeArrowheads="1"/>
          </p:cNvSpPr>
          <p:nvPr/>
        </p:nvSpPr>
        <p:spPr bwMode="auto">
          <a:xfrm>
            <a:off x="228600" y="3810000"/>
            <a:ext cx="30480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sz="1800" b="1">
                <a:latin typeface="Times New Roman" panose="02020603050405020304" pitchFamily="18" charset="0"/>
              </a:rPr>
              <a:t>a. Tìm hiểu sơ đồ nguyên lí</a:t>
            </a:r>
          </a:p>
        </p:txBody>
      </p:sp>
      <p:sp>
        <p:nvSpPr>
          <p:cNvPr id="125287" name="Text Box 359"/>
          <p:cNvSpPr txBox="1">
            <a:spLocks noChangeArrowheads="1"/>
          </p:cNvSpPr>
          <p:nvPr/>
        </p:nvSpPr>
        <p:spPr bwMode="auto">
          <a:xfrm>
            <a:off x="3459480" y="3605388"/>
            <a:ext cx="55626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66"/>
                </a:solidFill>
                <a:latin typeface="Times New Roman" panose="02020603050405020304" pitchFamily="18" charset="0"/>
              </a:rPr>
              <a:t>1.Mạch điện bảng điện gồm những phần tử nào ? Cho biết chức năng của các phần tử đó trong mạch điện</a:t>
            </a:r>
          </a:p>
          <a:p>
            <a:pPr algn="just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66"/>
                </a:solidFill>
                <a:latin typeface="Times New Roman" panose="02020603050405020304" pitchFamily="18" charset="0"/>
              </a:rPr>
              <a:t>2.Các phần tử trong mạch điện được mắc với nhau như thế nào ?</a:t>
            </a:r>
          </a:p>
        </p:txBody>
      </p:sp>
      <p:grpSp>
        <p:nvGrpSpPr>
          <p:cNvPr id="125326" name="Group 398"/>
          <p:cNvGrpSpPr>
            <a:grpSpLocks/>
          </p:cNvGrpSpPr>
          <p:nvPr/>
        </p:nvGrpSpPr>
        <p:grpSpPr bwMode="auto">
          <a:xfrm>
            <a:off x="3505200" y="914400"/>
            <a:ext cx="5410200" cy="2414588"/>
            <a:chOff x="2064" y="2496"/>
            <a:chExt cx="3408" cy="1717"/>
          </a:xfrm>
        </p:grpSpPr>
        <p:grpSp>
          <p:nvGrpSpPr>
            <p:cNvPr id="25619" name="Group 396"/>
            <p:cNvGrpSpPr>
              <a:grpSpLocks/>
            </p:cNvGrpSpPr>
            <p:nvPr/>
          </p:nvGrpSpPr>
          <p:grpSpPr bwMode="auto">
            <a:xfrm>
              <a:off x="2064" y="2496"/>
              <a:ext cx="3360" cy="1391"/>
              <a:chOff x="2064" y="2496"/>
              <a:chExt cx="3360" cy="1391"/>
            </a:xfrm>
          </p:grpSpPr>
          <p:grpSp>
            <p:nvGrpSpPr>
              <p:cNvPr id="25621" name="Group 360"/>
              <p:cNvGrpSpPr>
                <a:grpSpLocks/>
              </p:cNvGrpSpPr>
              <p:nvPr/>
            </p:nvGrpSpPr>
            <p:grpSpPr bwMode="auto">
              <a:xfrm>
                <a:off x="2448" y="2592"/>
                <a:ext cx="2976" cy="1295"/>
                <a:chOff x="2640" y="2352"/>
                <a:chExt cx="2976" cy="1295"/>
              </a:xfrm>
            </p:grpSpPr>
            <p:grpSp>
              <p:nvGrpSpPr>
                <p:cNvPr id="25623" name="Group 361"/>
                <p:cNvGrpSpPr>
                  <a:grpSpLocks/>
                </p:cNvGrpSpPr>
                <p:nvPr/>
              </p:nvGrpSpPr>
              <p:grpSpPr bwMode="auto">
                <a:xfrm>
                  <a:off x="2640" y="2352"/>
                  <a:ext cx="2976" cy="1295"/>
                  <a:chOff x="2304" y="864"/>
                  <a:chExt cx="2976" cy="1295"/>
                </a:xfrm>
              </p:grpSpPr>
              <p:grpSp>
                <p:nvGrpSpPr>
                  <p:cNvPr id="25625" name="Group 362"/>
                  <p:cNvGrpSpPr>
                    <a:grpSpLocks/>
                  </p:cNvGrpSpPr>
                  <p:nvPr/>
                </p:nvGrpSpPr>
                <p:grpSpPr bwMode="auto">
                  <a:xfrm>
                    <a:off x="3984" y="1872"/>
                    <a:ext cx="279" cy="287"/>
                    <a:chOff x="1008" y="1488"/>
                    <a:chExt cx="301" cy="287"/>
                  </a:xfrm>
                </p:grpSpPr>
                <p:grpSp>
                  <p:nvGrpSpPr>
                    <p:cNvPr id="25652" name="Group 36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08" y="1488"/>
                      <a:ext cx="301" cy="287"/>
                      <a:chOff x="4283" y="1393"/>
                      <a:chExt cx="301" cy="287"/>
                    </a:xfrm>
                  </p:grpSpPr>
                  <p:sp>
                    <p:nvSpPr>
                      <p:cNvPr id="25654" name="Oval 3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83" y="1393"/>
                        <a:ext cx="301" cy="287"/>
                      </a:xfrm>
                      <a:prstGeom prst="ellipse">
                        <a:avLst/>
                      </a:prstGeom>
                      <a:solidFill>
                        <a:srgbClr val="FFFFFF"/>
                      </a:solidFill>
                      <a:ln w="285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  <p:sp>
                    <p:nvSpPr>
                      <p:cNvPr id="25655" name="Line 36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97" y="1474"/>
                        <a:ext cx="270" cy="134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vi-VN"/>
                      </a:p>
                    </p:txBody>
                  </p:sp>
                </p:grpSp>
                <p:sp>
                  <p:nvSpPr>
                    <p:cNvPr id="25653" name="Line 366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092" y="1506"/>
                      <a:ext cx="131" cy="255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</p:grpSp>
              <p:grpSp>
                <p:nvGrpSpPr>
                  <p:cNvPr id="25626" name="Group 367"/>
                  <p:cNvGrpSpPr>
                    <a:grpSpLocks/>
                  </p:cNvGrpSpPr>
                  <p:nvPr/>
                </p:nvGrpSpPr>
                <p:grpSpPr bwMode="auto">
                  <a:xfrm>
                    <a:off x="2304" y="864"/>
                    <a:ext cx="2976" cy="1292"/>
                    <a:chOff x="336" y="2422"/>
                    <a:chExt cx="2400" cy="1802"/>
                  </a:xfrm>
                </p:grpSpPr>
                <p:sp>
                  <p:nvSpPr>
                    <p:cNvPr id="25627" name="Line 3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" y="2448"/>
                      <a:ext cx="2400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5628" name="Line 3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36" y="2640"/>
                      <a:ext cx="2400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3333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5629" name="Line 3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816" y="2448"/>
                      <a:ext cx="0" cy="48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5630" name="Line 3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8" y="2928"/>
                      <a:ext cx="528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5631" name="Line 3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8" y="2928"/>
                      <a:ext cx="0" cy="1104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5632" name="Line 3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56" y="2928"/>
                      <a:ext cx="0" cy="624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5633" name="Rectangle 3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80" y="3120"/>
                      <a:ext cx="96" cy="288"/>
                    </a:xfrm>
                    <a:prstGeom prst="rect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/>
                    </a:p>
                  </p:txBody>
                </p:sp>
                <p:sp>
                  <p:nvSpPr>
                    <p:cNvPr id="25634" name="Rectangle 3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008" y="3120"/>
                      <a:ext cx="96" cy="288"/>
                    </a:xfrm>
                    <a:prstGeom prst="rect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/>
                    </a:p>
                  </p:txBody>
                </p:sp>
                <p:sp>
                  <p:nvSpPr>
                    <p:cNvPr id="25635" name="Line 37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056" y="3552"/>
                      <a:ext cx="672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5636" name="Line 3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3552"/>
                      <a:ext cx="528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3333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5637" name="Line 378"/>
                    <p:cNvSpPr>
                      <a:spLocks noChangeShapeType="1"/>
                    </p:cNvSpPr>
                    <p:nvPr/>
                  </p:nvSpPr>
                  <p:spPr bwMode="auto">
                    <a:xfrm flipV="1">
                      <a:off x="2448" y="2640"/>
                      <a:ext cx="0" cy="1392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3333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5638" name="Oval 3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728" y="3530"/>
                      <a:ext cx="48" cy="48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/>
                    </a:p>
                  </p:txBody>
                </p:sp>
                <p:sp>
                  <p:nvSpPr>
                    <p:cNvPr id="25639" name="Oval 3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872" y="3526"/>
                      <a:ext cx="48" cy="48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/>
                    </a:p>
                  </p:txBody>
                </p:sp>
                <p:sp>
                  <p:nvSpPr>
                    <p:cNvPr id="25640" name="Oval 3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4" y="2893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/>
                    </a:p>
                  </p:txBody>
                </p:sp>
                <p:sp>
                  <p:nvSpPr>
                    <p:cNvPr id="25641" name="Oval 3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32" y="3360"/>
                      <a:ext cx="384" cy="384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/>
                    </a:p>
                  </p:txBody>
                </p:sp>
                <p:sp>
                  <p:nvSpPr>
                    <p:cNvPr id="25642" name="Oval 3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960" y="4010"/>
                      <a:ext cx="48" cy="48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/>
                    </a:p>
                  </p:txBody>
                </p:sp>
                <p:sp>
                  <p:nvSpPr>
                    <p:cNvPr id="25643" name="Oval 3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104" y="4006"/>
                      <a:ext cx="48" cy="48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/>
                    </a:p>
                  </p:txBody>
                </p:sp>
                <p:sp>
                  <p:nvSpPr>
                    <p:cNvPr id="25644" name="Oval 3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864" y="3840"/>
                      <a:ext cx="384" cy="384"/>
                    </a:xfrm>
                    <a:prstGeom prst="ellipse">
                      <a:avLst/>
                    </a:prstGeom>
                    <a:noFill/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/>
                    </a:p>
                  </p:txBody>
                </p:sp>
                <p:sp>
                  <p:nvSpPr>
                    <p:cNvPr id="25645" name="Line 38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28" y="4032"/>
                      <a:ext cx="432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5646" name="Line 38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152" y="4032"/>
                      <a:ext cx="528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FF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5647" name="Rectangle 3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1610" y="3792"/>
                      <a:ext cx="432" cy="364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38100">
                          <a:solidFill>
                            <a:srgbClr val="3333FF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 b="1">
                        <a:solidFill>
                          <a:srgbClr val="FF6565"/>
                        </a:solidFill>
                        <a:sym typeface="Symbol" panose="05050102010706020507" pitchFamily="18" charset="2"/>
                      </a:endParaRPr>
                    </a:p>
                  </p:txBody>
                </p:sp>
                <p:sp>
                  <p:nvSpPr>
                    <p:cNvPr id="25648" name="Line 3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1920" y="4032"/>
                      <a:ext cx="528" cy="0"/>
                    </a:xfrm>
                    <a:prstGeom prst="line">
                      <a:avLst/>
                    </a:prstGeom>
                    <a:noFill/>
                    <a:ln w="38100">
                      <a:solidFill>
                        <a:srgbClr val="3333FF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25649" name="Oval 3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794" y="2422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/>
                    </a:p>
                  </p:txBody>
                </p:sp>
                <p:sp>
                  <p:nvSpPr>
                    <p:cNvPr id="25650" name="Oval 3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22" y="3517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/>
                    </a:p>
                  </p:txBody>
                </p:sp>
                <p:sp>
                  <p:nvSpPr>
                    <p:cNvPr id="25651" name="Oval 3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2426" y="2601"/>
                      <a:ext cx="48" cy="48"/>
                    </a:xfrm>
                    <a:prstGeom prst="ellipse">
                      <a:avLst/>
                    </a:prstGeom>
                    <a:solidFill>
                      <a:schemeClr val="tx1"/>
                    </a:solidFill>
                    <a:ln w="38100">
                      <a:solidFill>
                        <a:schemeClr val="tx1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/>
                    </a:p>
                  </p:txBody>
                </p:sp>
              </p:grpSp>
            </p:grpSp>
            <p:sp>
              <p:nvSpPr>
                <p:cNvPr id="25624" name="Line 393"/>
                <p:cNvSpPr>
                  <a:spLocks noChangeShapeType="1"/>
                </p:cNvSpPr>
                <p:nvPr/>
              </p:nvSpPr>
              <p:spPr bwMode="auto">
                <a:xfrm flipV="1">
                  <a:off x="3456" y="3408"/>
                  <a:ext cx="178" cy="68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</p:grpSp>
          <p:sp>
            <p:nvSpPr>
              <p:cNvPr id="25622" name="Text Box 395"/>
              <p:cNvSpPr txBox="1">
                <a:spLocks noChangeArrowheads="1"/>
              </p:cNvSpPr>
              <p:nvPr/>
            </p:nvSpPr>
            <p:spPr bwMode="auto">
              <a:xfrm>
                <a:off x="2064" y="2496"/>
                <a:ext cx="311" cy="41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vi-VN" sz="1600" b="1">
                    <a:latin typeface="Times New Roman" panose="02020603050405020304" pitchFamily="18" charset="0"/>
                  </a:rPr>
                  <a:t>A</a:t>
                </a:r>
                <a:br>
                  <a:rPr lang="en-US" altLang="vi-VN" sz="1600" b="1">
                    <a:latin typeface="Times New Roman" panose="02020603050405020304" pitchFamily="18" charset="0"/>
                  </a:rPr>
                </a:br>
                <a:r>
                  <a:rPr lang="en-US" altLang="vi-VN" sz="1600" b="1">
                    <a:latin typeface="Times New Roman" panose="02020603050405020304" pitchFamily="18" charset="0"/>
                  </a:rPr>
                  <a:t>O</a:t>
                </a:r>
              </a:p>
            </p:txBody>
          </p:sp>
        </p:grpSp>
        <p:sp>
          <p:nvSpPr>
            <p:cNvPr id="25620" name="Text Box 397"/>
            <p:cNvSpPr txBox="1">
              <a:spLocks noChangeArrowheads="1"/>
            </p:cNvSpPr>
            <p:nvPr/>
          </p:nvSpPr>
          <p:spPr bwMode="auto">
            <a:xfrm>
              <a:off x="2304" y="3888"/>
              <a:ext cx="3168" cy="3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vi-VN" sz="2400" b="1">
                  <a:latin typeface="Times New Roman" panose="02020603050405020304" pitchFamily="18" charset="0"/>
                </a:rPr>
                <a:t>Sơ đồ nguyên lí mạch điện bảng điện</a:t>
              </a:r>
            </a:p>
          </p:txBody>
        </p:sp>
      </p:grpSp>
      <p:sp>
        <p:nvSpPr>
          <p:cNvPr id="58" name="Text Box 8"/>
          <p:cNvSpPr txBox="1">
            <a:spLocks noChangeArrowheads="1"/>
          </p:cNvSpPr>
          <p:nvPr/>
        </p:nvSpPr>
        <p:spPr bwMode="auto">
          <a:xfrm>
            <a:off x="228600" y="123041"/>
            <a:ext cx="89916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50000"/>
              </a:spcBef>
              <a:buFontTx/>
              <a:buNone/>
            </a:pPr>
            <a:r>
              <a:rPr lang="en-US" altLang="vi-VN" b="1">
                <a:solidFill>
                  <a:srgbClr val="FF0000"/>
                </a:solidFill>
                <a:latin typeface="Times New Roman" panose="02020603050405020304" pitchFamily="18" charset="0"/>
              </a:rPr>
              <a:t>   </a:t>
            </a:r>
            <a:r>
              <a:rPr lang="en-US" altLang="vi-VN" b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VẼ SƠ ĐỒ NGUYÊN LÝ- SƠ ĐỒ LẮP ĐẶT</a:t>
            </a:r>
            <a:endParaRPr lang="en-US" altLang="vi-VN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24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2" dur="1000"/>
                                        <p:tgtEl>
                                          <p:spTgt spid="124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2000"/>
                                        <p:tgtEl>
                                          <p:spTgt spid="125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0" dur="80"/>
                                        <p:tgtEl>
                                          <p:spTgt spid="12528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1" dur="80"/>
                                        <p:tgtEl>
                                          <p:spTgt spid="12528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80"/>
                                        <p:tgtEl>
                                          <p:spTgt spid="12528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57" grpId="0"/>
      <p:bldP spid="124959" grpId="0"/>
      <p:bldP spid="12528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3490" name="Group 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949306983"/>
              </p:ext>
            </p:extLst>
          </p:nvPr>
        </p:nvGraphicFramePr>
        <p:xfrm>
          <a:off x="152400" y="355600"/>
          <a:ext cx="8839200" cy="6257925"/>
        </p:xfrm>
        <a:graphic>
          <a:graphicData uri="http://schemas.openxmlformats.org/drawingml/2006/table">
            <a:tbl>
              <a:tblPr/>
              <a:tblGrid>
                <a:gridCol w="2209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629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954165">
                <a:tc>
                  <a:txBody>
                    <a:bodyPr/>
                    <a:lstStyle/>
                    <a:p>
                      <a:pPr rtl="0"/>
                      <a:r>
                        <a:rPr kumimoji="0" lang="vi-VN" sz="2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Vẽ</a:t>
                      </a:r>
                      <a:r>
                        <a:rPr kumimoji="0" lang="vi-VN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vi-VN" sz="2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đường</a:t>
                      </a:r>
                      <a:r>
                        <a:rPr kumimoji="0" lang="vi-VN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 dây </a:t>
                      </a:r>
                      <a:r>
                        <a:rPr kumimoji="0" lang="vi-VN" sz="2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nguồn</a:t>
                      </a:r>
                      <a:endParaRPr kumimoji="0" lang="vi-VN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5589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kumimoji="0" lang="en-US" sz="2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Xác</a:t>
                      </a: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vị</a:t>
                      </a: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trí</a:t>
                      </a: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bảng</a:t>
                      </a: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điện</a:t>
                      </a: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kumimoji="0" lang="en-US" sz="2400" b="0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kern="1200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đèn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93554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X¸c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®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Þnh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vÞ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trÝ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c¸c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thiÕt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bÞ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®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iÖn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(TB§)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trªn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b¶ng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®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iÖn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654309"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5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VÏ 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®­</a:t>
                      </a:r>
                      <a:r>
                        <a:rPr kumimoji="0" lang="en-US" sz="2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ưêng</a:t>
                      </a:r>
                      <a:r>
                        <a:rPr kumimoji="0" lang="en-US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d©y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dÉn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®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iÖn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theo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s¬ ®å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nguyªn</a:t>
                      </a:r>
                      <a:r>
                        <a:rPr kumimoji="0" 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 </a:t>
                      </a:r>
                      <a:r>
                        <a:rPr kumimoji="0" 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" pitchFamily="34" charset="0"/>
                        </a:rPr>
                        <a:t>lÝ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" pitchFamily="34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34835" name="Line 19"/>
          <p:cNvSpPr>
            <a:spLocks noChangeShapeType="1"/>
          </p:cNvSpPr>
          <p:nvPr/>
        </p:nvSpPr>
        <p:spPr bwMode="auto">
          <a:xfrm>
            <a:off x="4584700" y="6134100"/>
            <a:ext cx="76200" cy="76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4836" name="Rectangle 20"/>
          <p:cNvSpPr>
            <a:spLocks noChangeArrowheads="1"/>
          </p:cNvSpPr>
          <p:nvPr/>
        </p:nvSpPr>
        <p:spPr bwMode="auto">
          <a:xfrm>
            <a:off x="4443413" y="5680075"/>
            <a:ext cx="984250" cy="8350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34837" name="Line 21"/>
          <p:cNvSpPr>
            <a:spLocks noChangeShapeType="1"/>
          </p:cNvSpPr>
          <p:nvPr/>
        </p:nvSpPr>
        <p:spPr bwMode="auto">
          <a:xfrm>
            <a:off x="4224338" y="5070475"/>
            <a:ext cx="320833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34838" name="Group 22"/>
          <p:cNvGrpSpPr>
            <a:grpSpLocks/>
          </p:cNvGrpSpPr>
          <p:nvPr/>
        </p:nvGrpSpPr>
        <p:grpSpPr bwMode="auto">
          <a:xfrm>
            <a:off x="7162800" y="5410200"/>
            <a:ext cx="381000" cy="369888"/>
            <a:chOff x="4992" y="2496"/>
            <a:chExt cx="241" cy="233"/>
          </a:xfrm>
        </p:grpSpPr>
        <p:sp>
          <p:nvSpPr>
            <p:cNvPr id="34923" name="Oval 23"/>
            <p:cNvSpPr>
              <a:spLocks noChangeArrowheads="1"/>
            </p:cNvSpPr>
            <p:nvPr/>
          </p:nvSpPr>
          <p:spPr bwMode="auto">
            <a:xfrm>
              <a:off x="4992" y="2496"/>
              <a:ext cx="241" cy="233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34924" name="Line 24"/>
            <p:cNvSpPr>
              <a:spLocks noChangeShapeType="1"/>
            </p:cNvSpPr>
            <p:nvPr/>
          </p:nvSpPr>
          <p:spPr bwMode="auto">
            <a:xfrm>
              <a:off x="5007" y="2553"/>
              <a:ext cx="208" cy="10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4925" name="Line 25"/>
            <p:cNvSpPr>
              <a:spLocks noChangeShapeType="1"/>
            </p:cNvSpPr>
            <p:nvPr/>
          </p:nvSpPr>
          <p:spPr bwMode="auto">
            <a:xfrm flipH="1">
              <a:off x="5054" y="2505"/>
              <a:ext cx="113" cy="2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4839" name="Line 26"/>
          <p:cNvSpPr>
            <a:spLocks noChangeShapeType="1"/>
          </p:cNvSpPr>
          <p:nvPr/>
        </p:nvSpPr>
        <p:spPr bwMode="auto">
          <a:xfrm>
            <a:off x="7424738" y="5064125"/>
            <a:ext cx="0" cy="365125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4840" name="Line 27"/>
          <p:cNvSpPr>
            <a:spLocks noChangeShapeType="1"/>
          </p:cNvSpPr>
          <p:nvPr/>
        </p:nvSpPr>
        <p:spPr bwMode="auto">
          <a:xfrm>
            <a:off x="4529138" y="5738813"/>
            <a:ext cx="373062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4841" name="Line 28"/>
          <p:cNvSpPr>
            <a:spLocks noChangeShapeType="1"/>
          </p:cNvSpPr>
          <p:nvPr/>
        </p:nvSpPr>
        <p:spPr bwMode="auto">
          <a:xfrm>
            <a:off x="4891088" y="5067300"/>
            <a:ext cx="4762" cy="6746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4842" name="Line 29"/>
          <p:cNvSpPr>
            <a:spLocks noChangeShapeType="1"/>
          </p:cNvSpPr>
          <p:nvPr/>
        </p:nvSpPr>
        <p:spPr bwMode="auto">
          <a:xfrm>
            <a:off x="4537075" y="5737225"/>
            <a:ext cx="0" cy="73025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4843" name="Line 30"/>
          <p:cNvSpPr>
            <a:spLocks noChangeShapeType="1"/>
          </p:cNvSpPr>
          <p:nvPr/>
        </p:nvSpPr>
        <p:spPr bwMode="auto">
          <a:xfrm>
            <a:off x="4529138" y="6469063"/>
            <a:ext cx="223837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4844" name="Line 31"/>
          <p:cNvSpPr>
            <a:spLocks noChangeShapeType="1"/>
          </p:cNvSpPr>
          <p:nvPr/>
        </p:nvSpPr>
        <p:spPr bwMode="auto">
          <a:xfrm>
            <a:off x="5038725" y="5741988"/>
            <a:ext cx="298450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4845" name="Line 32"/>
          <p:cNvSpPr>
            <a:spLocks noChangeShapeType="1"/>
          </p:cNvSpPr>
          <p:nvPr/>
        </p:nvSpPr>
        <p:spPr bwMode="auto">
          <a:xfrm>
            <a:off x="5045075" y="5116513"/>
            <a:ext cx="0" cy="6254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4846" name="Line 33"/>
          <p:cNvSpPr>
            <a:spLocks noChangeShapeType="1"/>
          </p:cNvSpPr>
          <p:nvPr/>
        </p:nvSpPr>
        <p:spPr bwMode="auto">
          <a:xfrm>
            <a:off x="4232275" y="5122863"/>
            <a:ext cx="746125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4847" name="Line 34"/>
          <p:cNvSpPr>
            <a:spLocks noChangeShapeType="1"/>
          </p:cNvSpPr>
          <p:nvPr/>
        </p:nvSpPr>
        <p:spPr bwMode="auto">
          <a:xfrm>
            <a:off x="4970463" y="5127625"/>
            <a:ext cx="0" cy="6794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4848" name="Line 35"/>
          <p:cNvSpPr>
            <a:spLocks noChangeShapeType="1"/>
          </p:cNvSpPr>
          <p:nvPr/>
        </p:nvSpPr>
        <p:spPr bwMode="auto">
          <a:xfrm>
            <a:off x="5037138" y="5116513"/>
            <a:ext cx="231298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4849" name="Line 36"/>
          <p:cNvSpPr>
            <a:spLocks noChangeShapeType="1"/>
          </p:cNvSpPr>
          <p:nvPr/>
        </p:nvSpPr>
        <p:spPr bwMode="auto">
          <a:xfrm>
            <a:off x="7342188" y="5116513"/>
            <a:ext cx="0" cy="312737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4850" name="Line 37"/>
          <p:cNvSpPr>
            <a:spLocks noChangeShapeType="1"/>
          </p:cNvSpPr>
          <p:nvPr/>
        </p:nvSpPr>
        <p:spPr bwMode="auto">
          <a:xfrm>
            <a:off x="5111750" y="6470650"/>
            <a:ext cx="2238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4851" name="Line 38"/>
          <p:cNvSpPr>
            <a:spLocks noChangeShapeType="1"/>
          </p:cNvSpPr>
          <p:nvPr/>
        </p:nvSpPr>
        <p:spPr bwMode="auto">
          <a:xfrm>
            <a:off x="5329238" y="5741988"/>
            <a:ext cx="0" cy="730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grpSp>
        <p:nvGrpSpPr>
          <p:cNvPr id="34852" name="Group 39"/>
          <p:cNvGrpSpPr>
            <a:grpSpLocks/>
          </p:cNvGrpSpPr>
          <p:nvPr/>
        </p:nvGrpSpPr>
        <p:grpSpPr bwMode="auto">
          <a:xfrm>
            <a:off x="4603750" y="5840413"/>
            <a:ext cx="660400" cy="585787"/>
            <a:chOff x="2140" y="3120"/>
            <a:chExt cx="709" cy="873"/>
          </a:xfrm>
        </p:grpSpPr>
        <p:grpSp>
          <p:nvGrpSpPr>
            <p:cNvPr id="34908" name="Group 40"/>
            <p:cNvGrpSpPr>
              <a:grpSpLocks/>
            </p:cNvGrpSpPr>
            <p:nvPr/>
          </p:nvGrpSpPr>
          <p:grpSpPr bwMode="auto">
            <a:xfrm>
              <a:off x="2609" y="3120"/>
              <a:ext cx="160" cy="480"/>
              <a:chOff x="2609" y="3120"/>
              <a:chExt cx="160" cy="480"/>
            </a:xfrm>
          </p:grpSpPr>
          <p:sp>
            <p:nvSpPr>
              <p:cNvPr id="34921" name="Rectangle 41"/>
              <p:cNvSpPr>
                <a:spLocks noChangeArrowheads="1"/>
              </p:cNvSpPr>
              <p:nvPr/>
            </p:nvSpPr>
            <p:spPr bwMode="auto">
              <a:xfrm rot="-5400000">
                <a:off x="2455" y="3280"/>
                <a:ext cx="467" cy="160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4922" name="Line 42"/>
              <p:cNvSpPr>
                <a:spLocks noChangeShapeType="1"/>
              </p:cNvSpPr>
              <p:nvPr/>
            </p:nvSpPr>
            <p:spPr bwMode="auto">
              <a:xfrm>
                <a:off x="2688" y="3120"/>
                <a:ext cx="0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4909" name="Group 43"/>
            <p:cNvGrpSpPr>
              <a:grpSpLocks/>
            </p:cNvGrpSpPr>
            <p:nvPr/>
          </p:nvGrpSpPr>
          <p:grpSpPr bwMode="auto">
            <a:xfrm>
              <a:off x="2224" y="3120"/>
              <a:ext cx="160" cy="480"/>
              <a:chOff x="1872" y="3120"/>
              <a:chExt cx="160" cy="480"/>
            </a:xfrm>
          </p:grpSpPr>
          <p:sp>
            <p:nvSpPr>
              <p:cNvPr id="34919" name="Rectangle 44"/>
              <p:cNvSpPr>
                <a:spLocks noChangeArrowheads="1"/>
              </p:cNvSpPr>
              <p:nvPr/>
            </p:nvSpPr>
            <p:spPr bwMode="auto">
              <a:xfrm rot="-5400000">
                <a:off x="1718" y="3274"/>
                <a:ext cx="467" cy="160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4920" name="Line 45"/>
              <p:cNvSpPr>
                <a:spLocks noChangeShapeType="1"/>
              </p:cNvSpPr>
              <p:nvPr/>
            </p:nvSpPr>
            <p:spPr bwMode="auto">
              <a:xfrm flipH="1">
                <a:off x="1950" y="3120"/>
                <a:ext cx="0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4910" name="Group 46"/>
            <p:cNvGrpSpPr>
              <a:grpSpLocks/>
            </p:cNvGrpSpPr>
            <p:nvPr/>
          </p:nvGrpSpPr>
          <p:grpSpPr bwMode="auto">
            <a:xfrm>
              <a:off x="2140" y="3678"/>
              <a:ext cx="320" cy="311"/>
              <a:chOff x="2133" y="3673"/>
              <a:chExt cx="320" cy="311"/>
            </a:xfrm>
          </p:grpSpPr>
          <p:sp>
            <p:nvSpPr>
              <p:cNvPr id="34916" name="Oval 47"/>
              <p:cNvSpPr>
                <a:spLocks noChangeArrowheads="1"/>
              </p:cNvSpPr>
              <p:nvPr/>
            </p:nvSpPr>
            <p:spPr bwMode="auto">
              <a:xfrm>
                <a:off x="2133" y="3673"/>
                <a:ext cx="320" cy="311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4917" name="Oval 48"/>
              <p:cNvSpPr>
                <a:spLocks noChangeArrowheads="1"/>
              </p:cNvSpPr>
              <p:nvPr/>
            </p:nvSpPr>
            <p:spPr bwMode="auto">
              <a:xfrm>
                <a:off x="2252" y="3715"/>
                <a:ext cx="80" cy="78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4918" name="Oval 49"/>
              <p:cNvSpPr>
                <a:spLocks noChangeArrowheads="1"/>
              </p:cNvSpPr>
              <p:nvPr/>
            </p:nvSpPr>
            <p:spPr bwMode="auto">
              <a:xfrm>
                <a:off x="2251" y="3858"/>
                <a:ext cx="80" cy="77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</p:grpSp>
        <p:grpSp>
          <p:nvGrpSpPr>
            <p:cNvPr id="34911" name="Group 50"/>
            <p:cNvGrpSpPr>
              <a:grpSpLocks/>
            </p:cNvGrpSpPr>
            <p:nvPr/>
          </p:nvGrpSpPr>
          <p:grpSpPr bwMode="auto">
            <a:xfrm>
              <a:off x="2528" y="3682"/>
              <a:ext cx="321" cy="311"/>
              <a:chOff x="2533" y="3673"/>
              <a:chExt cx="321" cy="311"/>
            </a:xfrm>
          </p:grpSpPr>
          <p:sp>
            <p:nvSpPr>
              <p:cNvPr id="34912" name="Oval 51"/>
              <p:cNvSpPr>
                <a:spLocks noChangeArrowheads="1"/>
              </p:cNvSpPr>
              <p:nvPr/>
            </p:nvSpPr>
            <p:spPr bwMode="auto">
              <a:xfrm>
                <a:off x="2533" y="3673"/>
                <a:ext cx="321" cy="311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4913" name="Line 52"/>
              <p:cNvSpPr>
                <a:spLocks noChangeShapeType="1"/>
              </p:cNvSpPr>
              <p:nvPr/>
            </p:nvSpPr>
            <p:spPr bwMode="auto">
              <a:xfrm flipH="1" flipV="1">
                <a:off x="2614" y="3751"/>
                <a:ext cx="80" cy="15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4914" name="Oval 53"/>
              <p:cNvSpPr>
                <a:spLocks noChangeArrowheads="1"/>
              </p:cNvSpPr>
              <p:nvPr/>
            </p:nvSpPr>
            <p:spPr bwMode="auto">
              <a:xfrm>
                <a:off x="2651" y="3701"/>
                <a:ext cx="80" cy="77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4915" name="Oval 54"/>
              <p:cNvSpPr>
                <a:spLocks noChangeArrowheads="1"/>
              </p:cNvSpPr>
              <p:nvPr/>
            </p:nvSpPr>
            <p:spPr bwMode="auto">
              <a:xfrm>
                <a:off x="2654" y="3872"/>
                <a:ext cx="80" cy="77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</p:grpSp>
      </p:grpSp>
      <p:sp>
        <p:nvSpPr>
          <p:cNvPr id="34853" name="Oval 55"/>
          <p:cNvSpPr>
            <a:spLocks noChangeArrowheads="1"/>
          </p:cNvSpPr>
          <p:nvPr/>
        </p:nvSpPr>
        <p:spPr bwMode="auto">
          <a:xfrm>
            <a:off x="4933950" y="5772150"/>
            <a:ext cx="73025" cy="52388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sp>
        <p:nvSpPr>
          <p:cNvPr id="34854" name="Oval 56"/>
          <p:cNvSpPr>
            <a:spLocks noChangeArrowheads="1"/>
          </p:cNvSpPr>
          <p:nvPr/>
        </p:nvSpPr>
        <p:spPr bwMode="auto">
          <a:xfrm>
            <a:off x="4852988" y="5033963"/>
            <a:ext cx="73025" cy="50800"/>
          </a:xfrm>
          <a:prstGeom prst="ellipse">
            <a:avLst/>
          </a:prstGeom>
          <a:solidFill>
            <a:srgbClr val="0000FF"/>
          </a:solidFill>
          <a:ln w="28575">
            <a:solidFill>
              <a:srgbClr val="0000FF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grpSp>
        <p:nvGrpSpPr>
          <p:cNvPr id="34855" name="Group 57"/>
          <p:cNvGrpSpPr>
            <a:grpSpLocks/>
          </p:cNvGrpSpPr>
          <p:nvPr/>
        </p:nvGrpSpPr>
        <p:grpSpPr bwMode="auto">
          <a:xfrm>
            <a:off x="4264025" y="5070475"/>
            <a:ext cx="314325" cy="52388"/>
            <a:chOff x="1728" y="1962"/>
            <a:chExt cx="336" cy="78"/>
          </a:xfrm>
        </p:grpSpPr>
        <p:sp>
          <p:nvSpPr>
            <p:cNvPr id="34906" name="Line 58"/>
            <p:cNvSpPr>
              <a:spLocks noChangeShapeType="1"/>
            </p:cNvSpPr>
            <p:nvPr/>
          </p:nvSpPr>
          <p:spPr bwMode="auto">
            <a:xfrm>
              <a:off x="1728" y="2040"/>
              <a:ext cx="3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4907" name="Line 59"/>
            <p:cNvSpPr>
              <a:spLocks noChangeShapeType="1"/>
            </p:cNvSpPr>
            <p:nvPr/>
          </p:nvSpPr>
          <p:spPr bwMode="auto">
            <a:xfrm>
              <a:off x="1728" y="1962"/>
              <a:ext cx="336" cy="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4856" name="Line 60"/>
          <p:cNvSpPr>
            <a:spLocks noChangeShapeType="1"/>
          </p:cNvSpPr>
          <p:nvPr/>
        </p:nvSpPr>
        <p:spPr bwMode="auto">
          <a:xfrm>
            <a:off x="4751388" y="5800725"/>
            <a:ext cx="223837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4857" name="Line 61"/>
          <p:cNvSpPr>
            <a:spLocks noChangeShapeType="1"/>
          </p:cNvSpPr>
          <p:nvPr/>
        </p:nvSpPr>
        <p:spPr bwMode="auto">
          <a:xfrm>
            <a:off x="4979988" y="5795963"/>
            <a:ext cx="131762" cy="4762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4858" name="Line 62"/>
          <p:cNvSpPr>
            <a:spLocks noChangeShapeType="1"/>
          </p:cNvSpPr>
          <p:nvPr/>
        </p:nvSpPr>
        <p:spPr bwMode="auto">
          <a:xfrm>
            <a:off x="4754563" y="5794375"/>
            <a:ext cx="0" cy="469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4859" name="Line 63"/>
          <p:cNvSpPr>
            <a:spLocks noChangeShapeType="1"/>
          </p:cNvSpPr>
          <p:nvPr/>
        </p:nvSpPr>
        <p:spPr bwMode="auto">
          <a:xfrm>
            <a:off x="4746625" y="6365875"/>
            <a:ext cx="0" cy="103188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4860" name="Line 64"/>
          <p:cNvSpPr>
            <a:spLocks noChangeShapeType="1"/>
          </p:cNvSpPr>
          <p:nvPr/>
        </p:nvSpPr>
        <p:spPr bwMode="auto">
          <a:xfrm>
            <a:off x="5111750" y="5794375"/>
            <a:ext cx="0" cy="4699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4861" name="Line 65"/>
          <p:cNvSpPr>
            <a:spLocks noChangeShapeType="1"/>
          </p:cNvSpPr>
          <p:nvPr/>
        </p:nvSpPr>
        <p:spPr bwMode="auto">
          <a:xfrm>
            <a:off x="5119688" y="6369050"/>
            <a:ext cx="0" cy="10318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4862" name="Line 66"/>
          <p:cNvSpPr>
            <a:spLocks noChangeShapeType="1"/>
          </p:cNvSpPr>
          <p:nvPr/>
        </p:nvSpPr>
        <p:spPr bwMode="auto">
          <a:xfrm flipV="1">
            <a:off x="5070475" y="6259513"/>
            <a:ext cx="44450" cy="650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34863" name="Text Box 67"/>
          <p:cNvSpPr txBox="1">
            <a:spLocks noChangeArrowheads="1"/>
          </p:cNvSpPr>
          <p:nvPr/>
        </p:nvSpPr>
        <p:spPr bwMode="auto">
          <a:xfrm>
            <a:off x="3981450" y="4891088"/>
            <a:ext cx="211138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000">
                <a:latin typeface="Calibri" panose="020F0502020204030204" pitchFamily="34" charset="0"/>
              </a:rPr>
              <a:t>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000">
                <a:latin typeface="Calibri" panose="020F0502020204030204" pitchFamily="34" charset="0"/>
              </a:rPr>
              <a:t>A</a:t>
            </a:r>
          </a:p>
        </p:txBody>
      </p:sp>
      <p:grpSp>
        <p:nvGrpSpPr>
          <p:cNvPr id="34864" name="Group 68"/>
          <p:cNvGrpSpPr>
            <a:grpSpLocks/>
          </p:cNvGrpSpPr>
          <p:nvPr/>
        </p:nvGrpSpPr>
        <p:grpSpPr bwMode="auto">
          <a:xfrm>
            <a:off x="2890838" y="533400"/>
            <a:ext cx="3662362" cy="695325"/>
            <a:chOff x="1053" y="2457"/>
            <a:chExt cx="1923" cy="438"/>
          </a:xfrm>
        </p:grpSpPr>
        <p:grpSp>
          <p:nvGrpSpPr>
            <p:cNvPr id="34900" name="Group 69"/>
            <p:cNvGrpSpPr>
              <a:grpSpLocks/>
            </p:cNvGrpSpPr>
            <p:nvPr/>
          </p:nvGrpSpPr>
          <p:grpSpPr bwMode="auto">
            <a:xfrm>
              <a:off x="1308" y="2549"/>
              <a:ext cx="1668" cy="124"/>
              <a:chOff x="1728" y="1962"/>
              <a:chExt cx="336" cy="78"/>
            </a:xfrm>
          </p:grpSpPr>
          <p:sp>
            <p:nvSpPr>
              <p:cNvPr id="34904" name="Line 70"/>
              <p:cNvSpPr>
                <a:spLocks noChangeShapeType="1"/>
              </p:cNvSpPr>
              <p:nvPr/>
            </p:nvSpPr>
            <p:spPr bwMode="auto">
              <a:xfrm>
                <a:off x="1728" y="2040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4905" name="Line 71"/>
              <p:cNvSpPr>
                <a:spLocks noChangeShapeType="1"/>
              </p:cNvSpPr>
              <p:nvPr/>
            </p:nvSpPr>
            <p:spPr bwMode="auto">
              <a:xfrm>
                <a:off x="1728" y="1962"/>
                <a:ext cx="336" cy="0"/>
              </a:xfrm>
              <a:prstGeom prst="line">
                <a:avLst/>
              </a:prstGeom>
              <a:noFill/>
              <a:ln w="38100">
                <a:solidFill>
                  <a:srgbClr val="0033CC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4901" name="Group 72"/>
            <p:cNvGrpSpPr>
              <a:grpSpLocks/>
            </p:cNvGrpSpPr>
            <p:nvPr/>
          </p:nvGrpSpPr>
          <p:grpSpPr bwMode="auto">
            <a:xfrm>
              <a:off x="1053" y="2457"/>
              <a:ext cx="231" cy="438"/>
              <a:chOff x="1053" y="2457"/>
              <a:chExt cx="231" cy="438"/>
            </a:xfrm>
          </p:grpSpPr>
          <p:sp>
            <p:nvSpPr>
              <p:cNvPr id="34902" name="Text Box 73"/>
              <p:cNvSpPr txBox="1">
                <a:spLocks noChangeArrowheads="1"/>
              </p:cNvSpPr>
              <p:nvPr/>
            </p:nvSpPr>
            <p:spPr bwMode="auto">
              <a:xfrm>
                <a:off x="1056" y="2457"/>
                <a:ext cx="228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1000">
                    <a:latin typeface="Calibri" panose="020F0502020204030204" pitchFamily="34" charset="0"/>
                  </a:rPr>
                  <a:t>O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vi-VN" sz="1000" b="1">
                  <a:latin typeface="Calibri" panose="020F0502020204030204" pitchFamily="34" charset="0"/>
                </a:endParaRPr>
              </a:p>
            </p:txBody>
          </p:sp>
          <p:sp>
            <p:nvSpPr>
              <p:cNvPr id="34903" name="Text Box 74"/>
              <p:cNvSpPr txBox="1">
                <a:spLocks noChangeArrowheads="1"/>
              </p:cNvSpPr>
              <p:nvPr/>
            </p:nvSpPr>
            <p:spPr bwMode="auto">
              <a:xfrm>
                <a:off x="1053" y="2597"/>
                <a:ext cx="228" cy="29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vi-VN" sz="1000">
                    <a:latin typeface="Calibri" panose="020F0502020204030204" pitchFamily="34" charset="0"/>
                  </a:rPr>
                  <a:t>A</a:t>
                </a:r>
              </a:p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endParaRPr lang="en-US" altLang="vi-VN" sz="1000">
                  <a:latin typeface="Calibri" panose="020F0502020204030204" pitchFamily="34" charset="0"/>
                </a:endParaRPr>
              </a:p>
            </p:txBody>
          </p:sp>
        </p:grpSp>
      </p:grpSp>
      <p:sp>
        <p:nvSpPr>
          <p:cNvPr id="34865" name="Rectangle 75"/>
          <p:cNvSpPr>
            <a:spLocks noChangeArrowheads="1"/>
          </p:cNvSpPr>
          <p:nvPr/>
        </p:nvSpPr>
        <p:spPr bwMode="auto">
          <a:xfrm>
            <a:off x="3482975" y="2060575"/>
            <a:ext cx="963613" cy="8350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grpSp>
        <p:nvGrpSpPr>
          <p:cNvPr id="34866" name="Group 76"/>
          <p:cNvGrpSpPr>
            <a:grpSpLocks/>
          </p:cNvGrpSpPr>
          <p:nvPr/>
        </p:nvGrpSpPr>
        <p:grpSpPr bwMode="auto">
          <a:xfrm>
            <a:off x="6172200" y="1752600"/>
            <a:ext cx="381000" cy="381000"/>
            <a:chOff x="4992" y="2496"/>
            <a:chExt cx="241" cy="233"/>
          </a:xfrm>
        </p:grpSpPr>
        <p:sp>
          <p:nvSpPr>
            <p:cNvPr id="34897" name="Oval 77"/>
            <p:cNvSpPr>
              <a:spLocks noChangeArrowheads="1"/>
            </p:cNvSpPr>
            <p:nvPr/>
          </p:nvSpPr>
          <p:spPr bwMode="auto">
            <a:xfrm>
              <a:off x="4992" y="2496"/>
              <a:ext cx="241" cy="233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34898" name="Line 78"/>
            <p:cNvSpPr>
              <a:spLocks noChangeShapeType="1"/>
            </p:cNvSpPr>
            <p:nvPr/>
          </p:nvSpPr>
          <p:spPr bwMode="auto">
            <a:xfrm>
              <a:off x="5007" y="2553"/>
              <a:ext cx="208" cy="10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4899" name="Line 79"/>
            <p:cNvSpPr>
              <a:spLocks noChangeShapeType="1"/>
            </p:cNvSpPr>
            <p:nvPr/>
          </p:nvSpPr>
          <p:spPr bwMode="auto">
            <a:xfrm flipH="1">
              <a:off x="5054" y="2505"/>
              <a:ext cx="113" cy="2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4867" name="Group 80"/>
          <p:cNvGrpSpPr>
            <a:grpSpLocks/>
          </p:cNvGrpSpPr>
          <p:nvPr/>
        </p:nvGrpSpPr>
        <p:grpSpPr bwMode="auto">
          <a:xfrm>
            <a:off x="3306763" y="1425575"/>
            <a:ext cx="3246437" cy="74613"/>
            <a:chOff x="1728" y="1962"/>
            <a:chExt cx="336" cy="78"/>
          </a:xfrm>
        </p:grpSpPr>
        <p:sp>
          <p:nvSpPr>
            <p:cNvPr id="34895" name="Line 81"/>
            <p:cNvSpPr>
              <a:spLocks noChangeShapeType="1"/>
            </p:cNvSpPr>
            <p:nvPr/>
          </p:nvSpPr>
          <p:spPr bwMode="auto">
            <a:xfrm>
              <a:off x="1728" y="2040"/>
              <a:ext cx="3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4896" name="Line 82"/>
            <p:cNvSpPr>
              <a:spLocks noChangeShapeType="1"/>
            </p:cNvSpPr>
            <p:nvPr/>
          </p:nvSpPr>
          <p:spPr bwMode="auto">
            <a:xfrm>
              <a:off x="1728" y="1962"/>
              <a:ext cx="336" cy="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4868" name="Text Box 83"/>
          <p:cNvSpPr txBox="1">
            <a:spLocks noChangeArrowheads="1"/>
          </p:cNvSpPr>
          <p:nvPr/>
        </p:nvSpPr>
        <p:spPr bwMode="auto">
          <a:xfrm>
            <a:off x="3084513" y="1265238"/>
            <a:ext cx="192087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000">
                <a:latin typeface="Calibri" panose="020F0502020204030204" pitchFamily="34" charset="0"/>
              </a:rPr>
              <a:t>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0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34869" name="Rectangle 84"/>
          <p:cNvSpPr>
            <a:spLocks noChangeArrowheads="1"/>
          </p:cNvSpPr>
          <p:nvPr/>
        </p:nvSpPr>
        <p:spPr bwMode="auto">
          <a:xfrm>
            <a:off x="3840163" y="3813175"/>
            <a:ext cx="922337" cy="835025"/>
          </a:xfrm>
          <a:prstGeom prst="rect">
            <a:avLst/>
          </a:prstGeom>
          <a:solidFill>
            <a:srgbClr val="FFFFFF"/>
          </a:solidFill>
          <a:ln w="28575">
            <a:solidFill>
              <a:srgbClr val="000000"/>
            </a:solidFill>
            <a:prstDash val="dash"/>
            <a:miter lim="800000"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vi-VN" sz="1800"/>
          </a:p>
        </p:txBody>
      </p:sp>
      <p:grpSp>
        <p:nvGrpSpPr>
          <p:cNvPr id="34870" name="Group 85"/>
          <p:cNvGrpSpPr>
            <a:grpSpLocks/>
          </p:cNvGrpSpPr>
          <p:nvPr/>
        </p:nvGrpSpPr>
        <p:grpSpPr bwMode="auto">
          <a:xfrm>
            <a:off x="6400800" y="3554413"/>
            <a:ext cx="457200" cy="331787"/>
            <a:chOff x="4992" y="2496"/>
            <a:chExt cx="241" cy="233"/>
          </a:xfrm>
        </p:grpSpPr>
        <p:sp>
          <p:nvSpPr>
            <p:cNvPr id="34892" name="Oval 86"/>
            <p:cNvSpPr>
              <a:spLocks noChangeArrowheads="1"/>
            </p:cNvSpPr>
            <p:nvPr/>
          </p:nvSpPr>
          <p:spPr bwMode="auto">
            <a:xfrm>
              <a:off x="4992" y="2496"/>
              <a:ext cx="241" cy="233"/>
            </a:xfrm>
            <a:prstGeom prst="ellipse">
              <a:avLst/>
            </a:prstGeom>
            <a:solidFill>
              <a:srgbClr val="FFFFFF"/>
            </a:solidFill>
            <a:ln w="2857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sp>
          <p:nvSpPr>
            <p:cNvPr id="34893" name="Line 87"/>
            <p:cNvSpPr>
              <a:spLocks noChangeShapeType="1"/>
            </p:cNvSpPr>
            <p:nvPr/>
          </p:nvSpPr>
          <p:spPr bwMode="auto">
            <a:xfrm>
              <a:off x="5007" y="2553"/>
              <a:ext cx="208" cy="105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4894" name="Line 88"/>
            <p:cNvSpPr>
              <a:spLocks noChangeShapeType="1"/>
            </p:cNvSpPr>
            <p:nvPr/>
          </p:nvSpPr>
          <p:spPr bwMode="auto">
            <a:xfrm flipH="1">
              <a:off x="5054" y="2505"/>
              <a:ext cx="113" cy="216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grpSp>
        <p:nvGrpSpPr>
          <p:cNvPr id="34871" name="Group 89"/>
          <p:cNvGrpSpPr>
            <a:grpSpLocks/>
          </p:cNvGrpSpPr>
          <p:nvPr/>
        </p:nvGrpSpPr>
        <p:grpSpPr bwMode="auto">
          <a:xfrm>
            <a:off x="4008438" y="3973513"/>
            <a:ext cx="617537" cy="585787"/>
            <a:chOff x="2140" y="3120"/>
            <a:chExt cx="709" cy="873"/>
          </a:xfrm>
        </p:grpSpPr>
        <p:grpSp>
          <p:nvGrpSpPr>
            <p:cNvPr id="34877" name="Group 90"/>
            <p:cNvGrpSpPr>
              <a:grpSpLocks/>
            </p:cNvGrpSpPr>
            <p:nvPr/>
          </p:nvGrpSpPr>
          <p:grpSpPr bwMode="auto">
            <a:xfrm>
              <a:off x="2609" y="3120"/>
              <a:ext cx="160" cy="480"/>
              <a:chOff x="2609" y="3120"/>
              <a:chExt cx="160" cy="480"/>
            </a:xfrm>
          </p:grpSpPr>
          <p:sp>
            <p:nvSpPr>
              <p:cNvPr id="34890" name="Rectangle 91"/>
              <p:cNvSpPr>
                <a:spLocks noChangeArrowheads="1"/>
              </p:cNvSpPr>
              <p:nvPr/>
            </p:nvSpPr>
            <p:spPr bwMode="auto">
              <a:xfrm rot="-5400000">
                <a:off x="2455" y="3280"/>
                <a:ext cx="467" cy="160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4891" name="Line 92"/>
              <p:cNvSpPr>
                <a:spLocks noChangeShapeType="1"/>
              </p:cNvSpPr>
              <p:nvPr/>
            </p:nvSpPr>
            <p:spPr bwMode="auto">
              <a:xfrm>
                <a:off x="2688" y="3120"/>
                <a:ext cx="0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4878" name="Group 93"/>
            <p:cNvGrpSpPr>
              <a:grpSpLocks/>
            </p:cNvGrpSpPr>
            <p:nvPr/>
          </p:nvGrpSpPr>
          <p:grpSpPr bwMode="auto">
            <a:xfrm>
              <a:off x="2224" y="3120"/>
              <a:ext cx="160" cy="480"/>
              <a:chOff x="1872" y="3120"/>
              <a:chExt cx="160" cy="480"/>
            </a:xfrm>
          </p:grpSpPr>
          <p:sp>
            <p:nvSpPr>
              <p:cNvPr id="34888" name="Rectangle 94"/>
              <p:cNvSpPr>
                <a:spLocks noChangeArrowheads="1"/>
              </p:cNvSpPr>
              <p:nvPr/>
            </p:nvSpPr>
            <p:spPr bwMode="auto">
              <a:xfrm rot="-5400000">
                <a:off x="1718" y="3274"/>
                <a:ext cx="467" cy="160"/>
              </a:xfrm>
              <a:prstGeom prst="rect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4889" name="Line 95"/>
              <p:cNvSpPr>
                <a:spLocks noChangeShapeType="1"/>
              </p:cNvSpPr>
              <p:nvPr/>
            </p:nvSpPr>
            <p:spPr bwMode="auto">
              <a:xfrm flipH="1">
                <a:off x="1950" y="3120"/>
                <a:ext cx="0" cy="48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  <p:grpSp>
          <p:nvGrpSpPr>
            <p:cNvPr id="34879" name="Group 96"/>
            <p:cNvGrpSpPr>
              <a:grpSpLocks/>
            </p:cNvGrpSpPr>
            <p:nvPr/>
          </p:nvGrpSpPr>
          <p:grpSpPr bwMode="auto">
            <a:xfrm>
              <a:off x="2140" y="3678"/>
              <a:ext cx="320" cy="311"/>
              <a:chOff x="2133" y="3673"/>
              <a:chExt cx="320" cy="311"/>
            </a:xfrm>
          </p:grpSpPr>
          <p:sp>
            <p:nvSpPr>
              <p:cNvPr id="34885" name="Oval 97"/>
              <p:cNvSpPr>
                <a:spLocks noChangeArrowheads="1"/>
              </p:cNvSpPr>
              <p:nvPr/>
            </p:nvSpPr>
            <p:spPr bwMode="auto">
              <a:xfrm>
                <a:off x="2133" y="3673"/>
                <a:ext cx="320" cy="311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4886" name="Oval 98"/>
              <p:cNvSpPr>
                <a:spLocks noChangeArrowheads="1"/>
              </p:cNvSpPr>
              <p:nvPr/>
            </p:nvSpPr>
            <p:spPr bwMode="auto">
              <a:xfrm>
                <a:off x="2252" y="3715"/>
                <a:ext cx="80" cy="78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4887" name="Oval 99"/>
              <p:cNvSpPr>
                <a:spLocks noChangeArrowheads="1"/>
              </p:cNvSpPr>
              <p:nvPr/>
            </p:nvSpPr>
            <p:spPr bwMode="auto">
              <a:xfrm>
                <a:off x="2251" y="3858"/>
                <a:ext cx="80" cy="77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</p:grpSp>
        <p:grpSp>
          <p:nvGrpSpPr>
            <p:cNvPr id="34880" name="Group 100"/>
            <p:cNvGrpSpPr>
              <a:grpSpLocks/>
            </p:cNvGrpSpPr>
            <p:nvPr/>
          </p:nvGrpSpPr>
          <p:grpSpPr bwMode="auto">
            <a:xfrm>
              <a:off x="2528" y="3682"/>
              <a:ext cx="321" cy="311"/>
              <a:chOff x="2533" y="3673"/>
              <a:chExt cx="321" cy="311"/>
            </a:xfrm>
          </p:grpSpPr>
          <p:sp>
            <p:nvSpPr>
              <p:cNvPr id="34881" name="Oval 101"/>
              <p:cNvSpPr>
                <a:spLocks noChangeArrowheads="1"/>
              </p:cNvSpPr>
              <p:nvPr/>
            </p:nvSpPr>
            <p:spPr bwMode="auto">
              <a:xfrm>
                <a:off x="2533" y="3673"/>
                <a:ext cx="321" cy="311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4882" name="Line 102"/>
              <p:cNvSpPr>
                <a:spLocks noChangeShapeType="1"/>
              </p:cNvSpPr>
              <p:nvPr/>
            </p:nvSpPr>
            <p:spPr bwMode="auto">
              <a:xfrm flipH="1" flipV="1">
                <a:off x="2614" y="3751"/>
                <a:ext cx="80" cy="15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4883" name="Oval 103"/>
              <p:cNvSpPr>
                <a:spLocks noChangeArrowheads="1"/>
              </p:cNvSpPr>
              <p:nvPr/>
            </p:nvSpPr>
            <p:spPr bwMode="auto">
              <a:xfrm>
                <a:off x="2651" y="3701"/>
                <a:ext cx="80" cy="77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  <p:sp>
            <p:nvSpPr>
              <p:cNvPr id="34884" name="Oval 104"/>
              <p:cNvSpPr>
                <a:spLocks noChangeArrowheads="1"/>
              </p:cNvSpPr>
              <p:nvPr/>
            </p:nvSpPr>
            <p:spPr bwMode="auto">
              <a:xfrm>
                <a:off x="2654" y="3872"/>
                <a:ext cx="80" cy="77"/>
              </a:xfrm>
              <a:prstGeom prst="ellipse">
                <a:avLst/>
              </a:prstGeom>
              <a:solidFill>
                <a:srgbClr val="000000"/>
              </a:solidFill>
              <a:ln w="285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vi-VN" altLang="vi-VN" sz="1800"/>
              </a:p>
            </p:txBody>
          </p:sp>
        </p:grpSp>
      </p:grpSp>
      <p:grpSp>
        <p:nvGrpSpPr>
          <p:cNvPr id="34872" name="Group 105"/>
          <p:cNvGrpSpPr>
            <a:grpSpLocks/>
          </p:cNvGrpSpPr>
          <p:nvPr/>
        </p:nvGrpSpPr>
        <p:grpSpPr bwMode="auto">
          <a:xfrm>
            <a:off x="3673475" y="3181350"/>
            <a:ext cx="3184525" cy="74613"/>
            <a:chOff x="1728" y="1962"/>
            <a:chExt cx="336" cy="78"/>
          </a:xfrm>
        </p:grpSpPr>
        <p:sp>
          <p:nvSpPr>
            <p:cNvPr id="34875" name="Line 106"/>
            <p:cNvSpPr>
              <a:spLocks noChangeShapeType="1"/>
            </p:cNvSpPr>
            <p:nvPr/>
          </p:nvSpPr>
          <p:spPr bwMode="auto">
            <a:xfrm>
              <a:off x="1728" y="2040"/>
              <a:ext cx="336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4876" name="Line 107"/>
            <p:cNvSpPr>
              <a:spLocks noChangeShapeType="1"/>
            </p:cNvSpPr>
            <p:nvPr/>
          </p:nvSpPr>
          <p:spPr bwMode="auto">
            <a:xfrm>
              <a:off x="1728" y="1962"/>
              <a:ext cx="336" cy="0"/>
            </a:xfrm>
            <a:prstGeom prst="line">
              <a:avLst/>
            </a:prstGeom>
            <a:noFill/>
            <a:ln w="28575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34873" name="Text Box 108"/>
          <p:cNvSpPr txBox="1">
            <a:spLocks noChangeArrowheads="1"/>
          </p:cNvSpPr>
          <p:nvPr/>
        </p:nvSpPr>
        <p:spPr bwMode="auto">
          <a:xfrm>
            <a:off x="3429000" y="2971800"/>
            <a:ext cx="168275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000">
                <a:latin typeface="Calibri" panose="020F0502020204030204" pitchFamily="34" charset="0"/>
              </a:rPr>
              <a:t>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000">
                <a:latin typeface="Calibri" panose="020F0502020204030204" pitchFamily="34" charset="0"/>
              </a:rPr>
              <a:t>A</a:t>
            </a:r>
          </a:p>
        </p:txBody>
      </p:sp>
      <p:sp>
        <p:nvSpPr>
          <p:cNvPr id="34874" name="Text Box 109"/>
          <p:cNvSpPr txBox="1">
            <a:spLocks noChangeArrowheads="1"/>
          </p:cNvSpPr>
          <p:nvPr/>
        </p:nvSpPr>
        <p:spPr bwMode="auto">
          <a:xfrm>
            <a:off x="671513" y="-289"/>
            <a:ext cx="75438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sz="24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bước vẽ sơ đồ lắp đặt bảng điện</a:t>
            </a:r>
            <a:r>
              <a:rPr lang="en-US" sz="2400" b="1" smtClean="0">
                <a:solidFill>
                  <a:srgbClr val="FF0000"/>
                </a:solidFill>
              </a:rPr>
              <a:t>:</a:t>
            </a:r>
            <a:endParaRPr lang="en-US" sz="2400" b="1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2"/>
          <p:cNvGrpSpPr>
            <a:grpSpLocks/>
          </p:cNvGrpSpPr>
          <p:nvPr/>
        </p:nvGrpSpPr>
        <p:grpSpPr bwMode="auto">
          <a:xfrm>
            <a:off x="1962150" y="4006850"/>
            <a:ext cx="3905250" cy="412750"/>
            <a:chOff x="1728" y="1962"/>
            <a:chExt cx="336" cy="78"/>
          </a:xfrm>
        </p:grpSpPr>
        <p:sp>
          <p:nvSpPr>
            <p:cNvPr id="35884" name="Line 3"/>
            <p:cNvSpPr>
              <a:spLocks noChangeShapeType="1"/>
            </p:cNvSpPr>
            <p:nvPr/>
          </p:nvSpPr>
          <p:spPr bwMode="auto">
            <a:xfrm>
              <a:off x="1728" y="2040"/>
              <a:ext cx="336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35885" name="Line 4"/>
            <p:cNvSpPr>
              <a:spLocks noChangeShapeType="1"/>
            </p:cNvSpPr>
            <p:nvPr/>
          </p:nvSpPr>
          <p:spPr bwMode="auto">
            <a:xfrm>
              <a:off x="1728" y="1962"/>
              <a:ext cx="336" cy="0"/>
            </a:xfrm>
            <a:prstGeom prst="line">
              <a:avLst/>
            </a:prstGeom>
            <a:noFill/>
            <a:ln w="38100">
              <a:solidFill>
                <a:srgbClr val="0033CC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371600" y="3790950"/>
            <a:ext cx="533400" cy="779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>
                <a:latin typeface="Calibri" panose="020F0502020204030204" pitchFamily="34" charset="0"/>
              </a:rPr>
              <a:t>O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vi-VN" sz="1800" b="1">
                <a:latin typeface="Calibri" panose="020F0502020204030204" pitchFamily="34" charset="0"/>
              </a:rPr>
              <a:t>A</a:t>
            </a:r>
          </a:p>
        </p:txBody>
      </p:sp>
      <p:grpSp>
        <p:nvGrpSpPr>
          <p:cNvPr id="35844" name="Group 6"/>
          <p:cNvGrpSpPr>
            <a:grpSpLocks/>
          </p:cNvGrpSpPr>
          <p:nvPr/>
        </p:nvGrpSpPr>
        <p:grpSpPr bwMode="auto">
          <a:xfrm>
            <a:off x="3962400" y="228600"/>
            <a:ext cx="4800600" cy="2381250"/>
            <a:chOff x="2400" y="96"/>
            <a:chExt cx="3216" cy="1680"/>
          </a:xfrm>
        </p:grpSpPr>
        <p:sp>
          <p:nvSpPr>
            <p:cNvPr id="35847" name="AutoShape 7"/>
            <p:cNvSpPr>
              <a:spLocks noChangeArrowheads="1"/>
            </p:cNvSpPr>
            <p:nvPr/>
          </p:nvSpPr>
          <p:spPr bwMode="auto">
            <a:xfrm>
              <a:off x="2400" y="96"/>
              <a:ext cx="3216" cy="1680"/>
            </a:xfrm>
            <a:prstGeom prst="roundRect">
              <a:avLst>
                <a:gd name="adj" fmla="val 16667"/>
              </a:avLst>
            </a:prstGeom>
            <a:solidFill>
              <a:srgbClr val="33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vi-VN" altLang="vi-VN" sz="1800"/>
            </a:p>
          </p:txBody>
        </p:sp>
        <p:grpSp>
          <p:nvGrpSpPr>
            <p:cNvPr id="35848" name="Group 8"/>
            <p:cNvGrpSpPr>
              <a:grpSpLocks/>
            </p:cNvGrpSpPr>
            <p:nvPr/>
          </p:nvGrpSpPr>
          <p:grpSpPr bwMode="auto">
            <a:xfrm>
              <a:off x="2544" y="240"/>
              <a:ext cx="2560" cy="1447"/>
              <a:chOff x="2544" y="240"/>
              <a:chExt cx="2560" cy="1447"/>
            </a:xfrm>
          </p:grpSpPr>
          <p:sp>
            <p:nvSpPr>
              <p:cNvPr id="35849" name="Line 9"/>
              <p:cNvSpPr>
                <a:spLocks noChangeShapeType="1"/>
              </p:cNvSpPr>
              <p:nvPr/>
            </p:nvSpPr>
            <p:spPr bwMode="auto">
              <a:xfrm flipV="1">
                <a:off x="2750" y="468"/>
                <a:ext cx="684" cy="7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grpSp>
            <p:nvGrpSpPr>
              <p:cNvPr id="35850" name="Group 10"/>
              <p:cNvGrpSpPr>
                <a:grpSpLocks/>
              </p:cNvGrpSpPr>
              <p:nvPr/>
            </p:nvGrpSpPr>
            <p:grpSpPr bwMode="auto">
              <a:xfrm>
                <a:off x="2738" y="328"/>
                <a:ext cx="2366" cy="1359"/>
                <a:chOff x="-300" y="416"/>
                <a:chExt cx="2366" cy="1359"/>
              </a:xfrm>
            </p:grpSpPr>
            <p:sp>
              <p:nvSpPr>
                <p:cNvPr id="35853" name="Oval 11"/>
                <p:cNvSpPr>
                  <a:spLocks noChangeArrowheads="1"/>
                </p:cNvSpPr>
                <p:nvPr/>
              </p:nvSpPr>
              <p:spPr bwMode="auto">
                <a:xfrm flipH="1" flipV="1">
                  <a:off x="2012" y="1246"/>
                  <a:ext cx="48" cy="48"/>
                </a:xfrm>
                <a:prstGeom prst="ellipse">
                  <a:avLst/>
                </a:prstGeom>
                <a:solidFill>
                  <a:srgbClr val="3399FF"/>
                </a:solidFill>
                <a:ln w="28575">
                  <a:solidFill>
                    <a:schemeClr val="bg1"/>
                  </a:solidFill>
                  <a:round/>
                  <a:headEnd/>
                  <a:tailEnd/>
                </a:ln>
              </p:spPr>
              <p:txBody>
                <a:bodyPr/>
                <a:lstStyle>
                  <a:lvl1pPr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Font typeface="Arial" panose="020B0604020202020204" pitchFamily="34" charset="0"/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Font typeface="Arial" panose="020B0604020202020204" pitchFamily="34" charset="0"/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Font typeface="Arial" panose="020B0604020202020204" pitchFamily="34" charset="0"/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vi-VN" altLang="vi-VN" sz="1800"/>
                </a:p>
              </p:txBody>
            </p:sp>
            <p:sp>
              <p:nvSpPr>
                <p:cNvPr id="35854" name="Line 12"/>
                <p:cNvSpPr>
                  <a:spLocks noChangeShapeType="1"/>
                </p:cNvSpPr>
                <p:nvPr/>
              </p:nvSpPr>
              <p:spPr bwMode="auto">
                <a:xfrm>
                  <a:off x="-300" y="418"/>
                  <a:ext cx="2348" cy="14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sp>
              <p:nvSpPr>
                <p:cNvPr id="35855" name="Line 13"/>
                <p:cNvSpPr>
                  <a:spLocks noChangeShapeType="1"/>
                </p:cNvSpPr>
                <p:nvPr/>
              </p:nvSpPr>
              <p:spPr bwMode="auto">
                <a:xfrm flipH="1">
                  <a:off x="2033" y="416"/>
                  <a:ext cx="17" cy="1224"/>
                </a:xfrm>
                <a:prstGeom prst="line">
                  <a:avLst/>
                </a:prstGeom>
                <a:noFill/>
                <a:ln w="28575">
                  <a:solidFill>
                    <a:schemeClr val="bg1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vi-VN"/>
                </a:p>
              </p:txBody>
            </p:sp>
            <p:grpSp>
              <p:nvGrpSpPr>
                <p:cNvPr id="35856" name="Group 14"/>
                <p:cNvGrpSpPr>
                  <a:grpSpLocks/>
                </p:cNvGrpSpPr>
                <p:nvPr/>
              </p:nvGrpSpPr>
              <p:grpSpPr bwMode="auto">
                <a:xfrm>
                  <a:off x="158" y="559"/>
                  <a:ext cx="1908" cy="1216"/>
                  <a:chOff x="158" y="559"/>
                  <a:chExt cx="1908" cy="1216"/>
                </a:xfrm>
              </p:grpSpPr>
              <p:sp>
                <p:nvSpPr>
                  <p:cNvPr id="35857" name="Line 15"/>
                  <p:cNvSpPr>
                    <a:spLocks noChangeShapeType="1"/>
                  </p:cNvSpPr>
                  <p:nvPr/>
                </p:nvSpPr>
                <p:spPr bwMode="auto">
                  <a:xfrm>
                    <a:off x="1357" y="1638"/>
                    <a:ext cx="685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grpSp>
                <p:nvGrpSpPr>
                  <p:cNvPr id="35858" name="Group 16"/>
                  <p:cNvGrpSpPr>
                    <a:grpSpLocks/>
                  </p:cNvGrpSpPr>
                  <p:nvPr/>
                </p:nvGrpSpPr>
                <p:grpSpPr bwMode="auto">
                  <a:xfrm>
                    <a:off x="974" y="1114"/>
                    <a:ext cx="301" cy="287"/>
                    <a:chOff x="4233" y="1036"/>
                    <a:chExt cx="301" cy="287"/>
                  </a:xfrm>
                </p:grpSpPr>
                <p:sp>
                  <p:nvSpPr>
                    <p:cNvPr id="35881" name="Oval 1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33" y="1036"/>
                      <a:ext cx="301" cy="287"/>
                    </a:xfrm>
                    <a:prstGeom prst="ellipse">
                      <a:avLst/>
                    </a:prstGeom>
                    <a:solidFill>
                      <a:srgbClr val="3399FF"/>
                    </a:solidFill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/>
                    </a:p>
                  </p:txBody>
                </p:sp>
                <p:sp>
                  <p:nvSpPr>
                    <p:cNvPr id="35882" name="Oval 1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277" y="1144"/>
                      <a:ext cx="71" cy="67"/>
                    </a:xfrm>
                    <a:prstGeom prst="ellipse">
                      <a:avLst/>
                    </a:prstGeom>
                    <a:solidFill>
                      <a:srgbClr val="3399FF"/>
                    </a:solidFill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/>
                    </a:p>
                  </p:txBody>
                </p:sp>
                <p:sp>
                  <p:nvSpPr>
                    <p:cNvPr id="35883" name="Oval 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425" y="1148"/>
                      <a:ext cx="71" cy="67"/>
                    </a:xfrm>
                    <a:prstGeom prst="ellipse">
                      <a:avLst/>
                    </a:prstGeom>
                    <a:solidFill>
                      <a:srgbClr val="3399FF"/>
                    </a:solidFill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/>
                    </a:p>
                  </p:txBody>
                </p:sp>
              </p:grpSp>
              <p:grpSp>
                <p:nvGrpSpPr>
                  <p:cNvPr id="35859" name="Group 20"/>
                  <p:cNvGrpSpPr>
                    <a:grpSpLocks/>
                  </p:cNvGrpSpPr>
                  <p:nvPr/>
                </p:nvGrpSpPr>
                <p:grpSpPr bwMode="auto">
                  <a:xfrm>
                    <a:off x="448" y="1474"/>
                    <a:ext cx="302" cy="287"/>
                    <a:chOff x="3693" y="1392"/>
                    <a:chExt cx="302" cy="287"/>
                  </a:xfrm>
                </p:grpSpPr>
                <p:sp>
                  <p:nvSpPr>
                    <p:cNvPr id="35877" name="Oval 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93" y="1392"/>
                      <a:ext cx="302" cy="287"/>
                    </a:xfrm>
                    <a:prstGeom prst="ellipse">
                      <a:avLst/>
                    </a:prstGeom>
                    <a:solidFill>
                      <a:srgbClr val="3399FF"/>
                    </a:solidFill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/>
                    </a:p>
                  </p:txBody>
                </p:sp>
                <p:sp>
                  <p:nvSpPr>
                    <p:cNvPr id="35878" name="Line 22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54" y="1536"/>
                      <a:ext cx="151" cy="72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5879" name="Oval 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99" y="1502"/>
                      <a:ext cx="71" cy="68"/>
                    </a:xfrm>
                    <a:prstGeom prst="ellipse">
                      <a:avLst/>
                    </a:prstGeom>
                    <a:solidFill>
                      <a:srgbClr val="3399FF"/>
                    </a:solidFill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/>
                    </a:p>
                  </p:txBody>
                </p:sp>
                <p:sp>
                  <p:nvSpPr>
                    <p:cNvPr id="35880" name="Oval 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24" y="1503"/>
                      <a:ext cx="71" cy="68"/>
                    </a:xfrm>
                    <a:prstGeom prst="ellipse">
                      <a:avLst/>
                    </a:prstGeom>
                    <a:solidFill>
                      <a:srgbClr val="3399FF"/>
                    </a:solidFill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/>
                    </a:p>
                  </p:txBody>
                </p:sp>
              </p:grpSp>
              <p:sp>
                <p:nvSpPr>
                  <p:cNvPr id="35860" name="Line 25"/>
                  <p:cNvSpPr>
                    <a:spLocks noChangeShapeType="1"/>
                  </p:cNvSpPr>
                  <p:nvPr/>
                </p:nvSpPr>
                <p:spPr bwMode="auto">
                  <a:xfrm>
                    <a:off x="506" y="1271"/>
                    <a:ext cx="529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sp>
                <p:nvSpPr>
                  <p:cNvPr id="35861" name="Line 26"/>
                  <p:cNvSpPr>
                    <a:spLocks noChangeShapeType="1"/>
                  </p:cNvSpPr>
                  <p:nvPr/>
                </p:nvSpPr>
                <p:spPr bwMode="auto">
                  <a:xfrm>
                    <a:off x="673" y="1632"/>
                    <a:ext cx="378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grpSp>
                <p:nvGrpSpPr>
                  <p:cNvPr id="35862" name="Group 27"/>
                  <p:cNvGrpSpPr>
                    <a:grpSpLocks/>
                  </p:cNvGrpSpPr>
                  <p:nvPr/>
                </p:nvGrpSpPr>
                <p:grpSpPr bwMode="auto">
                  <a:xfrm>
                    <a:off x="158" y="559"/>
                    <a:ext cx="414" cy="1063"/>
                    <a:chOff x="158" y="559"/>
                    <a:chExt cx="414" cy="1063"/>
                  </a:xfrm>
                </p:grpSpPr>
                <p:sp>
                  <p:nvSpPr>
                    <p:cNvPr id="35869" name="Line 28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220" y="912"/>
                      <a:ext cx="13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5870" name="Oval 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48" y="876"/>
                      <a:ext cx="70" cy="69"/>
                    </a:xfrm>
                    <a:prstGeom prst="ellipse">
                      <a:avLst/>
                    </a:prstGeom>
                    <a:solidFill>
                      <a:srgbClr val="3399FF"/>
                    </a:solidFill>
                    <a:ln w="28575">
                      <a:solidFill>
                        <a:schemeClr val="bg1"/>
                      </a:solidFill>
                      <a:round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/>
                    </a:p>
                  </p:txBody>
                </p:sp>
                <p:sp>
                  <p:nvSpPr>
                    <p:cNvPr id="35871" name="Rectangle 30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104" y="1018"/>
                      <a:ext cx="230" cy="121"/>
                    </a:xfrm>
                    <a:prstGeom prst="rect">
                      <a:avLst/>
                    </a:prstGeom>
                    <a:solidFill>
                      <a:srgbClr val="3399FF"/>
                    </a:solidFill>
                    <a:ln w="285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/>
                    </a:p>
                  </p:txBody>
                </p:sp>
                <p:sp>
                  <p:nvSpPr>
                    <p:cNvPr id="35872" name="Rectangle 31"/>
                    <p:cNvSpPr>
                      <a:spLocks noChangeArrowheads="1"/>
                    </p:cNvSpPr>
                    <p:nvPr/>
                  </p:nvSpPr>
                  <p:spPr bwMode="auto">
                    <a:xfrm rot="-5400000">
                      <a:off x="397" y="1023"/>
                      <a:ext cx="230" cy="120"/>
                    </a:xfrm>
                    <a:prstGeom prst="rect">
                      <a:avLst/>
                    </a:prstGeom>
                    <a:solidFill>
                      <a:srgbClr val="3399FF"/>
                    </a:solidFill>
                    <a:ln w="28575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32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•"/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–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buChar char="»"/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eaLnBrk="1" hangingPunct="1">
                        <a:spcBef>
                          <a:spcPct val="0"/>
                        </a:spcBef>
                        <a:buFontTx/>
                        <a:buNone/>
                      </a:pPr>
                      <a:endParaRPr lang="vi-VN" altLang="vi-VN" sz="1800"/>
                    </a:p>
                  </p:txBody>
                </p:sp>
                <p:sp>
                  <p:nvSpPr>
                    <p:cNvPr id="35873" name="Line 3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388" y="559"/>
                      <a:ext cx="0" cy="359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5874" name="Line 33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370" y="912"/>
                      <a:ext cx="154" cy="0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>
                          <a:effectLst>
                            <a:outerShdw dist="35921" dir="2700000" algn="ctr" rotWithShape="0">
                              <a:schemeClr val="bg2"/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5875" name="Line 3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14" y="916"/>
                      <a:ext cx="0" cy="359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  <p:sp>
                  <p:nvSpPr>
                    <p:cNvPr id="35876" name="Line 3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218" y="904"/>
                      <a:ext cx="0" cy="718"/>
                    </a:xfrm>
                    <a:prstGeom prst="line">
                      <a:avLst/>
                    </a:prstGeom>
                    <a:noFill/>
                    <a:ln w="28575">
                      <a:solidFill>
                        <a:schemeClr val="bg1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</p:grpSp>
              <p:sp>
                <p:nvSpPr>
                  <p:cNvPr id="35863" name="Line 36"/>
                  <p:cNvSpPr>
                    <a:spLocks noChangeShapeType="1"/>
                  </p:cNvSpPr>
                  <p:nvPr/>
                </p:nvSpPr>
                <p:spPr bwMode="auto">
                  <a:xfrm>
                    <a:off x="1202" y="1271"/>
                    <a:ext cx="86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bg1"/>
                    </a:solidFill>
                    <a:round/>
                    <a:headEnd/>
                    <a:tailEnd/>
                  </a:ln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</a:extLst>
                </p:spPr>
                <p:txBody>
                  <a:bodyPr/>
                  <a:lstStyle/>
                  <a:p>
                    <a:endParaRPr lang="vi-VN"/>
                  </a:p>
                </p:txBody>
              </p:sp>
              <p:grpSp>
                <p:nvGrpSpPr>
                  <p:cNvPr id="35864" name="Group 37"/>
                  <p:cNvGrpSpPr>
                    <a:grpSpLocks/>
                  </p:cNvGrpSpPr>
                  <p:nvPr/>
                </p:nvGrpSpPr>
                <p:grpSpPr bwMode="auto">
                  <a:xfrm>
                    <a:off x="1056" y="1488"/>
                    <a:ext cx="301" cy="287"/>
                    <a:chOff x="1008" y="1488"/>
                    <a:chExt cx="301" cy="287"/>
                  </a:xfrm>
                </p:grpSpPr>
                <p:grpSp>
                  <p:nvGrpSpPr>
                    <p:cNvPr id="35865" name="Group 3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1008" y="1488"/>
                      <a:ext cx="301" cy="287"/>
                      <a:chOff x="4283" y="1393"/>
                      <a:chExt cx="301" cy="287"/>
                    </a:xfrm>
                  </p:grpSpPr>
                  <p:sp>
                    <p:nvSpPr>
                      <p:cNvPr id="35867" name="Oval 3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4283" y="1393"/>
                        <a:ext cx="301" cy="287"/>
                      </a:xfrm>
                      <a:prstGeom prst="ellipse">
                        <a:avLst/>
                      </a:prstGeom>
                      <a:solidFill>
                        <a:srgbClr val="3399FF"/>
                      </a:solidFill>
                      <a:ln w="285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</p:spPr>
                    <p:txBody>
                      <a:bodyPr/>
                      <a:lstStyle>
                        <a:lvl1pPr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32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1pPr>
                        <a:lvl2pPr marL="742950" indent="-28575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8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2pPr>
                        <a:lvl3pPr marL="11430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•"/>
                          <a:defRPr sz="24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3pPr>
                        <a:lvl4pPr marL="16002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–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4pPr>
                        <a:lvl5pPr marL="2057400" indent="-228600">
                          <a:spcBef>
                            <a:spcPct val="20000"/>
                          </a:spcBef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20000"/>
                          </a:spcBef>
                          <a:spcAft>
                            <a:spcPct val="0"/>
                          </a:spcAft>
                          <a:buFont typeface="Arial" panose="020B0604020202020204" pitchFamily="34" charset="0"/>
                          <a:buChar char="»"/>
                          <a:defRPr sz="2000">
                            <a:solidFill>
                              <a:schemeClr val="tx1"/>
                            </a:solidFill>
                            <a:latin typeface="Arial" panose="020B0604020202020204" pitchFamily="34" charset="0"/>
                          </a:defRPr>
                        </a:lvl9pPr>
                      </a:lstStyle>
                      <a:p>
                        <a:pPr eaLnBrk="1" hangingPunct="1">
                          <a:spcBef>
                            <a:spcPct val="0"/>
                          </a:spcBef>
                          <a:buFontTx/>
                          <a:buNone/>
                        </a:pPr>
                        <a:endParaRPr lang="vi-VN" altLang="vi-VN" sz="1800"/>
                      </a:p>
                    </p:txBody>
                  </p:sp>
                  <p:sp>
                    <p:nvSpPr>
                      <p:cNvPr id="35868" name="Line 4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4297" y="1474"/>
                        <a:ext cx="270" cy="134"/>
                      </a:xfrm>
                      <a:prstGeom prst="line">
                        <a:avLst/>
                      </a:prstGeom>
                      <a:noFill/>
                      <a:ln w="28575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noFill/>
                          </a14:hiddenFill>
                        </a:ext>
                      </a:extLst>
                    </p:spPr>
                    <p:txBody>
                      <a:bodyPr/>
                      <a:lstStyle/>
                      <a:p>
                        <a:endParaRPr lang="vi-VN"/>
                      </a:p>
                    </p:txBody>
                  </p:sp>
                </p:grpSp>
                <p:sp>
                  <p:nvSpPr>
                    <p:cNvPr id="35866" name="Line 41"/>
                    <p:cNvSpPr>
                      <a:spLocks noChangeShapeType="1"/>
                    </p:cNvSpPr>
                    <p:nvPr/>
                  </p:nvSpPr>
                  <p:spPr bwMode="auto">
                    <a:xfrm flipH="1">
                      <a:off x="1092" y="1506"/>
                      <a:ext cx="131" cy="255"/>
                    </a:xfrm>
                    <a:prstGeom prst="line">
                      <a:avLst/>
                    </a:prstGeom>
                    <a:noFill/>
                    <a:ln w="28575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xtLst>
                      <a:ext uri="{909E8E84-426E-40DD-AFC4-6F175D3DCCD1}">
                        <a14:hiddenFill xmlns:a14="http://schemas.microsoft.com/office/drawing/2010/main">
                          <a:noFill/>
                        </a14:hiddenFill>
                      </a:ext>
                    </a:extLst>
                  </p:spPr>
                  <p:txBody>
                    <a:bodyPr/>
                    <a:lstStyle/>
                    <a:p>
                      <a:endParaRPr lang="vi-VN"/>
                    </a:p>
                  </p:txBody>
                </p:sp>
              </p:grpSp>
            </p:grpSp>
          </p:grpSp>
          <p:sp>
            <p:nvSpPr>
              <p:cNvPr id="35851" name="Line 42"/>
              <p:cNvSpPr>
                <a:spLocks noChangeShapeType="1"/>
              </p:cNvSpPr>
              <p:nvPr/>
            </p:nvSpPr>
            <p:spPr bwMode="auto">
              <a:xfrm>
                <a:off x="3246" y="1540"/>
                <a:ext cx="302" cy="0"/>
              </a:xfrm>
              <a:prstGeom prst="line">
                <a:avLst/>
              </a:prstGeom>
              <a:noFill/>
              <a:ln w="285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35852" name="Text Box 43"/>
              <p:cNvSpPr txBox="1">
                <a:spLocks noChangeArrowheads="1"/>
              </p:cNvSpPr>
              <p:nvPr/>
            </p:nvSpPr>
            <p:spPr bwMode="auto">
              <a:xfrm>
                <a:off x="2544" y="240"/>
                <a:ext cx="192" cy="451"/>
              </a:xfrm>
              <a:prstGeom prst="rect">
                <a:avLst/>
              </a:prstGeom>
              <a:solidFill>
                <a:srgbClr val="3399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>
                  <a:spcBef>
                    <a:spcPct val="50000"/>
                  </a:spcBef>
                  <a:buFontTx/>
                  <a:buNone/>
                </a:pPr>
                <a:r>
                  <a:rPr lang="en-US" altLang="vi-VN" sz="1200" b="1">
                    <a:latin typeface="Calibri" panose="020F0502020204030204" pitchFamily="34" charset="0"/>
                  </a:rPr>
                  <a:t>O</a:t>
                </a:r>
                <a:br>
                  <a:rPr lang="en-US" altLang="vi-VN" sz="1200" b="1">
                    <a:latin typeface="Calibri" panose="020F0502020204030204" pitchFamily="34" charset="0"/>
                  </a:rPr>
                </a:br>
                <a:r>
                  <a:rPr lang="en-US" altLang="vi-VN" sz="1200" b="1">
                    <a:latin typeface="Calibri" panose="020F0502020204030204" pitchFamily="34" charset="0"/>
                  </a:rPr>
                  <a:t>A</a:t>
                </a:r>
              </a:p>
            </p:txBody>
          </p:sp>
        </p:grpSp>
      </p:grpSp>
      <p:sp>
        <p:nvSpPr>
          <p:cNvPr id="20524" name="Text Box 44"/>
          <p:cNvSpPr txBox="1">
            <a:spLocks noChangeArrowheads="1"/>
          </p:cNvSpPr>
          <p:nvPr/>
        </p:nvSpPr>
        <p:spPr bwMode="auto">
          <a:xfrm>
            <a:off x="304800" y="990600"/>
            <a:ext cx="34290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altLang="vi-VN">
                <a:latin typeface="Times New Roman" panose="02020603050405020304" pitchFamily="18" charset="0"/>
              </a:rPr>
              <a:t> </a:t>
            </a:r>
            <a:r>
              <a:rPr lang="en-US" altLang="vi-VN">
                <a:solidFill>
                  <a:srgbClr val="0033CC"/>
                </a:solidFill>
                <a:latin typeface="Times New Roman" panose="02020603050405020304" pitchFamily="18" charset="0"/>
              </a:rPr>
              <a:t>Bước 1: Vẽ đường dây nguồn</a:t>
            </a:r>
          </a:p>
        </p:txBody>
      </p:sp>
      <p:sp>
        <p:nvSpPr>
          <p:cNvPr id="35846" name="Text Box 48"/>
          <p:cNvSpPr txBox="1">
            <a:spLocks noChangeArrowheads="1"/>
          </p:cNvSpPr>
          <p:nvPr/>
        </p:nvSpPr>
        <p:spPr bwMode="auto">
          <a:xfrm>
            <a:off x="3657600" y="2819400"/>
            <a:ext cx="5410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vi-VN" sz="2400" b="1">
                <a:solidFill>
                  <a:srgbClr val="0000FF"/>
                </a:solidFill>
                <a:latin typeface="VNI-Times" pitchFamily="2" charset="0"/>
              </a:rPr>
              <a:t>Sô ñoà nguyeân lí maïch ñieän baûng ñieän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05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05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05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4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04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5" grpId="0"/>
      <p:bldP spid="205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</TotalTime>
  <Words>1705</Words>
  <Application>Microsoft Office PowerPoint</Application>
  <PresentationFormat>On-screen Show (4:3)</PresentationFormat>
  <Paragraphs>317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.VnTime</vt:lpstr>
      <vt:lpstr>Arial</vt:lpstr>
      <vt:lpstr>Calibri</vt:lpstr>
      <vt:lpstr>Garamond</vt:lpstr>
      <vt:lpstr>Symbol</vt:lpstr>
      <vt:lpstr>Times New Roman</vt:lpstr>
      <vt:lpstr>VNI-Times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NgHuuTuan</dc:creator>
  <cp:lastModifiedBy>Trang</cp:lastModifiedBy>
  <cp:revision>55</cp:revision>
  <dcterms:created xsi:type="dcterms:W3CDTF">2012-10-28T14:11:02Z</dcterms:created>
  <dcterms:modified xsi:type="dcterms:W3CDTF">2021-11-20T06:02:13Z</dcterms:modified>
</cp:coreProperties>
</file>