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6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7.xml" ContentType="application/vnd.openxmlformats-officedocument.theme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2.xml" ContentType="application/vnd.openxmlformats-officedocument.presentationml.notesSlide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3721" r:id="rId2"/>
    <p:sldMasterId id="2147483760" r:id="rId3"/>
    <p:sldMasterId id="2147483897" r:id="rId4"/>
    <p:sldMasterId id="2147483909" r:id="rId5"/>
    <p:sldMasterId id="2147484072" r:id="rId6"/>
    <p:sldMasterId id="2147484135" r:id="rId7"/>
    <p:sldMasterId id="2147484207" r:id="rId8"/>
  </p:sldMasterIdLst>
  <p:notesMasterIdLst>
    <p:notesMasterId r:id="rId55"/>
  </p:notesMasterIdLst>
  <p:sldIdLst>
    <p:sldId id="392" r:id="rId9"/>
    <p:sldId id="454" r:id="rId10"/>
    <p:sldId id="393" r:id="rId11"/>
    <p:sldId id="449" r:id="rId12"/>
    <p:sldId id="453" r:id="rId13"/>
    <p:sldId id="399" r:id="rId14"/>
    <p:sldId id="400" r:id="rId15"/>
    <p:sldId id="411" r:id="rId16"/>
    <p:sldId id="409" r:id="rId17"/>
    <p:sldId id="455" r:id="rId18"/>
    <p:sldId id="405" r:id="rId19"/>
    <p:sldId id="406" r:id="rId20"/>
    <p:sldId id="456" r:id="rId21"/>
    <p:sldId id="414" r:id="rId22"/>
    <p:sldId id="468" r:id="rId23"/>
    <p:sldId id="294" r:id="rId24"/>
    <p:sldId id="471" r:id="rId25"/>
    <p:sldId id="420" r:id="rId26"/>
    <p:sldId id="472" r:id="rId27"/>
    <p:sldId id="418" r:id="rId28"/>
    <p:sldId id="473" r:id="rId29"/>
    <p:sldId id="469" r:id="rId30"/>
    <p:sldId id="474" r:id="rId31"/>
    <p:sldId id="475" r:id="rId32"/>
    <p:sldId id="460" r:id="rId33"/>
    <p:sldId id="427" r:id="rId34"/>
    <p:sldId id="462" r:id="rId35"/>
    <p:sldId id="463" r:id="rId36"/>
    <p:sldId id="476" r:id="rId37"/>
    <p:sldId id="464" r:id="rId38"/>
    <p:sldId id="432" r:id="rId39"/>
    <p:sldId id="477" r:id="rId40"/>
    <p:sldId id="465" r:id="rId41"/>
    <p:sldId id="438" r:id="rId42"/>
    <p:sldId id="436" r:id="rId43"/>
    <p:sldId id="479" r:id="rId44"/>
    <p:sldId id="467" r:id="rId45"/>
    <p:sldId id="478" r:id="rId46"/>
    <p:sldId id="345" r:id="rId47"/>
    <p:sldId id="443" r:id="rId48"/>
    <p:sldId id="386" r:id="rId49"/>
    <p:sldId id="470" r:id="rId50"/>
    <p:sldId id="457" r:id="rId51"/>
    <p:sldId id="447" r:id="rId52"/>
    <p:sldId id="448" r:id="rId53"/>
    <p:sldId id="278" r:id="rId5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1242" y="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slide" Target="slides/slide34.xml"/><Relationship Id="rId47" Type="http://schemas.openxmlformats.org/officeDocument/2006/relationships/slide" Target="slides/slide39.xml"/><Relationship Id="rId50" Type="http://schemas.openxmlformats.org/officeDocument/2006/relationships/slide" Target="slides/slide42.xml"/><Relationship Id="rId55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slide" Target="slides/slide38.xml"/><Relationship Id="rId59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41" Type="http://schemas.openxmlformats.org/officeDocument/2006/relationships/slide" Target="slides/slide33.xml"/><Relationship Id="rId54" Type="http://schemas.openxmlformats.org/officeDocument/2006/relationships/slide" Target="slides/slide46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slide" Target="slides/slide37.xml"/><Relationship Id="rId53" Type="http://schemas.openxmlformats.org/officeDocument/2006/relationships/slide" Target="slides/slide45.xml"/><Relationship Id="rId58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slide" Target="slides/slide41.xml"/><Relationship Id="rId57" Type="http://schemas.openxmlformats.org/officeDocument/2006/relationships/viewProps" Target="view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openxmlformats.org/officeDocument/2006/relationships/slide" Target="slides/slide36.xml"/><Relationship Id="rId52" Type="http://schemas.openxmlformats.org/officeDocument/2006/relationships/slide" Target="slides/slide4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slide" Target="slides/slide35.xml"/><Relationship Id="rId48" Type="http://schemas.openxmlformats.org/officeDocument/2006/relationships/slide" Target="slides/slide40.xml"/><Relationship Id="rId56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3.xml"/><Relationship Id="rId3" Type="http://schemas.openxmlformats.org/officeDocument/2006/relationships/slideMaster" Target="slideMasters/slideMaster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8E58120-AD00-459D-8AD7-66ABBFC88B74}" type="doc">
      <dgm:prSet loTypeId="urn:microsoft.com/office/officeart/2005/8/layout/vList6" loCatId="process" qsTypeId="urn:microsoft.com/office/officeart/2005/8/quickstyle/3d3" qsCatId="3D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2BDA566E-38A0-4EF7-8FC1-128C0FE51847}">
      <dgm:prSet phldrT="[Text]" custT="1"/>
      <dgm:spPr/>
      <dgm:t>
        <a:bodyPr/>
        <a:lstStyle/>
        <a:p>
          <a:pPr>
            <a:buNone/>
          </a:pPr>
          <a:r>
            <a:rPr lang="en-US" sz="2800" b="1" u="none">
              <a:latin typeface="Times New Roman" pitchFamily="18" charset="0"/>
              <a:cs typeface="Times New Roman" pitchFamily="18" charset="0"/>
            </a:rPr>
            <a:t>I.TÌNH HÌNH CÁC NƯỚC ANH, PHÁP, ĐỨC, MĨ.</a:t>
          </a:r>
          <a:endParaRPr lang="en-US" sz="2800" u="none" dirty="0">
            <a:latin typeface="Times New Roman" pitchFamily="18" charset="0"/>
            <a:cs typeface="Times New Roman" pitchFamily="18" charset="0"/>
          </a:endParaRPr>
        </a:p>
      </dgm:t>
    </dgm:pt>
    <dgm:pt modelId="{8AAD96DF-630E-4745-9AAD-09CE0EEA6F22}" type="parTrans" cxnId="{7FFEDCCD-B378-4DA9-8D36-EBD9B5A19C4A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A03685A-17C8-48C9-B9DD-76EEB6C29B2D}" type="sibTrans" cxnId="{7FFEDCCD-B378-4DA9-8D36-EBD9B5A19C4A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4E7A352-EDAC-4303-9D78-5D3320A87012}">
      <dgm:prSet phldrT="[Text]"/>
      <dgm:spPr/>
      <dgm:t>
        <a:bodyPr/>
        <a:lstStyle/>
        <a:p>
          <a:pPr algn="just"/>
          <a:r>
            <a:rPr lang="en-US" b="1">
              <a:latin typeface="Times New Roman" panose="02020603050405020304" pitchFamily="18" charset="0"/>
              <a:cs typeface="Times New Roman" panose="02020603050405020304" pitchFamily="18" charset="0"/>
            </a:rPr>
            <a:t>1. Anh.</a:t>
          </a:r>
          <a:endParaRPr lang="en-US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16499D4-B940-4BCF-82D2-8D3F6FCB09CF}" type="parTrans" cxnId="{7907737F-3CE0-4958-874F-DC3784561CC0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C3B7A6E-57EE-40E5-B0D8-B57D883FBD26}" type="sibTrans" cxnId="{7907737F-3CE0-4958-874F-DC3784561CC0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69D4BB0-8E27-4404-AA0C-DC4AE9C82C64}">
      <dgm:prSet phldrT="[Text]"/>
      <dgm:spPr/>
      <dgm:t>
        <a:bodyPr/>
        <a:lstStyle/>
        <a:p>
          <a:pPr algn="just"/>
          <a:r>
            <a:rPr lang="en-US" b="1">
              <a:latin typeface="Times New Roman" panose="02020603050405020304" pitchFamily="18" charset="0"/>
              <a:cs typeface="Times New Roman" panose="02020603050405020304" pitchFamily="18" charset="0"/>
            </a:rPr>
            <a:t>4. Mĩ</a:t>
          </a:r>
          <a:endParaRPr lang="en-US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42645F6-2139-4FBA-936C-3A5E1F4B0EC1}" type="parTrans" cxnId="{F04E4123-0F14-4FF0-A5C3-80305ADF3E82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494E79E-80D2-4769-8CAA-E622C03E9552}" type="sibTrans" cxnId="{F04E4123-0F14-4FF0-A5C3-80305ADF3E82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2D87F0D-9FB8-4213-AA38-62887729F76F}">
      <dgm:prSet phldrT="[Text]" custT="1"/>
      <dgm:spPr/>
      <dgm:t>
        <a:bodyPr/>
        <a:lstStyle/>
        <a:p>
          <a:pPr algn="ctr"/>
          <a:r>
            <a:rPr lang="en-US" sz="2800" b="1" u="none">
              <a:latin typeface="Times New Roman" pitchFamily="18" charset="0"/>
              <a:cs typeface="Times New Roman" pitchFamily="18" charset="0"/>
            </a:rPr>
            <a:t>II. CHUYỂN BIẾN QUAN TRỌNG Ở CÁC NƯỚC ĐẾ QUỐC. </a:t>
          </a:r>
          <a:endParaRPr lang="en-US" sz="2800" u="none" dirty="0">
            <a:latin typeface="Times New Roman" pitchFamily="18" charset="0"/>
            <a:cs typeface="Times New Roman" pitchFamily="18" charset="0"/>
          </a:endParaRPr>
        </a:p>
      </dgm:t>
    </dgm:pt>
    <dgm:pt modelId="{9E963246-68F4-4B07-82F4-30FAC84D590C}" type="parTrans" cxnId="{4C966B29-9DC5-4097-B0F0-28CB072C2F68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BE9082D-C036-4538-B2FA-B6F8A8DDAB09}" type="sibTrans" cxnId="{4C966B29-9DC5-4097-B0F0-28CB072C2F68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F78D9D5-7433-46DB-AB26-9A6147A995E5}">
      <dgm:prSet phldrT="[Text]"/>
      <dgm:spPr/>
      <dgm:t>
        <a:bodyPr/>
        <a:lstStyle/>
        <a:p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HS </a:t>
          </a:r>
          <a:r>
            <a:rPr lang="en-US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đọc</a:t>
          </a:r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thêm</a:t>
          </a:r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 SGK.</a:t>
          </a:r>
        </a:p>
      </dgm:t>
    </dgm:pt>
    <dgm:pt modelId="{D77B8317-F84E-492E-BB6B-44157E44B526}" type="parTrans" cxnId="{82CB3B50-E730-456A-BA82-F84BF37C01C7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9968C54-8828-468B-95D0-0395D80C4489}" type="sibTrans" cxnId="{82CB3B50-E730-456A-BA82-F84BF37C01C7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34FC876-D87B-419B-B39A-10058AB81B11}">
      <dgm:prSet phldrT="[Text]"/>
      <dgm:spPr/>
      <dgm:t>
        <a:bodyPr/>
        <a:lstStyle/>
        <a:p>
          <a:pPr algn="just"/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2. </a:t>
          </a:r>
          <a:r>
            <a:rPr lang="en-US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Pháp</a:t>
          </a:r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</dgm:t>
    </dgm:pt>
    <dgm:pt modelId="{F65BEDEA-44E9-4471-9F23-639ABB1A73C2}" type="parTrans" cxnId="{50E9BF38-3E6A-4D2A-B64C-CFDB0A1D4EC8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A23FEF6-B395-4C24-BC7B-65AB1BA1085A}" type="sibTrans" cxnId="{50E9BF38-3E6A-4D2A-B64C-CFDB0A1D4EC8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EC48BDE-58F5-48F1-9D34-3B85B68C8ACC}">
      <dgm:prSet phldrT="[Text]"/>
      <dgm:spPr/>
      <dgm:t>
        <a:bodyPr/>
        <a:lstStyle/>
        <a:p>
          <a:pPr algn="just"/>
          <a:r>
            <a:rPr lang="en-US" b="1">
              <a:latin typeface="Times New Roman" panose="02020603050405020304" pitchFamily="18" charset="0"/>
              <a:cs typeface="Times New Roman" panose="02020603050405020304" pitchFamily="18" charset="0"/>
            </a:rPr>
            <a:t>3. Đức</a:t>
          </a:r>
          <a:endParaRPr lang="en-US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985EFEB-1DCD-4747-A4BA-968CA1B0CFBF}" type="parTrans" cxnId="{7C07FB37-EABC-4D17-8056-E0097A1909CC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5506CA4-B3E1-4C0B-99EF-64E5489013C4}" type="sibTrans" cxnId="{7C07FB37-EABC-4D17-8056-E0097A1909CC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1883EA5-C396-484B-935A-9D77202F0AC9}" type="pres">
      <dgm:prSet presAssocID="{58E58120-AD00-459D-8AD7-66ABBFC88B74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98EF7AEB-849F-4A38-8A2B-CDFC193EBD65}" type="pres">
      <dgm:prSet presAssocID="{2BDA566E-38A0-4EF7-8FC1-128C0FE51847}" presName="linNode" presStyleCnt="0"/>
      <dgm:spPr/>
    </dgm:pt>
    <dgm:pt modelId="{8686D9D1-8DD9-4C64-93C7-EE8F94D4874E}" type="pres">
      <dgm:prSet presAssocID="{2BDA566E-38A0-4EF7-8FC1-128C0FE51847}" presName="parentShp" presStyleLbl="node1" presStyleIdx="0" presStyleCnt="2" custScaleX="162458" custScaleY="696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5E3EB5-6A4D-46FB-B158-1B16AC57BC83}" type="pres">
      <dgm:prSet presAssocID="{2BDA566E-38A0-4EF7-8FC1-128C0FE51847}" presName="childShp" presStyleLbl="bgAccFollowNode1" presStyleIdx="0" presStyleCnt="2" custScaleX="89247" custScaleY="771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FA6720-BE58-4E91-9E80-EB551EF0E69F}" type="pres">
      <dgm:prSet presAssocID="{0A03685A-17C8-48C9-B9DD-76EEB6C29B2D}" presName="spacing" presStyleCnt="0"/>
      <dgm:spPr/>
    </dgm:pt>
    <dgm:pt modelId="{AB40ADEF-3D84-4064-88A4-5DEF7C4F451B}" type="pres">
      <dgm:prSet presAssocID="{B2D87F0D-9FB8-4213-AA38-62887729F76F}" presName="linNode" presStyleCnt="0"/>
      <dgm:spPr/>
    </dgm:pt>
    <dgm:pt modelId="{DF82687C-2667-4DEA-9D05-F26E5FE0AB5F}" type="pres">
      <dgm:prSet presAssocID="{B2D87F0D-9FB8-4213-AA38-62887729F76F}" presName="parentShp" presStyleLbl="node1" presStyleIdx="1" presStyleCnt="2" custScaleX="172661" custScaleY="6023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753F36-AFD1-4C3A-B490-1F982651B4CF}" type="pres">
      <dgm:prSet presAssocID="{B2D87F0D-9FB8-4213-AA38-62887729F76F}" presName="childShp" presStyleLbl="bgAccFollowNode1" presStyleIdx="1" presStyleCnt="2" custScaleX="91453" custScaleY="5097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AD1DCE9-B245-4F5E-8AD0-CA7B776A9910}" type="presOf" srcId="{2BDA566E-38A0-4EF7-8FC1-128C0FE51847}" destId="{8686D9D1-8DD9-4C64-93C7-EE8F94D4874E}" srcOrd="0" destOrd="0" presId="urn:microsoft.com/office/officeart/2005/8/layout/vList6"/>
    <dgm:cxn modelId="{657BE3DA-08F0-4F53-AB2E-A1A4B9E88155}" type="presOf" srcId="{58E58120-AD00-459D-8AD7-66ABBFC88B74}" destId="{51883EA5-C396-484B-935A-9D77202F0AC9}" srcOrd="0" destOrd="0" presId="urn:microsoft.com/office/officeart/2005/8/layout/vList6"/>
    <dgm:cxn modelId="{7C07FB37-EABC-4D17-8056-E0097A1909CC}" srcId="{2BDA566E-38A0-4EF7-8FC1-128C0FE51847}" destId="{1EC48BDE-58F5-48F1-9D34-3B85B68C8ACC}" srcOrd="2" destOrd="0" parTransId="{3985EFEB-1DCD-4747-A4BA-968CA1B0CFBF}" sibTransId="{45506CA4-B3E1-4C0B-99EF-64E5489013C4}"/>
    <dgm:cxn modelId="{50E9BF38-3E6A-4D2A-B64C-CFDB0A1D4EC8}" srcId="{2BDA566E-38A0-4EF7-8FC1-128C0FE51847}" destId="{B34FC876-D87B-419B-B39A-10058AB81B11}" srcOrd="1" destOrd="0" parTransId="{F65BEDEA-44E9-4471-9F23-639ABB1A73C2}" sibTransId="{FA23FEF6-B395-4C24-BC7B-65AB1BA1085A}"/>
    <dgm:cxn modelId="{C19652D7-042B-4533-90B1-41DFE0908459}" type="presOf" srcId="{1EC48BDE-58F5-48F1-9D34-3B85B68C8ACC}" destId="{CC5E3EB5-6A4D-46FB-B158-1B16AC57BC83}" srcOrd="0" destOrd="2" presId="urn:microsoft.com/office/officeart/2005/8/layout/vList6"/>
    <dgm:cxn modelId="{E6403518-1C9F-4F1C-A1EE-0BC392D888C4}" type="presOf" srcId="{24E7A352-EDAC-4303-9D78-5D3320A87012}" destId="{CC5E3EB5-6A4D-46FB-B158-1B16AC57BC83}" srcOrd="0" destOrd="0" presId="urn:microsoft.com/office/officeart/2005/8/layout/vList6"/>
    <dgm:cxn modelId="{6E635D2A-F16E-47E4-86E3-B806FAC442EB}" type="presOf" srcId="{B2D87F0D-9FB8-4213-AA38-62887729F76F}" destId="{DF82687C-2667-4DEA-9D05-F26E5FE0AB5F}" srcOrd="0" destOrd="0" presId="urn:microsoft.com/office/officeart/2005/8/layout/vList6"/>
    <dgm:cxn modelId="{F04E4123-0F14-4FF0-A5C3-80305ADF3E82}" srcId="{2BDA566E-38A0-4EF7-8FC1-128C0FE51847}" destId="{169D4BB0-8E27-4404-AA0C-DC4AE9C82C64}" srcOrd="3" destOrd="0" parTransId="{842645F6-2139-4FBA-936C-3A5E1F4B0EC1}" sibTransId="{4494E79E-80D2-4769-8CAA-E622C03E9552}"/>
    <dgm:cxn modelId="{AE9A1367-F655-4733-A0EA-7CF1611A933D}" type="presOf" srcId="{DF78D9D5-7433-46DB-AB26-9A6147A995E5}" destId="{B9753F36-AFD1-4C3A-B490-1F982651B4CF}" srcOrd="0" destOrd="0" presId="urn:microsoft.com/office/officeart/2005/8/layout/vList6"/>
    <dgm:cxn modelId="{7FFEDCCD-B378-4DA9-8D36-EBD9B5A19C4A}" srcId="{58E58120-AD00-459D-8AD7-66ABBFC88B74}" destId="{2BDA566E-38A0-4EF7-8FC1-128C0FE51847}" srcOrd="0" destOrd="0" parTransId="{8AAD96DF-630E-4745-9AAD-09CE0EEA6F22}" sibTransId="{0A03685A-17C8-48C9-B9DD-76EEB6C29B2D}"/>
    <dgm:cxn modelId="{1419FEA5-5466-42EC-8D3B-DB8AF6E7C5DA}" type="presOf" srcId="{B34FC876-D87B-419B-B39A-10058AB81B11}" destId="{CC5E3EB5-6A4D-46FB-B158-1B16AC57BC83}" srcOrd="0" destOrd="1" presId="urn:microsoft.com/office/officeart/2005/8/layout/vList6"/>
    <dgm:cxn modelId="{7907737F-3CE0-4958-874F-DC3784561CC0}" srcId="{2BDA566E-38A0-4EF7-8FC1-128C0FE51847}" destId="{24E7A352-EDAC-4303-9D78-5D3320A87012}" srcOrd="0" destOrd="0" parTransId="{716499D4-B940-4BCF-82D2-8D3F6FCB09CF}" sibTransId="{0C3B7A6E-57EE-40E5-B0D8-B57D883FBD26}"/>
    <dgm:cxn modelId="{4C966B29-9DC5-4097-B0F0-28CB072C2F68}" srcId="{58E58120-AD00-459D-8AD7-66ABBFC88B74}" destId="{B2D87F0D-9FB8-4213-AA38-62887729F76F}" srcOrd="1" destOrd="0" parTransId="{9E963246-68F4-4B07-82F4-30FAC84D590C}" sibTransId="{6BE9082D-C036-4538-B2FA-B6F8A8DDAB09}"/>
    <dgm:cxn modelId="{6F7E7282-3086-4E8A-B569-0104C6291610}" type="presOf" srcId="{169D4BB0-8E27-4404-AA0C-DC4AE9C82C64}" destId="{CC5E3EB5-6A4D-46FB-B158-1B16AC57BC83}" srcOrd="0" destOrd="3" presId="urn:microsoft.com/office/officeart/2005/8/layout/vList6"/>
    <dgm:cxn modelId="{82CB3B50-E730-456A-BA82-F84BF37C01C7}" srcId="{B2D87F0D-9FB8-4213-AA38-62887729F76F}" destId="{DF78D9D5-7433-46DB-AB26-9A6147A995E5}" srcOrd="0" destOrd="0" parTransId="{D77B8317-F84E-492E-BB6B-44157E44B526}" sibTransId="{E9968C54-8828-468B-95D0-0395D80C4489}"/>
    <dgm:cxn modelId="{91F7E466-423C-474C-B185-A5318DF4B8E0}" type="presParOf" srcId="{51883EA5-C396-484B-935A-9D77202F0AC9}" destId="{98EF7AEB-849F-4A38-8A2B-CDFC193EBD65}" srcOrd="0" destOrd="0" presId="urn:microsoft.com/office/officeart/2005/8/layout/vList6"/>
    <dgm:cxn modelId="{639F245B-B0EF-47D4-963D-B6489ADCCF7A}" type="presParOf" srcId="{98EF7AEB-849F-4A38-8A2B-CDFC193EBD65}" destId="{8686D9D1-8DD9-4C64-93C7-EE8F94D4874E}" srcOrd="0" destOrd="0" presId="urn:microsoft.com/office/officeart/2005/8/layout/vList6"/>
    <dgm:cxn modelId="{4942CD5E-E23F-4DC9-B1EA-786D13F7331A}" type="presParOf" srcId="{98EF7AEB-849F-4A38-8A2B-CDFC193EBD65}" destId="{CC5E3EB5-6A4D-46FB-B158-1B16AC57BC83}" srcOrd="1" destOrd="0" presId="urn:microsoft.com/office/officeart/2005/8/layout/vList6"/>
    <dgm:cxn modelId="{656F9902-1EB2-4A41-9937-5F680BABF906}" type="presParOf" srcId="{51883EA5-C396-484B-935A-9D77202F0AC9}" destId="{5CFA6720-BE58-4E91-9E80-EB551EF0E69F}" srcOrd="1" destOrd="0" presId="urn:microsoft.com/office/officeart/2005/8/layout/vList6"/>
    <dgm:cxn modelId="{3017EC1B-CE93-4908-8977-96D3365938C8}" type="presParOf" srcId="{51883EA5-C396-484B-935A-9D77202F0AC9}" destId="{AB40ADEF-3D84-4064-88A4-5DEF7C4F451B}" srcOrd="2" destOrd="0" presId="urn:microsoft.com/office/officeart/2005/8/layout/vList6"/>
    <dgm:cxn modelId="{6C66C82B-85F0-46C9-81CD-86D038020834}" type="presParOf" srcId="{AB40ADEF-3D84-4064-88A4-5DEF7C4F451B}" destId="{DF82687C-2667-4DEA-9D05-F26E5FE0AB5F}" srcOrd="0" destOrd="0" presId="urn:microsoft.com/office/officeart/2005/8/layout/vList6"/>
    <dgm:cxn modelId="{B1407727-E955-4F7A-AC08-C8DCA07C254C}" type="presParOf" srcId="{AB40ADEF-3D84-4064-88A4-5DEF7C4F451B}" destId="{B9753F36-AFD1-4C3A-B490-1F982651B4CF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8BDFB27C-ED04-45E2-969F-6E64939031D9}" type="doc">
      <dgm:prSet loTypeId="urn:microsoft.com/office/officeart/2005/8/layout/hierarchy2" loCatId="hierarchy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C4FB670-7912-49DD-AB00-E798FC205CEC}">
      <dgm:prSet phldrT="[Text]" custT="1"/>
      <dgm:spPr/>
      <dgm:t>
        <a:bodyPr/>
        <a:lstStyle/>
        <a:p>
          <a:r>
            <a:rPr lang="en-US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a. </a:t>
          </a:r>
          <a:r>
            <a:rPr lang="en-US" sz="28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Kinh</a:t>
          </a:r>
          <a:r>
            <a: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tế</a:t>
          </a:r>
          <a:endParaRPr lang="en-US" sz="2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A812594-0287-416E-BCD5-14F2AD6285CA}" type="parTrans" cxnId="{93BF5FF5-BAF1-4BE4-AF13-AC40062B91DD}">
      <dgm:prSet/>
      <dgm:spPr/>
      <dgm:t>
        <a:bodyPr/>
        <a:lstStyle/>
        <a:p>
          <a:endParaRPr lang="en-US" sz="28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50AEC34-E4CA-4A60-A692-5B788244D241}" type="sibTrans" cxnId="{93BF5FF5-BAF1-4BE4-AF13-AC40062B91DD}">
      <dgm:prSet/>
      <dgm:spPr/>
      <dgm:t>
        <a:bodyPr/>
        <a:lstStyle/>
        <a:p>
          <a:endParaRPr lang="en-US" sz="28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72C8505-ABB6-4B11-878D-E09A9B1999E6}">
      <dgm:prSet phldrT="[Text]" custT="1"/>
      <dgm:spPr/>
      <dgm:t>
        <a:bodyPr/>
        <a:lstStyle/>
        <a:p>
          <a:r>
            <a:rPr lang="en-US" sz="2800" b="1">
              <a:latin typeface="Times New Roman" panose="02020603050405020304" pitchFamily="18" charset="0"/>
              <a:cs typeface="Times New Roman" panose="02020603050405020304" pitchFamily="18" charset="0"/>
            </a:rPr>
            <a:t>- Phát triển nhanh, đứng đầu châu Âu, thứ 2 trên thế giới (sau Mĩ)</a:t>
          </a:r>
          <a:endParaRPr lang="en-US" sz="2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AAD7ED6-9B05-4682-8C08-753B2E88E368}" type="parTrans" cxnId="{65C7348E-83AE-4521-AE23-F262A8B4F16B}">
      <dgm:prSet custT="1"/>
      <dgm:spPr/>
      <dgm:t>
        <a:bodyPr/>
        <a:lstStyle/>
        <a:p>
          <a:endParaRPr lang="en-US" sz="28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795ACBF-9899-4956-9D3E-72EAF2CD1965}" type="sibTrans" cxnId="{65C7348E-83AE-4521-AE23-F262A8B4F16B}">
      <dgm:prSet/>
      <dgm:spPr/>
      <dgm:t>
        <a:bodyPr/>
        <a:lstStyle/>
        <a:p>
          <a:endParaRPr lang="en-US" sz="28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975BAF1-071A-458B-908A-A48F2C3E2633}">
      <dgm:prSet phldrT="[Text]" custT="1"/>
      <dgm:spPr/>
      <dgm:t>
        <a:bodyPr/>
        <a:lstStyle/>
        <a:p>
          <a:pPr>
            <a:buClrTx/>
            <a:buSzTx/>
            <a:buFontTx/>
            <a:buNone/>
          </a:pPr>
          <a:r>
            <a:rPr kumimoji="0" lang="en-US" sz="2800" b="1" i="0" u="none" strike="noStrike" cap="none" spc="0" normalizeH="0" baseline="0" noProof="0" dirty="0">
              <a:ln/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rPr>
            <a:t>- </a:t>
          </a:r>
          <a:r>
            <a:rPr kumimoji="0" lang="en-US" sz="2800" b="1" i="0" u="none" strike="noStrike" cap="none" spc="0" normalizeH="0" baseline="0" noProof="0" dirty="0" err="1">
              <a:ln/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rPr>
            <a:t>Các</a:t>
          </a:r>
          <a:r>
            <a:rPr kumimoji="0" lang="en-US" sz="2800" b="1" i="0" u="none" strike="noStrike" cap="none" spc="0" normalizeH="0" baseline="0" noProof="0" dirty="0">
              <a:ln/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kumimoji="0" lang="en-US" sz="2800" b="1" i="0" u="none" strike="noStrike" cap="none" spc="0" normalizeH="0" baseline="0" noProof="0" dirty="0" err="1">
              <a:ln/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rPr>
            <a:t>công</a:t>
          </a:r>
          <a:r>
            <a:rPr kumimoji="0" lang="en-US" sz="2800" b="1" i="0" u="none" strike="noStrike" cap="none" spc="0" normalizeH="0" baseline="0" noProof="0" dirty="0">
              <a:ln/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rPr>
            <a:t> ty </a:t>
          </a:r>
          <a:r>
            <a:rPr kumimoji="0" lang="en-US" sz="2800" b="1" i="0" u="none" strike="noStrike" cap="none" spc="0" normalizeH="0" baseline="0" noProof="0" dirty="0" err="1">
              <a:ln/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rPr>
            <a:t>độc</a:t>
          </a:r>
          <a:r>
            <a:rPr kumimoji="0" lang="en-US" sz="2800" b="1" i="0" u="none" strike="noStrike" cap="none" spc="0" normalizeH="0" baseline="0" noProof="0" dirty="0">
              <a:ln/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kumimoji="0" lang="en-US" sz="2800" b="1" i="0" u="none" strike="noStrike" cap="none" spc="0" normalizeH="0" baseline="0" noProof="0" dirty="0" err="1">
              <a:ln/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rPr>
            <a:t>quyền</a:t>
          </a:r>
          <a:r>
            <a:rPr kumimoji="0" lang="en-US" sz="2800" b="1" i="0" u="none" strike="noStrike" cap="none" spc="0" normalizeH="0" baseline="0" noProof="0" dirty="0">
              <a:ln/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rPr>
            <a:t> ra </a:t>
          </a:r>
          <a:r>
            <a:rPr kumimoji="0" lang="en-US" sz="2800" b="1" i="0" u="none" strike="noStrike" cap="none" spc="0" normalizeH="0" baseline="0" noProof="0" dirty="0" err="1">
              <a:ln/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rPr>
            <a:t>đời</a:t>
          </a:r>
          <a:r>
            <a:rPr lang="en-US" sz="2800" b="1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, c</a:t>
          </a:r>
          <a:r>
            <a:rPr kumimoji="0" lang="en-US" sz="2800" b="1" i="0" u="none" strike="noStrike" cap="none" spc="0" normalizeH="0" baseline="0" noProof="0" dirty="0">
              <a:ln/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rPr>
            <a:t>hi </a:t>
          </a:r>
          <a:r>
            <a:rPr kumimoji="0" lang="en-US" sz="2800" b="1" i="0" u="none" strike="noStrike" cap="none" spc="0" normalizeH="0" baseline="0" noProof="0" dirty="0" err="1">
              <a:ln/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rPr>
            <a:t>phối</a:t>
          </a:r>
          <a:r>
            <a:rPr kumimoji="0" lang="en-US" sz="2800" b="1" i="0" u="none" strike="noStrike" cap="none" spc="0" normalizeH="0" baseline="0" noProof="0" dirty="0">
              <a:ln/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kumimoji="0" lang="en-US" sz="2800" b="1" i="0" u="none" strike="noStrike" cap="none" spc="0" normalizeH="0" baseline="0" noProof="0" dirty="0" err="1">
              <a:ln/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rPr>
            <a:t>nền</a:t>
          </a:r>
          <a:r>
            <a:rPr kumimoji="0" lang="en-US" sz="2800" b="1" i="0" u="none" strike="noStrike" cap="none" spc="0" normalizeH="0" baseline="0" noProof="0" dirty="0">
              <a:ln/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kumimoji="0" lang="en-US" sz="2800" b="1" i="0" u="none" strike="noStrike" cap="none" spc="0" normalizeH="0" baseline="0" noProof="0" dirty="0" err="1">
              <a:ln/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rPr>
            <a:t>kinh</a:t>
          </a:r>
          <a:r>
            <a:rPr kumimoji="0" lang="en-US" sz="2800" b="1" i="0" u="none" strike="noStrike" cap="none" spc="0" normalizeH="0" baseline="0" noProof="0" dirty="0">
              <a:ln/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kumimoji="0" lang="en-US" sz="2800" b="1" i="0" u="none" strike="noStrike" cap="none" spc="0" normalizeH="0" baseline="0" noProof="0" dirty="0" err="1">
              <a:ln/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rPr>
            <a:t>tế</a:t>
          </a:r>
          <a:r>
            <a:rPr kumimoji="0" lang="en-US" sz="2800" b="1" i="0" u="none" strike="noStrike" cap="none" spc="0" normalizeH="0" baseline="0" noProof="0" dirty="0">
              <a:ln/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kumimoji="0" lang="en-US" sz="2800" b="1" i="0" u="none" strike="noStrike" cap="none" spc="0" normalizeH="0" baseline="0" noProof="0" dirty="0" err="1">
              <a:ln/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rPr>
            <a:t>Đức</a:t>
          </a:r>
          <a:r>
            <a:rPr kumimoji="0" lang="en-US" sz="2800" b="1" i="0" u="none" strike="noStrike" cap="none" spc="0" normalizeH="0" baseline="0" noProof="0" dirty="0">
              <a:ln/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US" sz="2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BE596DB-EB19-4146-82B6-F19FB16A1004}" type="parTrans" cxnId="{7ED49631-D6A6-452D-B3E2-DCEAD1A0A488}">
      <dgm:prSet custT="1"/>
      <dgm:spPr/>
      <dgm:t>
        <a:bodyPr/>
        <a:lstStyle/>
        <a:p>
          <a:endParaRPr lang="en-US" sz="28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AD965FE-599F-4C9C-A669-2624555FA85A}" type="sibTrans" cxnId="{7ED49631-D6A6-452D-B3E2-DCEAD1A0A488}">
      <dgm:prSet/>
      <dgm:spPr/>
      <dgm:t>
        <a:bodyPr/>
        <a:lstStyle/>
        <a:p>
          <a:endParaRPr lang="en-US" sz="28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FB09B0B-B6CA-46E2-84AF-BAFB254A960B}" type="pres">
      <dgm:prSet presAssocID="{8BDFB27C-ED04-45E2-969F-6E64939031D9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C655020-1D23-41AC-869E-060C96030012}" type="pres">
      <dgm:prSet presAssocID="{FC4FB670-7912-49DD-AB00-E798FC205CEC}" presName="root1" presStyleCnt="0"/>
      <dgm:spPr/>
    </dgm:pt>
    <dgm:pt modelId="{E1B32F42-A96F-49BE-8DC2-0BA7260DB84C}" type="pres">
      <dgm:prSet presAssocID="{FC4FB670-7912-49DD-AB00-E798FC205CEC}" presName="LevelOneTextNode" presStyleLbl="node0" presStyleIdx="0" presStyleCnt="1" custScaleX="75036" custScaleY="6756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2AED1E7-CC33-4AC0-9F3F-4BA779313656}" type="pres">
      <dgm:prSet presAssocID="{FC4FB670-7912-49DD-AB00-E798FC205CEC}" presName="level2hierChild" presStyleCnt="0"/>
      <dgm:spPr/>
    </dgm:pt>
    <dgm:pt modelId="{FCB6D539-0077-4965-ADB5-67FE58F4E986}" type="pres">
      <dgm:prSet presAssocID="{CAAD7ED6-9B05-4682-8C08-753B2E88E368}" presName="conn2-1" presStyleLbl="parChTrans1D2" presStyleIdx="0" presStyleCnt="2"/>
      <dgm:spPr/>
      <dgm:t>
        <a:bodyPr/>
        <a:lstStyle/>
        <a:p>
          <a:endParaRPr lang="en-US"/>
        </a:p>
      </dgm:t>
    </dgm:pt>
    <dgm:pt modelId="{69ECE5A1-38E5-40E8-8F0F-CB6D673660D4}" type="pres">
      <dgm:prSet presAssocID="{CAAD7ED6-9B05-4682-8C08-753B2E88E368}" presName="connTx" presStyleLbl="parChTrans1D2" presStyleIdx="0" presStyleCnt="2"/>
      <dgm:spPr/>
      <dgm:t>
        <a:bodyPr/>
        <a:lstStyle/>
        <a:p>
          <a:endParaRPr lang="en-US"/>
        </a:p>
      </dgm:t>
    </dgm:pt>
    <dgm:pt modelId="{AFE12F58-B5FD-4852-8EB3-49E021FFF4CB}" type="pres">
      <dgm:prSet presAssocID="{072C8505-ABB6-4B11-878D-E09A9B1999E6}" presName="root2" presStyleCnt="0"/>
      <dgm:spPr/>
    </dgm:pt>
    <dgm:pt modelId="{B58AB007-ECC2-458F-A58C-31EE0C03E1D6}" type="pres">
      <dgm:prSet presAssocID="{072C8505-ABB6-4B11-878D-E09A9B1999E6}" presName="LevelTwoTextNode" presStyleLbl="node2" presStyleIdx="0" presStyleCnt="2" custLinFactNeighborX="0" custLinFactNeighborY="319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34B8076-48A5-499B-80A9-0EAB4991A929}" type="pres">
      <dgm:prSet presAssocID="{072C8505-ABB6-4B11-878D-E09A9B1999E6}" presName="level3hierChild" presStyleCnt="0"/>
      <dgm:spPr/>
    </dgm:pt>
    <dgm:pt modelId="{E54A9A87-CDC3-4DD3-93D2-4BF9E5B137B3}" type="pres">
      <dgm:prSet presAssocID="{9BE596DB-EB19-4146-82B6-F19FB16A1004}" presName="conn2-1" presStyleLbl="parChTrans1D2" presStyleIdx="1" presStyleCnt="2"/>
      <dgm:spPr/>
      <dgm:t>
        <a:bodyPr/>
        <a:lstStyle/>
        <a:p>
          <a:endParaRPr lang="en-US"/>
        </a:p>
      </dgm:t>
    </dgm:pt>
    <dgm:pt modelId="{40D12876-EB03-4FE0-B109-69A1E2945234}" type="pres">
      <dgm:prSet presAssocID="{9BE596DB-EB19-4146-82B6-F19FB16A1004}" presName="connTx" presStyleLbl="parChTrans1D2" presStyleIdx="1" presStyleCnt="2"/>
      <dgm:spPr/>
      <dgm:t>
        <a:bodyPr/>
        <a:lstStyle/>
        <a:p>
          <a:endParaRPr lang="en-US"/>
        </a:p>
      </dgm:t>
    </dgm:pt>
    <dgm:pt modelId="{A277FA42-6B01-4290-97E8-3280C6ACF022}" type="pres">
      <dgm:prSet presAssocID="{3975BAF1-071A-458B-908A-A48F2C3E2633}" presName="root2" presStyleCnt="0"/>
      <dgm:spPr/>
    </dgm:pt>
    <dgm:pt modelId="{CAA08DE4-76B0-4E4E-860A-B516653C7A91}" type="pres">
      <dgm:prSet presAssocID="{3975BAF1-071A-458B-908A-A48F2C3E2633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1F7C684-9C16-4AE5-AC97-5322910B29CF}" type="pres">
      <dgm:prSet presAssocID="{3975BAF1-071A-458B-908A-A48F2C3E2633}" presName="level3hierChild" presStyleCnt="0"/>
      <dgm:spPr/>
    </dgm:pt>
  </dgm:ptLst>
  <dgm:cxnLst>
    <dgm:cxn modelId="{431100A9-5890-4939-8F42-27D8E55803AE}" type="presOf" srcId="{8BDFB27C-ED04-45E2-969F-6E64939031D9}" destId="{9FB09B0B-B6CA-46E2-84AF-BAFB254A960B}" srcOrd="0" destOrd="0" presId="urn:microsoft.com/office/officeart/2005/8/layout/hierarchy2"/>
    <dgm:cxn modelId="{7C5390E1-44FE-4933-9D97-63F9A07202E4}" type="presOf" srcId="{CAAD7ED6-9B05-4682-8C08-753B2E88E368}" destId="{69ECE5A1-38E5-40E8-8F0F-CB6D673660D4}" srcOrd="1" destOrd="0" presId="urn:microsoft.com/office/officeart/2005/8/layout/hierarchy2"/>
    <dgm:cxn modelId="{33F1DBBF-1AAF-405D-A265-88335626C9F4}" type="presOf" srcId="{072C8505-ABB6-4B11-878D-E09A9B1999E6}" destId="{B58AB007-ECC2-458F-A58C-31EE0C03E1D6}" srcOrd="0" destOrd="0" presId="urn:microsoft.com/office/officeart/2005/8/layout/hierarchy2"/>
    <dgm:cxn modelId="{D1A153DE-4E9D-4E93-B3EE-D8C141FADBCE}" type="presOf" srcId="{9BE596DB-EB19-4146-82B6-F19FB16A1004}" destId="{E54A9A87-CDC3-4DD3-93D2-4BF9E5B137B3}" srcOrd="0" destOrd="0" presId="urn:microsoft.com/office/officeart/2005/8/layout/hierarchy2"/>
    <dgm:cxn modelId="{7ED49631-D6A6-452D-B3E2-DCEAD1A0A488}" srcId="{FC4FB670-7912-49DD-AB00-E798FC205CEC}" destId="{3975BAF1-071A-458B-908A-A48F2C3E2633}" srcOrd="1" destOrd="0" parTransId="{9BE596DB-EB19-4146-82B6-F19FB16A1004}" sibTransId="{FAD965FE-599F-4C9C-A669-2624555FA85A}"/>
    <dgm:cxn modelId="{5DA6E2D1-E15B-4301-854F-E1333005B952}" type="presOf" srcId="{9BE596DB-EB19-4146-82B6-F19FB16A1004}" destId="{40D12876-EB03-4FE0-B109-69A1E2945234}" srcOrd="1" destOrd="0" presId="urn:microsoft.com/office/officeart/2005/8/layout/hierarchy2"/>
    <dgm:cxn modelId="{65C7348E-83AE-4521-AE23-F262A8B4F16B}" srcId="{FC4FB670-7912-49DD-AB00-E798FC205CEC}" destId="{072C8505-ABB6-4B11-878D-E09A9B1999E6}" srcOrd="0" destOrd="0" parTransId="{CAAD7ED6-9B05-4682-8C08-753B2E88E368}" sibTransId="{F795ACBF-9899-4956-9D3E-72EAF2CD1965}"/>
    <dgm:cxn modelId="{93BF5FF5-BAF1-4BE4-AF13-AC40062B91DD}" srcId="{8BDFB27C-ED04-45E2-969F-6E64939031D9}" destId="{FC4FB670-7912-49DD-AB00-E798FC205CEC}" srcOrd="0" destOrd="0" parTransId="{BA812594-0287-416E-BCD5-14F2AD6285CA}" sibTransId="{D50AEC34-E4CA-4A60-A692-5B788244D241}"/>
    <dgm:cxn modelId="{1334D0B4-EDE4-4367-AF72-C49E47E7A92B}" type="presOf" srcId="{3975BAF1-071A-458B-908A-A48F2C3E2633}" destId="{CAA08DE4-76B0-4E4E-860A-B516653C7A91}" srcOrd="0" destOrd="0" presId="urn:microsoft.com/office/officeart/2005/8/layout/hierarchy2"/>
    <dgm:cxn modelId="{9D4084E6-46BB-420E-9329-35B967C01085}" type="presOf" srcId="{FC4FB670-7912-49DD-AB00-E798FC205CEC}" destId="{E1B32F42-A96F-49BE-8DC2-0BA7260DB84C}" srcOrd="0" destOrd="0" presId="urn:microsoft.com/office/officeart/2005/8/layout/hierarchy2"/>
    <dgm:cxn modelId="{4573B8C9-4BD0-4BDB-9B94-0EF96A9EDCEB}" type="presOf" srcId="{CAAD7ED6-9B05-4682-8C08-753B2E88E368}" destId="{FCB6D539-0077-4965-ADB5-67FE58F4E986}" srcOrd="0" destOrd="0" presId="urn:microsoft.com/office/officeart/2005/8/layout/hierarchy2"/>
    <dgm:cxn modelId="{12D9BDBE-BD91-41EB-A1C3-2CADDB265397}" type="presParOf" srcId="{9FB09B0B-B6CA-46E2-84AF-BAFB254A960B}" destId="{9C655020-1D23-41AC-869E-060C96030012}" srcOrd="0" destOrd="0" presId="urn:microsoft.com/office/officeart/2005/8/layout/hierarchy2"/>
    <dgm:cxn modelId="{A16DD050-1D9B-4F1D-B086-92BDED58ABF9}" type="presParOf" srcId="{9C655020-1D23-41AC-869E-060C96030012}" destId="{E1B32F42-A96F-49BE-8DC2-0BA7260DB84C}" srcOrd="0" destOrd="0" presId="urn:microsoft.com/office/officeart/2005/8/layout/hierarchy2"/>
    <dgm:cxn modelId="{A3346F92-63CE-481F-951F-3AECB5004DF5}" type="presParOf" srcId="{9C655020-1D23-41AC-869E-060C96030012}" destId="{A2AED1E7-CC33-4AC0-9F3F-4BA779313656}" srcOrd="1" destOrd="0" presId="urn:microsoft.com/office/officeart/2005/8/layout/hierarchy2"/>
    <dgm:cxn modelId="{BEAE438F-E1C5-4F15-AB26-30F8959F3E45}" type="presParOf" srcId="{A2AED1E7-CC33-4AC0-9F3F-4BA779313656}" destId="{FCB6D539-0077-4965-ADB5-67FE58F4E986}" srcOrd="0" destOrd="0" presId="urn:microsoft.com/office/officeart/2005/8/layout/hierarchy2"/>
    <dgm:cxn modelId="{84B85C6B-2C9C-41B6-B75E-E9CD7E5D45D0}" type="presParOf" srcId="{FCB6D539-0077-4965-ADB5-67FE58F4E986}" destId="{69ECE5A1-38E5-40E8-8F0F-CB6D673660D4}" srcOrd="0" destOrd="0" presId="urn:microsoft.com/office/officeart/2005/8/layout/hierarchy2"/>
    <dgm:cxn modelId="{10002C4A-71B3-4875-A8F9-080C6C882E6E}" type="presParOf" srcId="{A2AED1E7-CC33-4AC0-9F3F-4BA779313656}" destId="{AFE12F58-B5FD-4852-8EB3-49E021FFF4CB}" srcOrd="1" destOrd="0" presId="urn:microsoft.com/office/officeart/2005/8/layout/hierarchy2"/>
    <dgm:cxn modelId="{5EA8F8E1-C712-43D5-B5DA-BB683CE4EEF6}" type="presParOf" srcId="{AFE12F58-B5FD-4852-8EB3-49E021FFF4CB}" destId="{B58AB007-ECC2-458F-A58C-31EE0C03E1D6}" srcOrd="0" destOrd="0" presId="urn:microsoft.com/office/officeart/2005/8/layout/hierarchy2"/>
    <dgm:cxn modelId="{A96E12CB-8A2B-41AF-BD7D-8E4C6ECB7A5E}" type="presParOf" srcId="{AFE12F58-B5FD-4852-8EB3-49E021FFF4CB}" destId="{734B8076-48A5-499B-80A9-0EAB4991A929}" srcOrd="1" destOrd="0" presId="urn:microsoft.com/office/officeart/2005/8/layout/hierarchy2"/>
    <dgm:cxn modelId="{A6904591-8AB9-44AE-9EA1-569BC0E072F8}" type="presParOf" srcId="{A2AED1E7-CC33-4AC0-9F3F-4BA779313656}" destId="{E54A9A87-CDC3-4DD3-93D2-4BF9E5B137B3}" srcOrd="2" destOrd="0" presId="urn:microsoft.com/office/officeart/2005/8/layout/hierarchy2"/>
    <dgm:cxn modelId="{8E75DE62-AC94-4E87-901F-731563C91254}" type="presParOf" srcId="{E54A9A87-CDC3-4DD3-93D2-4BF9E5B137B3}" destId="{40D12876-EB03-4FE0-B109-69A1E2945234}" srcOrd="0" destOrd="0" presId="urn:microsoft.com/office/officeart/2005/8/layout/hierarchy2"/>
    <dgm:cxn modelId="{B0D60113-30EA-4231-83D4-E8ADDDD6F7EB}" type="presParOf" srcId="{A2AED1E7-CC33-4AC0-9F3F-4BA779313656}" destId="{A277FA42-6B01-4290-97E8-3280C6ACF022}" srcOrd="3" destOrd="0" presId="urn:microsoft.com/office/officeart/2005/8/layout/hierarchy2"/>
    <dgm:cxn modelId="{A47BAB90-EAD5-468A-84CE-47AF1295FEFE}" type="presParOf" srcId="{A277FA42-6B01-4290-97E8-3280C6ACF022}" destId="{CAA08DE4-76B0-4E4E-860A-B516653C7A91}" srcOrd="0" destOrd="0" presId="urn:microsoft.com/office/officeart/2005/8/layout/hierarchy2"/>
    <dgm:cxn modelId="{CA94DC35-5F60-4500-A04A-29E87EC595DF}" type="presParOf" srcId="{A277FA42-6B01-4290-97E8-3280C6ACF022}" destId="{C1F7C684-9C16-4AE5-AC97-5322910B29CF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532C6300-6F32-4DB0-859C-2693D601781E}" type="doc">
      <dgm:prSet loTypeId="urn:microsoft.com/office/officeart/2005/8/layout/hierarchy2" loCatId="hierarchy" qsTypeId="urn:microsoft.com/office/officeart/2005/8/quickstyle/3d2" qsCatId="3D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2716342D-66D2-4112-BA6B-9916493DBC2D}">
      <dgm:prSet phldrT="[Text]" custT="1"/>
      <dgm:spPr>
        <a:solidFill>
          <a:srgbClr val="C00000"/>
        </a:solidFill>
      </dgm:spPr>
      <dgm:t>
        <a:bodyPr/>
        <a:lstStyle/>
        <a:p>
          <a:r>
            <a:rPr lang="en-US" sz="2800" b="1" dirty="0">
              <a:latin typeface="Times New Roman" pitchFamily="18" charset="0"/>
              <a:cs typeface="Times New Roman" pitchFamily="18" charset="0"/>
            </a:rPr>
            <a:t>b. </a:t>
          </a:r>
          <a:r>
            <a:rPr lang="en-US" sz="2800" b="1" dirty="0" err="1">
              <a:latin typeface="Times New Roman" pitchFamily="18" charset="0"/>
              <a:cs typeface="Times New Roman" pitchFamily="18" charset="0"/>
            </a:rPr>
            <a:t>Chính</a:t>
          </a:r>
          <a:r>
            <a:rPr lang="en-US" sz="2800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dirty="0" err="1">
              <a:latin typeface="Times New Roman" pitchFamily="18" charset="0"/>
              <a:cs typeface="Times New Roman" pitchFamily="18" charset="0"/>
            </a:rPr>
            <a:t>trị</a:t>
          </a:r>
          <a:endParaRPr lang="en-US" sz="2800" b="1" dirty="0">
            <a:latin typeface="Times New Roman" pitchFamily="18" charset="0"/>
            <a:cs typeface="Times New Roman" pitchFamily="18" charset="0"/>
          </a:endParaRPr>
        </a:p>
      </dgm:t>
    </dgm:pt>
    <dgm:pt modelId="{C7BECD0F-BEB0-4647-90BF-B76A57125B15}" type="parTrans" cxnId="{3E1DFB51-EF2C-467D-B533-EFE9A54CC8D1}">
      <dgm:prSet/>
      <dgm:spPr/>
      <dgm:t>
        <a:bodyPr/>
        <a:lstStyle/>
        <a:p>
          <a:endParaRPr lang="en-US" sz="28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1833C49-2012-460F-BEA2-9EAD1DE56624}" type="sibTrans" cxnId="{3E1DFB51-EF2C-467D-B533-EFE9A54CC8D1}">
      <dgm:prSet/>
      <dgm:spPr/>
      <dgm:t>
        <a:bodyPr/>
        <a:lstStyle/>
        <a:p>
          <a:endParaRPr lang="en-US" sz="28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BDAF90E-E12C-4A2A-96DE-727CB3219978}" type="pres">
      <dgm:prSet presAssocID="{532C6300-6F32-4DB0-859C-2693D601781E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7F5F564-24E3-4DED-97A4-0E52CDC896EF}" type="pres">
      <dgm:prSet presAssocID="{2716342D-66D2-4112-BA6B-9916493DBC2D}" presName="root1" presStyleCnt="0"/>
      <dgm:spPr/>
    </dgm:pt>
    <dgm:pt modelId="{EFC08CCD-E553-42D0-9FD4-C1C2BAAAD06E}" type="pres">
      <dgm:prSet presAssocID="{2716342D-66D2-4112-BA6B-9916493DBC2D}" presName="LevelOneTextNode" presStyleLbl="node0" presStyleIdx="0" presStyleCnt="1" custFlipHor="1" custScaleX="209168" custScaleY="195232" custLinFactX="-100000" custLinFactNeighborX="-122746" custLinFactNeighborY="5950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38FE6CC-B729-40A2-A249-E5334256E55B}" type="pres">
      <dgm:prSet presAssocID="{2716342D-66D2-4112-BA6B-9916493DBC2D}" presName="level2hierChild" presStyleCnt="0"/>
      <dgm:spPr/>
    </dgm:pt>
  </dgm:ptLst>
  <dgm:cxnLst>
    <dgm:cxn modelId="{408E25A9-A3D9-465B-9328-9A4C0F19AC32}" type="presOf" srcId="{2716342D-66D2-4112-BA6B-9916493DBC2D}" destId="{EFC08CCD-E553-42D0-9FD4-C1C2BAAAD06E}" srcOrd="0" destOrd="0" presId="urn:microsoft.com/office/officeart/2005/8/layout/hierarchy2"/>
    <dgm:cxn modelId="{3E1DFB51-EF2C-467D-B533-EFE9A54CC8D1}" srcId="{532C6300-6F32-4DB0-859C-2693D601781E}" destId="{2716342D-66D2-4112-BA6B-9916493DBC2D}" srcOrd="0" destOrd="0" parTransId="{C7BECD0F-BEB0-4647-90BF-B76A57125B15}" sibTransId="{C1833C49-2012-460F-BEA2-9EAD1DE56624}"/>
    <dgm:cxn modelId="{1A27F522-9D3C-488E-BFF3-5DFDD5231A5E}" type="presOf" srcId="{532C6300-6F32-4DB0-859C-2693D601781E}" destId="{6BDAF90E-E12C-4A2A-96DE-727CB3219978}" srcOrd="0" destOrd="0" presId="urn:microsoft.com/office/officeart/2005/8/layout/hierarchy2"/>
    <dgm:cxn modelId="{8ECA725C-C504-4A90-A55C-C0FCB1314149}" type="presParOf" srcId="{6BDAF90E-E12C-4A2A-96DE-727CB3219978}" destId="{87F5F564-24E3-4DED-97A4-0E52CDC896EF}" srcOrd="0" destOrd="0" presId="urn:microsoft.com/office/officeart/2005/8/layout/hierarchy2"/>
    <dgm:cxn modelId="{1D37B137-CFFC-4239-B1F2-47C6FDFEB072}" type="presParOf" srcId="{87F5F564-24E3-4DED-97A4-0E52CDC896EF}" destId="{EFC08CCD-E553-42D0-9FD4-C1C2BAAAD06E}" srcOrd="0" destOrd="0" presId="urn:microsoft.com/office/officeart/2005/8/layout/hierarchy2"/>
    <dgm:cxn modelId="{75AC13B3-D129-4E00-9C2D-29B3E3FA0BC9}" type="presParOf" srcId="{87F5F564-24E3-4DED-97A4-0E52CDC896EF}" destId="{F38FE6CC-B729-40A2-A249-E5334256E55B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532C6300-6F32-4DB0-859C-2693D601781E}" type="doc">
      <dgm:prSet loTypeId="urn:microsoft.com/office/officeart/2005/8/layout/hierarchy2" loCatId="hierarchy" qsTypeId="urn:microsoft.com/office/officeart/2005/8/quickstyle/3d2" qsCatId="3D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2716342D-66D2-4112-BA6B-9916493DBC2D}">
      <dgm:prSet phldrT="[Text]" custT="1"/>
      <dgm:spPr>
        <a:solidFill>
          <a:srgbClr val="C00000"/>
        </a:solidFill>
      </dgm:spPr>
      <dgm:t>
        <a:bodyPr/>
        <a:lstStyle/>
        <a:p>
          <a:r>
            <a:rPr lang="en-US" sz="2800" b="1" dirty="0">
              <a:latin typeface="Times New Roman" pitchFamily="18" charset="0"/>
              <a:cs typeface="Times New Roman" pitchFamily="18" charset="0"/>
            </a:rPr>
            <a:t>b. </a:t>
          </a:r>
          <a:r>
            <a:rPr lang="en-US" sz="2800" b="1" dirty="0" err="1">
              <a:latin typeface="Times New Roman" pitchFamily="18" charset="0"/>
              <a:cs typeface="Times New Roman" pitchFamily="18" charset="0"/>
            </a:rPr>
            <a:t>Chính</a:t>
          </a:r>
          <a:r>
            <a:rPr lang="en-US" sz="2800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dirty="0" err="1">
              <a:latin typeface="Times New Roman" pitchFamily="18" charset="0"/>
              <a:cs typeface="Times New Roman" pitchFamily="18" charset="0"/>
            </a:rPr>
            <a:t>trị</a:t>
          </a:r>
          <a:endParaRPr lang="en-US" sz="2800" b="1" dirty="0">
            <a:latin typeface="Times New Roman" pitchFamily="18" charset="0"/>
            <a:cs typeface="Times New Roman" pitchFamily="18" charset="0"/>
          </a:endParaRPr>
        </a:p>
      </dgm:t>
    </dgm:pt>
    <dgm:pt modelId="{C7BECD0F-BEB0-4647-90BF-B76A57125B15}" type="parTrans" cxnId="{3E1DFB51-EF2C-467D-B533-EFE9A54CC8D1}">
      <dgm:prSet/>
      <dgm:spPr/>
      <dgm:t>
        <a:bodyPr/>
        <a:lstStyle/>
        <a:p>
          <a:endParaRPr lang="en-US" sz="28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1833C49-2012-460F-BEA2-9EAD1DE56624}" type="sibTrans" cxnId="{3E1DFB51-EF2C-467D-B533-EFE9A54CC8D1}">
      <dgm:prSet/>
      <dgm:spPr/>
      <dgm:t>
        <a:bodyPr/>
        <a:lstStyle/>
        <a:p>
          <a:endParaRPr lang="en-US" sz="28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29DAC49-D4FD-4669-81CC-6F50804DB203}">
      <dgm:prSet phldrT="[Text]" custT="1"/>
      <dgm:spPr/>
      <dgm:t>
        <a:bodyPr/>
        <a:lstStyle/>
        <a:p>
          <a:r>
            <a:rPr lang="en-US" sz="28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Đối</a:t>
          </a:r>
          <a:r>
            <a:rPr lang="en-US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nội</a:t>
          </a:r>
          <a:endParaRPr lang="en-US" sz="2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0FCE860-BA95-49FB-86A7-5B6152BA2CF2}" type="parTrans" cxnId="{C1160561-BC17-4B45-AB65-8D0F2BA63B90}">
      <dgm:prSet custT="1"/>
      <dgm:spPr/>
      <dgm:t>
        <a:bodyPr/>
        <a:lstStyle/>
        <a:p>
          <a:endParaRPr lang="en-US" sz="28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BC8D300-E757-4032-96A6-7F48C85C1D2F}" type="sibTrans" cxnId="{C1160561-BC17-4B45-AB65-8D0F2BA63B90}">
      <dgm:prSet/>
      <dgm:spPr/>
      <dgm:t>
        <a:bodyPr/>
        <a:lstStyle/>
        <a:p>
          <a:endParaRPr lang="en-US" sz="28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537D2CB-F76C-4ECD-A90B-F2CD2332250C}">
      <dgm:prSet phldrT="[Text]" custT="1"/>
      <dgm:spPr/>
      <dgm:t>
        <a:bodyPr/>
        <a:lstStyle/>
        <a:p>
          <a:pPr>
            <a:buClr>
              <a:schemeClr val="hlink"/>
            </a:buClr>
            <a:buSzPct val="80000"/>
          </a:pPr>
          <a:r>
            <a:rPr lang="en-US" sz="2800" b="1" dirty="0" err="1">
              <a:latin typeface="Times New Roman" pitchFamily="18" charset="0"/>
              <a:cs typeface="Times New Roman" pitchFamily="18" charset="0"/>
            </a:rPr>
            <a:t>Chế</a:t>
          </a:r>
          <a:r>
            <a:rPr lang="en-US" sz="2800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dirty="0" err="1">
              <a:latin typeface="Times New Roman" pitchFamily="18" charset="0"/>
              <a:cs typeface="Times New Roman" pitchFamily="18" charset="0"/>
            </a:rPr>
            <a:t>độ</a:t>
          </a:r>
          <a:r>
            <a:rPr lang="en-US" sz="2800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dirty="0" err="1">
              <a:latin typeface="Times New Roman" pitchFamily="18" charset="0"/>
              <a:cs typeface="Times New Roman" pitchFamily="18" charset="0"/>
            </a:rPr>
            <a:t>quân</a:t>
          </a:r>
          <a:r>
            <a:rPr lang="en-US" sz="2800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dirty="0" err="1">
              <a:latin typeface="Times New Roman" pitchFamily="18" charset="0"/>
              <a:cs typeface="Times New Roman" pitchFamily="18" charset="0"/>
            </a:rPr>
            <a:t>chủ</a:t>
          </a:r>
          <a:r>
            <a:rPr lang="en-US" sz="2800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dirty="0" err="1">
              <a:latin typeface="Times New Roman" pitchFamily="18" charset="0"/>
              <a:cs typeface="Times New Roman" pitchFamily="18" charset="0"/>
            </a:rPr>
            <a:t>lập</a:t>
          </a:r>
          <a:r>
            <a:rPr lang="en-US" sz="2800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dirty="0" err="1">
              <a:latin typeface="Times New Roman" pitchFamily="18" charset="0"/>
              <a:cs typeface="Times New Roman" pitchFamily="18" charset="0"/>
            </a:rPr>
            <a:t>hiến</a:t>
          </a:r>
          <a:r>
            <a:rPr lang="en-US" sz="2800" b="1" dirty="0">
              <a:latin typeface="Times New Roman" pitchFamily="18" charset="0"/>
              <a:cs typeface="Times New Roman" pitchFamily="18" charset="0"/>
            </a:rPr>
            <a:t>, </a:t>
          </a:r>
          <a:r>
            <a:rPr lang="en-US" sz="2800" b="1" dirty="0" err="1">
              <a:latin typeface="Times New Roman" pitchFamily="18" charset="0"/>
              <a:cs typeface="Times New Roman" pitchFamily="18" charset="0"/>
            </a:rPr>
            <a:t>theo</a:t>
          </a:r>
          <a:r>
            <a:rPr lang="en-US" sz="2800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dirty="0" err="1">
              <a:latin typeface="Times New Roman" pitchFamily="18" charset="0"/>
              <a:cs typeface="Times New Roman" pitchFamily="18" charset="0"/>
            </a:rPr>
            <a:t>thể</a:t>
          </a:r>
          <a:r>
            <a:rPr lang="en-US" sz="2800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dirty="0" err="1">
              <a:latin typeface="Times New Roman" pitchFamily="18" charset="0"/>
              <a:cs typeface="Times New Roman" pitchFamily="18" charset="0"/>
            </a:rPr>
            <a:t>chế</a:t>
          </a:r>
          <a:r>
            <a:rPr lang="en-US" sz="2800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dirty="0" err="1">
              <a:latin typeface="Times New Roman" pitchFamily="18" charset="0"/>
              <a:cs typeface="Times New Roman" pitchFamily="18" charset="0"/>
            </a:rPr>
            <a:t>liên</a:t>
          </a:r>
          <a:r>
            <a:rPr lang="en-US" sz="2800" b="1" dirty="0">
              <a:latin typeface="Times New Roman" pitchFamily="18" charset="0"/>
              <a:cs typeface="Times New Roman" pitchFamily="18" charset="0"/>
            </a:rPr>
            <a:t> bang.</a:t>
          </a:r>
        </a:p>
      </dgm:t>
    </dgm:pt>
    <dgm:pt modelId="{09B0C960-E9F7-4CBC-B148-4AA8C02754F2}" type="parTrans" cxnId="{501D3659-4111-40FF-9CDD-8376E70D9873}">
      <dgm:prSet custT="1"/>
      <dgm:spPr/>
      <dgm:t>
        <a:bodyPr/>
        <a:lstStyle/>
        <a:p>
          <a:endParaRPr lang="en-US" sz="28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F019A06-363F-4EE6-BC40-981B62880C16}" type="sibTrans" cxnId="{501D3659-4111-40FF-9CDD-8376E70D9873}">
      <dgm:prSet/>
      <dgm:spPr/>
      <dgm:t>
        <a:bodyPr/>
        <a:lstStyle/>
        <a:p>
          <a:endParaRPr lang="en-US" sz="28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7722A8E-D5C9-4F75-99C9-5ACF42B6EBC3}">
      <dgm:prSet phldrT="[Text]" custT="1"/>
      <dgm:spPr/>
      <dgm:t>
        <a:bodyPr/>
        <a:lstStyle/>
        <a:p>
          <a:r>
            <a:rPr lang="en-US" sz="28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Đối</a:t>
          </a:r>
          <a:r>
            <a:rPr lang="en-US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ngoại</a:t>
          </a:r>
          <a:endParaRPr lang="en-US" sz="2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093D847-661B-4E48-BBAD-F93A9AEB40E0}" type="parTrans" cxnId="{0431BDF9-34A8-4354-A7B1-C40BEA1D0687}">
      <dgm:prSet custT="1"/>
      <dgm:spPr/>
      <dgm:t>
        <a:bodyPr/>
        <a:lstStyle/>
        <a:p>
          <a:endParaRPr lang="en-US" sz="28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74F502E-7B7C-41F9-857D-65B4D6AF5A5C}" type="sibTrans" cxnId="{0431BDF9-34A8-4354-A7B1-C40BEA1D0687}">
      <dgm:prSet/>
      <dgm:spPr/>
      <dgm:t>
        <a:bodyPr/>
        <a:lstStyle/>
        <a:p>
          <a:endParaRPr lang="en-US" sz="28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176F8AA-1CCA-4A3D-BCFC-820FF235B4AB}">
      <dgm:prSet phldrT="[Text]" custT="1"/>
      <dgm:spPr/>
      <dgm:t>
        <a:bodyPr/>
        <a:lstStyle/>
        <a:p>
          <a:pPr algn="ctr"/>
          <a:r>
            <a:rPr lang="en-US" sz="28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Ráo</a:t>
          </a:r>
          <a:r>
            <a:rPr lang="en-US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riết</a:t>
          </a:r>
          <a:r>
            <a:rPr lang="en-US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chạy</a:t>
          </a:r>
          <a:r>
            <a:rPr lang="en-US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đua</a:t>
          </a:r>
          <a:r>
            <a:rPr lang="en-US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vũ</a:t>
          </a:r>
          <a:r>
            <a:rPr lang="en-US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trang</a:t>
          </a:r>
          <a:r>
            <a:rPr lang="en-US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r>
            <a:rPr lang="en-US" sz="28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Công</a:t>
          </a:r>
          <a:r>
            <a:rPr lang="en-US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khai</a:t>
          </a:r>
          <a:r>
            <a:rPr lang="en-US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đòi</a:t>
          </a:r>
          <a:r>
            <a:rPr lang="en-US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dùng</a:t>
          </a:r>
          <a:r>
            <a:rPr lang="en-US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vũ</a:t>
          </a:r>
          <a:r>
            <a:rPr lang="en-US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lực</a:t>
          </a:r>
          <a:r>
            <a:rPr lang="en-US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 chia </a:t>
          </a:r>
          <a:r>
            <a:rPr lang="en-US" sz="28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lại</a:t>
          </a:r>
          <a:r>
            <a:rPr lang="en-US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thị</a:t>
          </a:r>
          <a:r>
            <a:rPr lang="en-US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trường</a:t>
          </a:r>
          <a:r>
            <a:rPr lang="en-US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8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thuộc</a:t>
          </a:r>
          <a:r>
            <a:rPr lang="en-US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địa</a:t>
          </a:r>
          <a:r>
            <a:rPr lang="en-US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</dgm:t>
    </dgm:pt>
    <dgm:pt modelId="{E6D329D4-1F9A-40C9-9222-D97CD2EE5B36}" type="parTrans" cxnId="{1C529F4F-7533-4F23-8D91-922E9E00544C}">
      <dgm:prSet custT="1"/>
      <dgm:spPr/>
      <dgm:t>
        <a:bodyPr/>
        <a:lstStyle/>
        <a:p>
          <a:endParaRPr lang="en-US" sz="28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5603410-C71D-485E-8D17-7F0F9FA4E419}" type="sibTrans" cxnId="{1C529F4F-7533-4F23-8D91-922E9E00544C}">
      <dgm:prSet/>
      <dgm:spPr/>
      <dgm:t>
        <a:bodyPr/>
        <a:lstStyle/>
        <a:p>
          <a:endParaRPr lang="en-US" sz="28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5DF47C7-554C-40E7-924D-13CB16F36EE9}">
      <dgm:prSet phldrT="[Text]" custT="1"/>
      <dgm:spPr/>
      <dgm:t>
        <a:bodyPr/>
        <a:lstStyle/>
        <a:p>
          <a:r>
            <a:rPr lang="en-US" sz="2800" b="1" dirty="0" err="1">
              <a:latin typeface="Times New Roman" pitchFamily="18" charset="0"/>
              <a:cs typeface="Times New Roman" pitchFamily="18" charset="0"/>
            </a:rPr>
            <a:t>Đề</a:t>
          </a:r>
          <a:r>
            <a:rPr lang="en-US" sz="2800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dirty="0" err="1">
              <a:latin typeface="Times New Roman" pitchFamily="18" charset="0"/>
              <a:cs typeface="Times New Roman" pitchFamily="18" charset="0"/>
            </a:rPr>
            <a:t>cao</a:t>
          </a:r>
          <a:r>
            <a:rPr lang="en-US" sz="2800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dirty="0" err="1">
              <a:latin typeface="Times New Roman" pitchFamily="18" charset="0"/>
              <a:cs typeface="Times New Roman" pitchFamily="18" charset="0"/>
            </a:rPr>
            <a:t>chủng</a:t>
          </a:r>
          <a:r>
            <a:rPr lang="en-US" sz="2800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dirty="0" err="1">
              <a:latin typeface="Times New Roman" pitchFamily="18" charset="0"/>
              <a:cs typeface="Times New Roman" pitchFamily="18" charset="0"/>
            </a:rPr>
            <a:t>tộc</a:t>
          </a:r>
          <a:r>
            <a:rPr lang="en-US" sz="2800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dirty="0" err="1">
              <a:latin typeface="Times New Roman" pitchFamily="18" charset="0"/>
              <a:cs typeface="Times New Roman" pitchFamily="18" charset="0"/>
            </a:rPr>
            <a:t>Đức</a:t>
          </a:r>
          <a:endParaRPr lang="en-US" sz="2800" b="1" dirty="0">
            <a:latin typeface="Times New Roman" pitchFamily="18" charset="0"/>
            <a:cs typeface="Times New Roman" pitchFamily="18" charset="0"/>
          </a:endParaRPr>
        </a:p>
      </dgm:t>
    </dgm:pt>
    <dgm:pt modelId="{CF8DA61E-4067-45E1-A356-58BABE925AFC}" type="sibTrans" cxnId="{238EECCD-65D1-4A7C-AE4E-086CCCB24C5E}">
      <dgm:prSet/>
      <dgm:spPr/>
      <dgm:t>
        <a:bodyPr/>
        <a:lstStyle/>
        <a:p>
          <a:endParaRPr lang="en-US" sz="28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1F1F087-8A94-4A9F-A05D-05A885CCCAC5}" type="parTrans" cxnId="{238EECCD-65D1-4A7C-AE4E-086CCCB24C5E}">
      <dgm:prSet custT="1"/>
      <dgm:spPr/>
      <dgm:t>
        <a:bodyPr/>
        <a:lstStyle/>
        <a:p>
          <a:endParaRPr lang="en-US" sz="28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BDAF90E-E12C-4A2A-96DE-727CB3219978}" type="pres">
      <dgm:prSet presAssocID="{532C6300-6F32-4DB0-859C-2693D601781E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7F5F564-24E3-4DED-97A4-0E52CDC896EF}" type="pres">
      <dgm:prSet presAssocID="{2716342D-66D2-4112-BA6B-9916493DBC2D}" presName="root1" presStyleCnt="0"/>
      <dgm:spPr/>
    </dgm:pt>
    <dgm:pt modelId="{EFC08CCD-E553-42D0-9FD4-C1C2BAAAD06E}" type="pres">
      <dgm:prSet presAssocID="{2716342D-66D2-4112-BA6B-9916493DBC2D}" presName="LevelOneTextNode" presStyleLbl="node0" presStyleIdx="0" presStyleCnt="1" custScaleX="180411" custScaleY="195232" custLinFactNeighborX="-867" custLinFactNeighborY="-985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38FE6CC-B729-40A2-A249-E5334256E55B}" type="pres">
      <dgm:prSet presAssocID="{2716342D-66D2-4112-BA6B-9916493DBC2D}" presName="level2hierChild" presStyleCnt="0"/>
      <dgm:spPr/>
    </dgm:pt>
    <dgm:pt modelId="{30D6B1DE-13E8-493B-BC2D-72563A887195}" type="pres">
      <dgm:prSet presAssocID="{20FCE860-BA95-49FB-86A7-5B6152BA2CF2}" presName="conn2-1" presStyleLbl="parChTrans1D2" presStyleIdx="0" presStyleCnt="2"/>
      <dgm:spPr/>
      <dgm:t>
        <a:bodyPr/>
        <a:lstStyle/>
        <a:p>
          <a:endParaRPr lang="en-US"/>
        </a:p>
      </dgm:t>
    </dgm:pt>
    <dgm:pt modelId="{6F0A3436-D373-4DB4-B851-C6C7A304B6DE}" type="pres">
      <dgm:prSet presAssocID="{20FCE860-BA95-49FB-86A7-5B6152BA2CF2}" presName="connTx" presStyleLbl="parChTrans1D2" presStyleIdx="0" presStyleCnt="2"/>
      <dgm:spPr/>
      <dgm:t>
        <a:bodyPr/>
        <a:lstStyle/>
        <a:p>
          <a:endParaRPr lang="en-US"/>
        </a:p>
      </dgm:t>
    </dgm:pt>
    <dgm:pt modelId="{378C2539-B65B-45A7-A16A-27F838920470}" type="pres">
      <dgm:prSet presAssocID="{C29DAC49-D4FD-4669-81CC-6F50804DB203}" presName="root2" presStyleCnt="0"/>
      <dgm:spPr/>
    </dgm:pt>
    <dgm:pt modelId="{F8B1CC0A-A4F2-433A-B3FA-A6405E0FEB5F}" type="pres">
      <dgm:prSet presAssocID="{C29DAC49-D4FD-4669-81CC-6F50804DB203}" presName="LevelTwoTextNode" presStyleLbl="node2" presStyleIdx="0" presStyleCnt="2" custScaleX="127981" custScaleY="14719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67BFB8F-95A9-4731-855A-C6C4FD51FBD7}" type="pres">
      <dgm:prSet presAssocID="{C29DAC49-D4FD-4669-81CC-6F50804DB203}" presName="level3hierChild" presStyleCnt="0"/>
      <dgm:spPr/>
    </dgm:pt>
    <dgm:pt modelId="{E9D36D00-628D-47ED-B9E8-2C693AA12C1D}" type="pres">
      <dgm:prSet presAssocID="{09B0C960-E9F7-4CBC-B148-4AA8C02754F2}" presName="conn2-1" presStyleLbl="parChTrans1D3" presStyleIdx="0" presStyleCnt="3"/>
      <dgm:spPr/>
      <dgm:t>
        <a:bodyPr/>
        <a:lstStyle/>
        <a:p>
          <a:endParaRPr lang="en-US"/>
        </a:p>
      </dgm:t>
    </dgm:pt>
    <dgm:pt modelId="{BDDABED9-9555-474A-B5F0-2AB61E88344B}" type="pres">
      <dgm:prSet presAssocID="{09B0C960-E9F7-4CBC-B148-4AA8C02754F2}" presName="connTx" presStyleLbl="parChTrans1D3" presStyleIdx="0" presStyleCnt="3"/>
      <dgm:spPr/>
      <dgm:t>
        <a:bodyPr/>
        <a:lstStyle/>
        <a:p>
          <a:endParaRPr lang="en-US"/>
        </a:p>
      </dgm:t>
    </dgm:pt>
    <dgm:pt modelId="{41117FA9-B805-4519-8BFD-B1A30F31CC7D}" type="pres">
      <dgm:prSet presAssocID="{6537D2CB-F76C-4ECD-A90B-F2CD2332250C}" presName="root2" presStyleCnt="0"/>
      <dgm:spPr/>
    </dgm:pt>
    <dgm:pt modelId="{5667E4E2-70BE-4713-89F7-669E602EC398}" type="pres">
      <dgm:prSet presAssocID="{6537D2CB-F76C-4ECD-A90B-F2CD2332250C}" presName="LevelTwoTextNode" presStyleLbl="node3" presStyleIdx="0" presStyleCnt="3" custScaleX="473222" custScaleY="197683" custLinFactNeighborX="3122" custLinFactNeighborY="-334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D25C091-8592-4BB9-8BA3-8D80BE8881DD}" type="pres">
      <dgm:prSet presAssocID="{6537D2CB-F76C-4ECD-A90B-F2CD2332250C}" presName="level3hierChild" presStyleCnt="0"/>
      <dgm:spPr/>
    </dgm:pt>
    <dgm:pt modelId="{EB8F09BF-AA52-4CB4-BCAD-3A2441D403D0}" type="pres">
      <dgm:prSet presAssocID="{E1F1F087-8A94-4A9F-A05D-05A885CCCAC5}" presName="conn2-1" presStyleLbl="parChTrans1D3" presStyleIdx="1" presStyleCnt="3"/>
      <dgm:spPr/>
      <dgm:t>
        <a:bodyPr/>
        <a:lstStyle/>
        <a:p>
          <a:endParaRPr lang="en-US"/>
        </a:p>
      </dgm:t>
    </dgm:pt>
    <dgm:pt modelId="{402622C3-4EF7-471F-A5B8-D8465E72FD6E}" type="pres">
      <dgm:prSet presAssocID="{E1F1F087-8A94-4A9F-A05D-05A885CCCAC5}" presName="connTx" presStyleLbl="parChTrans1D3" presStyleIdx="1" presStyleCnt="3"/>
      <dgm:spPr/>
      <dgm:t>
        <a:bodyPr/>
        <a:lstStyle/>
        <a:p>
          <a:endParaRPr lang="en-US"/>
        </a:p>
      </dgm:t>
    </dgm:pt>
    <dgm:pt modelId="{0A1DFD59-5756-451C-A699-C11ABAA4593F}" type="pres">
      <dgm:prSet presAssocID="{55DF47C7-554C-40E7-924D-13CB16F36EE9}" presName="root2" presStyleCnt="0"/>
      <dgm:spPr/>
    </dgm:pt>
    <dgm:pt modelId="{FC61032F-B4BD-4E39-8EB6-FAF1703139D9}" type="pres">
      <dgm:prSet presAssocID="{55DF47C7-554C-40E7-924D-13CB16F36EE9}" presName="LevelTwoTextNode" presStyleLbl="node3" presStyleIdx="1" presStyleCnt="3" custScaleX="440092" custScaleY="16084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F4EF805-AB14-4A17-8574-092F806EEB92}" type="pres">
      <dgm:prSet presAssocID="{55DF47C7-554C-40E7-924D-13CB16F36EE9}" presName="level3hierChild" presStyleCnt="0"/>
      <dgm:spPr/>
    </dgm:pt>
    <dgm:pt modelId="{ECEBB7E3-B91D-4420-8245-08AB65B0A218}" type="pres">
      <dgm:prSet presAssocID="{4093D847-661B-4E48-BBAD-F93A9AEB40E0}" presName="conn2-1" presStyleLbl="parChTrans1D2" presStyleIdx="1" presStyleCnt="2"/>
      <dgm:spPr/>
      <dgm:t>
        <a:bodyPr/>
        <a:lstStyle/>
        <a:p>
          <a:endParaRPr lang="en-US"/>
        </a:p>
      </dgm:t>
    </dgm:pt>
    <dgm:pt modelId="{64ECD730-6383-46E8-8A22-4BE2F4D51A8C}" type="pres">
      <dgm:prSet presAssocID="{4093D847-661B-4E48-BBAD-F93A9AEB40E0}" presName="connTx" presStyleLbl="parChTrans1D2" presStyleIdx="1" presStyleCnt="2"/>
      <dgm:spPr/>
      <dgm:t>
        <a:bodyPr/>
        <a:lstStyle/>
        <a:p>
          <a:endParaRPr lang="en-US"/>
        </a:p>
      </dgm:t>
    </dgm:pt>
    <dgm:pt modelId="{A9A05EE1-664C-4D4B-AA99-6AC19DD92D42}" type="pres">
      <dgm:prSet presAssocID="{27722A8E-D5C9-4F75-99C9-5ACF42B6EBC3}" presName="root2" presStyleCnt="0"/>
      <dgm:spPr/>
    </dgm:pt>
    <dgm:pt modelId="{B00727F7-E8DB-4E3D-847D-C09E98272BCC}" type="pres">
      <dgm:prSet presAssocID="{27722A8E-D5C9-4F75-99C9-5ACF42B6EBC3}" presName="LevelTwoTextNode" presStyleLbl="node2" presStyleIdx="1" presStyleCnt="2" custScaleX="142432" custScaleY="219162" custLinFactNeighborX="4721" custLinFactNeighborY="5705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2F6C8E6-D3D4-46A7-A990-9C2FE94B9885}" type="pres">
      <dgm:prSet presAssocID="{27722A8E-D5C9-4F75-99C9-5ACF42B6EBC3}" presName="level3hierChild" presStyleCnt="0"/>
      <dgm:spPr/>
    </dgm:pt>
    <dgm:pt modelId="{F5B3C317-B692-4D80-B694-1EC6F2EA5141}" type="pres">
      <dgm:prSet presAssocID="{E6D329D4-1F9A-40C9-9222-D97CD2EE5B36}" presName="conn2-1" presStyleLbl="parChTrans1D3" presStyleIdx="2" presStyleCnt="3"/>
      <dgm:spPr/>
      <dgm:t>
        <a:bodyPr/>
        <a:lstStyle/>
        <a:p>
          <a:endParaRPr lang="en-US"/>
        </a:p>
      </dgm:t>
    </dgm:pt>
    <dgm:pt modelId="{516C50AB-2127-46D7-A0E8-1F537F2DEA39}" type="pres">
      <dgm:prSet presAssocID="{E6D329D4-1F9A-40C9-9222-D97CD2EE5B36}" presName="connTx" presStyleLbl="parChTrans1D3" presStyleIdx="2" presStyleCnt="3"/>
      <dgm:spPr/>
      <dgm:t>
        <a:bodyPr/>
        <a:lstStyle/>
        <a:p>
          <a:endParaRPr lang="en-US"/>
        </a:p>
      </dgm:t>
    </dgm:pt>
    <dgm:pt modelId="{F8D20079-9B7D-4923-9CE0-F45144C1D76B}" type="pres">
      <dgm:prSet presAssocID="{4176F8AA-1CCA-4A3D-BCFC-820FF235B4AB}" presName="root2" presStyleCnt="0"/>
      <dgm:spPr/>
    </dgm:pt>
    <dgm:pt modelId="{E598B84E-CCD6-4281-B5CB-A8FFCCD6EDD7}" type="pres">
      <dgm:prSet presAssocID="{4176F8AA-1CCA-4A3D-BCFC-820FF235B4AB}" presName="LevelTwoTextNode" presStyleLbl="node3" presStyleIdx="2" presStyleCnt="3" custScaleX="524346" custScaleY="285599" custLinFactNeighborX="1457" custLinFactNeighborY="7948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76312A5-1C07-47CB-ADFE-6FFB57709BA3}" type="pres">
      <dgm:prSet presAssocID="{4176F8AA-1CCA-4A3D-BCFC-820FF235B4AB}" presName="level3hierChild" presStyleCnt="0"/>
      <dgm:spPr/>
    </dgm:pt>
  </dgm:ptLst>
  <dgm:cxnLst>
    <dgm:cxn modelId="{3E1DFB51-EF2C-467D-B533-EFE9A54CC8D1}" srcId="{532C6300-6F32-4DB0-859C-2693D601781E}" destId="{2716342D-66D2-4112-BA6B-9916493DBC2D}" srcOrd="0" destOrd="0" parTransId="{C7BECD0F-BEB0-4647-90BF-B76A57125B15}" sibTransId="{C1833C49-2012-460F-BEA2-9EAD1DE56624}"/>
    <dgm:cxn modelId="{62EA62C4-E9DA-43CC-B2C9-E2EB8F7AD5BD}" type="presOf" srcId="{55DF47C7-554C-40E7-924D-13CB16F36EE9}" destId="{FC61032F-B4BD-4E39-8EB6-FAF1703139D9}" srcOrd="0" destOrd="0" presId="urn:microsoft.com/office/officeart/2005/8/layout/hierarchy2"/>
    <dgm:cxn modelId="{A15675D8-1B46-44D1-B388-1C794F709DFC}" type="presOf" srcId="{E6D329D4-1F9A-40C9-9222-D97CD2EE5B36}" destId="{516C50AB-2127-46D7-A0E8-1F537F2DEA39}" srcOrd="1" destOrd="0" presId="urn:microsoft.com/office/officeart/2005/8/layout/hierarchy2"/>
    <dgm:cxn modelId="{28BD7B43-78C2-4F4A-AEC6-1E7619F7D834}" type="presOf" srcId="{4176F8AA-1CCA-4A3D-BCFC-820FF235B4AB}" destId="{E598B84E-CCD6-4281-B5CB-A8FFCCD6EDD7}" srcOrd="0" destOrd="0" presId="urn:microsoft.com/office/officeart/2005/8/layout/hierarchy2"/>
    <dgm:cxn modelId="{4B06FC46-9162-4797-B1DE-4671ED4E75BF}" type="presOf" srcId="{20FCE860-BA95-49FB-86A7-5B6152BA2CF2}" destId="{30D6B1DE-13E8-493B-BC2D-72563A887195}" srcOrd="0" destOrd="0" presId="urn:microsoft.com/office/officeart/2005/8/layout/hierarchy2"/>
    <dgm:cxn modelId="{04C525E2-396B-4243-AB52-E162212F0927}" type="presOf" srcId="{532C6300-6F32-4DB0-859C-2693D601781E}" destId="{6BDAF90E-E12C-4A2A-96DE-727CB3219978}" srcOrd="0" destOrd="0" presId="urn:microsoft.com/office/officeart/2005/8/layout/hierarchy2"/>
    <dgm:cxn modelId="{7FA79D63-517C-4AA5-835F-8C19FD175660}" type="presOf" srcId="{20FCE860-BA95-49FB-86A7-5B6152BA2CF2}" destId="{6F0A3436-D373-4DB4-B851-C6C7A304B6DE}" srcOrd="1" destOrd="0" presId="urn:microsoft.com/office/officeart/2005/8/layout/hierarchy2"/>
    <dgm:cxn modelId="{0431BDF9-34A8-4354-A7B1-C40BEA1D0687}" srcId="{2716342D-66D2-4112-BA6B-9916493DBC2D}" destId="{27722A8E-D5C9-4F75-99C9-5ACF42B6EBC3}" srcOrd="1" destOrd="0" parTransId="{4093D847-661B-4E48-BBAD-F93A9AEB40E0}" sibTransId="{B74F502E-7B7C-41F9-857D-65B4D6AF5A5C}"/>
    <dgm:cxn modelId="{0441B4EB-E0B7-4D41-8F0E-CF3A60C70C69}" type="presOf" srcId="{27722A8E-D5C9-4F75-99C9-5ACF42B6EBC3}" destId="{B00727F7-E8DB-4E3D-847D-C09E98272BCC}" srcOrd="0" destOrd="0" presId="urn:microsoft.com/office/officeart/2005/8/layout/hierarchy2"/>
    <dgm:cxn modelId="{238EECCD-65D1-4A7C-AE4E-086CCCB24C5E}" srcId="{C29DAC49-D4FD-4669-81CC-6F50804DB203}" destId="{55DF47C7-554C-40E7-924D-13CB16F36EE9}" srcOrd="1" destOrd="0" parTransId="{E1F1F087-8A94-4A9F-A05D-05A885CCCAC5}" sibTransId="{CF8DA61E-4067-45E1-A356-58BABE925AFC}"/>
    <dgm:cxn modelId="{19A20170-758D-4127-AD82-04A496E0F493}" type="presOf" srcId="{C29DAC49-D4FD-4669-81CC-6F50804DB203}" destId="{F8B1CC0A-A4F2-433A-B3FA-A6405E0FEB5F}" srcOrd="0" destOrd="0" presId="urn:microsoft.com/office/officeart/2005/8/layout/hierarchy2"/>
    <dgm:cxn modelId="{501D3659-4111-40FF-9CDD-8376E70D9873}" srcId="{C29DAC49-D4FD-4669-81CC-6F50804DB203}" destId="{6537D2CB-F76C-4ECD-A90B-F2CD2332250C}" srcOrd="0" destOrd="0" parTransId="{09B0C960-E9F7-4CBC-B148-4AA8C02754F2}" sibTransId="{CF019A06-363F-4EE6-BC40-981B62880C16}"/>
    <dgm:cxn modelId="{5E69838E-8902-4DBE-8412-CB4AB62FE7A3}" type="presOf" srcId="{09B0C960-E9F7-4CBC-B148-4AA8C02754F2}" destId="{E9D36D00-628D-47ED-B9E8-2C693AA12C1D}" srcOrd="0" destOrd="0" presId="urn:microsoft.com/office/officeart/2005/8/layout/hierarchy2"/>
    <dgm:cxn modelId="{E60B1408-17A3-4A42-99DA-E6066CF29E1E}" type="presOf" srcId="{E6D329D4-1F9A-40C9-9222-D97CD2EE5B36}" destId="{F5B3C317-B692-4D80-B694-1EC6F2EA5141}" srcOrd="0" destOrd="0" presId="urn:microsoft.com/office/officeart/2005/8/layout/hierarchy2"/>
    <dgm:cxn modelId="{CCB951DA-97C3-4E8B-B484-B15B97DBE4B6}" type="presOf" srcId="{4093D847-661B-4E48-BBAD-F93A9AEB40E0}" destId="{64ECD730-6383-46E8-8A22-4BE2F4D51A8C}" srcOrd="1" destOrd="0" presId="urn:microsoft.com/office/officeart/2005/8/layout/hierarchy2"/>
    <dgm:cxn modelId="{DD98205E-D531-4C65-9075-A0DFDD8597F0}" type="presOf" srcId="{E1F1F087-8A94-4A9F-A05D-05A885CCCAC5}" destId="{402622C3-4EF7-471F-A5B8-D8465E72FD6E}" srcOrd="1" destOrd="0" presId="urn:microsoft.com/office/officeart/2005/8/layout/hierarchy2"/>
    <dgm:cxn modelId="{1C529F4F-7533-4F23-8D91-922E9E00544C}" srcId="{27722A8E-D5C9-4F75-99C9-5ACF42B6EBC3}" destId="{4176F8AA-1CCA-4A3D-BCFC-820FF235B4AB}" srcOrd="0" destOrd="0" parTransId="{E6D329D4-1F9A-40C9-9222-D97CD2EE5B36}" sibTransId="{65603410-C71D-485E-8D17-7F0F9FA4E419}"/>
    <dgm:cxn modelId="{ACA61A6F-AF19-4736-B0AC-EB163FD70453}" type="presOf" srcId="{6537D2CB-F76C-4ECD-A90B-F2CD2332250C}" destId="{5667E4E2-70BE-4713-89F7-669E602EC398}" srcOrd="0" destOrd="0" presId="urn:microsoft.com/office/officeart/2005/8/layout/hierarchy2"/>
    <dgm:cxn modelId="{B63A58F6-15BD-4D02-B294-B9C8DD495795}" type="presOf" srcId="{4093D847-661B-4E48-BBAD-F93A9AEB40E0}" destId="{ECEBB7E3-B91D-4420-8245-08AB65B0A218}" srcOrd="0" destOrd="0" presId="urn:microsoft.com/office/officeart/2005/8/layout/hierarchy2"/>
    <dgm:cxn modelId="{C88D103E-9150-48FE-8ACC-3B22E8961975}" type="presOf" srcId="{09B0C960-E9F7-4CBC-B148-4AA8C02754F2}" destId="{BDDABED9-9555-474A-B5F0-2AB61E88344B}" srcOrd="1" destOrd="0" presId="urn:microsoft.com/office/officeart/2005/8/layout/hierarchy2"/>
    <dgm:cxn modelId="{59503EEA-4F5E-4539-9DE4-ADFF4164E1F2}" type="presOf" srcId="{E1F1F087-8A94-4A9F-A05D-05A885CCCAC5}" destId="{EB8F09BF-AA52-4CB4-BCAD-3A2441D403D0}" srcOrd="0" destOrd="0" presId="urn:microsoft.com/office/officeart/2005/8/layout/hierarchy2"/>
    <dgm:cxn modelId="{47BF32FF-95B9-458A-8D64-D0F414F3674D}" type="presOf" srcId="{2716342D-66D2-4112-BA6B-9916493DBC2D}" destId="{EFC08CCD-E553-42D0-9FD4-C1C2BAAAD06E}" srcOrd="0" destOrd="0" presId="urn:microsoft.com/office/officeart/2005/8/layout/hierarchy2"/>
    <dgm:cxn modelId="{C1160561-BC17-4B45-AB65-8D0F2BA63B90}" srcId="{2716342D-66D2-4112-BA6B-9916493DBC2D}" destId="{C29DAC49-D4FD-4669-81CC-6F50804DB203}" srcOrd="0" destOrd="0" parTransId="{20FCE860-BA95-49FB-86A7-5B6152BA2CF2}" sibTransId="{6BC8D300-E757-4032-96A6-7F48C85C1D2F}"/>
    <dgm:cxn modelId="{8251E8B6-5365-4E87-9CE3-AAC925CF0F5B}" type="presParOf" srcId="{6BDAF90E-E12C-4A2A-96DE-727CB3219978}" destId="{87F5F564-24E3-4DED-97A4-0E52CDC896EF}" srcOrd="0" destOrd="0" presId="urn:microsoft.com/office/officeart/2005/8/layout/hierarchy2"/>
    <dgm:cxn modelId="{C7D597A3-9FEA-4A44-BBB0-5EEFE3BFA62B}" type="presParOf" srcId="{87F5F564-24E3-4DED-97A4-0E52CDC896EF}" destId="{EFC08CCD-E553-42D0-9FD4-C1C2BAAAD06E}" srcOrd="0" destOrd="0" presId="urn:microsoft.com/office/officeart/2005/8/layout/hierarchy2"/>
    <dgm:cxn modelId="{50E29A80-D02D-40A5-A9BA-5EB97806E988}" type="presParOf" srcId="{87F5F564-24E3-4DED-97A4-0E52CDC896EF}" destId="{F38FE6CC-B729-40A2-A249-E5334256E55B}" srcOrd="1" destOrd="0" presId="urn:microsoft.com/office/officeart/2005/8/layout/hierarchy2"/>
    <dgm:cxn modelId="{02A620B6-2B2E-4A65-9989-A89ACD772D09}" type="presParOf" srcId="{F38FE6CC-B729-40A2-A249-E5334256E55B}" destId="{30D6B1DE-13E8-493B-BC2D-72563A887195}" srcOrd="0" destOrd="0" presId="urn:microsoft.com/office/officeart/2005/8/layout/hierarchy2"/>
    <dgm:cxn modelId="{C109B08C-330D-4092-AC09-BC7444606A0D}" type="presParOf" srcId="{30D6B1DE-13E8-493B-BC2D-72563A887195}" destId="{6F0A3436-D373-4DB4-B851-C6C7A304B6DE}" srcOrd="0" destOrd="0" presId="urn:microsoft.com/office/officeart/2005/8/layout/hierarchy2"/>
    <dgm:cxn modelId="{169F96F0-185D-46D0-921E-11BD3564C51F}" type="presParOf" srcId="{F38FE6CC-B729-40A2-A249-E5334256E55B}" destId="{378C2539-B65B-45A7-A16A-27F838920470}" srcOrd="1" destOrd="0" presId="urn:microsoft.com/office/officeart/2005/8/layout/hierarchy2"/>
    <dgm:cxn modelId="{34ACB1A1-3DE3-41D9-8CC4-E81EA3E601D3}" type="presParOf" srcId="{378C2539-B65B-45A7-A16A-27F838920470}" destId="{F8B1CC0A-A4F2-433A-B3FA-A6405E0FEB5F}" srcOrd="0" destOrd="0" presId="urn:microsoft.com/office/officeart/2005/8/layout/hierarchy2"/>
    <dgm:cxn modelId="{464C3FFD-36EF-44CD-9139-5F3F3942AAF8}" type="presParOf" srcId="{378C2539-B65B-45A7-A16A-27F838920470}" destId="{A67BFB8F-95A9-4731-855A-C6C4FD51FBD7}" srcOrd="1" destOrd="0" presId="urn:microsoft.com/office/officeart/2005/8/layout/hierarchy2"/>
    <dgm:cxn modelId="{4FA0FD48-D70D-4DEA-A571-D6DCD575CFEB}" type="presParOf" srcId="{A67BFB8F-95A9-4731-855A-C6C4FD51FBD7}" destId="{E9D36D00-628D-47ED-B9E8-2C693AA12C1D}" srcOrd="0" destOrd="0" presId="urn:microsoft.com/office/officeart/2005/8/layout/hierarchy2"/>
    <dgm:cxn modelId="{327932F5-DD61-4485-85B9-AB4A6DF427A9}" type="presParOf" srcId="{E9D36D00-628D-47ED-B9E8-2C693AA12C1D}" destId="{BDDABED9-9555-474A-B5F0-2AB61E88344B}" srcOrd="0" destOrd="0" presId="urn:microsoft.com/office/officeart/2005/8/layout/hierarchy2"/>
    <dgm:cxn modelId="{B16312A2-D66B-4AD5-8BCD-A9BB4C272687}" type="presParOf" srcId="{A67BFB8F-95A9-4731-855A-C6C4FD51FBD7}" destId="{41117FA9-B805-4519-8BFD-B1A30F31CC7D}" srcOrd="1" destOrd="0" presId="urn:microsoft.com/office/officeart/2005/8/layout/hierarchy2"/>
    <dgm:cxn modelId="{CBAEF19D-5976-433B-9CD5-6AE445157042}" type="presParOf" srcId="{41117FA9-B805-4519-8BFD-B1A30F31CC7D}" destId="{5667E4E2-70BE-4713-89F7-669E602EC398}" srcOrd="0" destOrd="0" presId="urn:microsoft.com/office/officeart/2005/8/layout/hierarchy2"/>
    <dgm:cxn modelId="{65AAF89B-60BB-4558-B87A-21A5E4E7FE5D}" type="presParOf" srcId="{41117FA9-B805-4519-8BFD-B1A30F31CC7D}" destId="{DD25C091-8592-4BB9-8BA3-8D80BE8881DD}" srcOrd="1" destOrd="0" presId="urn:microsoft.com/office/officeart/2005/8/layout/hierarchy2"/>
    <dgm:cxn modelId="{B5B4175A-81B6-4276-AF60-91DE2966D412}" type="presParOf" srcId="{A67BFB8F-95A9-4731-855A-C6C4FD51FBD7}" destId="{EB8F09BF-AA52-4CB4-BCAD-3A2441D403D0}" srcOrd="2" destOrd="0" presId="urn:microsoft.com/office/officeart/2005/8/layout/hierarchy2"/>
    <dgm:cxn modelId="{EECD744F-DE4F-48CB-8FF6-93358ED26B3D}" type="presParOf" srcId="{EB8F09BF-AA52-4CB4-BCAD-3A2441D403D0}" destId="{402622C3-4EF7-471F-A5B8-D8465E72FD6E}" srcOrd="0" destOrd="0" presId="urn:microsoft.com/office/officeart/2005/8/layout/hierarchy2"/>
    <dgm:cxn modelId="{EA160EA4-EDD3-47BF-B911-BCCC997FA019}" type="presParOf" srcId="{A67BFB8F-95A9-4731-855A-C6C4FD51FBD7}" destId="{0A1DFD59-5756-451C-A699-C11ABAA4593F}" srcOrd="3" destOrd="0" presId="urn:microsoft.com/office/officeart/2005/8/layout/hierarchy2"/>
    <dgm:cxn modelId="{39827D9F-C69F-4BDA-AB49-9C12D9F46DAF}" type="presParOf" srcId="{0A1DFD59-5756-451C-A699-C11ABAA4593F}" destId="{FC61032F-B4BD-4E39-8EB6-FAF1703139D9}" srcOrd="0" destOrd="0" presId="urn:microsoft.com/office/officeart/2005/8/layout/hierarchy2"/>
    <dgm:cxn modelId="{CC7B43BC-8068-44EF-B03C-0D178EBB4C1A}" type="presParOf" srcId="{0A1DFD59-5756-451C-A699-C11ABAA4593F}" destId="{1F4EF805-AB14-4A17-8574-092F806EEB92}" srcOrd="1" destOrd="0" presId="urn:microsoft.com/office/officeart/2005/8/layout/hierarchy2"/>
    <dgm:cxn modelId="{7D36F911-B7E6-475F-8E98-BC425FA9C900}" type="presParOf" srcId="{F38FE6CC-B729-40A2-A249-E5334256E55B}" destId="{ECEBB7E3-B91D-4420-8245-08AB65B0A218}" srcOrd="2" destOrd="0" presId="urn:microsoft.com/office/officeart/2005/8/layout/hierarchy2"/>
    <dgm:cxn modelId="{89DE3ED9-99E6-44B6-9901-2F39D4313575}" type="presParOf" srcId="{ECEBB7E3-B91D-4420-8245-08AB65B0A218}" destId="{64ECD730-6383-46E8-8A22-4BE2F4D51A8C}" srcOrd="0" destOrd="0" presId="urn:microsoft.com/office/officeart/2005/8/layout/hierarchy2"/>
    <dgm:cxn modelId="{FD549883-6E37-43B0-BA97-D08633CDD35F}" type="presParOf" srcId="{F38FE6CC-B729-40A2-A249-E5334256E55B}" destId="{A9A05EE1-664C-4D4B-AA99-6AC19DD92D42}" srcOrd="3" destOrd="0" presId="urn:microsoft.com/office/officeart/2005/8/layout/hierarchy2"/>
    <dgm:cxn modelId="{1F35FB8E-78E9-460C-9A9C-75DF8DEF4420}" type="presParOf" srcId="{A9A05EE1-664C-4D4B-AA99-6AC19DD92D42}" destId="{B00727F7-E8DB-4E3D-847D-C09E98272BCC}" srcOrd="0" destOrd="0" presId="urn:microsoft.com/office/officeart/2005/8/layout/hierarchy2"/>
    <dgm:cxn modelId="{BDECF136-3BEC-4115-8507-B155FB5A3C5F}" type="presParOf" srcId="{A9A05EE1-664C-4D4B-AA99-6AC19DD92D42}" destId="{32F6C8E6-D3D4-46A7-A990-9C2FE94B9885}" srcOrd="1" destOrd="0" presId="urn:microsoft.com/office/officeart/2005/8/layout/hierarchy2"/>
    <dgm:cxn modelId="{9AABE980-910A-4070-93E3-B12960E70D8D}" type="presParOf" srcId="{32F6C8E6-D3D4-46A7-A990-9C2FE94B9885}" destId="{F5B3C317-B692-4D80-B694-1EC6F2EA5141}" srcOrd="0" destOrd="0" presId="urn:microsoft.com/office/officeart/2005/8/layout/hierarchy2"/>
    <dgm:cxn modelId="{A4418C29-F897-4588-8273-66B131AAAAB8}" type="presParOf" srcId="{F5B3C317-B692-4D80-B694-1EC6F2EA5141}" destId="{516C50AB-2127-46D7-A0E8-1F537F2DEA39}" srcOrd="0" destOrd="0" presId="urn:microsoft.com/office/officeart/2005/8/layout/hierarchy2"/>
    <dgm:cxn modelId="{8AA32486-21E2-4B50-BA8F-715693764609}" type="presParOf" srcId="{32F6C8E6-D3D4-46A7-A990-9C2FE94B9885}" destId="{F8D20079-9B7D-4923-9CE0-F45144C1D76B}" srcOrd="1" destOrd="0" presId="urn:microsoft.com/office/officeart/2005/8/layout/hierarchy2"/>
    <dgm:cxn modelId="{EA609734-80A8-4059-872A-04CBFC109AB1}" type="presParOf" srcId="{F8D20079-9B7D-4923-9CE0-F45144C1D76B}" destId="{E598B84E-CCD6-4281-B5CB-A8FFCCD6EDD7}" srcOrd="0" destOrd="0" presId="urn:microsoft.com/office/officeart/2005/8/layout/hierarchy2"/>
    <dgm:cxn modelId="{6FA09D7A-7560-4EDA-8EA0-F6B1EDA68D0E}" type="presParOf" srcId="{F8D20079-9B7D-4923-9CE0-F45144C1D76B}" destId="{476312A5-1C07-47CB-ADFE-6FFB57709BA3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532C6300-6F32-4DB0-859C-2693D601781E}" type="doc">
      <dgm:prSet loTypeId="urn:microsoft.com/office/officeart/2005/8/layout/hierarchy2" loCatId="hierarchy" qsTypeId="urn:microsoft.com/office/officeart/2005/8/quickstyle/3d2" qsCatId="3D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2716342D-66D2-4112-BA6B-9916493DBC2D}">
      <dgm:prSet phldrT="[Text]" custT="1"/>
      <dgm:spPr>
        <a:solidFill>
          <a:srgbClr val="C00000"/>
        </a:solidFill>
      </dgm:spPr>
      <dgm:t>
        <a:bodyPr/>
        <a:lstStyle/>
        <a:p>
          <a:r>
            <a:rPr lang="en-US" sz="2800" b="1" dirty="0">
              <a:latin typeface="Times New Roman" pitchFamily="18" charset="0"/>
              <a:cs typeface="Times New Roman" pitchFamily="18" charset="0"/>
            </a:rPr>
            <a:t>b. </a:t>
          </a:r>
          <a:r>
            <a:rPr lang="en-US" sz="2800" b="1" dirty="0" err="1">
              <a:latin typeface="Times New Roman" pitchFamily="18" charset="0"/>
              <a:cs typeface="Times New Roman" pitchFamily="18" charset="0"/>
            </a:rPr>
            <a:t>Chính</a:t>
          </a:r>
          <a:r>
            <a:rPr lang="en-US" sz="2800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dirty="0" err="1">
              <a:latin typeface="Times New Roman" pitchFamily="18" charset="0"/>
              <a:cs typeface="Times New Roman" pitchFamily="18" charset="0"/>
            </a:rPr>
            <a:t>trị</a:t>
          </a:r>
          <a:endParaRPr lang="en-US" sz="2800" b="1" dirty="0">
            <a:latin typeface="Times New Roman" pitchFamily="18" charset="0"/>
            <a:cs typeface="Times New Roman" pitchFamily="18" charset="0"/>
          </a:endParaRPr>
        </a:p>
      </dgm:t>
    </dgm:pt>
    <dgm:pt modelId="{C7BECD0F-BEB0-4647-90BF-B76A57125B15}" type="parTrans" cxnId="{3E1DFB51-EF2C-467D-B533-EFE9A54CC8D1}">
      <dgm:prSet/>
      <dgm:spPr/>
      <dgm:t>
        <a:bodyPr/>
        <a:lstStyle/>
        <a:p>
          <a:endParaRPr lang="en-US" sz="28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1833C49-2012-460F-BEA2-9EAD1DE56624}" type="sibTrans" cxnId="{3E1DFB51-EF2C-467D-B533-EFE9A54CC8D1}">
      <dgm:prSet/>
      <dgm:spPr/>
      <dgm:t>
        <a:bodyPr/>
        <a:lstStyle/>
        <a:p>
          <a:endParaRPr lang="en-US" sz="28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29DAC49-D4FD-4669-81CC-6F50804DB203}">
      <dgm:prSet phldrT="[Text]" custT="1"/>
      <dgm:spPr/>
      <dgm:t>
        <a:bodyPr/>
        <a:lstStyle/>
        <a:p>
          <a:r>
            <a:rPr lang="en-US" sz="28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Đối</a:t>
          </a:r>
          <a:r>
            <a:rPr lang="en-US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nội</a:t>
          </a:r>
          <a:endParaRPr lang="en-US" sz="2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0FCE860-BA95-49FB-86A7-5B6152BA2CF2}" type="parTrans" cxnId="{C1160561-BC17-4B45-AB65-8D0F2BA63B90}">
      <dgm:prSet custT="1"/>
      <dgm:spPr/>
      <dgm:t>
        <a:bodyPr/>
        <a:lstStyle/>
        <a:p>
          <a:endParaRPr lang="en-US" sz="28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BC8D300-E757-4032-96A6-7F48C85C1D2F}" type="sibTrans" cxnId="{C1160561-BC17-4B45-AB65-8D0F2BA63B90}">
      <dgm:prSet/>
      <dgm:spPr/>
      <dgm:t>
        <a:bodyPr/>
        <a:lstStyle/>
        <a:p>
          <a:endParaRPr lang="en-US" sz="28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537D2CB-F76C-4ECD-A90B-F2CD2332250C}">
      <dgm:prSet phldrT="[Text]" custT="1"/>
      <dgm:spPr/>
      <dgm:t>
        <a:bodyPr/>
        <a:lstStyle/>
        <a:p>
          <a:pPr>
            <a:buClr>
              <a:schemeClr val="hlink"/>
            </a:buClr>
            <a:buSzPct val="80000"/>
          </a:pPr>
          <a:r>
            <a:rPr lang="en-US" sz="2800" b="1" dirty="0" err="1">
              <a:latin typeface="Times New Roman" pitchFamily="18" charset="0"/>
              <a:cs typeface="Times New Roman" pitchFamily="18" charset="0"/>
            </a:rPr>
            <a:t>Chế</a:t>
          </a:r>
          <a:r>
            <a:rPr lang="en-US" sz="2800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dirty="0" err="1">
              <a:latin typeface="Times New Roman" pitchFamily="18" charset="0"/>
              <a:cs typeface="Times New Roman" pitchFamily="18" charset="0"/>
            </a:rPr>
            <a:t>độ</a:t>
          </a:r>
          <a:r>
            <a:rPr lang="en-US" sz="2800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dirty="0" err="1">
              <a:latin typeface="Times New Roman" pitchFamily="18" charset="0"/>
              <a:cs typeface="Times New Roman" pitchFamily="18" charset="0"/>
            </a:rPr>
            <a:t>quân</a:t>
          </a:r>
          <a:r>
            <a:rPr lang="en-US" sz="2800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dirty="0" err="1">
              <a:latin typeface="Times New Roman" pitchFamily="18" charset="0"/>
              <a:cs typeface="Times New Roman" pitchFamily="18" charset="0"/>
            </a:rPr>
            <a:t>chủ</a:t>
          </a:r>
          <a:r>
            <a:rPr lang="en-US" sz="2800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dirty="0" err="1">
              <a:latin typeface="Times New Roman" pitchFamily="18" charset="0"/>
              <a:cs typeface="Times New Roman" pitchFamily="18" charset="0"/>
            </a:rPr>
            <a:t>lập</a:t>
          </a:r>
          <a:r>
            <a:rPr lang="en-US" sz="2800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dirty="0" err="1">
              <a:latin typeface="Times New Roman" pitchFamily="18" charset="0"/>
              <a:cs typeface="Times New Roman" pitchFamily="18" charset="0"/>
            </a:rPr>
            <a:t>hiến</a:t>
          </a:r>
          <a:r>
            <a:rPr lang="en-US" sz="2800" b="1" dirty="0">
              <a:latin typeface="Times New Roman" pitchFamily="18" charset="0"/>
              <a:cs typeface="Times New Roman" pitchFamily="18" charset="0"/>
            </a:rPr>
            <a:t>, </a:t>
          </a:r>
          <a:r>
            <a:rPr lang="en-US" sz="2800" b="1" dirty="0" err="1">
              <a:latin typeface="Times New Roman" pitchFamily="18" charset="0"/>
              <a:cs typeface="Times New Roman" pitchFamily="18" charset="0"/>
            </a:rPr>
            <a:t>theo</a:t>
          </a:r>
          <a:r>
            <a:rPr lang="en-US" sz="2800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dirty="0" err="1">
              <a:latin typeface="Times New Roman" pitchFamily="18" charset="0"/>
              <a:cs typeface="Times New Roman" pitchFamily="18" charset="0"/>
            </a:rPr>
            <a:t>thể</a:t>
          </a:r>
          <a:r>
            <a:rPr lang="en-US" sz="2800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dirty="0" err="1">
              <a:latin typeface="Times New Roman" pitchFamily="18" charset="0"/>
              <a:cs typeface="Times New Roman" pitchFamily="18" charset="0"/>
            </a:rPr>
            <a:t>chế</a:t>
          </a:r>
          <a:r>
            <a:rPr lang="en-US" sz="2800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dirty="0" err="1">
              <a:latin typeface="Times New Roman" pitchFamily="18" charset="0"/>
              <a:cs typeface="Times New Roman" pitchFamily="18" charset="0"/>
            </a:rPr>
            <a:t>liên</a:t>
          </a:r>
          <a:r>
            <a:rPr lang="en-US" sz="2800" b="1" dirty="0">
              <a:latin typeface="Times New Roman" pitchFamily="18" charset="0"/>
              <a:cs typeface="Times New Roman" pitchFamily="18" charset="0"/>
            </a:rPr>
            <a:t> bang.</a:t>
          </a:r>
        </a:p>
      </dgm:t>
    </dgm:pt>
    <dgm:pt modelId="{09B0C960-E9F7-4CBC-B148-4AA8C02754F2}" type="parTrans" cxnId="{501D3659-4111-40FF-9CDD-8376E70D9873}">
      <dgm:prSet custT="1"/>
      <dgm:spPr/>
      <dgm:t>
        <a:bodyPr/>
        <a:lstStyle/>
        <a:p>
          <a:endParaRPr lang="en-US" sz="28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F019A06-363F-4EE6-BC40-981B62880C16}" type="sibTrans" cxnId="{501D3659-4111-40FF-9CDD-8376E70D9873}">
      <dgm:prSet/>
      <dgm:spPr/>
      <dgm:t>
        <a:bodyPr/>
        <a:lstStyle/>
        <a:p>
          <a:endParaRPr lang="en-US" sz="28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7722A8E-D5C9-4F75-99C9-5ACF42B6EBC3}">
      <dgm:prSet phldrT="[Text]" custT="1"/>
      <dgm:spPr/>
      <dgm:t>
        <a:bodyPr/>
        <a:lstStyle/>
        <a:p>
          <a:r>
            <a:rPr lang="en-US" sz="28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Đối</a:t>
          </a:r>
          <a:r>
            <a:rPr lang="en-US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ngoại</a:t>
          </a:r>
          <a:endParaRPr lang="en-US" sz="2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093D847-661B-4E48-BBAD-F93A9AEB40E0}" type="parTrans" cxnId="{0431BDF9-34A8-4354-A7B1-C40BEA1D0687}">
      <dgm:prSet custT="1"/>
      <dgm:spPr/>
      <dgm:t>
        <a:bodyPr/>
        <a:lstStyle/>
        <a:p>
          <a:endParaRPr lang="en-US" sz="28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74F502E-7B7C-41F9-857D-65B4D6AF5A5C}" type="sibTrans" cxnId="{0431BDF9-34A8-4354-A7B1-C40BEA1D0687}">
      <dgm:prSet/>
      <dgm:spPr/>
      <dgm:t>
        <a:bodyPr/>
        <a:lstStyle/>
        <a:p>
          <a:endParaRPr lang="en-US" sz="28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176F8AA-1CCA-4A3D-BCFC-820FF235B4AB}">
      <dgm:prSet phldrT="[Text]" custT="1"/>
      <dgm:spPr/>
      <dgm:t>
        <a:bodyPr/>
        <a:lstStyle/>
        <a:p>
          <a:pPr algn="ctr"/>
          <a:r>
            <a:rPr lang="en-US" sz="28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Ráo</a:t>
          </a:r>
          <a:r>
            <a:rPr lang="en-US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riết</a:t>
          </a:r>
          <a:r>
            <a:rPr lang="en-US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chạy</a:t>
          </a:r>
          <a:r>
            <a:rPr lang="en-US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đua</a:t>
          </a:r>
          <a:r>
            <a:rPr lang="en-US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vũ</a:t>
          </a:r>
          <a:r>
            <a:rPr lang="en-US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trang</a:t>
          </a:r>
          <a:r>
            <a:rPr lang="en-US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r>
            <a:rPr lang="en-US" sz="28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Công</a:t>
          </a:r>
          <a:r>
            <a:rPr lang="en-US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khai</a:t>
          </a:r>
          <a:r>
            <a:rPr lang="en-US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đòi</a:t>
          </a:r>
          <a:r>
            <a:rPr lang="en-US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dùng</a:t>
          </a:r>
          <a:r>
            <a:rPr lang="en-US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vũ</a:t>
          </a:r>
          <a:r>
            <a:rPr lang="en-US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lực</a:t>
          </a:r>
          <a:r>
            <a:rPr lang="en-US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 chia </a:t>
          </a:r>
          <a:r>
            <a:rPr lang="en-US" sz="28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lại</a:t>
          </a:r>
          <a:r>
            <a:rPr lang="en-US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thị</a:t>
          </a:r>
          <a:r>
            <a:rPr lang="en-US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trường</a:t>
          </a:r>
          <a:r>
            <a:rPr lang="en-US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8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thuộc</a:t>
          </a:r>
          <a:r>
            <a:rPr lang="en-US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địa</a:t>
          </a:r>
          <a:r>
            <a:rPr lang="en-US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</dgm:t>
    </dgm:pt>
    <dgm:pt modelId="{E6D329D4-1F9A-40C9-9222-D97CD2EE5B36}" type="parTrans" cxnId="{1C529F4F-7533-4F23-8D91-922E9E00544C}">
      <dgm:prSet custT="1"/>
      <dgm:spPr/>
      <dgm:t>
        <a:bodyPr/>
        <a:lstStyle/>
        <a:p>
          <a:endParaRPr lang="en-US" sz="28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5603410-C71D-485E-8D17-7F0F9FA4E419}" type="sibTrans" cxnId="{1C529F4F-7533-4F23-8D91-922E9E00544C}">
      <dgm:prSet/>
      <dgm:spPr/>
      <dgm:t>
        <a:bodyPr/>
        <a:lstStyle/>
        <a:p>
          <a:endParaRPr lang="en-US" sz="28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5DF47C7-554C-40E7-924D-13CB16F36EE9}">
      <dgm:prSet phldrT="[Text]" custT="1"/>
      <dgm:spPr/>
      <dgm:t>
        <a:bodyPr/>
        <a:lstStyle/>
        <a:p>
          <a:r>
            <a:rPr lang="en-US" sz="2800" b="1" dirty="0" err="1">
              <a:latin typeface="Times New Roman" pitchFamily="18" charset="0"/>
              <a:cs typeface="Times New Roman" pitchFamily="18" charset="0"/>
            </a:rPr>
            <a:t>Đề</a:t>
          </a:r>
          <a:r>
            <a:rPr lang="en-US" sz="2800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dirty="0" err="1">
              <a:latin typeface="Times New Roman" pitchFamily="18" charset="0"/>
              <a:cs typeface="Times New Roman" pitchFamily="18" charset="0"/>
            </a:rPr>
            <a:t>cao</a:t>
          </a:r>
          <a:r>
            <a:rPr lang="en-US" sz="2800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dirty="0" err="1">
              <a:latin typeface="Times New Roman" pitchFamily="18" charset="0"/>
              <a:cs typeface="Times New Roman" pitchFamily="18" charset="0"/>
            </a:rPr>
            <a:t>chủng</a:t>
          </a:r>
          <a:r>
            <a:rPr lang="en-US" sz="2800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dirty="0" err="1">
              <a:latin typeface="Times New Roman" pitchFamily="18" charset="0"/>
              <a:cs typeface="Times New Roman" pitchFamily="18" charset="0"/>
            </a:rPr>
            <a:t>tộc</a:t>
          </a:r>
          <a:r>
            <a:rPr lang="en-US" sz="2800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dirty="0" err="1">
              <a:latin typeface="Times New Roman" pitchFamily="18" charset="0"/>
              <a:cs typeface="Times New Roman" pitchFamily="18" charset="0"/>
            </a:rPr>
            <a:t>Đức</a:t>
          </a:r>
          <a:endParaRPr lang="en-US" sz="2800" b="1" dirty="0">
            <a:latin typeface="Times New Roman" pitchFamily="18" charset="0"/>
            <a:cs typeface="Times New Roman" pitchFamily="18" charset="0"/>
          </a:endParaRPr>
        </a:p>
      </dgm:t>
    </dgm:pt>
    <dgm:pt modelId="{CF8DA61E-4067-45E1-A356-58BABE925AFC}" type="sibTrans" cxnId="{238EECCD-65D1-4A7C-AE4E-086CCCB24C5E}">
      <dgm:prSet/>
      <dgm:spPr/>
      <dgm:t>
        <a:bodyPr/>
        <a:lstStyle/>
        <a:p>
          <a:endParaRPr lang="en-US" sz="28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1F1F087-8A94-4A9F-A05D-05A885CCCAC5}" type="parTrans" cxnId="{238EECCD-65D1-4A7C-AE4E-086CCCB24C5E}">
      <dgm:prSet custT="1"/>
      <dgm:spPr/>
      <dgm:t>
        <a:bodyPr/>
        <a:lstStyle/>
        <a:p>
          <a:endParaRPr lang="en-US" sz="28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BDAF90E-E12C-4A2A-96DE-727CB3219978}" type="pres">
      <dgm:prSet presAssocID="{532C6300-6F32-4DB0-859C-2693D601781E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7F5F564-24E3-4DED-97A4-0E52CDC896EF}" type="pres">
      <dgm:prSet presAssocID="{2716342D-66D2-4112-BA6B-9916493DBC2D}" presName="root1" presStyleCnt="0"/>
      <dgm:spPr/>
    </dgm:pt>
    <dgm:pt modelId="{EFC08CCD-E553-42D0-9FD4-C1C2BAAAD06E}" type="pres">
      <dgm:prSet presAssocID="{2716342D-66D2-4112-BA6B-9916493DBC2D}" presName="LevelOneTextNode" presStyleLbl="node0" presStyleIdx="0" presStyleCnt="1" custScaleX="180411" custScaleY="195232" custLinFactNeighborX="-867" custLinFactNeighborY="-985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38FE6CC-B729-40A2-A249-E5334256E55B}" type="pres">
      <dgm:prSet presAssocID="{2716342D-66D2-4112-BA6B-9916493DBC2D}" presName="level2hierChild" presStyleCnt="0"/>
      <dgm:spPr/>
    </dgm:pt>
    <dgm:pt modelId="{30D6B1DE-13E8-493B-BC2D-72563A887195}" type="pres">
      <dgm:prSet presAssocID="{20FCE860-BA95-49FB-86A7-5B6152BA2CF2}" presName="conn2-1" presStyleLbl="parChTrans1D2" presStyleIdx="0" presStyleCnt="2"/>
      <dgm:spPr/>
      <dgm:t>
        <a:bodyPr/>
        <a:lstStyle/>
        <a:p>
          <a:endParaRPr lang="en-US"/>
        </a:p>
      </dgm:t>
    </dgm:pt>
    <dgm:pt modelId="{6F0A3436-D373-4DB4-B851-C6C7A304B6DE}" type="pres">
      <dgm:prSet presAssocID="{20FCE860-BA95-49FB-86A7-5B6152BA2CF2}" presName="connTx" presStyleLbl="parChTrans1D2" presStyleIdx="0" presStyleCnt="2"/>
      <dgm:spPr/>
      <dgm:t>
        <a:bodyPr/>
        <a:lstStyle/>
        <a:p>
          <a:endParaRPr lang="en-US"/>
        </a:p>
      </dgm:t>
    </dgm:pt>
    <dgm:pt modelId="{378C2539-B65B-45A7-A16A-27F838920470}" type="pres">
      <dgm:prSet presAssocID="{C29DAC49-D4FD-4669-81CC-6F50804DB203}" presName="root2" presStyleCnt="0"/>
      <dgm:spPr/>
    </dgm:pt>
    <dgm:pt modelId="{F8B1CC0A-A4F2-433A-B3FA-A6405E0FEB5F}" type="pres">
      <dgm:prSet presAssocID="{C29DAC49-D4FD-4669-81CC-6F50804DB203}" presName="LevelTwoTextNode" presStyleLbl="node2" presStyleIdx="0" presStyleCnt="2" custScaleX="127981" custScaleY="14719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67BFB8F-95A9-4731-855A-C6C4FD51FBD7}" type="pres">
      <dgm:prSet presAssocID="{C29DAC49-D4FD-4669-81CC-6F50804DB203}" presName="level3hierChild" presStyleCnt="0"/>
      <dgm:spPr/>
    </dgm:pt>
    <dgm:pt modelId="{E9D36D00-628D-47ED-B9E8-2C693AA12C1D}" type="pres">
      <dgm:prSet presAssocID="{09B0C960-E9F7-4CBC-B148-4AA8C02754F2}" presName="conn2-1" presStyleLbl="parChTrans1D3" presStyleIdx="0" presStyleCnt="3"/>
      <dgm:spPr/>
      <dgm:t>
        <a:bodyPr/>
        <a:lstStyle/>
        <a:p>
          <a:endParaRPr lang="en-US"/>
        </a:p>
      </dgm:t>
    </dgm:pt>
    <dgm:pt modelId="{BDDABED9-9555-474A-B5F0-2AB61E88344B}" type="pres">
      <dgm:prSet presAssocID="{09B0C960-E9F7-4CBC-B148-4AA8C02754F2}" presName="connTx" presStyleLbl="parChTrans1D3" presStyleIdx="0" presStyleCnt="3"/>
      <dgm:spPr/>
      <dgm:t>
        <a:bodyPr/>
        <a:lstStyle/>
        <a:p>
          <a:endParaRPr lang="en-US"/>
        </a:p>
      </dgm:t>
    </dgm:pt>
    <dgm:pt modelId="{41117FA9-B805-4519-8BFD-B1A30F31CC7D}" type="pres">
      <dgm:prSet presAssocID="{6537D2CB-F76C-4ECD-A90B-F2CD2332250C}" presName="root2" presStyleCnt="0"/>
      <dgm:spPr/>
    </dgm:pt>
    <dgm:pt modelId="{5667E4E2-70BE-4713-89F7-669E602EC398}" type="pres">
      <dgm:prSet presAssocID="{6537D2CB-F76C-4ECD-A90B-F2CD2332250C}" presName="LevelTwoTextNode" presStyleLbl="node3" presStyleIdx="0" presStyleCnt="3" custScaleX="473222" custScaleY="197683" custLinFactNeighborX="3122" custLinFactNeighborY="-334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D25C091-8592-4BB9-8BA3-8D80BE8881DD}" type="pres">
      <dgm:prSet presAssocID="{6537D2CB-F76C-4ECD-A90B-F2CD2332250C}" presName="level3hierChild" presStyleCnt="0"/>
      <dgm:spPr/>
    </dgm:pt>
    <dgm:pt modelId="{EB8F09BF-AA52-4CB4-BCAD-3A2441D403D0}" type="pres">
      <dgm:prSet presAssocID="{E1F1F087-8A94-4A9F-A05D-05A885CCCAC5}" presName="conn2-1" presStyleLbl="parChTrans1D3" presStyleIdx="1" presStyleCnt="3"/>
      <dgm:spPr/>
      <dgm:t>
        <a:bodyPr/>
        <a:lstStyle/>
        <a:p>
          <a:endParaRPr lang="en-US"/>
        </a:p>
      </dgm:t>
    </dgm:pt>
    <dgm:pt modelId="{402622C3-4EF7-471F-A5B8-D8465E72FD6E}" type="pres">
      <dgm:prSet presAssocID="{E1F1F087-8A94-4A9F-A05D-05A885CCCAC5}" presName="connTx" presStyleLbl="parChTrans1D3" presStyleIdx="1" presStyleCnt="3"/>
      <dgm:spPr/>
      <dgm:t>
        <a:bodyPr/>
        <a:lstStyle/>
        <a:p>
          <a:endParaRPr lang="en-US"/>
        </a:p>
      </dgm:t>
    </dgm:pt>
    <dgm:pt modelId="{0A1DFD59-5756-451C-A699-C11ABAA4593F}" type="pres">
      <dgm:prSet presAssocID="{55DF47C7-554C-40E7-924D-13CB16F36EE9}" presName="root2" presStyleCnt="0"/>
      <dgm:spPr/>
    </dgm:pt>
    <dgm:pt modelId="{FC61032F-B4BD-4E39-8EB6-FAF1703139D9}" type="pres">
      <dgm:prSet presAssocID="{55DF47C7-554C-40E7-924D-13CB16F36EE9}" presName="LevelTwoTextNode" presStyleLbl="node3" presStyleIdx="1" presStyleCnt="3" custScaleX="440092" custScaleY="16084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F4EF805-AB14-4A17-8574-092F806EEB92}" type="pres">
      <dgm:prSet presAssocID="{55DF47C7-554C-40E7-924D-13CB16F36EE9}" presName="level3hierChild" presStyleCnt="0"/>
      <dgm:spPr/>
    </dgm:pt>
    <dgm:pt modelId="{ECEBB7E3-B91D-4420-8245-08AB65B0A218}" type="pres">
      <dgm:prSet presAssocID="{4093D847-661B-4E48-BBAD-F93A9AEB40E0}" presName="conn2-1" presStyleLbl="parChTrans1D2" presStyleIdx="1" presStyleCnt="2"/>
      <dgm:spPr/>
      <dgm:t>
        <a:bodyPr/>
        <a:lstStyle/>
        <a:p>
          <a:endParaRPr lang="en-US"/>
        </a:p>
      </dgm:t>
    </dgm:pt>
    <dgm:pt modelId="{64ECD730-6383-46E8-8A22-4BE2F4D51A8C}" type="pres">
      <dgm:prSet presAssocID="{4093D847-661B-4E48-BBAD-F93A9AEB40E0}" presName="connTx" presStyleLbl="parChTrans1D2" presStyleIdx="1" presStyleCnt="2"/>
      <dgm:spPr/>
      <dgm:t>
        <a:bodyPr/>
        <a:lstStyle/>
        <a:p>
          <a:endParaRPr lang="en-US"/>
        </a:p>
      </dgm:t>
    </dgm:pt>
    <dgm:pt modelId="{A9A05EE1-664C-4D4B-AA99-6AC19DD92D42}" type="pres">
      <dgm:prSet presAssocID="{27722A8E-D5C9-4F75-99C9-5ACF42B6EBC3}" presName="root2" presStyleCnt="0"/>
      <dgm:spPr/>
    </dgm:pt>
    <dgm:pt modelId="{B00727F7-E8DB-4E3D-847D-C09E98272BCC}" type="pres">
      <dgm:prSet presAssocID="{27722A8E-D5C9-4F75-99C9-5ACF42B6EBC3}" presName="LevelTwoTextNode" presStyleLbl="node2" presStyleIdx="1" presStyleCnt="2" custScaleX="142432" custScaleY="219162" custLinFactNeighborX="4721" custLinFactNeighborY="5705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2F6C8E6-D3D4-46A7-A990-9C2FE94B9885}" type="pres">
      <dgm:prSet presAssocID="{27722A8E-D5C9-4F75-99C9-5ACF42B6EBC3}" presName="level3hierChild" presStyleCnt="0"/>
      <dgm:spPr/>
    </dgm:pt>
    <dgm:pt modelId="{F5B3C317-B692-4D80-B694-1EC6F2EA5141}" type="pres">
      <dgm:prSet presAssocID="{E6D329D4-1F9A-40C9-9222-D97CD2EE5B36}" presName="conn2-1" presStyleLbl="parChTrans1D3" presStyleIdx="2" presStyleCnt="3"/>
      <dgm:spPr/>
      <dgm:t>
        <a:bodyPr/>
        <a:lstStyle/>
        <a:p>
          <a:endParaRPr lang="en-US"/>
        </a:p>
      </dgm:t>
    </dgm:pt>
    <dgm:pt modelId="{516C50AB-2127-46D7-A0E8-1F537F2DEA39}" type="pres">
      <dgm:prSet presAssocID="{E6D329D4-1F9A-40C9-9222-D97CD2EE5B36}" presName="connTx" presStyleLbl="parChTrans1D3" presStyleIdx="2" presStyleCnt="3"/>
      <dgm:spPr/>
      <dgm:t>
        <a:bodyPr/>
        <a:lstStyle/>
        <a:p>
          <a:endParaRPr lang="en-US"/>
        </a:p>
      </dgm:t>
    </dgm:pt>
    <dgm:pt modelId="{F8D20079-9B7D-4923-9CE0-F45144C1D76B}" type="pres">
      <dgm:prSet presAssocID="{4176F8AA-1CCA-4A3D-BCFC-820FF235B4AB}" presName="root2" presStyleCnt="0"/>
      <dgm:spPr/>
    </dgm:pt>
    <dgm:pt modelId="{E598B84E-CCD6-4281-B5CB-A8FFCCD6EDD7}" type="pres">
      <dgm:prSet presAssocID="{4176F8AA-1CCA-4A3D-BCFC-820FF235B4AB}" presName="LevelTwoTextNode" presStyleLbl="node3" presStyleIdx="2" presStyleCnt="3" custScaleX="524346" custScaleY="285599" custLinFactNeighborX="1457" custLinFactNeighborY="7948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76312A5-1C07-47CB-ADFE-6FFB57709BA3}" type="pres">
      <dgm:prSet presAssocID="{4176F8AA-1CCA-4A3D-BCFC-820FF235B4AB}" presName="level3hierChild" presStyleCnt="0"/>
      <dgm:spPr/>
    </dgm:pt>
  </dgm:ptLst>
  <dgm:cxnLst>
    <dgm:cxn modelId="{238EECCD-65D1-4A7C-AE4E-086CCCB24C5E}" srcId="{C29DAC49-D4FD-4669-81CC-6F50804DB203}" destId="{55DF47C7-554C-40E7-924D-13CB16F36EE9}" srcOrd="1" destOrd="0" parTransId="{E1F1F087-8A94-4A9F-A05D-05A885CCCAC5}" sibTransId="{CF8DA61E-4067-45E1-A356-58BABE925AFC}"/>
    <dgm:cxn modelId="{EB6A3353-AB5C-447B-8B61-B4869096285E}" type="presOf" srcId="{4093D847-661B-4E48-BBAD-F93A9AEB40E0}" destId="{ECEBB7E3-B91D-4420-8245-08AB65B0A218}" srcOrd="0" destOrd="0" presId="urn:microsoft.com/office/officeart/2005/8/layout/hierarchy2"/>
    <dgm:cxn modelId="{E98D5E72-2252-487D-BE1F-A8BE014C61AB}" type="presOf" srcId="{4093D847-661B-4E48-BBAD-F93A9AEB40E0}" destId="{64ECD730-6383-46E8-8A22-4BE2F4D51A8C}" srcOrd="1" destOrd="0" presId="urn:microsoft.com/office/officeart/2005/8/layout/hierarchy2"/>
    <dgm:cxn modelId="{94C0D53B-C7EE-42D3-9121-3E1281C359CA}" type="presOf" srcId="{E6D329D4-1F9A-40C9-9222-D97CD2EE5B36}" destId="{F5B3C317-B692-4D80-B694-1EC6F2EA5141}" srcOrd="0" destOrd="0" presId="urn:microsoft.com/office/officeart/2005/8/layout/hierarchy2"/>
    <dgm:cxn modelId="{834A6A85-F8EF-4F2E-B70F-D8EE976DCC1C}" type="presOf" srcId="{20FCE860-BA95-49FB-86A7-5B6152BA2CF2}" destId="{6F0A3436-D373-4DB4-B851-C6C7A304B6DE}" srcOrd="1" destOrd="0" presId="urn:microsoft.com/office/officeart/2005/8/layout/hierarchy2"/>
    <dgm:cxn modelId="{E92A9ECD-8813-4BE3-9AB2-9771E7E64974}" type="presOf" srcId="{20FCE860-BA95-49FB-86A7-5B6152BA2CF2}" destId="{30D6B1DE-13E8-493B-BC2D-72563A887195}" srcOrd="0" destOrd="0" presId="urn:microsoft.com/office/officeart/2005/8/layout/hierarchy2"/>
    <dgm:cxn modelId="{E19AEA08-CC12-4F4D-9BB6-1A2E2C07B2B7}" type="presOf" srcId="{55DF47C7-554C-40E7-924D-13CB16F36EE9}" destId="{FC61032F-B4BD-4E39-8EB6-FAF1703139D9}" srcOrd="0" destOrd="0" presId="urn:microsoft.com/office/officeart/2005/8/layout/hierarchy2"/>
    <dgm:cxn modelId="{7DAF1455-CF18-499C-B9FB-717C52E6AAE5}" type="presOf" srcId="{C29DAC49-D4FD-4669-81CC-6F50804DB203}" destId="{F8B1CC0A-A4F2-433A-B3FA-A6405E0FEB5F}" srcOrd="0" destOrd="0" presId="urn:microsoft.com/office/officeart/2005/8/layout/hierarchy2"/>
    <dgm:cxn modelId="{501D3659-4111-40FF-9CDD-8376E70D9873}" srcId="{C29DAC49-D4FD-4669-81CC-6F50804DB203}" destId="{6537D2CB-F76C-4ECD-A90B-F2CD2332250C}" srcOrd="0" destOrd="0" parTransId="{09B0C960-E9F7-4CBC-B148-4AA8C02754F2}" sibTransId="{CF019A06-363F-4EE6-BC40-981B62880C16}"/>
    <dgm:cxn modelId="{CD6A0919-5558-4D87-A507-BF9ED3EC2571}" type="presOf" srcId="{09B0C960-E9F7-4CBC-B148-4AA8C02754F2}" destId="{BDDABED9-9555-474A-B5F0-2AB61E88344B}" srcOrd="1" destOrd="0" presId="urn:microsoft.com/office/officeart/2005/8/layout/hierarchy2"/>
    <dgm:cxn modelId="{76A5FD80-FC40-4441-86A5-37405246A8D8}" type="presOf" srcId="{E1F1F087-8A94-4A9F-A05D-05A885CCCAC5}" destId="{EB8F09BF-AA52-4CB4-BCAD-3A2441D403D0}" srcOrd="0" destOrd="0" presId="urn:microsoft.com/office/officeart/2005/8/layout/hierarchy2"/>
    <dgm:cxn modelId="{75D65EDD-9F98-435B-A2C6-159A70BB123F}" type="presOf" srcId="{09B0C960-E9F7-4CBC-B148-4AA8C02754F2}" destId="{E9D36D00-628D-47ED-B9E8-2C693AA12C1D}" srcOrd="0" destOrd="0" presId="urn:microsoft.com/office/officeart/2005/8/layout/hierarchy2"/>
    <dgm:cxn modelId="{408E25A9-A3D9-465B-9328-9A4C0F19AC32}" type="presOf" srcId="{2716342D-66D2-4112-BA6B-9916493DBC2D}" destId="{EFC08CCD-E553-42D0-9FD4-C1C2BAAAD06E}" srcOrd="0" destOrd="0" presId="urn:microsoft.com/office/officeart/2005/8/layout/hierarchy2"/>
    <dgm:cxn modelId="{26D9AC6F-473A-45F4-9B1B-E6E81D33854E}" type="presOf" srcId="{E6D329D4-1F9A-40C9-9222-D97CD2EE5B36}" destId="{516C50AB-2127-46D7-A0E8-1F537F2DEA39}" srcOrd="1" destOrd="0" presId="urn:microsoft.com/office/officeart/2005/8/layout/hierarchy2"/>
    <dgm:cxn modelId="{C1160561-BC17-4B45-AB65-8D0F2BA63B90}" srcId="{2716342D-66D2-4112-BA6B-9916493DBC2D}" destId="{C29DAC49-D4FD-4669-81CC-6F50804DB203}" srcOrd="0" destOrd="0" parTransId="{20FCE860-BA95-49FB-86A7-5B6152BA2CF2}" sibTransId="{6BC8D300-E757-4032-96A6-7F48C85C1D2F}"/>
    <dgm:cxn modelId="{0431BDF9-34A8-4354-A7B1-C40BEA1D0687}" srcId="{2716342D-66D2-4112-BA6B-9916493DBC2D}" destId="{27722A8E-D5C9-4F75-99C9-5ACF42B6EBC3}" srcOrd="1" destOrd="0" parTransId="{4093D847-661B-4E48-BBAD-F93A9AEB40E0}" sibTransId="{B74F502E-7B7C-41F9-857D-65B4D6AF5A5C}"/>
    <dgm:cxn modelId="{01F37034-5B99-424D-B22A-2EE59CB79C72}" type="presOf" srcId="{27722A8E-D5C9-4F75-99C9-5ACF42B6EBC3}" destId="{B00727F7-E8DB-4E3D-847D-C09E98272BCC}" srcOrd="0" destOrd="0" presId="urn:microsoft.com/office/officeart/2005/8/layout/hierarchy2"/>
    <dgm:cxn modelId="{A59E36F8-F257-4660-88D6-A616B51BCEA2}" type="presOf" srcId="{6537D2CB-F76C-4ECD-A90B-F2CD2332250C}" destId="{5667E4E2-70BE-4713-89F7-669E602EC398}" srcOrd="0" destOrd="0" presId="urn:microsoft.com/office/officeart/2005/8/layout/hierarchy2"/>
    <dgm:cxn modelId="{2CD86795-2551-41AE-96B9-FDD91EBAC23A}" type="presOf" srcId="{4176F8AA-1CCA-4A3D-BCFC-820FF235B4AB}" destId="{E598B84E-CCD6-4281-B5CB-A8FFCCD6EDD7}" srcOrd="0" destOrd="0" presId="urn:microsoft.com/office/officeart/2005/8/layout/hierarchy2"/>
    <dgm:cxn modelId="{46B1F43F-4CE4-46A0-BB3F-1A924B7E4832}" type="presOf" srcId="{E1F1F087-8A94-4A9F-A05D-05A885CCCAC5}" destId="{402622C3-4EF7-471F-A5B8-D8465E72FD6E}" srcOrd="1" destOrd="0" presId="urn:microsoft.com/office/officeart/2005/8/layout/hierarchy2"/>
    <dgm:cxn modelId="{3E1DFB51-EF2C-467D-B533-EFE9A54CC8D1}" srcId="{532C6300-6F32-4DB0-859C-2693D601781E}" destId="{2716342D-66D2-4112-BA6B-9916493DBC2D}" srcOrd="0" destOrd="0" parTransId="{C7BECD0F-BEB0-4647-90BF-B76A57125B15}" sibTransId="{C1833C49-2012-460F-BEA2-9EAD1DE56624}"/>
    <dgm:cxn modelId="{1A27F522-9D3C-488E-BFF3-5DFDD5231A5E}" type="presOf" srcId="{532C6300-6F32-4DB0-859C-2693D601781E}" destId="{6BDAF90E-E12C-4A2A-96DE-727CB3219978}" srcOrd="0" destOrd="0" presId="urn:microsoft.com/office/officeart/2005/8/layout/hierarchy2"/>
    <dgm:cxn modelId="{1C529F4F-7533-4F23-8D91-922E9E00544C}" srcId="{27722A8E-D5C9-4F75-99C9-5ACF42B6EBC3}" destId="{4176F8AA-1CCA-4A3D-BCFC-820FF235B4AB}" srcOrd="0" destOrd="0" parTransId="{E6D329D4-1F9A-40C9-9222-D97CD2EE5B36}" sibTransId="{65603410-C71D-485E-8D17-7F0F9FA4E419}"/>
    <dgm:cxn modelId="{8ECA725C-C504-4A90-A55C-C0FCB1314149}" type="presParOf" srcId="{6BDAF90E-E12C-4A2A-96DE-727CB3219978}" destId="{87F5F564-24E3-4DED-97A4-0E52CDC896EF}" srcOrd="0" destOrd="0" presId="urn:microsoft.com/office/officeart/2005/8/layout/hierarchy2"/>
    <dgm:cxn modelId="{1D37B137-CFFC-4239-B1F2-47C6FDFEB072}" type="presParOf" srcId="{87F5F564-24E3-4DED-97A4-0E52CDC896EF}" destId="{EFC08CCD-E553-42D0-9FD4-C1C2BAAAD06E}" srcOrd="0" destOrd="0" presId="urn:microsoft.com/office/officeart/2005/8/layout/hierarchy2"/>
    <dgm:cxn modelId="{75AC13B3-D129-4E00-9C2D-29B3E3FA0BC9}" type="presParOf" srcId="{87F5F564-24E3-4DED-97A4-0E52CDC896EF}" destId="{F38FE6CC-B729-40A2-A249-E5334256E55B}" srcOrd="1" destOrd="0" presId="urn:microsoft.com/office/officeart/2005/8/layout/hierarchy2"/>
    <dgm:cxn modelId="{5659332A-6AA2-4EEE-8C7A-94A2996FB6EE}" type="presParOf" srcId="{F38FE6CC-B729-40A2-A249-E5334256E55B}" destId="{30D6B1DE-13E8-493B-BC2D-72563A887195}" srcOrd="0" destOrd="0" presId="urn:microsoft.com/office/officeart/2005/8/layout/hierarchy2"/>
    <dgm:cxn modelId="{F9DF1B65-0C90-4246-B9DB-B7F824071EE4}" type="presParOf" srcId="{30D6B1DE-13E8-493B-BC2D-72563A887195}" destId="{6F0A3436-D373-4DB4-B851-C6C7A304B6DE}" srcOrd="0" destOrd="0" presId="urn:microsoft.com/office/officeart/2005/8/layout/hierarchy2"/>
    <dgm:cxn modelId="{A91A2793-C437-4570-A577-90BF41068646}" type="presParOf" srcId="{F38FE6CC-B729-40A2-A249-E5334256E55B}" destId="{378C2539-B65B-45A7-A16A-27F838920470}" srcOrd="1" destOrd="0" presId="urn:microsoft.com/office/officeart/2005/8/layout/hierarchy2"/>
    <dgm:cxn modelId="{A6F91DA5-8BE6-4D21-81F5-B125CF3B0D38}" type="presParOf" srcId="{378C2539-B65B-45A7-A16A-27F838920470}" destId="{F8B1CC0A-A4F2-433A-B3FA-A6405E0FEB5F}" srcOrd="0" destOrd="0" presId="urn:microsoft.com/office/officeart/2005/8/layout/hierarchy2"/>
    <dgm:cxn modelId="{6CAB5628-2224-459F-A377-DA9D9AAC8410}" type="presParOf" srcId="{378C2539-B65B-45A7-A16A-27F838920470}" destId="{A67BFB8F-95A9-4731-855A-C6C4FD51FBD7}" srcOrd="1" destOrd="0" presId="urn:microsoft.com/office/officeart/2005/8/layout/hierarchy2"/>
    <dgm:cxn modelId="{B825AD32-0C05-4E39-9C16-1D0FCF4C3688}" type="presParOf" srcId="{A67BFB8F-95A9-4731-855A-C6C4FD51FBD7}" destId="{E9D36D00-628D-47ED-B9E8-2C693AA12C1D}" srcOrd="0" destOrd="0" presId="urn:microsoft.com/office/officeart/2005/8/layout/hierarchy2"/>
    <dgm:cxn modelId="{8F2989F4-97AD-451B-8C31-E514798D90D0}" type="presParOf" srcId="{E9D36D00-628D-47ED-B9E8-2C693AA12C1D}" destId="{BDDABED9-9555-474A-B5F0-2AB61E88344B}" srcOrd="0" destOrd="0" presId="urn:microsoft.com/office/officeart/2005/8/layout/hierarchy2"/>
    <dgm:cxn modelId="{23AD2D70-50FF-40D2-AC8D-6D5466817A0D}" type="presParOf" srcId="{A67BFB8F-95A9-4731-855A-C6C4FD51FBD7}" destId="{41117FA9-B805-4519-8BFD-B1A30F31CC7D}" srcOrd="1" destOrd="0" presId="urn:microsoft.com/office/officeart/2005/8/layout/hierarchy2"/>
    <dgm:cxn modelId="{15A098C4-D7F0-4A64-8196-D5D2C6F23025}" type="presParOf" srcId="{41117FA9-B805-4519-8BFD-B1A30F31CC7D}" destId="{5667E4E2-70BE-4713-89F7-669E602EC398}" srcOrd="0" destOrd="0" presId="urn:microsoft.com/office/officeart/2005/8/layout/hierarchy2"/>
    <dgm:cxn modelId="{C3EA64E8-F883-4408-BFE3-A1AD10C234EA}" type="presParOf" srcId="{41117FA9-B805-4519-8BFD-B1A30F31CC7D}" destId="{DD25C091-8592-4BB9-8BA3-8D80BE8881DD}" srcOrd="1" destOrd="0" presId="urn:microsoft.com/office/officeart/2005/8/layout/hierarchy2"/>
    <dgm:cxn modelId="{0708B576-BDB2-4FDD-BDC4-F33E57D3993B}" type="presParOf" srcId="{A67BFB8F-95A9-4731-855A-C6C4FD51FBD7}" destId="{EB8F09BF-AA52-4CB4-BCAD-3A2441D403D0}" srcOrd="2" destOrd="0" presId="urn:microsoft.com/office/officeart/2005/8/layout/hierarchy2"/>
    <dgm:cxn modelId="{B018A771-F28F-48D8-9169-561EC659260B}" type="presParOf" srcId="{EB8F09BF-AA52-4CB4-BCAD-3A2441D403D0}" destId="{402622C3-4EF7-471F-A5B8-D8465E72FD6E}" srcOrd="0" destOrd="0" presId="urn:microsoft.com/office/officeart/2005/8/layout/hierarchy2"/>
    <dgm:cxn modelId="{FFB4075C-F510-4C45-8E90-692212024782}" type="presParOf" srcId="{A67BFB8F-95A9-4731-855A-C6C4FD51FBD7}" destId="{0A1DFD59-5756-451C-A699-C11ABAA4593F}" srcOrd="3" destOrd="0" presId="urn:microsoft.com/office/officeart/2005/8/layout/hierarchy2"/>
    <dgm:cxn modelId="{3F1DF010-F418-4A03-A3C1-DF9E103F70F0}" type="presParOf" srcId="{0A1DFD59-5756-451C-A699-C11ABAA4593F}" destId="{FC61032F-B4BD-4E39-8EB6-FAF1703139D9}" srcOrd="0" destOrd="0" presId="urn:microsoft.com/office/officeart/2005/8/layout/hierarchy2"/>
    <dgm:cxn modelId="{80469DEC-3F56-40BA-9BF2-418A5993A9E7}" type="presParOf" srcId="{0A1DFD59-5756-451C-A699-C11ABAA4593F}" destId="{1F4EF805-AB14-4A17-8574-092F806EEB92}" srcOrd="1" destOrd="0" presId="urn:microsoft.com/office/officeart/2005/8/layout/hierarchy2"/>
    <dgm:cxn modelId="{9BB5D7DA-902B-4B3C-BFCB-8FFD73C1875D}" type="presParOf" srcId="{F38FE6CC-B729-40A2-A249-E5334256E55B}" destId="{ECEBB7E3-B91D-4420-8245-08AB65B0A218}" srcOrd="2" destOrd="0" presId="urn:microsoft.com/office/officeart/2005/8/layout/hierarchy2"/>
    <dgm:cxn modelId="{5D3DE151-1A62-49F5-9663-16FC01402D98}" type="presParOf" srcId="{ECEBB7E3-B91D-4420-8245-08AB65B0A218}" destId="{64ECD730-6383-46E8-8A22-4BE2F4D51A8C}" srcOrd="0" destOrd="0" presId="urn:microsoft.com/office/officeart/2005/8/layout/hierarchy2"/>
    <dgm:cxn modelId="{A05DAB5D-86B9-4505-926E-7E67C7EDFC03}" type="presParOf" srcId="{F38FE6CC-B729-40A2-A249-E5334256E55B}" destId="{A9A05EE1-664C-4D4B-AA99-6AC19DD92D42}" srcOrd="3" destOrd="0" presId="urn:microsoft.com/office/officeart/2005/8/layout/hierarchy2"/>
    <dgm:cxn modelId="{5E574CDC-6C61-4C7E-AA79-F881886D70BB}" type="presParOf" srcId="{A9A05EE1-664C-4D4B-AA99-6AC19DD92D42}" destId="{B00727F7-E8DB-4E3D-847D-C09E98272BCC}" srcOrd="0" destOrd="0" presId="urn:microsoft.com/office/officeart/2005/8/layout/hierarchy2"/>
    <dgm:cxn modelId="{2E0D62DA-0B5A-4C30-BC9D-8850D56A93CB}" type="presParOf" srcId="{A9A05EE1-664C-4D4B-AA99-6AC19DD92D42}" destId="{32F6C8E6-D3D4-46A7-A990-9C2FE94B9885}" srcOrd="1" destOrd="0" presId="urn:microsoft.com/office/officeart/2005/8/layout/hierarchy2"/>
    <dgm:cxn modelId="{46068F23-10D5-485C-9A8F-06FECDA1779A}" type="presParOf" srcId="{32F6C8E6-D3D4-46A7-A990-9C2FE94B9885}" destId="{F5B3C317-B692-4D80-B694-1EC6F2EA5141}" srcOrd="0" destOrd="0" presId="urn:microsoft.com/office/officeart/2005/8/layout/hierarchy2"/>
    <dgm:cxn modelId="{43ADD212-F3F4-4AFC-A2E7-27E7FFEBBF71}" type="presParOf" srcId="{F5B3C317-B692-4D80-B694-1EC6F2EA5141}" destId="{516C50AB-2127-46D7-A0E8-1F537F2DEA39}" srcOrd="0" destOrd="0" presId="urn:microsoft.com/office/officeart/2005/8/layout/hierarchy2"/>
    <dgm:cxn modelId="{2BE2A4BB-0957-4DB6-A176-0EDFE65553E6}" type="presParOf" srcId="{32F6C8E6-D3D4-46A7-A990-9C2FE94B9885}" destId="{F8D20079-9B7D-4923-9CE0-F45144C1D76B}" srcOrd="1" destOrd="0" presId="urn:microsoft.com/office/officeart/2005/8/layout/hierarchy2"/>
    <dgm:cxn modelId="{F4103EFA-1F47-4A67-AEFF-5BFD839C77C7}" type="presParOf" srcId="{F8D20079-9B7D-4923-9CE0-F45144C1D76B}" destId="{E598B84E-CCD6-4281-B5CB-A8FFCCD6EDD7}" srcOrd="0" destOrd="0" presId="urn:microsoft.com/office/officeart/2005/8/layout/hierarchy2"/>
    <dgm:cxn modelId="{7DF32C41-29FC-4C08-86A9-EB435066769C}" type="presParOf" srcId="{F8D20079-9B7D-4923-9CE0-F45144C1D76B}" destId="{476312A5-1C07-47CB-ADFE-6FFB57709BA3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329423AE-32A2-4F23-B35E-C1ECB6DE92E6}" type="doc">
      <dgm:prSet loTypeId="urn:microsoft.com/office/officeart/2008/layout/HorizontalMultiLevelHierarchy" loCatId="hierarchy" qsTypeId="urn:microsoft.com/office/officeart/2005/8/quickstyle/3d3" qsCatId="3D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B6DC267E-9B1D-4DD2-B2CC-71689C3DFB50}">
      <dgm:prSet phldrT="[Text]" custT="1"/>
      <dgm:spPr/>
      <dgm:t>
        <a:bodyPr/>
        <a:lstStyle/>
        <a:p>
          <a:r>
            <a:rPr lang="en-US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a. </a:t>
          </a:r>
          <a:r>
            <a:rPr lang="en-US" sz="28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Kinh</a:t>
          </a:r>
          <a:r>
            <a:rPr lang="en-US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tế</a:t>
          </a:r>
          <a:endParaRPr lang="en-US" sz="2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7A34182-8908-401F-BEF5-A29B5B47C5CA}" type="parTrans" cxnId="{B0DD11E0-E7E0-45DD-A1F4-9782F488B40D}">
      <dgm:prSet/>
      <dgm:spPr/>
      <dgm:t>
        <a:bodyPr/>
        <a:lstStyle/>
        <a:p>
          <a:endParaRPr lang="en-US" sz="28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DC5F5BA-E004-4B76-8108-2DCF5C325AD6}" type="sibTrans" cxnId="{B0DD11E0-E7E0-45DD-A1F4-9782F488B40D}">
      <dgm:prSet/>
      <dgm:spPr/>
      <dgm:t>
        <a:bodyPr/>
        <a:lstStyle/>
        <a:p>
          <a:endParaRPr lang="en-US" sz="28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54007D8-AE68-4989-83CD-B2E41614FAFE}">
      <dgm:prSet phldrT="[Text]" custT="1"/>
      <dgm:spPr/>
      <dgm:t>
        <a:bodyPr/>
        <a:lstStyle/>
        <a:p>
          <a:pPr>
            <a:buClrTx/>
            <a:buSzTx/>
            <a:buFontTx/>
            <a:buNone/>
          </a:pPr>
          <a:r>
            <a:rPr kumimoji="0" lang="en-US" sz="2800" b="1" i="0" u="none" strike="noStrike" cap="none" spc="0" normalizeH="0" noProof="0" dirty="0" err="1">
              <a:ln/>
              <a:effectLst/>
              <a:uLnTx/>
              <a:uFillTx/>
              <a:latin typeface="Times New Roman" pitchFamily="18" charset="0"/>
              <a:ea typeface="SimSun" charset="-122"/>
              <a:cs typeface="Times New Roman" pitchFamily="18" charset="0"/>
            </a:rPr>
            <a:t>Phát</a:t>
          </a:r>
          <a:r>
            <a:rPr kumimoji="0" lang="en-US" sz="2800" b="1" i="0" u="none" strike="noStrike" cap="none" spc="0" normalizeH="0" noProof="0" dirty="0">
              <a:ln/>
              <a:effectLst/>
              <a:uLnTx/>
              <a:uFillTx/>
              <a:latin typeface="Times New Roman" pitchFamily="18" charset="0"/>
              <a:ea typeface="SimSun" charset="-122"/>
              <a:cs typeface="Times New Roman" pitchFamily="18" charset="0"/>
            </a:rPr>
            <a:t> </a:t>
          </a:r>
          <a:r>
            <a:rPr kumimoji="0" lang="en-US" sz="2800" b="1" i="0" u="none" strike="noStrike" cap="none" spc="0" normalizeH="0" noProof="0" dirty="0" err="1">
              <a:ln/>
              <a:effectLst/>
              <a:uLnTx/>
              <a:uFillTx/>
              <a:latin typeface="Times New Roman" pitchFamily="18" charset="0"/>
              <a:ea typeface="SimSun" charset="-122"/>
              <a:cs typeface="Times New Roman" pitchFamily="18" charset="0"/>
            </a:rPr>
            <a:t>triển</a:t>
          </a:r>
          <a:r>
            <a:rPr kumimoji="0" lang="en-US" sz="2800" b="1" i="0" u="none" strike="noStrike" cap="none" spc="0" normalizeH="0" noProof="0" dirty="0">
              <a:ln/>
              <a:effectLst/>
              <a:uLnTx/>
              <a:uFillTx/>
              <a:latin typeface="Times New Roman" pitchFamily="18" charset="0"/>
              <a:ea typeface="SimSun" charset="-122"/>
              <a:cs typeface="Times New Roman" pitchFamily="18" charset="0"/>
            </a:rPr>
            <a:t> </a:t>
          </a:r>
          <a:r>
            <a:rPr kumimoji="0" lang="en-US" sz="2800" b="1" i="0" u="none" strike="noStrike" cap="none" spc="0" normalizeH="0" noProof="0" dirty="0" err="1">
              <a:ln/>
              <a:effectLst/>
              <a:uLnTx/>
              <a:uFillTx/>
              <a:latin typeface="Times New Roman" pitchFamily="18" charset="0"/>
              <a:ea typeface="SimSun" charset="-122"/>
              <a:cs typeface="Times New Roman" pitchFamily="18" charset="0"/>
            </a:rPr>
            <a:t>nhanh</a:t>
          </a:r>
          <a:r>
            <a:rPr kumimoji="0" lang="en-US" sz="2800" b="1" i="0" u="none" strike="noStrike" cap="none" spc="0" normalizeH="0" noProof="0" dirty="0">
              <a:ln/>
              <a:effectLst/>
              <a:uLnTx/>
              <a:uFillTx/>
              <a:latin typeface="Times New Roman" pitchFamily="18" charset="0"/>
              <a:ea typeface="SimSun" charset="-122"/>
              <a:cs typeface="Times New Roman" pitchFamily="18" charset="0"/>
            </a:rPr>
            <a:t>, </a:t>
          </a:r>
          <a:r>
            <a:rPr kumimoji="0" lang="en-US" sz="2800" b="1" i="0" u="none" strike="noStrike" cap="none" spc="0" normalizeH="0" noProof="0" dirty="0" err="1">
              <a:ln/>
              <a:effectLst/>
              <a:uLnTx/>
              <a:uFillTx/>
              <a:latin typeface="Times New Roman" pitchFamily="18" charset="0"/>
              <a:ea typeface="SimSun" charset="-122"/>
              <a:cs typeface="Times New Roman" pitchFamily="18" charset="0"/>
            </a:rPr>
            <a:t>vươn</a:t>
          </a:r>
          <a:r>
            <a:rPr kumimoji="0" lang="en-US" sz="2800" b="1" i="0" u="none" strike="noStrike" cap="none" spc="0" normalizeH="0" noProof="0" dirty="0">
              <a:ln/>
              <a:effectLst/>
              <a:uLnTx/>
              <a:uFillTx/>
              <a:latin typeface="Times New Roman" pitchFamily="18" charset="0"/>
              <a:ea typeface="SimSun" charset="-122"/>
              <a:cs typeface="Times New Roman" pitchFamily="18" charset="0"/>
            </a:rPr>
            <a:t> </a:t>
          </a:r>
          <a:r>
            <a:rPr kumimoji="0" lang="en-US" sz="2800" b="1" i="0" u="none" strike="noStrike" cap="none" spc="0" normalizeH="0" noProof="0" dirty="0" err="1">
              <a:ln/>
              <a:effectLst/>
              <a:uLnTx/>
              <a:uFillTx/>
              <a:latin typeface="Times New Roman" pitchFamily="18" charset="0"/>
              <a:ea typeface="SimSun" charset="-122"/>
              <a:cs typeface="Times New Roman" pitchFamily="18" charset="0"/>
            </a:rPr>
            <a:t>lên</a:t>
          </a:r>
          <a:r>
            <a:rPr kumimoji="0" lang="en-US" sz="2800" b="1" i="0" u="none" strike="noStrike" cap="none" spc="0" normalizeH="0" noProof="0" dirty="0">
              <a:ln/>
              <a:effectLst/>
              <a:uLnTx/>
              <a:uFillTx/>
              <a:latin typeface="Times New Roman" pitchFamily="18" charset="0"/>
              <a:ea typeface="SimSun" charset="-122"/>
              <a:cs typeface="Times New Roman" pitchFamily="18" charset="0"/>
            </a:rPr>
            <a:t> </a:t>
          </a:r>
          <a:r>
            <a:rPr kumimoji="0" lang="en-US" sz="2800" b="1" i="0" u="none" strike="noStrike" cap="none" spc="0" normalizeH="0" noProof="0" dirty="0" err="1">
              <a:ln/>
              <a:effectLst/>
              <a:uLnTx/>
              <a:uFillTx/>
              <a:latin typeface="Times New Roman" pitchFamily="18" charset="0"/>
              <a:ea typeface="SimSun" charset="-122"/>
              <a:cs typeface="Times New Roman" pitchFamily="18" charset="0"/>
            </a:rPr>
            <a:t>số</a:t>
          </a:r>
          <a:r>
            <a:rPr kumimoji="0" lang="en-US" sz="2800" b="1" i="0" u="none" strike="noStrike" cap="none" spc="0" normalizeH="0" noProof="0" dirty="0">
              <a:ln/>
              <a:effectLst/>
              <a:uLnTx/>
              <a:uFillTx/>
              <a:latin typeface="Times New Roman" pitchFamily="18" charset="0"/>
              <a:ea typeface="SimSun" charset="-122"/>
              <a:cs typeface="Times New Roman" pitchFamily="18" charset="0"/>
            </a:rPr>
            <a:t> 1 </a:t>
          </a:r>
          <a:r>
            <a:rPr kumimoji="0" lang="en-US" sz="2800" b="1" i="0" u="none" strike="noStrike" cap="none" spc="0" normalizeH="0" baseline="0" noProof="0" dirty="0" err="1">
              <a:ln/>
              <a:effectLst/>
              <a:uLnTx/>
              <a:uFillTx/>
              <a:latin typeface="Times New Roman" pitchFamily="18" charset="0"/>
              <a:ea typeface="SimSun" charset="-122"/>
              <a:cs typeface="Times New Roman" pitchFamily="18" charset="0"/>
            </a:rPr>
            <a:t>thế</a:t>
          </a:r>
          <a:r>
            <a:rPr kumimoji="0" lang="en-US" sz="2800" b="1" i="0" u="none" strike="noStrike" cap="none" spc="0" normalizeH="0" baseline="0" noProof="0" dirty="0">
              <a:ln/>
              <a:effectLst/>
              <a:uLnTx/>
              <a:uFillTx/>
              <a:latin typeface="Times New Roman" pitchFamily="18" charset="0"/>
              <a:ea typeface="SimSun" charset="-122"/>
              <a:cs typeface="Times New Roman" pitchFamily="18" charset="0"/>
            </a:rPr>
            <a:t> </a:t>
          </a:r>
          <a:r>
            <a:rPr kumimoji="0" lang="en-US" sz="2800" b="1" i="0" u="none" strike="noStrike" cap="none" spc="0" normalizeH="0" baseline="0" noProof="0" dirty="0" err="1">
              <a:ln/>
              <a:effectLst/>
              <a:uLnTx/>
              <a:uFillTx/>
              <a:latin typeface="Times New Roman" pitchFamily="18" charset="0"/>
              <a:ea typeface="SimSun" charset="-122"/>
              <a:cs typeface="Times New Roman" pitchFamily="18" charset="0"/>
            </a:rPr>
            <a:t>giới</a:t>
          </a:r>
          <a:r>
            <a:rPr kumimoji="0" lang="en-US" sz="2800" b="1" i="0" u="none" strike="noStrike" cap="none" spc="0" normalizeH="0" baseline="0" noProof="0" dirty="0">
              <a:ln/>
              <a:effectLst/>
              <a:uLnTx/>
              <a:uFillTx/>
              <a:latin typeface="Times New Roman" pitchFamily="18" charset="0"/>
              <a:ea typeface="SimSun" charset="-122"/>
              <a:cs typeface="Times New Roman" pitchFamily="18" charset="0"/>
            </a:rPr>
            <a:t>.</a:t>
          </a:r>
          <a:endParaRPr lang="en-US" sz="2800" b="1" dirty="0">
            <a:latin typeface="Times New Roman" pitchFamily="18" charset="0"/>
            <a:cs typeface="Times New Roman" pitchFamily="18" charset="0"/>
          </a:endParaRPr>
        </a:p>
      </dgm:t>
    </dgm:pt>
    <dgm:pt modelId="{F57B26CD-B668-4F34-8086-AF39D63AC717}" type="parTrans" cxnId="{0D8165DD-D56A-4FDB-82FF-029E803A7691}">
      <dgm:prSet custT="1"/>
      <dgm:spPr/>
      <dgm:t>
        <a:bodyPr/>
        <a:lstStyle/>
        <a:p>
          <a:endParaRPr lang="en-US" sz="28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8CF9C7A-BBDB-49B8-ADEF-936BFE6FA737}" type="sibTrans" cxnId="{0D8165DD-D56A-4FDB-82FF-029E803A7691}">
      <dgm:prSet/>
      <dgm:spPr/>
      <dgm:t>
        <a:bodyPr/>
        <a:lstStyle/>
        <a:p>
          <a:endParaRPr lang="en-US" sz="28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842D4FF-D474-4E13-A1DB-0E382865D1E1}">
      <dgm:prSet phldrT="[Text]" custT="1"/>
      <dgm:spPr/>
      <dgm:t>
        <a:bodyPr/>
        <a:lstStyle/>
        <a:p>
          <a:r>
            <a:rPr lang="en-US" sz="28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Đầu</a:t>
          </a:r>
          <a:r>
            <a:rPr lang="en-US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 TK XX, </a:t>
          </a:r>
          <a:r>
            <a:rPr lang="en-US" sz="28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xuất</a:t>
          </a:r>
          <a:r>
            <a:rPr lang="en-US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hiện</a:t>
          </a:r>
          <a:r>
            <a:rPr lang="en-US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các</a:t>
          </a:r>
          <a:r>
            <a:rPr lang="en-US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công</a:t>
          </a:r>
          <a:r>
            <a:rPr lang="en-US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ti</a:t>
          </a:r>
          <a:r>
            <a:rPr lang="en-US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độc</a:t>
          </a:r>
          <a:r>
            <a:rPr lang="en-US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quyền</a:t>
          </a:r>
          <a:r>
            <a:rPr lang="en-US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</dgm:t>
    </dgm:pt>
    <dgm:pt modelId="{73807DDF-067E-4230-8212-569E32776E4A}" type="parTrans" cxnId="{C347B888-BE17-45DB-833D-E6E2A6D4B6B2}">
      <dgm:prSet custT="1"/>
      <dgm:spPr/>
      <dgm:t>
        <a:bodyPr/>
        <a:lstStyle/>
        <a:p>
          <a:endParaRPr lang="en-US" sz="28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BB3C263-A2BF-4939-A9DA-405B6CD92BDD}" type="sibTrans" cxnId="{C347B888-BE17-45DB-833D-E6E2A6D4B6B2}">
      <dgm:prSet/>
      <dgm:spPr/>
      <dgm:t>
        <a:bodyPr/>
        <a:lstStyle/>
        <a:p>
          <a:endParaRPr lang="en-US" sz="28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9C601A9-C1E8-43F0-BE9E-EE8A06673CB5}" type="pres">
      <dgm:prSet presAssocID="{329423AE-32A2-4F23-B35E-C1ECB6DE92E6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CF5DC6E-FFA2-4AD3-8C88-80E5CB2EB2F5}" type="pres">
      <dgm:prSet presAssocID="{B6DC267E-9B1D-4DD2-B2CC-71689C3DFB50}" presName="root1" presStyleCnt="0"/>
      <dgm:spPr/>
    </dgm:pt>
    <dgm:pt modelId="{131FF4A3-8974-4205-9E30-C7CF572970CF}" type="pres">
      <dgm:prSet presAssocID="{B6DC267E-9B1D-4DD2-B2CC-71689C3DFB50}" presName="LevelOneTextNode" presStyleLbl="node0" presStyleIdx="0" presStyleCnt="1" custScaleY="8078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C4DD807-EC92-4785-9F99-C05C6E83B06E}" type="pres">
      <dgm:prSet presAssocID="{B6DC267E-9B1D-4DD2-B2CC-71689C3DFB50}" presName="level2hierChild" presStyleCnt="0"/>
      <dgm:spPr/>
    </dgm:pt>
    <dgm:pt modelId="{5C4E6C08-8D6A-448C-84E6-44B439A08C70}" type="pres">
      <dgm:prSet presAssocID="{F57B26CD-B668-4F34-8086-AF39D63AC717}" presName="conn2-1" presStyleLbl="parChTrans1D2" presStyleIdx="0" presStyleCnt="2"/>
      <dgm:spPr/>
      <dgm:t>
        <a:bodyPr/>
        <a:lstStyle/>
        <a:p>
          <a:endParaRPr lang="en-US"/>
        </a:p>
      </dgm:t>
    </dgm:pt>
    <dgm:pt modelId="{DA56CA99-99A8-437E-93B1-BDDCC56474DB}" type="pres">
      <dgm:prSet presAssocID="{F57B26CD-B668-4F34-8086-AF39D63AC717}" presName="connTx" presStyleLbl="parChTrans1D2" presStyleIdx="0" presStyleCnt="2"/>
      <dgm:spPr/>
      <dgm:t>
        <a:bodyPr/>
        <a:lstStyle/>
        <a:p>
          <a:endParaRPr lang="en-US"/>
        </a:p>
      </dgm:t>
    </dgm:pt>
    <dgm:pt modelId="{B2A663FB-5BAF-4FC1-BC44-C1F24AEEC294}" type="pres">
      <dgm:prSet presAssocID="{C54007D8-AE68-4989-83CD-B2E41614FAFE}" presName="root2" presStyleCnt="0"/>
      <dgm:spPr/>
    </dgm:pt>
    <dgm:pt modelId="{F23A4ED2-F5A9-49A9-ABC6-274D41C4AE7C}" type="pres">
      <dgm:prSet presAssocID="{C54007D8-AE68-4989-83CD-B2E41614FAFE}" presName="LevelTwoTextNode" presStyleLbl="node2" presStyleIdx="0" presStyleCnt="2" custScaleX="283839" custScaleY="15846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75247E7-B339-4021-9BFD-FDE411CF6642}" type="pres">
      <dgm:prSet presAssocID="{C54007D8-AE68-4989-83CD-B2E41614FAFE}" presName="level3hierChild" presStyleCnt="0"/>
      <dgm:spPr/>
    </dgm:pt>
    <dgm:pt modelId="{792082A7-EFE2-4E7F-898D-7289B7D3773D}" type="pres">
      <dgm:prSet presAssocID="{73807DDF-067E-4230-8212-569E32776E4A}" presName="conn2-1" presStyleLbl="parChTrans1D2" presStyleIdx="1" presStyleCnt="2"/>
      <dgm:spPr/>
      <dgm:t>
        <a:bodyPr/>
        <a:lstStyle/>
        <a:p>
          <a:endParaRPr lang="en-US"/>
        </a:p>
      </dgm:t>
    </dgm:pt>
    <dgm:pt modelId="{5A5FA4B2-0133-43D1-BA59-3A0D8E82FE9A}" type="pres">
      <dgm:prSet presAssocID="{73807DDF-067E-4230-8212-569E32776E4A}" presName="connTx" presStyleLbl="parChTrans1D2" presStyleIdx="1" presStyleCnt="2"/>
      <dgm:spPr/>
      <dgm:t>
        <a:bodyPr/>
        <a:lstStyle/>
        <a:p>
          <a:endParaRPr lang="en-US"/>
        </a:p>
      </dgm:t>
    </dgm:pt>
    <dgm:pt modelId="{BD04596E-B2E7-46D9-A53A-9A7BB49BB9B5}" type="pres">
      <dgm:prSet presAssocID="{4842D4FF-D474-4E13-A1DB-0E382865D1E1}" presName="root2" presStyleCnt="0"/>
      <dgm:spPr/>
    </dgm:pt>
    <dgm:pt modelId="{882659A5-4762-4373-8BA6-B08025E0ACB3}" type="pres">
      <dgm:prSet presAssocID="{4842D4FF-D474-4E13-A1DB-0E382865D1E1}" presName="LevelTwoTextNode" presStyleLbl="node2" presStyleIdx="1" presStyleCnt="2" custScaleX="283740" custScaleY="17086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328AC08-951D-4801-BDC8-3C9DD547ED8D}" type="pres">
      <dgm:prSet presAssocID="{4842D4FF-D474-4E13-A1DB-0E382865D1E1}" presName="level3hierChild" presStyleCnt="0"/>
      <dgm:spPr/>
    </dgm:pt>
  </dgm:ptLst>
  <dgm:cxnLst>
    <dgm:cxn modelId="{F712C08A-B1CA-462E-AC75-286CDB9C4E47}" type="presOf" srcId="{73807DDF-067E-4230-8212-569E32776E4A}" destId="{792082A7-EFE2-4E7F-898D-7289B7D3773D}" srcOrd="0" destOrd="0" presId="urn:microsoft.com/office/officeart/2008/layout/HorizontalMultiLevelHierarchy"/>
    <dgm:cxn modelId="{0D8165DD-D56A-4FDB-82FF-029E803A7691}" srcId="{B6DC267E-9B1D-4DD2-B2CC-71689C3DFB50}" destId="{C54007D8-AE68-4989-83CD-B2E41614FAFE}" srcOrd="0" destOrd="0" parTransId="{F57B26CD-B668-4F34-8086-AF39D63AC717}" sibTransId="{88CF9C7A-BBDB-49B8-ADEF-936BFE6FA737}"/>
    <dgm:cxn modelId="{C95B6952-492B-4E50-BEA3-77ED0EEF41B3}" type="presOf" srcId="{B6DC267E-9B1D-4DD2-B2CC-71689C3DFB50}" destId="{131FF4A3-8974-4205-9E30-C7CF572970CF}" srcOrd="0" destOrd="0" presId="urn:microsoft.com/office/officeart/2008/layout/HorizontalMultiLevelHierarchy"/>
    <dgm:cxn modelId="{500D383D-CFD8-4E19-A79E-4BD31496F10A}" type="presOf" srcId="{F57B26CD-B668-4F34-8086-AF39D63AC717}" destId="{5C4E6C08-8D6A-448C-84E6-44B439A08C70}" srcOrd="0" destOrd="0" presId="urn:microsoft.com/office/officeart/2008/layout/HorizontalMultiLevelHierarchy"/>
    <dgm:cxn modelId="{19F48ECC-1972-4444-A72F-FBA394803408}" type="presOf" srcId="{73807DDF-067E-4230-8212-569E32776E4A}" destId="{5A5FA4B2-0133-43D1-BA59-3A0D8E82FE9A}" srcOrd="1" destOrd="0" presId="urn:microsoft.com/office/officeart/2008/layout/HorizontalMultiLevelHierarchy"/>
    <dgm:cxn modelId="{5685FC6F-2A89-43DE-9CA6-AB6629092311}" type="presOf" srcId="{F57B26CD-B668-4F34-8086-AF39D63AC717}" destId="{DA56CA99-99A8-437E-93B1-BDDCC56474DB}" srcOrd="1" destOrd="0" presId="urn:microsoft.com/office/officeart/2008/layout/HorizontalMultiLevelHierarchy"/>
    <dgm:cxn modelId="{B0DD11E0-E7E0-45DD-A1F4-9782F488B40D}" srcId="{329423AE-32A2-4F23-B35E-C1ECB6DE92E6}" destId="{B6DC267E-9B1D-4DD2-B2CC-71689C3DFB50}" srcOrd="0" destOrd="0" parTransId="{17A34182-8908-401F-BEF5-A29B5B47C5CA}" sibTransId="{6DC5F5BA-E004-4B76-8108-2DCF5C325AD6}"/>
    <dgm:cxn modelId="{4EAA7F25-23BF-4952-B210-E0F186F2F88B}" type="presOf" srcId="{4842D4FF-D474-4E13-A1DB-0E382865D1E1}" destId="{882659A5-4762-4373-8BA6-B08025E0ACB3}" srcOrd="0" destOrd="0" presId="urn:microsoft.com/office/officeart/2008/layout/HorizontalMultiLevelHierarchy"/>
    <dgm:cxn modelId="{8ED1D316-8884-43E5-B9F9-4C8CA8093768}" type="presOf" srcId="{329423AE-32A2-4F23-B35E-C1ECB6DE92E6}" destId="{59C601A9-C1E8-43F0-BE9E-EE8A06673CB5}" srcOrd="0" destOrd="0" presId="urn:microsoft.com/office/officeart/2008/layout/HorizontalMultiLevelHierarchy"/>
    <dgm:cxn modelId="{2366119F-AB67-4282-8C31-9856EEED4CE8}" type="presOf" srcId="{C54007D8-AE68-4989-83CD-B2E41614FAFE}" destId="{F23A4ED2-F5A9-49A9-ABC6-274D41C4AE7C}" srcOrd="0" destOrd="0" presId="urn:microsoft.com/office/officeart/2008/layout/HorizontalMultiLevelHierarchy"/>
    <dgm:cxn modelId="{C347B888-BE17-45DB-833D-E6E2A6D4B6B2}" srcId="{B6DC267E-9B1D-4DD2-B2CC-71689C3DFB50}" destId="{4842D4FF-D474-4E13-A1DB-0E382865D1E1}" srcOrd="1" destOrd="0" parTransId="{73807DDF-067E-4230-8212-569E32776E4A}" sibTransId="{7BB3C263-A2BF-4939-A9DA-405B6CD92BDD}"/>
    <dgm:cxn modelId="{A61419C9-6C78-46F8-86BE-C2D4E6C6920D}" type="presParOf" srcId="{59C601A9-C1E8-43F0-BE9E-EE8A06673CB5}" destId="{4CF5DC6E-FFA2-4AD3-8C88-80E5CB2EB2F5}" srcOrd="0" destOrd="0" presId="urn:microsoft.com/office/officeart/2008/layout/HorizontalMultiLevelHierarchy"/>
    <dgm:cxn modelId="{32F788F2-DF2E-41B0-9F34-B226B097E7C6}" type="presParOf" srcId="{4CF5DC6E-FFA2-4AD3-8C88-80E5CB2EB2F5}" destId="{131FF4A3-8974-4205-9E30-C7CF572970CF}" srcOrd="0" destOrd="0" presId="urn:microsoft.com/office/officeart/2008/layout/HorizontalMultiLevelHierarchy"/>
    <dgm:cxn modelId="{BD7B6040-65C3-4B8C-A5CA-9AD483F78839}" type="presParOf" srcId="{4CF5DC6E-FFA2-4AD3-8C88-80E5CB2EB2F5}" destId="{DC4DD807-EC92-4785-9F99-C05C6E83B06E}" srcOrd="1" destOrd="0" presId="urn:microsoft.com/office/officeart/2008/layout/HorizontalMultiLevelHierarchy"/>
    <dgm:cxn modelId="{B3EE357E-D697-4040-97A5-08011D860275}" type="presParOf" srcId="{DC4DD807-EC92-4785-9F99-C05C6E83B06E}" destId="{5C4E6C08-8D6A-448C-84E6-44B439A08C70}" srcOrd="0" destOrd="0" presId="urn:microsoft.com/office/officeart/2008/layout/HorizontalMultiLevelHierarchy"/>
    <dgm:cxn modelId="{785EBC63-DA88-4577-80B4-7173F6625B39}" type="presParOf" srcId="{5C4E6C08-8D6A-448C-84E6-44B439A08C70}" destId="{DA56CA99-99A8-437E-93B1-BDDCC56474DB}" srcOrd="0" destOrd="0" presId="urn:microsoft.com/office/officeart/2008/layout/HorizontalMultiLevelHierarchy"/>
    <dgm:cxn modelId="{4D32797D-C50F-4BCE-946E-38FC3DAD8D86}" type="presParOf" srcId="{DC4DD807-EC92-4785-9F99-C05C6E83B06E}" destId="{B2A663FB-5BAF-4FC1-BC44-C1F24AEEC294}" srcOrd="1" destOrd="0" presId="urn:microsoft.com/office/officeart/2008/layout/HorizontalMultiLevelHierarchy"/>
    <dgm:cxn modelId="{1431450F-184B-4E15-83AB-9B13FBF33890}" type="presParOf" srcId="{B2A663FB-5BAF-4FC1-BC44-C1F24AEEC294}" destId="{F23A4ED2-F5A9-49A9-ABC6-274D41C4AE7C}" srcOrd="0" destOrd="0" presId="urn:microsoft.com/office/officeart/2008/layout/HorizontalMultiLevelHierarchy"/>
    <dgm:cxn modelId="{2EEEC4B1-9820-445D-8160-62FCA7A384C2}" type="presParOf" srcId="{B2A663FB-5BAF-4FC1-BC44-C1F24AEEC294}" destId="{475247E7-B339-4021-9BFD-FDE411CF6642}" srcOrd="1" destOrd="0" presId="urn:microsoft.com/office/officeart/2008/layout/HorizontalMultiLevelHierarchy"/>
    <dgm:cxn modelId="{2B679B05-34D0-43D0-BE27-1A2DA4F1EE91}" type="presParOf" srcId="{DC4DD807-EC92-4785-9F99-C05C6E83B06E}" destId="{792082A7-EFE2-4E7F-898D-7289B7D3773D}" srcOrd="2" destOrd="0" presId="urn:microsoft.com/office/officeart/2008/layout/HorizontalMultiLevelHierarchy"/>
    <dgm:cxn modelId="{CF8BF8CF-9061-46C8-BF97-F561AD54B5C6}" type="presParOf" srcId="{792082A7-EFE2-4E7F-898D-7289B7D3773D}" destId="{5A5FA4B2-0133-43D1-BA59-3A0D8E82FE9A}" srcOrd="0" destOrd="0" presId="urn:microsoft.com/office/officeart/2008/layout/HorizontalMultiLevelHierarchy"/>
    <dgm:cxn modelId="{C8E4665C-DC24-45DD-AC4E-36E1FEEEA05A}" type="presParOf" srcId="{DC4DD807-EC92-4785-9F99-C05C6E83B06E}" destId="{BD04596E-B2E7-46D9-A53A-9A7BB49BB9B5}" srcOrd="3" destOrd="0" presId="urn:microsoft.com/office/officeart/2008/layout/HorizontalMultiLevelHierarchy"/>
    <dgm:cxn modelId="{AB281C0D-6FD1-4B7F-97FA-3E8943067F66}" type="presParOf" srcId="{BD04596E-B2E7-46D9-A53A-9A7BB49BB9B5}" destId="{882659A5-4762-4373-8BA6-B08025E0ACB3}" srcOrd="0" destOrd="0" presId="urn:microsoft.com/office/officeart/2008/layout/HorizontalMultiLevelHierarchy"/>
    <dgm:cxn modelId="{E7696D42-0C0C-4270-9AA3-A506BEA91AB1}" type="presParOf" srcId="{BD04596E-B2E7-46D9-A53A-9A7BB49BB9B5}" destId="{6328AC08-951D-4801-BDC8-3C9DD547ED8D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329423AE-32A2-4F23-B35E-C1ECB6DE92E6}" type="doc">
      <dgm:prSet loTypeId="urn:microsoft.com/office/officeart/2008/layout/HorizontalMultiLevelHierarchy" loCatId="hierarchy" qsTypeId="urn:microsoft.com/office/officeart/2005/8/quickstyle/3d3" qsCatId="3D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B6DC267E-9B1D-4DD2-B2CC-71689C3DFB50}">
      <dgm:prSet phldrT="[Text]" custT="1"/>
      <dgm:spPr/>
      <dgm:t>
        <a:bodyPr/>
        <a:lstStyle/>
        <a:p>
          <a:r>
            <a:rPr lang="en-US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a. </a:t>
          </a:r>
          <a:r>
            <a:rPr lang="en-US" sz="28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Kinh</a:t>
          </a:r>
          <a:r>
            <a:rPr lang="en-US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tế</a:t>
          </a:r>
          <a:endParaRPr lang="en-US" sz="2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7A34182-8908-401F-BEF5-A29B5B47C5CA}" type="parTrans" cxnId="{B0DD11E0-E7E0-45DD-A1F4-9782F488B40D}">
      <dgm:prSet/>
      <dgm:spPr/>
      <dgm:t>
        <a:bodyPr/>
        <a:lstStyle/>
        <a:p>
          <a:endParaRPr lang="en-US" sz="28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DC5F5BA-E004-4B76-8108-2DCF5C325AD6}" type="sibTrans" cxnId="{B0DD11E0-E7E0-45DD-A1F4-9782F488B40D}">
      <dgm:prSet/>
      <dgm:spPr/>
      <dgm:t>
        <a:bodyPr/>
        <a:lstStyle/>
        <a:p>
          <a:endParaRPr lang="en-US" sz="28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54007D8-AE68-4989-83CD-B2E41614FAFE}">
      <dgm:prSet phldrT="[Text]" custT="1"/>
      <dgm:spPr/>
      <dgm:t>
        <a:bodyPr/>
        <a:lstStyle/>
        <a:p>
          <a:pPr>
            <a:buClrTx/>
            <a:buSzTx/>
            <a:buFontTx/>
            <a:buNone/>
          </a:pPr>
          <a:r>
            <a:rPr kumimoji="0" lang="en-US" sz="2800" b="1" i="0" u="none" strike="noStrike" cap="none" spc="0" normalizeH="0" noProof="0" dirty="0" err="1">
              <a:ln/>
              <a:effectLst/>
              <a:uLnTx/>
              <a:uFillTx/>
              <a:latin typeface="Times New Roman" pitchFamily="18" charset="0"/>
              <a:ea typeface="SimSun" charset="-122"/>
              <a:cs typeface="Times New Roman" pitchFamily="18" charset="0"/>
            </a:rPr>
            <a:t>Phát</a:t>
          </a:r>
          <a:r>
            <a:rPr kumimoji="0" lang="en-US" sz="2800" b="1" i="0" u="none" strike="noStrike" cap="none" spc="0" normalizeH="0" noProof="0" dirty="0">
              <a:ln/>
              <a:effectLst/>
              <a:uLnTx/>
              <a:uFillTx/>
              <a:latin typeface="Times New Roman" pitchFamily="18" charset="0"/>
              <a:ea typeface="SimSun" charset="-122"/>
              <a:cs typeface="Times New Roman" pitchFamily="18" charset="0"/>
            </a:rPr>
            <a:t> </a:t>
          </a:r>
          <a:r>
            <a:rPr kumimoji="0" lang="en-US" sz="2800" b="1" i="0" u="none" strike="noStrike" cap="none" spc="0" normalizeH="0" noProof="0" dirty="0" err="1">
              <a:ln/>
              <a:effectLst/>
              <a:uLnTx/>
              <a:uFillTx/>
              <a:latin typeface="Times New Roman" pitchFamily="18" charset="0"/>
              <a:ea typeface="SimSun" charset="-122"/>
              <a:cs typeface="Times New Roman" pitchFamily="18" charset="0"/>
            </a:rPr>
            <a:t>triển</a:t>
          </a:r>
          <a:r>
            <a:rPr kumimoji="0" lang="en-US" sz="2800" b="1" i="0" u="none" strike="noStrike" cap="none" spc="0" normalizeH="0" noProof="0" dirty="0">
              <a:ln/>
              <a:effectLst/>
              <a:uLnTx/>
              <a:uFillTx/>
              <a:latin typeface="Times New Roman" pitchFamily="18" charset="0"/>
              <a:ea typeface="SimSun" charset="-122"/>
              <a:cs typeface="Times New Roman" pitchFamily="18" charset="0"/>
            </a:rPr>
            <a:t> </a:t>
          </a:r>
          <a:r>
            <a:rPr kumimoji="0" lang="en-US" sz="2800" b="1" i="0" u="none" strike="noStrike" cap="none" spc="0" normalizeH="0" noProof="0" dirty="0" err="1">
              <a:ln/>
              <a:effectLst/>
              <a:uLnTx/>
              <a:uFillTx/>
              <a:latin typeface="Times New Roman" pitchFamily="18" charset="0"/>
              <a:ea typeface="SimSun" charset="-122"/>
              <a:cs typeface="Times New Roman" pitchFamily="18" charset="0"/>
            </a:rPr>
            <a:t>nhanh</a:t>
          </a:r>
          <a:r>
            <a:rPr kumimoji="0" lang="en-US" sz="2800" b="1" i="0" u="none" strike="noStrike" cap="none" spc="0" normalizeH="0" noProof="0" dirty="0">
              <a:ln/>
              <a:effectLst/>
              <a:uLnTx/>
              <a:uFillTx/>
              <a:latin typeface="Times New Roman" pitchFamily="18" charset="0"/>
              <a:ea typeface="SimSun" charset="-122"/>
              <a:cs typeface="Times New Roman" pitchFamily="18" charset="0"/>
            </a:rPr>
            <a:t>, </a:t>
          </a:r>
          <a:r>
            <a:rPr kumimoji="0" lang="en-US" sz="2800" b="1" i="0" u="none" strike="noStrike" cap="none" spc="0" normalizeH="0" noProof="0" dirty="0" err="1">
              <a:ln/>
              <a:effectLst/>
              <a:uLnTx/>
              <a:uFillTx/>
              <a:latin typeface="Times New Roman" pitchFamily="18" charset="0"/>
              <a:ea typeface="SimSun" charset="-122"/>
              <a:cs typeface="Times New Roman" pitchFamily="18" charset="0"/>
            </a:rPr>
            <a:t>vươn</a:t>
          </a:r>
          <a:r>
            <a:rPr kumimoji="0" lang="en-US" sz="2800" b="1" i="0" u="none" strike="noStrike" cap="none" spc="0" normalizeH="0" noProof="0" dirty="0">
              <a:ln/>
              <a:effectLst/>
              <a:uLnTx/>
              <a:uFillTx/>
              <a:latin typeface="Times New Roman" pitchFamily="18" charset="0"/>
              <a:ea typeface="SimSun" charset="-122"/>
              <a:cs typeface="Times New Roman" pitchFamily="18" charset="0"/>
            </a:rPr>
            <a:t> </a:t>
          </a:r>
          <a:r>
            <a:rPr kumimoji="0" lang="en-US" sz="2800" b="1" i="0" u="none" strike="noStrike" cap="none" spc="0" normalizeH="0" noProof="0" dirty="0" err="1">
              <a:ln/>
              <a:effectLst/>
              <a:uLnTx/>
              <a:uFillTx/>
              <a:latin typeface="Times New Roman" pitchFamily="18" charset="0"/>
              <a:ea typeface="SimSun" charset="-122"/>
              <a:cs typeface="Times New Roman" pitchFamily="18" charset="0"/>
            </a:rPr>
            <a:t>lên</a:t>
          </a:r>
          <a:r>
            <a:rPr kumimoji="0" lang="en-US" sz="2800" b="1" i="0" u="none" strike="noStrike" cap="none" spc="0" normalizeH="0" noProof="0" dirty="0">
              <a:ln/>
              <a:effectLst/>
              <a:uLnTx/>
              <a:uFillTx/>
              <a:latin typeface="Times New Roman" pitchFamily="18" charset="0"/>
              <a:ea typeface="SimSun" charset="-122"/>
              <a:cs typeface="Times New Roman" pitchFamily="18" charset="0"/>
            </a:rPr>
            <a:t> </a:t>
          </a:r>
          <a:r>
            <a:rPr kumimoji="0" lang="en-US" sz="2800" b="1" i="0" u="none" strike="noStrike" cap="none" spc="0" normalizeH="0" noProof="0" dirty="0" err="1">
              <a:ln/>
              <a:effectLst/>
              <a:uLnTx/>
              <a:uFillTx/>
              <a:latin typeface="Times New Roman" pitchFamily="18" charset="0"/>
              <a:ea typeface="SimSun" charset="-122"/>
              <a:cs typeface="Times New Roman" pitchFamily="18" charset="0"/>
            </a:rPr>
            <a:t>số</a:t>
          </a:r>
          <a:r>
            <a:rPr kumimoji="0" lang="en-US" sz="2800" b="1" i="0" u="none" strike="noStrike" cap="none" spc="0" normalizeH="0" noProof="0" dirty="0">
              <a:ln/>
              <a:effectLst/>
              <a:uLnTx/>
              <a:uFillTx/>
              <a:latin typeface="Times New Roman" pitchFamily="18" charset="0"/>
              <a:ea typeface="SimSun" charset="-122"/>
              <a:cs typeface="Times New Roman" pitchFamily="18" charset="0"/>
            </a:rPr>
            <a:t> 1 </a:t>
          </a:r>
          <a:r>
            <a:rPr kumimoji="0" lang="en-US" sz="2800" b="1" i="0" u="none" strike="noStrike" cap="none" spc="0" normalizeH="0" baseline="0" noProof="0" dirty="0" err="1">
              <a:ln/>
              <a:effectLst/>
              <a:uLnTx/>
              <a:uFillTx/>
              <a:latin typeface="Times New Roman" pitchFamily="18" charset="0"/>
              <a:ea typeface="SimSun" charset="-122"/>
              <a:cs typeface="Times New Roman" pitchFamily="18" charset="0"/>
            </a:rPr>
            <a:t>thế</a:t>
          </a:r>
          <a:r>
            <a:rPr kumimoji="0" lang="en-US" sz="2800" b="1" i="0" u="none" strike="noStrike" cap="none" spc="0" normalizeH="0" baseline="0" noProof="0" dirty="0">
              <a:ln/>
              <a:effectLst/>
              <a:uLnTx/>
              <a:uFillTx/>
              <a:latin typeface="Times New Roman" pitchFamily="18" charset="0"/>
              <a:ea typeface="SimSun" charset="-122"/>
              <a:cs typeface="Times New Roman" pitchFamily="18" charset="0"/>
            </a:rPr>
            <a:t> </a:t>
          </a:r>
          <a:r>
            <a:rPr kumimoji="0" lang="en-US" sz="2800" b="1" i="0" u="none" strike="noStrike" cap="none" spc="0" normalizeH="0" baseline="0" noProof="0" dirty="0" err="1">
              <a:ln/>
              <a:effectLst/>
              <a:uLnTx/>
              <a:uFillTx/>
              <a:latin typeface="Times New Roman" pitchFamily="18" charset="0"/>
              <a:ea typeface="SimSun" charset="-122"/>
              <a:cs typeface="Times New Roman" pitchFamily="18" charset="0"/>
            </a:rPr>
            <a:t>giới</a:t>
          </a:r>
          <a:r>
            <a:rPr kumimoji="0" lang="en-US" sz="2800" b="1" i="0" u="none" strike="noStrike" cap="none" spc="0" normalizeH="0" baseline="0" noProof="0" dirty="0">
              <a:ln/>
              <a:effectLst/>
              <a:uLnTx/>
              <a:uFillTx/>
              <a:latin typeface="Times New Roman" pitchFamily="18" charset="0"/>
              <a:ea typeface="SimSun" charset="-122"/>
              <a:cs typeface="Times New Roman" pitchFamily="18" charset="0"/>
            </a:rPr>
            <a:t>.</a:t>
          </a:r>
          <a:endParaRPr lang="en-US" sz="2800" b="1" dirty="0">
            <a:latin typeface="Times New Roman" pitchFamily="18" charset="0"/>
            <a:cs typeface="Times New Roman" pitchFamily="18" charset="0"/>
          </a:endParaRPr>
        </a:p>
      </dgm:t>
    </dgm:pt>
    <dgm:pt modelId="{F57B26CD-B668-4F34-8086-AF39D63AC717}" type="parTrans" cxnId="{0D8165DD-D56A-4FDB-82FF-029E803A7691}">
      <dgm:prSet custT="1"/>
      <dgm:spPr/>
      <dgm:t>
        <a:bodyPr/>
        <a:lstStyle/>
        <a:p>
          <a:endParaRPr lang="en-US" sz="28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8CF9C7A-BBDB-49B8-ADEF-936BFE6FA737}" type="sibTrans" cxnId="{0D8165DD-D56A-4FDB-82FF-029E803A7691}">
      <dgm:prSet/>
      <dgm:spPr/>
      <dgm:t>
        <a:bodyPr/>
        <a:lstStyle/>
        <a:p>
          <a:endParaRPr lang="en-US" sz="28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842D4FF-D474-4E13-A1DB-0E382865D1E1}">
      <dgm:prSet phldrT="[Text]" custT="1"/>
      <dgm:spPr/>
      <dgm:t>
        <a:bodyPr/>
        <a:lstStyle/>
        <a:p>
          <a:r>
            <a:rPr lang="en-US" sz="28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Đầu</a:t>
          </a:r>
          <a:r>
            <a:rPr lang="en-US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 TK XX, </a:t>
          </a:r>
          <a:r>
            <a:rPr lang="en-US" sz="28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xuất</a:t>
          </a:r>
          <a:r>
            <a:rPr lang="en-US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hiện</a:t>
          </a:r>
          <a:r>
            <a:rPr lang="en-US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các</a:t>
          </a:r>
          <a:r>
            <a:rPr lang="en-US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công</a:t>
          </a:r>
          <a:r>
            <a:rPr lang="en-US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ti</a:t>
          </a:r>
          <a:r>
            <a:rPr lang="en-US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độc</a:t>
          </a:r>
          <a:r>
            <a:rPr lang="en-US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quyền</a:t>
          </a:r>
          <a:r>
            <a:rPr lang="en-US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</dgm:t>
    </dgm:pt>
    <dgm:pt modelId="{73807DDF-067E-4230-8212-569E32776E4A}" type="parTrans" cxnId="{C347B888-BE17-45DB-833D-E6E2A6D4B6B2}">
      <dgm:prSet custT="1"/>
      <dgm:spPr/>
      <dgm:t>
        <a:bodyPr/>
        <a:lstStyle/>
        <a:p>
          <a:endParaRPr lang="en-US" sz="28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BB3C263-A2BF-4939-A9DA-405B6CD92BDD}" type="sibTrans" cxnId="{C347B888-BE17-45DB-833D-E6E2A6D4B6B2}">
      <dgm:prSet/>
      <dgm:spPr/>
      <dgm:t>
        <a:bodyPr/>
        <a:lstStyle/>
        <a:p>
          <a:endParaRPr lang="en-US" sz="28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9C601A9-C1E8-43F0-BE9E-EE8A06673CB5}" type="pres">
      <dgm:prSet presAssocID="{329423AE-32A2-4F23-B35E-C1ECB6DE92E6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CF5DC6E-FFA2-4AD3-8C88-80E5CB2EB2F5}" type="pres">
      <dgm:prSet presAssocID="{B6DC267E-9B1D-4DD2-B2CC-71689C3DFB50}" presName="root1" presStyleCnt="0"/>
      <dgm:spPr/>
    </dgm:pt>
    <dgm:pt modelId="{131FF4A3-8974-4205-9E30-C7CF572970CF}" type="pres">
      <dgm:prSet presAssocID="{B6DC267E-9B1D-4DD2-B2CC-71689C3DFB50}" presName="LevelOneTextNode" presStyleLbl="node0" presStyleIdx="0" presStyleCnt="1" custScaleY="8078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C4DD807-EC92-4785-9F99-C05C6E83B06E}" type="pres">
      <dgm:prSet presAssocID="{B6DC267E-9B1D-4DD2-B2CC-71689C3DFB50}" presName="level2hierChild" presStyleCnt="0"/>
      <dgm:spPr/>
    </dgm:pt>
    <dgm:pt modelId="{5C4E6C08-8D6A-448C-84E6-44B439A08C70}" type="pres">
      <dgm:prSet presAssocID="{F57B26CD-B668-4F34-8086-AF39D63AC717}" presName="conn2-1" presStyleLbl="parChTrans1D2" presStyleIdx="0" presStyleCnt="2"/>
      <dgm:spPr/>
      <dgm:t>
        <a:bodyPr/>
        <a:lstStyle/>
        <a:p>
          <a:endParaRPr lang="en-US"/>
        </a:p>
      </dgm:t>
    </dgm:pt>
    <dgm:pt modelId="{DA56CA99-99A8-437E-93B1-BDDCC56474DB}" type="pres">
      <dgm:prSet presAssocID="{F57B26CD-B668-4F34-8086-AF39D63AC717}" presName="connTx" presStyleLbl="parChTrans1D2" presStyleIdx="0" presStyleCnt="2"/>
      <dgm:spPr/>
      <dgm:t>
        <a:bodyPr/>
        <a:lstStyle/>
        <a:p>
          <a:endParaRPr lang="en-US"/>
        </a:p>
      </dgm:t>
    </dgm:pt>
    <dgm:pt modelId="{B2A663FB-5BAF-4FC1-BC44-C1F24AEEC294}" type="pres">
      <dgm:prSet presAssocID="{C54007D8-AE68-4989-83CD-B2E41614FAFE}" presName="root2" presStyleCnt="0"/>
      <dgm:spPr/>
    </dgm:pt>
    <dgm:pt modelId="{F23A4ED2-F5A9-49A9-ABC6-274D41C4AE7C}" type="pres">
      <dgm:prSet presAssocID="{C54007D8-AE68-4989-83CD-B2E41614FAFE}" presName="LevelTwoTextNode" presStyleLbl="node2" presStyleIdx="0" presStyleCnt="2" custScaleX="283839" custScaleY="16161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75247E7-B339-4021-9BFD-FDE411CF6642}" type="pres">
      <dgm:prSet presAssocID="{C54007D8-AE68-4989-83CD-B2E41614FAFE}" presName="level3hierChild" presStyleCnt="0"/>
      <dgm:spPr/>
    </dgm:pt>
    <dgm:pt modelId="{792082A7-EFE2-4E7F-898D-7289B7D3773D}" type="pres">
      <dgm:prSet presAssocID="{73807DDF-067E-4230-8212-569E32776E4A}" presName="conn2-1" presStyleLbl="parChTrans1D2" presStyleIdx="1" presStyleCnt="2"/>
      <dgm:spPr/>
      <dgm:t>
        <a:bodyPr/>
        <a:lstStyle/>
        <a:p>
          <a:endParaRPr lang="en-US"/>
        </a:p>
      </dgm:t>
    </dgm:pt>
    <dgm:pt modelId="{5A5FA4B2-0133-43D1-BA59-3A0D8E82FE9A}" type="pres">
      <dgm:prSet presAssocID="{73807DDF-067E-4230-8212-569E32776E4A}" presName="connTx" presStyleLbl="parChTrans1D2" presStyleIdx="1" presStyleCnt="2"/>
      <dgm:spPr/>
      <dgm:t>
        <a:bodyPr/>
        <a:lstStyle/>
        <a:p>
          <a:endParaRPr lang="en-US"/>
        </a:p>
      </dgm:t>
    </dgm:pt>
    <dgm:pt modelId="{BD04596E-B2E7-46D9-A53A-9A7BB49BB9B5}" type="pres">
      <dgm:prSet presAssocID="{4842D4FF-D474-4E13-A1DB-0E382865D1E1}" presName="root2" presStyleCnt="0"/>
      <dgm:spPr/>
    </dgm:pt>
    <dgm:pt modelId="{882659A5-4762-4373-8BA6-B08025E0ACB3}" type="pres">
      <dgm:prSet presAssocID="{4842D4FF-D474-4E13-A1DB-0E382865D1E1}" presName="LevelTwoTextNode" presStyleLbl="node2" presStyleIdx="1" presStyleCnt="2" custScaleX="283740" custScaleY="15000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328AC08-951D-4801-BDC8-3C9DD547ED8D}" type="pres">
      <dgm:prSet presAssocID="{4842D4FF-D474-4E13-A1DB-0E382865D1E1}" presName="level3hierChild" presStyleCnt="0"/>
      <dgm:spPr/>
    </dgm:pt>
  </dgm:ptLst>
  <dgm:cxnLst>
    <dgm:cxn modelId="{0D8165DD-D56A-4FDB-82FF-029E803A7691}" srcId="{B6DC267E-9B1D-4DD2-B2CC-71689C3DFB50}" destId="{C54007D8-AE68-4989-83CD-B2E41614FAFE}" srcOrd="0" destOrd="0" parTransId="{F57B26CD-B668-4F34-8086-AF39D63AC717}" sibTransId="{88CF9C7A-BBDB-49B8-ADEF-936BFE6FA737}"/>
    <dgm:cxn modelId="{90D7DC2E-630C-42E9-AB57-E64C1A63BBC1}" type="presOf" srcId="{329423AE-32A2-4F23-B35E-C1ECB6DE92E6}" destId="{59C601A9-C1E8-43F0-BE9E-EE8A06673CB5}" srcOrd="0" destOrd="0" presId="urn:microsoft.com/office/officeart/2008/layout/HorizontalMultiLevelHierarchy"/>
    <dgm:cxn modelId="{B0DD11E0-E7E0-45DD-A1F4-9782F488B40D}" srcId="{329423AE-32A2-4F23-B35E-C1ECB6DE92E6}" destId="{B6DC267E-9B1D-4DD2-B2CC-71689C3DFB50}" srcOrd="0" destOrd="0" parTransId="{17A34182-8908-401F-BEF5-A29B5B47C5CA}" sibTransId="{6DC5F5BA-E004-4B76-8108-2DCF5C325AD6}"/>
    <dgm:cxn modelId="{4FB1B379-86E1-48C6-B449-1AD995013764}" type="presOf" srcId="{4842D4FF-D474-4E13-A1DB-0E382865D1E1}" destId="{882659A5-4762-4373-8BA6-B08025E0ACB3}" srcOrd="0" destOrd="0" presId="urn:microsoft.com/office/officeart/2008/layout/HorizontalMultiLevelHierarchy"/>
    <dgm:cxn modelId="{971C5AD6-A28F-483E-AB88-131955FF3C9B}" type="presOf" srcId="{73807DDF-067E-4230-8212-569E32776E4A}" destId="{792082A7-EFE2-4E7F-898D-7289B7D3773D}" srcOrd="0" destOrd="0" presId="urn:microsoft.com/office/officeart/2008/layout/HorizontalMultiLevelHierarchy"/>
    <dgm:cxn modelId="{041311AF-5E05-42A6-887E-9796CF3BD95E}" type="presOf" srcId="{F57B26CD-B668-4F34-8086-AF39D63AC717}" destId="{DA56CA99-99A8-437E-93B1-BDDCC56474DB}" srcOrd="1" destOrd="0" presId="urn:microsoft.com/office/officeart/2008/layout/HorizontalMultiLevelHierarchy"/>
    <dgm:cxn modelId="{ABE006C5-8799-4514-9107-1EEADD07D4D0}" type="presOf" srcId="{F57B26CD-B668-4F34-8086-AF39D63AC717}" destId="{5C4E6C08-8D6A-448C-84E6-44B439A08C70}" srcOrd="0" destOrd="0" presId="urn:microsoft.com/office/officeart/2008/layout/HorizontalMultiLevelHierarchy"/>
    <dgm:cxn modelId="{F2A7DA3C-69F5-411D-817A-3C51F6344E03}" type="presOf" srcId="{B6DC267E-9B1D-4DD2-B2CC-71689C3DFB50}" destId="{131FF4A3-8974-4205-9E30-C7CF572970CF}" srcOrd="0" destOrd="0" presId="urn:microsoft.com/office/officeart/2008/layout/HorizontalMultiLevelHierarchy"/>
    <dgm:cxn modelId="{8BBA9C1A-3849-437B-944A-0860A20BB131}" type="presOf" srcId="{73807DDF-067E-4230-8212-569E32776E4A}" destId="{5A5FA4B2-0133-43D1-BA59-3A0D8E82FE9A}" srcOrd="1" destOrd="0" presId="urn:microsoft.com/office/officeart/2008/layout/HorizontalMultiLevelHierarchy"/>
    <dgm:cxn modelId="{F134080A-E3F8-4F93-A989-1825A2EEBE53}" type="presOf" srcId="{C54007D8-AE68-4989-83CD-B2E41614FAFE}" destId="{F23A4ED2-F5A9-49A9-ABC6-274D41C4AE7C}" srcOrd="0" destOrd="0" presId="urn:microsoft.com/office/officeart/2008/layout/HorizontalMultiLevelHierarchy"/>
    <dgm:cxn modelId="{C347B888-BE17-45DB-833D-E6E2A6D4B6B2}" srcId="{B6DC267E-9B1D-4DD2-B2CC-71689C3DFB50}" destId="{4842D4FF-D474-4E13-A1DB-0E382865D1E1}" srcOrd="1" destOrd="0" parTransId="{73807DDF-067E-4230-8212-569E32776E4A}" sibTransId="{7BB3C263-A2BF-4939-A9DA-405B6CD92BDD}"/>
    <dgm:cxn modelId="{F8480A92-0DCB-46AE-AC5A-9909A8FC2415}" type="presParOf" srcId="{59C601A9-C1E8-43F0-BE9E-EE8A06673CB5}" destId="{4CF5DC6E-FFA2-4AD3-8C88-80E5CB2EB2F5}" srcOrd="0" destOrd="0" presId="urn:microsoft.com/office/officeart/2008/layout/HorizontalMultiLevelHierarchy"/>
    <dgm:cxn modelId="{00BB2D76-E15E-4F8A-A0AB-B8262541F628}" type="presParOf" srcId="{4CF5DC6E-FFA2-4AD3-8C88-80E5CB2EB2F5}" destId="{131FF4A3-8974-4205-9E30-C7CF572970CF}" srcOrd="0" destOrd="0" presId="urn:microsoft.com/office/officeart/2008/layout/HorizontalMultiLevelHierarchy"/>
    <dgm:cxn modelId="{C2B99766-4C18-4C8A-9729-2D07D099270E}" type="presParOf" srcId="{4CF5DC6E-FFA2-4AD3-8C88-80E5CB2EB2F5}" destId="{DC4DD807-EC92-4785-9F99-C05C6E83B06E}" srcOrd="1" destOrd="0" presId="urn:microsoft.com/office/officeart/2008/layout/HorizontalMultiLevelHierarchy"/>
    <dgm:cxn modelId="{A141B722-CBC9-40CC-BA3A-F0A21AB22142}" type="presParOf" srcId="{DC4DD807-EC92-4785-9F99-C05C6E83B06E}" destId="{5C4E6C08-8D6A-448C-84E6-44B439A08C70}" srcOrd="0" destOrd="0" presId="urn:microsoft.com/office/officeart/2008/layout/HorizontalMultiLevelHierarchy"/>
    <dgm:cxn modelId="{9BF746CB-F718-4151-A936-552513D331E9}" type="presParOf" srcId="{5C4E6C08-8D6A-448C-84E6-44B439A08C70}" destId="{DA56CA99-99A8-437E-93B1-BDDCC56474DB}" srcOrd="0" destOrd="0" presId="urn:microsoft.com/office/officeart/2008/layout/HorizontalMultiLevelHierarchy"/>
    <dgm:cxn modelId="{B5D79AFC-8833-4D12-93B3-40FE0AD57CB8}" type="presParOf" srcId="{DC4DD807-EC92-4785-9F99-C05C6E83B06E}" destId="{B2A663FB-5BAF-4FC1-BC44-C1F24AEEC294}" srcOrd="1" destOrd="0" presId="urn:microsoft.com/office/officeart/2008/layout/HorizontalMultiLevelHierarchy"/>
    <dgm:cxn modelId="{BEB126EF-250F-4E6F-8634-3CFF7B615C3B}" type="presParOf" srcId="{B2A663FB-5BAF-4FC1-BC44-C1F24AEEC294}" destId="{F23A4ED2-F5A9-49A9-ABC6-274D41C4AE7C}" srcOrd="0" destOrd="0" presId="urn:microsoft.com/office/officeart/2008/layout/HorizontalMultiLevelHierarchy"/>
    <dgm:cxn modelId="{3F06C431-8F51-488B-B5B5-22B93DCE9B11}" type="presParOf" srcId="{B2A663FB-5BAF-4FC1-BC44-C1F24AEEC294}" destId="{475247E7-B339-4021-9BFD-FDE411CF6642}" srcOrd="1" destOrd="0" presId="urn:microsoft.com/office/officeart/2008/layout/HorizontalMultiLevelHierarchy"/>
    <dgm:cxn modelId="{3F471062-7571-4FD8-AD1E-9BD1DC521CCA}" type="presParOf" srcId="{DC4DD807-EC92-4785-9F99-C05C6E83B06E}" destId="{792082A7-EFE2-4E7F-898D-7289B7D3773D}" srcOrd="2" destOrd="0" presId="urn:microsoft.com/office/officeart/2008/layout/HorizontalMultiLevelHierarchy"/>
    <dgm:cxn modelId="{5B81D95D-865B-4826-AF01-DE825A14A088}" type="presParOf" srcId="{792082A7-EFE2-4E7F-898D-7289B7D3773D}" destId="{5A5FA4B2-0133-43D1-BA59-3A0D8E82FE9A}" srcOrd="0" destOrd="0" presId="urn:microsoft.com/office/officeart/2008/layout/HorizontalMultiLevelHierarchy"/>
    <dgm:cxn modelId="{F0F6E8C0-C899-4748-BCA7-C0ABB0E91CD7}" type="presParOf" srcId="{DC4DD807-EC92-4785-9F99-C05C6E83B06E}" destId="{BD04596E-B2E7-46D9-A53A-9A7BB49BB9B5}" srcOrd="3" destOrd="0" presId="urn:microsoft.com/office/officeart/2008/layout/HorizontalMultiLevelHierarchy"/>
    <dgm:cxn modelId="{2C4C97E2-93DE-456A-96BC-33F3FE2A5905}" type="presParOf" srcId="{BD04596E-B2E7-46D9-A53A-9A7BB49BB9B5}" destId="{882659A5-4762-4373-8BA6-B08025E0ACB3}" srcOrd="0" destOrd="0" presId="urn:microsoft.com/office/officeart/2008/layout/HorizontalMultiLevelHierarchy"/>
    <dgm:cxn modelId="{546C3368-94AE-4ACA-AAEA-8D70BBBB85D0}" type="presParOf" srcId="{BD04596E-B2E7-46D9-A53A-9A7BB49BB9B5}" destId="{6328AC08-951D-4801-BDC8-3C9DD547ED8D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532C6300-6F32-4DB0-859C-2693D601781E}" type="doc">
      <dgm:prSet loTypeId="urn:microsoft.com/office/officeart/2005/8/layout/hierarchy2" loCatId="hierarchy" qsTypeId="urn:microsoft.com/office/officeart/2005/8/quickstyle/3d2" qsCatId="3D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2716342D-66D2-4112-BA6B-9916493DBC2D}">
      <dgm:prSet phldrT="[Text]" custT="1"/>
      <dgm:spPr>
        <a:solidFill>
          <a:srgbClr val="C00000"/>
        </a:solidFill>
      </dgm:spPr>
      <dgm:t>
        <a:bodyPr/>
        <a:lstStyle/>
        <a:p>
          <a:r>
            <a:rPr lang="en-US" sz="2800" b="1" dirty="0">
              <a:latin typeface="Times New Roman" pitchFamily="18" charset="0"/>
              <a:cs typeface="Times New Roman" pitchFamily="18" charset="0"/>
            </a:rPr>
            <a:t>b. </a:t>
          </a:r>
          <a:r>
            <a:rPr lang="en-US" sz="2800" b="1" dirty="0" err="1">
              <a:latin typeface="Times New Roman" pitchFamily="18" charset="0"/>
              <a:cs typeface="Times New Roman" pitchFamily="18" charset="0"/>
            </a:rPr>
            <a:t>Chính</a:t>
          </a:r>
          <a:r>
            <a:rPr lang="en-US" sz="2800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dirty="0" err="1">
              <a:latin typeface="Times New Roman" pitchFamily="18" charset="0"/>
              <a:cs typeface="Times New Roman" pitchFamily="18" charset="0"/>
            </a:rPr>
            <a:t>trị</a:t>
          </a:r>
          <a:endParaRPr lang="en-US" sz="2800" b="1" dirty="0">
            <a:latin typeface="Times New Roman" pitchFamily="18" charset="0"/>
            <a:cs typeface="Times New Roman" pitchFamily="18" charset="0"/>
          </a:endParaRPr>
        </a:p>
      </dgm:t>
    </dgm:pt>
    <dgm:pt modelId="{C7BECD0F-BEB0-4647-90BF-B76A57125B15}" type="parTrans" cxnId="{3E1DFB51-EF2C-467D-B533-EFE9A54CC8D1}">
      <dgm:prSet/>
      <dgm:spPr/>
      <dgm:t>
        <a:bodyPr/>
        <a:lstStyle/>
        <a:p>
          <a:endParaRPr lang="en-US" sz="28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1833C49-2012-460F-BEA2-9EAD1DE56624}" type="sibTrans" cxnId="{3E1DFB51-EF2C-467D-B533-EFE9A54CC8D1}">
      <dgm:prSet/>
      <dgm:spPr/>
      <dgm:t>
        <a:bodyPr/>
        <a:lstStyle/>
        <a:p>
          <a:endParaRPr lang="en-US" sz="28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29DAC49-D4FD-4669-81CC-6F50804DB203}">
      <dgm:prSet phldrT="[Text]" custT="1"/>
      <dgm:spPr/>
      <dgm:t>
        <a:bodyPr/>
        <a:lstStyle/>
        <a:p>
          <a:r>
            <a:rPr lang="en-US" sz="28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Đối</a:t>
          </a:r>
          <a:r>
            <a:rPr lang="en-US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nội</a:t>
          </a:r>
          <a:endParaRPr lang="en-US" sz="2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0FCE860-BA95-49FB-86A7-5B6152BA2CF2}" type="parTrans" cxnId="{C1160561-BC17-4B45-AB65-8D0F2BA63B90}">
      <dgm:prSet custT="1"/>
      <dgm:spPr/>
      <dgm:t>
        <a:bodyPr/>
        <a:lstStyle/>
        <a:p>
          <a:endParaRPr lang="en-US" sz="28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BC8D300-E757-4032-96A6-7F48C85C1D2F}" type="sibTrans" cxnId="{C1160561-BC17-4B45-AB65-8D0F2BA63B90}">
      <dgm:prSet/>
      <dgm:spPr/>
      <dgm:t>
        <a:bodyPr/>
        <a:lstStyle/>
        <a:p>
          <a:endParaRPr lang="en-US" sz="28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537D2CB-F76C-4ECD-A90B-F2CD2332250C}">
      <dgm:prSet phldrT="[Text]" custT="1"/>
      <dgm:spPr/>
      <dgm:t>
        <a:bodyPr/>
        <a:lstStyle/>
        <a:p>
          <a:pPr>
            <a:buClr>
              <a:schemeClr val="hlink"/>
            </a:buClr>
            <a:buSzPct val="80000"/>
          </a:pPr>
          <a:r>
            <a:rPr lang="en-US" sz="2800" b="1" dirty="0" err="1">
              <a:latin typeface="Times New Roman" pitchFamily="18" charset="0"/>
              <a:cs typeface="Times New Roman" pitchFamily="18" charset="0"/>
            </a:rPr>
            <a:t>Chế</a:t>
          </a:r>
          <a:r>
            <a:rPr lang="en-US" sz="2800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dirty="0" err="1">
              <a:latin typeface="Times New Roman" pitchFamily="18" charset="0"/>
              <a:cs typeface="Times New Roman" pitchFamily="18" charset="0"/>
            </a:rPr>
            <a:t>độ</a:t>
          </a:r>
          <a:r>
            <a:rPr lang="en-US" sz="2800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dirty="0" err="1">
              <a:latin typeface="Times New Roman" pitchFamily="18" charset="0"/>
              <a:cs typeface="Times New Roman" pitchFamily="18" charset="0"/>
            </a:rPr>
            <a:t>cộng</a:t>
          </a:r>
          <a:r>
            <a:rPr lang="en-US" sz="2800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dirty="0" err="1">
              <a:latin typeface="Times New Roman" pitchFamily="18" charset="0"/>
              <a:cs typeface="Times New Roman" pitchFamily="18" charset="0"/>
            </a:rPr>
            <a:t>hòa</a:t>
          </a:r>
          <a:r>
            <a:rPr lang="en-US" sz="2800" b="1" dirty="0">
              <a:latin typeface="Times New Roman" pitchFamily="18" charset="0"/>
              <a:cs typeface="Times New Roman" pitchFamily="18" charset="0"/>
            </a:rPr>
            <a:t>. </a:t>
          </a:r>
          <a:r>
            <a:rPr lang="en-US" sz="2800" b="1" dirty="0" err="1">
              <a:solidFill>
                <a:schemeClr val="bg1"/>
              </a:solidFill>
              <a:latin typeface="Times New Roman" pitchFamily="18" charset="0"/>
              <a:ea typeface="SimSun"/>
              <a:cs typeface="Times New Roman" pitchFamily="18" charset="0"/>
            </a:rPr>
            <a:t>Đề</a:t>
          </a:r>
          <a:r>
            <a:rPr lang="en-US" sz="2800" b="1" dirty="0">
              <a:solidFill>
                <a:schemeClr val="bg1"/>
              </a:solidFill>
              <a:latin typeface="Times New Roman" pitchFamily="18" charset="0"/>
              <a:ea typeface="SimSun"/>
              <a:cs typeface="Times New Roman" pitchFamily="18" charset="0"/>
            </a:rPr>
            <a:t> </a:t>
          </a:r>
          <a:r>
            <a:rPr lang="en-US" sz="2800" b="1" dirty="0" err="1">
              <a:solidFill>
                <a:schemeClr val="bg1"/>
              </a:solidFill>
              <a:latin typeface="Times New Roman" pitchFamily="18" charset="0"/>
              <a:ea typeface="SimSun"/>
              <a:cs typeface="Times New Roman" pitchFamily="18" charset="0"/>
            </a:rPr>
            <a:t>cao</a:t>
          </a:r>
          <a:r>
            <a:rPr lang="en-US" sz="2800" b="1" dirty="0">
              <a:solidFill>
                <a:schemeClr val="bg1"/>
              </a:solidFill>
              <a:latin typeface="Times New Roman" pitchFamily="18" charset="0"/>
              <a:ea typeface="SimSun"/>
              <a:cs typeface="Times New Roman" pitchFamily="18" charset="0"/>
            </a:rPr>
            <a:t> </a:t>
          </a:r>
          <a:r>
            <a:rPr lang="en-US" sz="2800" b="1" dirty="0" err="1">
              <a:solidFill>
                <a:schemeClr val="bg1"/>
              </a:solidFill>
              <a:latin typeface="Times New Roman" pitchFamily="18" charset="0"/>
              <a:ea typeface="SimSun"/>
              <a:cs typeface="Times New Roman" pitchFamily="18" charset="0"/>
            </a:rPr>
            <a:t>vai</a:t>
          </a:r>
          <a:r>
            <a:rPr lang="en-US" sz="2800" b="1" dirty="0">
              <a:solidFill>
                <a:schemeClr val="bg1"/>
              </a:solidFill>
              <a:latin typeface="Times New Roman" pitchFamily="18" charset="0"/>
              <a:ea typeface="SimSun"/>
              <a:cs typeface="Times New Roman" pitchFamily="18" charset="0"/>
            </a:rPr>
            <a:t> </a:t>
          </a:r>
          <a:r>
            <a:rPr lang="en-US" sz="2800" b="1" dirty="0" err="1">
              <a:solidFill>
                <a:schemeClr val="bg1"/>
              </a:solidFill>
              <a:latin typeface="Times New Roman" pitchFamily="18" charset="0"/>
              <a:ea typeface="SimSun"/>
              <a:cs typeface="Times New Roman" pitchFamily="18" charset="0"/>
            </a:rPr>
            <a:t>trò</a:t>
          </a:r>
          <a:r>
            <a:rPr lang="en-US" sz="2800" b="1" dirty="0">
              <a:solidFill>
                <a:schemeClr val="bg1"/>
              </a:solidFill>
              <a:latin typeface="Times New Roman" pitchFamily="18" charset="0"/>
              <a:ea typeface="SimSun"/>
              <a:cs typeface="Times New Roman" pitchFamily="18" charset="0"/>
            </a:rPr>
            <a:t> </a:t>
          </a:r>
          <a:r>
            <a:rPr lang="en-US" sz="2800" b="1" dirty="0" err="1">
              <a:solidFill>
                <a:schemeClr val="bg1"/>
              </a:solidFill>
              <a:latin typeface="Times New Roman" pitchFamily="18" charset="0"/>
              <a:ea typeface="SimSun"/>
              <a:cs typeface="Times New Roman" pitchFamily="18" charset="0"/>
            </a:rPr>
            <a:t>Tổng</a:t>
          </a:r>
          <a:r>
            <a:rPr lang="en-US" sz="2800" b="1" dirty="0">
              <a:solidFill>
                <a:schemeClr val="bg1"/>
              </a:solidFill>
              <a:latin typeface="Times New Roman" pitchFamily="18" charset="0"/>
              <a:ea typeface="SimSun"/>
              <a:cs typeface="Times New Roman" pitchFamily="18" charset="0"/>
            </a:rPr>
            <a:t> </a:t>
          </a:r>
          <a:r>
            <a:rPr lang="en-US" sz="2800" b="1" dirty="0" err="1">
              <a:solidFill>
                <a:schemeClr val="bg1"/>
              </a:solidFill>
              <a:latin typeface="Times New Roman" pitchFamily="18" charset="0"/>
              <a:ea typeface="SimSun"/>
              <a:cs typeface="Times New Roman" pitchFamily="18" charset="0"/>
            </a:rPr>
            <a:t>thống</a:t>
          </a:r>
          <a:r>
            <a:rPr lang="en-US" sz="2800" b="1" dirty="0">
              <a:solidFill>
                <a:schemeClr val="bg1"/>
              </a:solidFill>
              <a:latin typeface="Times New Roman" pitchFamily="18" charset="0"/>
              <a:ea typeface="SimSun"/>
              <a:cs typeface="Times New Roman" pitchFamily="18" charset="0"/>
            </a:rPr>
            <a:t>, do 2 </a:t>
          </a:r>
          <a:r>
            <a:rPr lang="en-US" sz="2800" b="1" dirty="0" err="1">
              <a:solidFill>
                <a:schemeClr val="bg1"/>
              </a:solidFill>
              <a:latin typeface="Times New Roman" pitchFamily="18" charset="0"/>
              <a:ea typeface="SimSun"/>
              <a:cs typeface="Times New Roman" pitchFamily="18" charset="0"/>
            </a:rPr>
            <a:t>Đảng</a:t>
          </a:r>
          <a:r>
            <a:rPr lang="en-US" sz="2800" b="1" dirty="0">
              <a:solidFill>
                <a:schemeClr val="bg1"/>
              </a:solidFill>
              <a:latin typeface="Times New Roman" pitchFamily="18" charset="0"/>
              <a:ea typeface="SimSun"/>
              <a:cs typeface="Times New Roman" pitchFamily="18" charset="0"/>
            </a:rPr>
            <a:t> - </a:t>
          </a:r>
          <a:r>
            <a:rPr lang="en-US" sz="2800" b="1" dirty="0" err="1">
              <a:solidFill>
                <a:schemeClr val="bg1"/>
              </a:solidFill>
              <a:latin typeface="Times New Roman" pitchFamily="18" charset="0"/>
              <a:ea typeface="SimSun"/>
              <a:cs typeface="Times New Roman" pitchFamily="18" charset="0"/>
            </a:rPr>
            <a:t>Cộng</a:t>
          </a:r>
          <a:r>
            <a:rPr lang="en-US" sz="2800" b="1" dirty="0">
              <a:solidFill>
                <a:schemeClr val="bg1"/>
              </a:solidFill>
              <a:latin typeface="Times New Roman" pitchFamily="18" charset="0"/>
              <a:ea typeface="SimSun"/>
              <a:cs typeface="Times New Roman" pitchFamily="18" charset="0"/>
            </a:rPr>
            <a:t> </a:t>
          </a:r>
          <a:r>
            <a:rPr lang="en-US" sz="2800" b="1" dirty="0" err="1">
              <a:solidFill>
                <a:schemeClr val="bg1"/>
              </a:solidFill>
              <a:latin typeface="Times New Roman" pitchFamily="18" charset="0"/>
              <a:ea typeface="SimSun"/>
              <a:cs typeface="Times New Roman" pitchFamily="18" charset="0"/>
            </a:rPr>
            <a:t>hòa</a:t>
          </a:r>
          <a:r>
            <a:rPr lang="en-US" sz="2800" b="1" dirty="0">
              <a:solidFill>
                <a:schemeClr val="bg1"/>
              </a:solidFill>
              <a:latin typeface="Times New Roman" pitchFamily="18" charset="0"/>
              <a:ea typeface="SimSun"/>
              <a:cs typeface="Times New Roman" pitchFamily="18" charset="0"/>
            </a:rPr>
            <a:t> </a:t>
          </a:r>
          <a:r>
            <a:rPr lang="en-US" sz="2800" b="1" dirty="0" err="1">
              <a:solidFill>
                <a:schemeClr val="bg1"/>
              </a:solidFill>
              <a:latin typeface="Times New Roman" pitchFamily="18" charset="0"/>
              <a:ea typeface="SimSun"/>
              <a:cs typeface="Times New Roman" pitchFamily="18" charset="0"/>
            </a:rPr>
            <a:t>và</a:t>
          </a:r>
          <a:r>
            <a:rPr lang="en-US" sz="2800" b="1" dirty="0">
              <a:solidFill>
                <a:schemeClr val="bg1"/>
              </a:solidFill>
              <a:latin typeface="Times New Roman" pitchFamily="18" charset="0"/>
              <a:ea typeface="SimSun"/>
              <a:cs typeface="Times New Roman" pitchFamily="18" charset="0"/>
            </a:rPr>
            <a:t> </a:t>
          </a:r>
          <a:r>
            <a:rPr lang="en-US" sz="2800" b="1" dirty="0" err="1">
              <a:solidFill>
                <a:schemeClr val="bg1"/>
              </a:solidFill>
              <a:latin typeface="Times New Roman" pitchFamily="18" charset="0"/>
              <a:ea typeface="SimSun"/>
              <a:cs typeface="Times New Roman" pitchFamily="18" charset="0"/>
            </a:rPr>
            <a:t>Dân</a:t>
          </a:r>
          <a:r>
            <a:rPr lang="en-US" sz="2800" b="1" dirty="0">
              <a:solidFill>
                <a:schemeClr val="bg1"/>
              </a:solidFill>
              <a:latin typeface="Times New Roman" pitchFamily="18" charset="0"/>
              <a:ea typeface="SimSun"/>
              <a:cs typeface="Times New Roman" pitchFamily="18" charset="0"/>
            </a:rPr>
            <a:t> </a:t>
          </a:r>
          <a:r>
            <a:rPr lang="en-US" sz="2800" b="1" dirty="0" err="1">
              <a:solidFill>
                <a:schemeClr val="bg1"/>
              </a:solidFill>
              <a:latin typeface="Times New Roman" pitchFamily="18" charset="0"/>
              <a:ea typeface="SimSun"/>
              <a:cs typeface="Times New Roman" pitchFamily="18" charset="0"/>
            </a:rPr>
            <a:t>chủ</a:t>
          </a:r>
          <a:r>
            <a:rPr lang="en-US" sz="2800" b="1" dirty="0">
              <a:solidFill>
                <a:schemeClr val="bg1"/>
              </a:solidFill>
              <a:latin typeface="Times New Roman" pitchFamily="18" charset="0"/>
              <a:ea typeface="SimSun"/>
              <a:cs typeface="Times New Roman" pitchFamily="18" charset="0"/>
            </a:rPr>
            <a:t> </a:t>
          </a:r>
          <a:r>
            <a:rPr lang="en-US" sz="2800" b="1" dirty="0" err="1">
              <a:solidFill>
                <a:schemeClr val="bg1"/>
              </a:solidFill>
              <a:latin typeface="Times New Roman" pitchFamily="18" charset="0"/>
              <a:ea typeface="SimSun"/>
              <a:cs typeface="Times New Roman" pitchFamily="18" charset="0"/>
            </a:rPr>
            <a:t>thay</a:t>
          </a:r>
          <a:r>
            <a:rPr lang="en-US" sz="2800" b="1" dirty="0">
              <a:solidFill>
                <a:schemeClr val="bg1"/>
              </a:solidFill>
              <a:latin typeface="Times New Roman" pitchFamily="18" charset="0"/>
              <a:ea typeface="SimSun"/>
              <a:cs typeface="Times New Roman" pitchFamily="18" charset="0"/>
            </a:rPr>
            <a:t> </a:t>
          </a:r>
          <a:r>
            <a:rPr lang="en-US" sz="2800" b="1" dirty="0" err="1">
              <a:solidFill>
                <a:schemeClr val="bg1"/>
              </a:solidFill>
              <a:latin typeface="Times New Roman" pitchFamily="18" charset="0"/>
              <a:ea typeface="SimSun"/>
              <a:cs typeface="Times New Roman" pitchFamily="18" charset="0"/>
            </a:rPr>
            <a:t>nhau</a:t>
          </a:r>
          <a:r>
            <a:rPr lang="en-US" sz="2800" b="1" dirty="0">
              <a:solidFill>
                <a:schemeClr val="bg1"/>
              </a:solidFill>
              <a:latin typeface="Times New Roman" pitchFamily="18" charset="0"/>
              <a:ea typeface="SimSun"/>
              <a:cs typeface="Times New Roman" pitchFamily="18" charset="0"/>
            </a:rPr>
            <a:t> </a:t>
          </a:r>
          <a:r>
            <a:rPr lang="en-US" sz="2800" b="1" dirty="0" err="1">
              <a:solidFill>
                <a:schemeClr val="bg1"/>
              </a:solidFill>
              <a:latin typeface="Times New Roman" pitchFamily="18" charset="0"/>
              <a:ea typeface="SimSun"/>
              <a:cs typeface="Times New Roman" pitchFamily="18" charset="0"/>
            </a:rPr>
            <a:t>cầm</a:t>
          </a:r>
          <a:r>
            <a:rPr lang="en-US" sz="2800" b="1" dirty="0">
              <a:solidFill>
                <a:schemeClr val="bg1"/>
              </a:solidFill>
              <a:latin typeface="Times New Roman" pitchFamily="18" charset="0"/>
              <a:ea typeface="SimSun"/>
              <a:cs typeface="Times New Roman" pitchFamily="18" charset="0"/>
            </a:rPr>
            <a:t> </a:t>
          </a:r>
          <a:r>
            <a:rPr lang="en-US" sz="2800" b="1" dirty="0" err="1">
              <a:solidFill>
                <a:schemeClr val="bg1"/>
              </a:solidFill>
              <a:latin typeface="Times New Roman" pitchFamily="18" charset="0"/>
              <a:ea typeface="SimSun"/>
              <a:cs typeface="Times New Roman" pitchFamily="18" charset="0"/>
            </a:rPr>
            <a:t>quyền</a:t>
          </a:r>
          <a:r>
            <a:rPr lang="en-US" sz="2800" b="1" dirty="0">
              <a:solidFill>
                <a:schemeClr val="bg1"/>
              </a:solidFill>
              <a:latin typeface="Times New Roman" pitchFamily="18" charset="0"/>
              <a:ea typeface="SimSun"/>
              <a:cs typeface="Times New Roman" pitchFamily="18" charset="0"/>
            </a:rPr>
            <a:t>.</a:t>
          </a:r>
          <a:endParaRPr lang="en-US" sz="2800" b="1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09B0C960-E9F7-4CBC-B148-4AA8C02754F2}" type="parTrans" cxnId="{501D3659-4111-40FF-9CDD-8376E70D9873}">
      <dgm:prSet custT="1"/>
      <dgm:spPr/>
      <dgm:t>
        <a:bodyPr/>
        <a:lstStyle/>
        <a:p>
          <a:endParaRPr lang="en-US" sz="28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F019A06-363F-4EE6-BC40-981B62880C16}" type="sibTrans" cxnId="{501D3659-4111-40FF-9CDD-8376E70D9873}">
      <dgm:prSet/>
      <dgm:spPr/>
      <dgm:t>
        <a:bodyPr/>
        <a:lstStyle/>
        <a:p>
          <a:endParaRPr lang="en-US" sz="28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7722A8E-D5C9-4F75-99C9-5ACF42B6EBC3}">
      <dgm:prSet phldrT="[Text]" custT="1"/>
      <dgm:spPr/>
      <dgm:t>
        <a:bodyPr/>
        <a:lstStyle/>
        <a:p>
          <a:r>
            <a:rPr lang="en-US" sz="28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Đối</a:t>
          </a:r>
          <a:r>
            <a:rPr lang="en-US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ngoại</a:t>
          </a:r>
          <a:endParaRPr lang="en-US" sz="2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093D847-661B-4E48-BBAD-F93A9AEB40E0}" type="parTrans" cxnId="{0431BDF9-34A8-4354-A7B1-C40BEA1D0687}">
      <dgm:prSet custT="1"/>
      <dgm:spPr/>
      <dgm:t>
        <a:bodyPr/>
        <a:lstStyle/>
        <a:p>
          <a:endParaRPr lang="en-US" sz="28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74F502E-7B7C-41F9-857D-65B4D6AF5A5C}" type="sibTrans" cxnId="{0431BDF9-34A8-4354-A7B1-C40BEA1D0687}">
      <dgm:prSet/>
      <dgm:spPr/>
      <dgm:t>
        <a:bodyPr/>
        <a:lstStyle/>
        <a:p>
          <a:endParaRPr lang="en-US" sz="28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176F8AA-1CCA-4A3D-BCFC-820FF235B4AB}">
      <dgm:prSet phldrT="[Text]" custT="1"/>
      <dgm:spPr/>
      <dgm:t>
        <a:bodyPr/>
        <a:lstStyle/>
        <a:p>
          <a:pPr algn="ctr"/>
          <a:r>
            <a:rPr lang="en-US" sz="28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Đẩy</a:t>
          </a:r>
          <a:r>
            <a:rPr lang="en-US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mạnh</a:t>
          </a:r>
          <a:r>
            <a:rPr lang="en-US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bành</a:t>
          </a:r>
          <a:r>
            <a:rPr lang="en-US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trướng</a:t>
          </a:r>
          <a:r>
            <a:rPr lang="en-US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ảnh</a:t>
          </a:r>
          <a:r>
            <a:rPr lang="en-US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hưởng</a:t>
          </a:r>
          <a:r>
            <a:rPr lang="en-US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8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xâm</a:t>
          </a:r>
          <a:r>
            <a:rPr lang="en-US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chiếm</a:t>
          </a:r>
          <a:r>
            <a:rPr lang="en-US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thuộc</a:t>
          </a:r>
          <a:r>
            <a:rPr lang="en-US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địa</a:t>
          </a:r>
          <a:r>
            <a:rPr lang="en-US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 ở </a:t>
          </a:r>
          <a:r>
            <a:rPr lang="en-US" sz="28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Mĩ</a:t>
          </a:r>
          <a:r>
            <a:rPr lang="en-US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Latinh</a:t>
          </a:r>
          <a:r>
            <a:rPr lang="en-US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và</a:t>
          </a:r>
          <a:r>
            <a:rPr lang="en-US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khu</a:t>
          </a:r>
          <a:r>
            <a:rPr lang="en-US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vực</a:t>
          </a:r>
          <a:r>
            <a:rPr lang="en-US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Thái</a:t>
          </a:r>
          <a:r>
            <a:rPr lang="en-US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Bình</a:t>
          </a:r>
          <a:r>
            <a:rPr lang="en-US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Dương</a:t>
          </a:r>
          <a:r>
            <a:rPr lang="en-US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</dgm:t>
    </dgm:pt>
    <dgm:pt modelId="{E6D329D4-1F9A-40C9-9222-D97CD2EE5B36}" type="parTrans" cxnId="{1C529F4F-7533-4F23-8D91-922E9E00544C}">
      <dgm:prSet custT="1"/>
      <dgm:spPr/>
      <dgm:t>
        <a:bodyPr/>
        <a:lstStyle/>
        <a:p>
          <a:endParaRPr lang="en-US" sz="28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5603410-C71D-485E-8D17-7F0F9FA4E419}" type="sibTrans" cxnId="{1C529F4F-7533-4F23-8D91-922E9E00544C}">
      <dgm:prSet/>
      <dgm:spPr/>
      <dgm:t>
        <a:bodyPr/>
        <a:lstStyle/>
        <a:p>
          <a:endParaRPr lang="en-US" sz="28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5DF47C7-554C-40E7-924D-13CB16F36EE9}">
      <dgm:prSet phldrT="[Text]" custT="1"/>
      <dgm:spPr/>
      <dgm:t>
        <a:bodyPr/>
        <a:lstStyle/>
        <a:p>
          <a:r>
            <a:rPr lang="en-US" sz="2800" b="1" dirty="0" err="1">
              <a:latin typeface="Times New Roman" pitchFamily="18" charset="0"/>
              <a:cs typeface="Times New Roman" pitchFamily="18" charset="0"/>
            </a:rPr>
            <a:t>Đàn</a:t>
          </a:r>
          <a:r>
            <a:rPr lang="en-US" sz="2800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dirty="0" err="1">
              <a:latin typeface="Times New Roman" pitchFamily="18" charset="0"/>
              <a:cs typeface="Times New Roman" pitchFamily="18" charset="0"/>
            </a:rPr>
            <a:t>áp</a:t>
          </a:r>
          <a:r>
            <a:rPr lang="en-US" sz="2800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dirty="0" err="1">
              <a:latin typeface="Times New Roman" pitchFamily="18" charset="0"/>
              <a:cs typeface="Times New Roman" pitchFamily="18" charset="0"/>
            </a:rPr>
            <a:t>phong</a:t>
          </a:r>
          <a:r>
            <a:rPr lang="en-US" sz="2800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dirty="0" err="1">
              <a:latin typeface="Times New Roman" pitchFamily="18" charset="0"/>
              <a:cs typeface="Times New Roman" pitchFamily="18" charset="0"/>
            </a:rPr>
            <a:t>trào</a:t>
          </a:r>
          <a:r>
            <a:rPr lang="en-US" sz="2800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dirty="0" err="1">
              <a:latin typeface="Times New Roman" pitchFamily="18" charset="0"/>
              <a:cs typeface="Times New Roman" pitchFamily="18" charset="0"/>
            </a:rPr>
            <a:t>đấu</a:t>
          </a:r>
          <a:r>
            <a:rPr lang="en-US" sz="2800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dirty="0" err="1">
              <a:latin typeface="Times New Roman" pitchFamily="18" charset="0"/>
              <a:cs typeface="Times New Roman" pitchFamily="18" charset="0"/>
            </a:rPr>
            <a:t>tranh</a:t>
          </a:r>
          <a:r>
            <a:rPr lang="en-US" sz="2800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dirty="0" err="1">
              <a:latin typeface="Times New Roman" pitchFamily="18" charset="0"/>
              <a:cs typeface="Times New Roman" pitchFamily="18" charset="0"/>
            </a:rPr>
            <a:t>của</a:t>
          </a:r>
          <a:r>
            <a:rPr lang="en-US" sz="2800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dirty="0" err="1">
              <a:latin typeface="Times New Roman" pitchFamily="18" charset="0"/>
              <a:cs typeface="Times New Roman" pitchFamily="18" charset="0"/>
            </a:rPr>
            <a:t>quần</a:t>
          </a:r>
          <a:r>
            <a:rPr lang="en-US" sz="2800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dirty="0" err="1">
              <a:latin typeface="Times New Roman" pitchFamily="18" charset="0"/>
              <a:cs typeface="Times New Roman" pitchFamily="18" charset="0"/>
            </a:rPr>
            <a:t>chúng</a:t>
          </a:r>
          <a:r>
            <a:rPr lang="en-US" sz="2800" b="1" dirty="0">
              <a:latin typeface="Times New Roman" pitchFamily="18" charset="0"/>
              <a:cs typeface="Times New Roman" pitchFamily="18" charset="0"/>
            </a:rPr>
            <a:t>.</a:t>
          </a:r>
        </a:p>
      </dgm:t>
    </dgm:pt>
    <dgm:pt modelId="{CF8DA61E-4067-45E1-A356-58BABE925AFC}" type="sibTrans" cxnId="{238EECCD-65D1-4A7C-AE4E-086CCCB24C5E}">
      <dgm:prSet/>
      <dgm:spPr/>
      <dgm:t>
        <a:bodyPr/>
        <a:lstStyle/>
        <a:p>
          <a:endParaRPr lang="en-US" sz="28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1F1F087-8A94-4A9F-A05D-05A885CCCAC5}" type="parTrans" cxnId="{238EECCD-65D1-4A7C-AE4E-086CCCB24C5E}">
      <dgm:prSet custT="1"/>
      <dgm:spPr/>
      <dgm:t>
        <a:bodyPr/>
        <a:lstStyle/>
        <a:p>
          <a:endParaRPr lang="en-US" sz="28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BDAF90E-E12C-4A2A-96DE-727CB3219978}" type="pres">
      <dgm:prSet presAssocID="{532C6300-6F32-4DB0-859C-2693D601781E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7F5F564-24E3-4DED-97A4-0E52CDC896EF}" type="pres">
      <dgm:prSet presAssocID="{2716342D-66D2-4112-BA6B-9916493DBC2D}" presName="root1" presStyleCnt="0"/>
      <dgm:spPr/>
    </dgm:pt>
    <dgm:pt modelId="{EFC08CCD-E553-42D0-9FD4-C1C2BAAAD06E}" type="pres">
      <dgm:prSet presAssocID="{2716342D-66D2-4112-BA6B-9916493DBC2D}" presName="LevelOneTextNode" presStyleLbl="node0" presStyleIdx="0" presStyleCnt="1" custScaleX="229472" custScaleY="411014" custLinFactNeighborX="-867" custLinFactNeighborY="-985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38FE6CC-B729-40A2-A249-E5334256E55B}" type="pres">
      <dgm:prSet presAssocID="{2716342D-66D2-4112-BA6B-9916493DBC2D}" presName="level2hierChild" presStyleCnt="0"/>
      <dgm:spPr/>
    </dgm:pt>
    <dgm:pt modelId="{30D6B1DE-13E8-493B-BC2D-72563A887195}" type="pres">
      <dgm:prSet presAssocID="{20FCE860-BA95-49FB-86A7-5B6152BA2CF2}" presName="conn2-1" presStyleLbl="parChTrans1D2" presStyleIdx="0" presStyleCnt="2"/>
      <dgm:spPr/>
      <dgm:t>
        <a:bodyPr/>
        <a:lstStyle/>
        <a:p>
          <a:endParaRPr lang="en-US"/>
        </a:p>
      </dgm:t>
    </dgm:pt>
    <dgm:pt modelId="{6F0A3436-D373-4DB4-B851-C6C7A304B6DE}" type="pres">
      <dgm:prSet presAssocID="{20FCE860-BA95-49FB-86A7-5B6152BA2CF2}" presName="connTx" presStyleLbl="parChTrans1D2" presStyleIdx="0" presStyleCnt="2"/>
      <dgm:spPr/>
      <dgm:t>
        <a:bodyPr/>
        <a:lstStyle/>
        <a:p>
          <a:endParaRPr lang="en-US"/>
        </a:p>
      </dgm:t>
    </dgm:pt>
    <dgm:pt modelId="{378C2539-B65B-45A7-A16A-27F838920470}" type="pres">
      <dgm:prSet presAssocID="{C29DAC49-D4FD-4669-81CC-6F50804DB203}" presName="root2" presStyleCnt="0"/>
      <dgm:spPr/>
    </dgm:pt>
    <dgm:pt modelId="{F8B1CC0A-A4F2-433A-B3FA-A6405E0FEB5F}" type="pres">
      <dgm:prSet presAssocID="{C29DAC49-D4FD-4669-81CC-6F50804DB203}" presName="LevelTwoTextNode" presStyleLbl="node2" presStyleIdx="0" presStyleCnt="2" custScaleX="127981" custScaleY="21935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67BFB8F-95A9-4731-855A-C6C4FD51FBD7}" type="pres">
      <dgm:prSet presAssocID="{C29DAC49-D4FD-4669-81CC-6F50804DB203}" presName="level3hierChild" presStyleCnt="0"/>
      <dgm:spPr/>
    </dgm:pt>
    <dgm:pt modelId="{E9D36D00-628D-47ED-B9E8-2C693AA12C1D}" type="pres">
      <dgm:prSet presAssocID="{09B0C960-E9F7-4CBC-B148-4AA8C02754F2}" presName="conn2-1" presStyleLbl="parChTrans1D3" presStyleIdx="0" presStyleCnt="3"/>
      <dgm:spPr/>
      <dgm:t>
        <a:bodyPr/>
        <a:lstStyle/>
        <a:p>
          <a:endParaRPr lang="en-US"/>
        </a:p>
      </dgm:t>
    </dgm:pt>
    <dgm:pt modelId="{BDDABED9-9555-474A-B5F0-2AB61E88344B}" type="pres">
      <dgm:prSet presAssocID="{09B0C960-E9F7-4CBC-B148-4AA8C02754F2}" presName="connTx" presStyleLbl="parChTrans1D3" presStyleIdx="0" presStyleCnt="3"/>
      <dgm:spPr/>
      <dgm:t>
        <a:bodyPr/>
        <a:lstStyle/>
        <a:p>
          <a:endParaRPr lang="en-US"/>
        </a:p>
      </dgm:t>
    </dgm:pt>
    <dgm:pt modelId="{41117FA9-B805-4519-8BFD-B1A30F31CC7D}" type="pres">
      <dgm:prSet presAssocID="{6537D2CB-F76C-4ECD-A90B-F2CD2332250C}" presName="root2" presStyleCnt="0"/>
      <dgm:spPr/>
    </dgm:pt>
    <dgm:pt modelId="{5667E4E2-70BE-4713-89F7-669E602EC398}" type="pres">
      <dgm:prSet presAssocID="{6537D2CB-F76C-4ECD-A90B-F2CD2332250C}" presName="LevelTwoTextNode" presStyleLbl="node3" presStyleIdx="0" presStyleCnt="3" custScaleX="805413" custScaleY="416235" custLinFactNeighborX="3122" custLinFactNeighborY="-334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D25C091-8592-4BB9-8BA3-8D80BE8881DD}" type="pres">
      <dgm:prSet presAssocID="{6537D2CB-F76C-4ECD-A90B-F2CD2332250C}" presName="level3hierChild" presStyleCnt="0"/>
      <dgm:spPr/>
    </dgm:pt>
    <dgm:pt modelId="{EB8F09BF-AA52-4CB4-BCAD-3A2441D403D0}" type="pres">
      <dgm:prSet presAssocID="{E1F1F087-8A94-4A9F-A05D-05A885CCCAC5}" presName="conn2-1" presStyleLbl="parChTrans1D3" presStyleIdx="1" presStyleCnt="3"/>
      <dgm:spPr/>
      <dgm:t>
        <a:bodyPr/>
        <a:lstStyle/>
        <a:p>
          <a:endParaRPr lang="en-US"/>
        </a:p>
      </dgm:t>
    </dgm:pt>
    <dgm:pt modelId="{402622C3-4EF7-471F-A5B8-D8465E72FD6E}" type="pres">
      <dgm:prSet presAssocID="{E1F1F087-8A94-4A9F-A05D-05A885CCCAC5}" presName="connTx" presStyleLbl="parChTrans1D3" presStyleIdx="1" presStyleCnt="3"/>
      <dgm:spPr/>
      <dgm:t>
        <a:bodyPr/>
        <a:lstStyle/>
        <a:p>
          <a:endParaRPr lang="en-US"/>
        </a:p>
      </dgm:t>
    </dgm:pt>
    <dgm:pt modelId="{0A1DFD59-5756-451C-A699-C11ABAA4593F}" type="pres">
      <dgm:prSet presAssocID="{55DF47C7-554C-40E7-924D-13CB16F36EE9}" presName="root2" presStyleCnt="0"/>
      <dgm:spPr/>
    </dgm:pt>
    <dgm:pt modelId="{FC61032F-B4BD-4E39-8EB6-FAF1703139D9}" type="pres">
      <dgm:prSet presAssocID="{55DF47C7-554C-40E7-924D-13CB16F36EE9}" presName="LevelTwoTextNode" presStyleLbl="node3" presStyleIdx="1" presStyleCnt="3" custScaleX="839603" custScaleY="28393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F4EF805-AB14-4A17-8574-092F806EEB92}" type="pres">
      <dgm:prSet presAssocID="{55DF47C7-554C-40E7-924D-13CB16F36EE9}" presName="level3hierChild" presStyleCnt="0"/>
      <dgm:spPr/>
    </dgm:pt>
    <dgm:pt modelId="{ECEBB7E3-B91D-4420-8245-08AB65B0A218}" type="pres">
      <dgm:prSet presAssocID="{4093D847-661B-4E48-BBAD-F93A9AEB40E0}" presName="conn2-1" presStyleLbl="parChTrans1D2" presStyleIdx="1" presStyleCnt="2"/>
      <dgm:spPr/>
      <dgm:t>
        <a:bodyPr/>
        <a:lstStyle/>
        <a:p>
          <a:endParaRPr lang="en-US"/>
        </a:p>
      </dgm:t>
    </dgm:pt>
    <dgm:pt modelId="{64ECD730-6383-46E8-8A22-4BE2F4D51A8C}" type="pres">
      <dgm:prSet presAssocID="{4093D847-661B-4E48-BBAD-F93A9AEB40E0}" presName="connTx" presStyleLbl="parChTrans1D2" presStyleIdx="1" presStyleCnt="2"/>
      <dgm:spPr/>
      <dgm:t>
        <a:bodyPr/>
        <a:lstStyle/>
        <a:p>
          <a:endParaRPr lang="en-US"/>
        </a:p>
      </dgm:t>
    </dgm:pt>
    <dgm:pt modelId="{A9A05EE1-664C-4D4B-AA99-6AC19DD92D42}" type="pres">
      <dgm:prSet presAssocID="{27722A8E-D5C9-4F75-99C9-5ACF42B6EBC3}" presName="root2" presStyleCnt="0"/>
      <dgm:spPr/>
    </dgm:pt>
    <dgm:pt modelId="{B00727F7-E8DB-4E3D-847D-C09E98272BCC}" type="pres">
      <dgm:prSet presAssocID="{27722A8E-D5C9-4F75-99C9-5ACF42B6EBC3}" presName="LevelTwoTextNode" presStyleLbl="node2" presStyleIdx="1" presStyleCnt="2" custScaleX="142432" custScaleY="219162" custLinFactNeighborX="4721" custLinFactNeighborY="5705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2F6C8E6-D3D4-46A7-A990-9C2FE94B9885}" type="pres">
      <dgm:prSet presAssocID="{27722A8E-D5C9-4F75-99C9-5ACF42B6EBC3}" presName="level3hierChild" presStyleCnt="0"/>
      <dgm:spPr/>
    </dgm:pt>
    <dgm:pt modelId="{F5B3C317-B692-4D80-B694-1EC6F2EA5141}" type="pres">
      <dgm:prSet presAssocID="{E6D329D4-1F9A-40C9-9222-D97CD2EE5B36}" presName="conn2-1" presStyleLbl="parChTrans1D3" presStyleIdx="2" presStyleCnt="3"/>
      <dgm:spPr/>
      <dgm:t>
        <a:bodyPr/>
        <a:lstStyle/>
        <a:p>
          <a:endParaRPr lang="en-US"/>
        </a:p>
      </dgm:t>
    </dgm:pt>
    <dgm:pt modelId="{516C50AB-2127-46D7-A0E8-1F537F2DEA39}" type="pres">
      <dgm:prSet presAssocID="{E6D329D4-1F9A-40C9-9222-D97CD2EE5B36}" presName="connTx" presStyleLbl="parChTrans1D3" presStyleIdx="2" presStyleCnt="3"/>
      <dgm:spPr/>
      <dgm:t>
        <a:bodyPr/>
        <a:lstStyle/>
        <a:p>
          <a:endParaRPr lang="en-US"/>
        </a:p>
      </dgm:t>
    </dgm:pt>
    <dgm:pt modelId="{F8D20079-9B7D-4923-9CE0-F45144C1D76B}" type="pres">
      <dgm:prSet presAssocID="{4176F8AA-1CCA-4A3D-BCFC-820FF235B4AB}" presName="root2" presStyleCnt="0"/>
      <dgm:spPr/>
    </dgm:pt>
    <dgm:pt modelId="{E598B84E-CCD6-4281-B5CB-A8FFCCD6EDD7}" type="pres">
      <dgm:prSet presAssocID="{4176F8AA-1CCA-4A3D-BCFC-820FF235B4AB}" presName="LevelTwoTextNode" presStyleLbl="node3" presStyleIdx="2" presStyleCnt="3" custScaleX="810980" custScaleY="347912" custLinFactNeighborX="1457" custLinFactNeighborY="7948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76312A5-1C07-47CB-ADFE-6FFB57709BA3}" type="pres">
      <dgm:prSet presAssocID="{4176F8AA-1CCA-4A3D-BCFC-820FF235B4AB}" presName="level3hierChild" presStyleCnt="0"/>
      <dgm:spPr/>
    </dgm:pt>
  </dgm:ptLst>
  <dgm:cxnLst>
    <dgm:cxn modelId="{238EECCD-65D1-4A7C-AE4E-086CCCB24C5E}" srcId="{C29DAC49-D4FD-4669-81CC-6F50804DB203}" destId="{55DF47C7-554C-40E7-924D-13CB16F36EE9}" srcOrd="1" destOrd="0" parTransId="{E1F1F087-8A94-4A9F-A05D-05A885CCCAC5}" sibTransId="{CF8DA61E-4067-45E1-A356-58BABE925AFC}"/>
    <dgm:cxn modelId="{EB6A3353-AB5C-447B-8B61-B4869096285E}" type="presOf" srcId="{4093D847-661B-4E48-BBAD-F93A9AEB40E0}" destId="{ECEBB7E3-B91D-4420-8245-08AB65B0A218}" srcOrd="0" destOrd="0" presId="urn:microsoft.com/office/officeart/2005/8/layout/hierarchy2"/>
    <dgm:cxn modelId="{E98D5E72-2252-487D-BE1F-A8BE014C61AB}" type="presOf" srcId="{4093D847-661B-4E48-BBAD-F93A9AEB40E0}" destId="{64ECD730-6383-46E8-8A22-4BE2F4D51A8C}" srcOrd="1" destOrd="0" presId="urn:microsoft.com/office/officeart/2005/8/layout/hierarchy2"/>
    <dgm:cxn modelId="{94C0D53B-C7EE-42D3-9121-3E1281C359CA}" type="presOf" srcId="{E6D329D4-1F9A-40C9-9222-D97CD2EE5B36}" destId="{F5B3C317-B692-4D80-B694-1EC6F2EA5141}" srcOrd="0" destOrd="0" presId="urn:microsoft.com/office/officeart/2005/8/layout/hierarchy2"/>
    <dgm:cxn modelId="{834A6A85-F8EF-4F2E-B70F-D8EE976DCC1C}" type="presOf" srcId="{20FCE860-BA95-49FB-86A7-5B6152BA2CF2}" destId="{6F0A3436-D373-4DB4-B851-C6C7A304B6DE}" srcOrd="1" destOrd="0" presId="urn:microsoft.com/office/officeart/2005/8/layout/hierarchy2"/>
    <dgm:cxn modelId="{E92A9ECD-8813-4BE3-9AB2-9771E7E64974}" type="presOf" srcId="{20FCE860-BA95-49FB-86A7-5B6152BA2CF2}" destId="{30D6B1DE-13E8-493B-BC2D-72563A887195}" srcOrd="0" destOrd="0" presId="urn:microsoft.com/office/officeart/2005/8/layout/hierarchy2"/>
    <dgm:cxn modelId="{E19AEA08-CC12-4F4D-9BB6-1A2E2C07B2B7}" type="presOf" srcId="{55DF47C7-554C-40E7-924D-13CB16F36EE9}" destId="{FC61032F-B4BD-4E39-8EB6-FAF1703139D9}" srcOrd="0" destOrd="0" presId="urn:microsoft.com/office/officeart/2005/8/layout/hierarchy2"/>
    <dgm:cxn modelId="{7DAF1455-CF18-499C-B9FB-717C52E6AAE5}" type="presOf" srcId="{C29DAC49-D4FD-4669-81CC-6F50804DB203}" destId="{F8B1CC0A-A4F2-433A-B3FA-A6405E0FEB5F}" srcOrd="0" destOrd="0" presId="urn:microsoft.com/office/officeart/2005/8/layout/hierarchy2"/>
    <dgm:cxn modelId="{501D3659-4111-40FF-9CDD-8376E70D9873}" srcId="{C29DAC49-D4FD-4669-81CC-6F50804DB203}" destId="{6537D2CB-F76C-4ECD-A90B-F2CD2332250C}" srcOrd="0" destOrd="0" parTransId="{09B0C960-E9F7-4CBC-B148-4AA8C02754F2}" sibTransId="{CF019A06-363F-4EE6-BC40-981B62880C16}"/>
    <dgm:cxn modelId="{CD6A0919-5558-4D87-A507-BF9ED3EC2571}" type="presOf" srcId="{09B0C960-E9F7-4CBC-B148-4AA8C02754F2}" destId="{BDDABED9-9555-474A-B5F0-2AB61E88344B}" srcOrd="1" destOrd="0" presId="urn:microsoft.com/office/officeart/2005/8/layout/hierarchy2"/>
    <dgm:cxn modelId="{76A5FD80-FC40-4441-86A5-37405246A8D8}" type="presOf" srcId="{E1F1F087-8A94-4A9F-A05D-05A885CCCAC5}" destId="{EB8F09BF-AA52-4CB4-BCAD-3A2441D403D0}" srcOrd="0" destOrd="0" presId="urn:microsoft.com/office/officeart/2005/8/layout/hierarchy2"/>
    <dgm:cxn modelId="{75D65EDD-9F98-435B-A2C6-159A70BB123F}" type="presOf" srcId="{09B0C960-E9F7-4CBC-B148-4AA8C02754F2}" destId="{E9D36D00-628D-47ED-B9E8-2C693AA12C1D}" srcOrd="0" destOrd="0" presId="urn:microsoft.com/office/officeart/2005/8/layout/hierarchy2"/>
    <dgm:cxn modelId="{408E25A9-A3D9-465B-9328-9A4C0F19AC32}" type="presOf" srcId="{2716342D-66D2-4112-BA6B-9916493DBC2D}" destId="{EFC08CCD-E553-42D0-9FD4-C1C2BAAAD06E}" srcOrd="0" destOrd="0" presId="urn:microsoft.com/office/officeart/2005/8/layout/hierarchy2"/>
    <dgm:cxn modelId="{26D9AC6F-473A-45F4-9B1B-E6E81D33854E}" type="presOf" srcId="{E6D329D4-1F9A-40C9-9222-D97CD2EE5B36}" destId="{516C50AB-2127-46D7-A0E8-1F537F2DEA39}" srcOrd="1" destOrd="0" presId="urn:microsoft.com/office/officeart/2005/8/layout/hierarchy2"/>
    <dgm:cxn modelId="{C1160561-BC17-4B45-AB65-8D0F2BA63B90}" srcId="{2716342D-66D2-4112-BA6B-9916493DBC2D}" destId="{C29DAC49-D4FD-4669-81CC-6F50804DB203}" srcOrd="0" destOrd="0" parTransId="{20FCE860-BA95-49FB-86A7-5B6152BA2CF2}" sibTransId="{6BC8D300-E757-4032-96A6-7F48C85C1D2F}"/>
    <dgm:cxn modelId="{0431BDF9-34A8-4354-A7B1-C40BEA1D0687}" srcId="{2716342D-66D2-4112-BA6B-9916493DBC2D}" destId="{27722A8E-D5C9-4F75-99C9-5ACF42B6EBC3}" srcOrd="1" destOrd="0" parTransId="{4093D847-661B-4E48-BBAD-F93A9AEB40E0}" sibTransId="{B74F502E-7B7C-41F9-857D-65B4D6AF5A5C}"/>
    <dgm:cxn modelId="{01F37034-5B99-424D-B22A-2EE59CB79C72}" type="presOf" srcId="{27722A8E-D5C9-4F75-99C9-5ACF42B6EBC3}" destId="{B00727F7-E8DB-4E3D-847D-C09E98272BCC}" srcOrd="0" destOrd="0" presId="urn:microsoft.com/office/officeart/2005/8/layout/hierarchy2"/>
    <dgm:cxn modelId="{A59E36F8-F257-4660-88D6-A616B51BCEA2}" type="presOf" srcId="{6537D2CB-F76C-4ECD-A90B-F2CD2332250C}" destId="{5667E4E2-70BE-4713-89F7-669E602EC398}" srcOrd="0" destOrd="0" presId="urn:microsoft.com/office/officeart/2005/8/layout/hierarchy2"/>
    <dgm:cxn modelId="{2CD86795-2551-41AE-96B9-FDD91EBAC23A}" type="presOf" srcId="{4176F8AA-1CCA-4A3D-BCFC-820FF235B4AB}" destId="{E598B84E-CCD6-4281-B5CB-A8FFCCD6EDD7}" srcOrd="0" destOrd="0" presId="urn:microsoft.com/office/officeart/2005/8/layout/hierarchy2"/>
    <dgm:cxn modelId="{46B1F43F-4CE4-46A0-BB3F-1A924B7E4832}" type="presOf" srcId="{E1F1F087-8A94-4A9F-A05D-05A885CCCAC5}" destId="{402622C3-4EF7-471F-A5B8-D8465E72FD6E}" srcOrd="1" destOrd="0" presId="urn:microsoft.com/office/officeart/2005/8/layout/hierarchy2"/>
    <dgm:cxn modelId="{3E1DFB51-EF2C-467D-B533-EFE9A54CC8D1}" srcId="{532C6300-6F32-4DB0-859C-2693D601781E}" destId="{2716342D-66D2-4112-BA6B-9916493DBC2D}" srcOrd="0" destOrd="0" parTransId="{C7BECD0F-BEB0-4647-90BF-B76A57125B15}" sibTransId="{C1833C49-2012-460F-BEA2-9EAD1DE56624}"/>
    <dgm:cxn modelId="{1A27F522-9D3C-488E-BFF3-5DFDD5231A5E}" type="presOf" srcId="{532C6300-6F32-4DB0-859C-2693D601781E}" destId="{6BDAF90E-E12C-4A2A-96DE-727CB3219978}" srcOrd="0" destOrd="0" presId="urn:microsoft.com/office/officeart/2005/8/layout/hierarchy2"/>
    <dgm:cxn modelId="{1C529F4F-7533-4F23-8D91-922E9E00544C}" srcId="{27722A8E-D5C9-4F75-99C9-5ACF42B6EBC3}" destId="{4176F8AA-1CCA-4A3D-BCFC-820FF235B4AB}" srcOrd="0" destOrd="0" parTransId="{E6D329D4-1F9A-40C9-9222-D97CD2EE5B36}" sibTransId="{65603410-C71D-485E-8D17-7F0F9FA4E419}"/>
    <dgm:cxn modelId="{8ECA725C-C504-4A90-A55C-C0FCB1314149}" type="presParOf" srcId="{6BDAF90E-E12C-4A2A-96DE-727CB3219978}" destId="{87F5F564-24E3-4DED-97A4-0E52CDC896EF}" srcOrd="0" destOrd="0" presId="urn:microsoft.com/office/officeart/2005/8/layout/hierarchy2"/>
    <dgm:cxn modelId="{1D37B137-CFFC-4239-B1F2-47C6FDFEB072}" type="presParOf" srcId="{87F5F564-24E3-4DED-97A4-0E52CDC896EF}" destId="{EFC08CCD-E553-42D0-9FD4-C1C2BAAAD06E}" srcOrd="0" destOrd="0" presId="urn:microsoft.com/office/officeart/2005/8/layout/hierarchy2"/>
    <dgm:cxn modelId="{75AC13B3-D129-4E00-9C2D-29B3E3FA0BC9}" type="presParOf" srcId="{87F5F564-24E3-4DED-97A4-0E52CDC896EF}" destId="{F38FE6CC-B729-40A2-A249-E5334256E55B}" srcOrd="1" destOrd="0" presId="urn:microsoft.com/office/officeart/2005/8/layout/hierarchy2"/>
    <dgm:cxn modelId="{5659332A-6AA2-4EEE-8C7A-94A2996FB6EE}" type="presParOf" srcId="{F38FE6CC-B729-40A2-A249-E5334256E55B}" destId="{30D6B1DE-13E8-493B-BC2D-72563A887195}" srcOrd="0" destOrd="0" presId="urn:microsoft.com/office/officeart/2005/8/layout/hierarchy2"/>
    <dgm:cxn modelId="{F9DF1B65-0C90-4246-B9DB-B7F824071EE4}" type="presParOf" srcId="{30D6B1DE-13E8-493B-BC2D-72563A887195}" destId="{6F0A3436-D373-4DB4-B851-C6C7A304B6DE}" srcOrd="0" destOrd="0" presId="urn:microsoft.com/office/officeart/2005/8/layout/hierarchy2"/>
    <dgm:cxn modelId="{A91A2793-C437-4570-A577-90BF41068646}" type="presParOf" srcId="{F38FE6CC-B729-40A2-A249-E5334256E55B}" destId="{378C2539-B65B-45A7-A16A-27F838920470}" srcOrd="1" destOrd="0" presId="urn:microsoft.com/office/officeart/2005/8/layout/hierarchy2"/>
    <dgm:cxn modelId="{A6F91DA5-8BE6-4D21-81F5-B125CF3B0D38}" type="presParOf" srcId="{378C2539-B65B-45A7-A16A-27F838920470}" destId="{F8B1CC0A-A4F2-433A-B3FA-A6405E0FEB5F}" srcOrd="0" destOrd="0" presId="urn:microsoft.com/office/officeart/2005/8/layout/hierarchy2"/>
    <dgm:cxn modelId="{6CAB5628-2224-459F-A377-DA9D9AAC8410}" type="presParOf" srcId="{378C2539-B65B-45A7-A16A-27F838920470}" destId="{A67BFB8F-95A9-4731-855A-C6C4FD51FBD7}" srcOrd="1" destOrd="0" presId="urn:microsoft.com/office/officeart/2005/8/layout/hierarchy2"/>
    <dgm:cxn modelId="{B825AD32-0C05-4E39-9C16-1D0FCF4C3688}" type="presParOf" srcId="{A67BFB8F-95A9-4731-855A-C6C4FD51FBD7}" destId="{E9D36D00-628D-47ED-B9E8-2C693AA12C1D}" srcOrd="0" destOrd="0" presId="urn:microsoft.com/office/officeart/2005/8/layout/hierarchy2"/>
    <dgm:cxn modelId="{8F2989F4-97AD-451B-8C31-E514798D90D0}" type="presParOf" srcId="{E9D36D00-628D-47ED-B9E8-2C693AA12C1D}" destId="{BDDABED9-9555-474A-B5F0-2AB61E88344B}" srcOrd="0" destOrd="0" presId="urn:microsoft.com/office/officeart/2005/8/layout/hierarchy2"/>
    <dgm:cxn modelId="{23AD2D70-50FF-40D2-AC8D-6D5466817A0D}" type="presParOf" srcId="{A67BFB8F-95A9-4731-855A-C6C4FD51FBD7}" destId="{41117FA9-B805-4519-8BFD-B1A30F31CC7D}" srcOrd="1" destOrd="0" presId="urn:microsoft.com/office/officeart/2005/8/layout/hierarchy2"/>
    <dgm:cxn modelId="{15A098C4-D7F0-4A64-8196-D5D2C6F23025}" type="presParOf" srcId="{41117FA9-B805-4519-8BFD-B1A30F31CC7D}" destId="{5667E4E2-70BE-4713-89F7-669E602EC398}" srcOrd="0" destOrd="0" presId="urn:microsoft.com/office/officeart/2005/8/layout/hierarchy2"/>
    <dgm:cxn modelId="{C3EA64E8-F883-4408-BFE3-A1AD10C234EA}" type="presParOf" srcId="{41117FA9-B805-4519-8BFD-B1A30F31CC7D}" destId="{DD25C091-8592-4BB9-8BA3-8D80BE8881DD}" srcOrd="1" destOrd="0" presId="urn:microsoft.com/office/officeart/2005/8/layout/hierarchy2"/>
    <dgm:cxn modelId="{0708B576-BDB2-4FDD-BDC4-F33E57D3993B}" type="presParOf" srcId="{A67BFB8F-95A9-4731-855A-C6C4FD51FBD7}" destId="{EB8F09BF-AA52-4CB4-BCAD-3A2441D403D0}" srcOrd="2" destOrd="0" presId="urn:microsoft.com/office/officeart/2005/8/layout/hierarchy2"/>
    <dgm:cxn modelId="{B018A771-F28F-48D8-9169-561EC659260B}" type="presParOf" srcId="{EB8F09BF-AA52-4CB4-BCAD-3A2441D403D0}" destId="{402622C3-4EF7-471F-A5B8-D8465E72FD6E}" srcOrd="0" destOrd="0" presId="urn:microsoft.com/office/officeart/2005/8/layout/hierarchy2"/>
    <dgm:cxn modelId="{FFB4075C-F510-4C45-8E90-692212024782}" type="presParOf" srcId="{A67BFB8F-95A9-4731-855A-C6C4FD51FBD7}" destId="{0A1DFD59-5756-451C-A699-C11ABAA4593F}" srcOrd="3" destOrd="0" presId="urn:microsoft.com/office/officeart/2005/8/layout/hierarchy2"/>
    <dgm:cxn modelId="{3F1DF010-F418-4A03-A3C1-DF9E103F70F0}" type="presParOf" srcId="{0A1DFD59-5756-451C-A699-C11ABAA4593F}" destId="{FC61032F-B4BD-4E39-8EB6-FAF1703139D9}" srcOrd="0" destOrd="0" presId="urn:microsoft.com/office/officeart/2005/8/layout/hierarchy2"/>
    <dgm:cxn modelId="{80469DEC-3F56-40BA-9BF2-418A5993A9E7}" type="presParOf" srcId="{0A1DFD59-5756-451C-A699-C11ABAA4593F}" destId="{1F4EF805-AB14-4A17-8574-092F806EEB92}" srcOrd="1" destOrd="0" presId="urn:microsoft.com/office/officeart/2005/8/layout/hierarchy2"/>
    <dgm:cxn modelId="{9BB5D7DA-902B-4B3C-BFCB-8FFD73C1875D}" type="presParOf" srcId="{F38FE6CC-B729-40A2-A249-E5334256E55B}" destId="{ECEBB7E3-B91D-4420-8245-08AB65B0A218}" srcOrd="2" destOrd="0" presId="urn:microsoft.com/office/officeart/2005/8/layout/hierarchy2"/>
    <dgm:cxn modelId="{5D3DE151-1A62-49F5-9663-16FC01402D98}" type="presParOf" srcId="{ECEBB7E3-B91D-4420-8245-08AB65B0A218}" destId="{64ECD730-6383-46E8-8A22-4BE2F4D51A8C}" srcOrd="0" destOrd="0" presId="urn:microsoft.com/office/officeart/2005/8/layout/hierarchy2"/>
    <dgm:cxn modelId="{A05DAB5D-86B9-4505-926E-7E67C7EDFC03}" type="presParOf" srcId="{F38FE6CC-B729-40A2-A249-E5334256E55B}" destId="{A9A05EE1-664C-4D4B-AA99-6AC19DD92D42}" srcOrd="3" destOrd="0" presId="urn:microsoft.com/office/officeart/2005/8/layout/hierarchy2"/>
    <dgm:cxn modelId="{5E574CDC-6C61-4C7E-AA79-F881886D70BB}" type="presParOf" srcId="{A9A05EE1-664C-4D4B-AA99-6AC19DD92D42}" destId="{B00727F7-E8DB-4E3D-847D-C09E98272BCC}" srcOrd="0" destOrd="0" presId="urn:microsoft.com/office/officeart/2005/8/layout/hierarchy2"/>
    <dgm:cxn modelId="{2E0D62DA-0B5A-4C30-BC9D-8850D56A93CB}" type="presParOf" srcId="{A9A05EE1-664C-4D4B-AA99-6AC19DD92D42}" destId="{32F6C8E6-D3D4-46A7-A990-9C2FE94B9885}" srcOrd="1" destOrd="0" presId="urn:microsoft.com/office/officeart/2005/8/layout/hierarchy2"/>
    <dgm:cxn modelId="{46068F23-10D5-485C-9A8F-06FECDA1779A}" type="presParOf" srcId="{32F6C8E6-D3D4-46A7-A990-9C2FE94B9885}" destId="{F5B3C317-B692-4D80-B694-1EC6F2EA5141}" srcOrd="0" destOrd="0" presId="urn:microsoft.com/office/officeart/2005/8/layout/hierarchy2"/>
    <dgm:cxn modelId="{43ADD212-F3F4-4AFC-A2E7-27E7FFEBBF71}" type="presParOf" srcId="{F5B3C317-B692-4D80-B694-1EC6F2EA5141}" destId="{516C50AB-2127-46D7-A0E8-1F537F2DEA39}" srcOrd="0" destOrd="0" presId="urn:microsoft.com/office/officeart/2005/8/layout/hierarchy2"/>
    <dgm:cxn modelId="{2BE2A4BB-0957-4DB6-A176-0EDFE65553E6}" type="presParOf" srcId="{32F6C8E6-D3D4-46A7-A990-9C2FE94B9885}" destId="{F8D20079-9B7D-4923-9CE0-F45144C1D76B}" srcOrd="1" destOrd="0" presId="urn:microsoft.com/office/officeart/2005/8/layout/hierarchy2"/>
    <dgm:cxn modelId="{F4103EFA-1F47-4A67-AEFF-5BFD839C77C7}" type="presParOf" srcId="{F8D20079-9B7D-4923-9CE0-F45144C1D76B}" destId="{E598B84E-CCD6-4281-B5CB-A8FFCCD6EDD7}" srcOrd="0" destOrd="0" presId="urn:microsoft.com/office/officeart/2005/8/layout/hierarchy2"/>
    <dgm:cxn modelId="{7DF32C41-29FC-4C08-86A9-EB435066769C}" type="presParOf" srcId="{F8D20079-9B7D-4923-9CE0-F45144C1D76B}" destId="{476312A5-1C07-47CB-ADFE-6FFB57709BA3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29423AE-32A2-4F23-B35E-C1ECB6DE92E6}" type="doc">
      <dgm:prSet loTypeId="urn:microsoft.com/office/officeart/2008/layout/HorizontalMultiLevelHierarchy" loCatId="hierarchy" qsTypeId="urn:microsoft.com/office/officeart/2005/8/quickstyle/3d3" qsCatId="3D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B6DC267E-9B1D-4DD2-B2CC-71689C3DFB50}">
      <dgm:prSet phldrT="[Text]" custT="1"/>
      <dgm:spPr/>
      <dgm:t>
        <a:bodyPr/>
        <a:lstStyle/>
        <a:p>
          <a:r>
            <a:rPr lang="en-US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a. </a:t>
          </a:r>
          <a:r>
            <a:rPr lang="en-US" sz="28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Kinh</a:t>
          </a:r>
          <a:r>
            <a:rPr lang="en-US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tế</a:t>
          </a:r>
          <a:endParaRPr lang="en-US" sz="2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7A34182-8908-401F-BEF5-A29B5B47C5CA}" type="parTrans" cxnId="{B0DD11E0-E7E0-45DD-A1F4-9782F488B40D}">
      <dgm:prSet/>
      <dgm:spPr/>
      <dgm:t>
        <a:bodyPr/>
        <a:lstStyle/>
        <a:p>
          <a:endParaRPr lang="en-US" sz="28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DC5F5BA-E004-4B76-8108-2DCF5C325AD6}" type="sibTrans" cxnId="{B0DD11E0-E7E0-45DD-A1F4-9782F488B40D}">
      <dgm:prSet/>
      <dgm:spPr/>
      <dgm:t>
        <a:bodyPr/>
        <a:lstStyle/>
        <a:p>
          <a:endParaRPr lang="en-US" sz="28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54007D8-AE68-4989-83CD-B2E41614FAFE}">
      <dgm:prSet phldrT="[Text]" custT="1"/>
      <dgm:spPr/>
      <dgm:t>
        <a:bodyPr/>
        <a:lstStyle/>
        <a:p>
          <a:pPr>
            <a:buClrTx/>
            <a:buSzTx/>
            <a:buFontTx/>
            <a:buNone/>
          </a:pPr>
          <a:r>
            <a:rPr kumimoji="0" lang="en-US" sz="2800" b="1" i="0" u="none" strike="noStrike" cap="none" spc="0" normalizeH="0" baseline="0" noProof="0" dirty="0">
              <a:ln/>
              <a:effectLst/>
              <a:uLnTx/>
              <a:uFillTx/>
              <a:latin typeface="Times New Roman" pitchFamily="18" charset="0"/>
              <a:ea typeface="SimSun" charset="-122"/>
              <a:cs typeface="Times New Roman" pitchFamily="18" charset="0"/>
            </a:rPr>
            <a:t>- </a:t>
          </a:r>
          <a:r>
            <a:rPr kumimoji="0" lang="en-US" sz="2800" b="1" i="0" u="none" strike="noStrike" cap="none" spc="0" normalizeH="0" baseline="0" noProof="0" dirty="0" err="1">
              <a:ln/>
              <a:effectLst/>
              <a:uLnTx/>
              <a:uFillTx/>
              <a:latin typeface="Times New Roman" pitchFamily="18" charset="0"/>
              <a:ea typeface="SimSun" charset="-122"/>
              <a:cs typeface="Times New Roman" pitchFamily="18" charset="0"/>
            </a:rPr>
            <a:t>Công</a:t>
          </a:r>
          <a:r>
            <a:rPr kumimoji="0" lang="en-US" sz="2800" b="1" i="0" u="none" strike="noStrike" cap="none" spc="0" normalizeH="0" noProof="0" dirty="0">
              <a:ln/>
              <a:effectLst/>
              <a:uLnTx/>
              <a:uFillTx/>
              <a:latin typeface="Times New Roman" pitchFamily="18" charset="0"/>
              <a:ea typeface="SimSun" charset="-122"/>
              <a:cs typeface="Times New Roman" pitchFamily="18" charset="0"/>
            </a:rPr>
            <a:t> </a:t>
          </a:r>
          <a:r>
            <a:rPr kumimoji="0" lang="en-US" sz="2800" b="1" i="0" u="none" strike="noStrike" cap="none" spc="0" normalizeH="0" noProof="0" dirty="0" err="1">
              <a:ln/>
              <a:effectLst/>
              <a:uLnTx/>
              <a:uFillTx/>
              <a:latin typeface="Times New Roman" pitchFamily="18" charset="0"/>
              <a:ea typeface="SimSun" charset="-122"/>
              <a:cs typeface="Times New Roman" pitchFamily="18" charset="0"/>
            </a:rPr>
            <a:t>nghiệp</a:t>
          </a:r>
          <a:r>
            <a:rPr kumimoji="0" lang="en-US" sz="2800" b="1" i="0" u="none" strike="noStrike" cap="none" spc="0" normalizeH="0" noProof="0" dirty="0">
              <a:ln/>
              <a:effectLst/>
              <a:uLnTx/>
              <a:uFillTx/>
              <a:latin typeface="Times New Roman" pitchFamily="18" charset="0"/>
              <a:ea typeface="SimSun" charset="-122"/>
              <a:cs typeface="Times New Roman" pitchFamily="18" charset="0"/>
            </a:rPr>
            <a:t> </a:t>
          </a:r>
          <a:r>
            <a:rPr kumimoji="0" lang="en-US" sz="2800" b="1" i="0" u="none" strike="noStrike" cap="none" spc="0" normalizeH="0" noProof="0" dirty="0" err="1">
              <a:ln/>
              <a:effectLst/>
              <a:uLnTx/>
              <a:uFillTx/>
              <a:latin typeface="Times New Roman" pitchFamily="18" charset="0"/>
              <a:ea typeface="SimSun" charset="-122"/>
              <a:cs typeface="Times New Roman" pitchFamily="18" charset="0"/>
            </a:rPr>
            <a:t>phát</a:t>
          </a:r>
          <a:r>
            <a:rPr kumimoji="0" lang="en-US" sz="2800" b="1" i="0" u="none" strike="noStrike" cap="none" spc="0" normalizeH="0" noProof="0" dirty="0">
              <a:ln/>
              <a:effectLst/>
              <a:uLnTx/>
              <a:uFillTx/>
              <a:latin typeface="Times New Roman" pitchFamily="18" charset="0"/>
              <a:ea typeface="SimSun" charset="-122"/>
              <a:cs typeface="Times New Roman" pitchFamily="18" charset="0"/>
            </a:rPr>
            <a:t> </a:t>
          </a:r>
          <a:r>
            <a:rPr kumimoji="0" lang="en-US" sz="2800" b="1" i="0" u="none" strike="noStrike" cap="none" spc="0" normalizeH="0" noProof="0" dirty="0" err="1">
              <a:ln/>
              <a:effectLst/>
              <a:uLnTx/>
              <a:uFillTx/>
              <a:latin typeface="Times New Roman" pitchFamily="18" charset="0"/>
              <a:ea typeface="SimSun" charset="-122"/>
              <a:cs typeface="Times New Roman" pitchFamily="18" charset="0"/>
            </a:rPr>
            <a:t>triển</a:t>
          </a:r>
          <a:r>
            <a:rPr kumimoji="0" lang="en-US" sz="2800" b="1" i="0" u="none" strike="noStrike" cap="none" spc="0" normalizeH="0" noProof="0" dirty="0">
              <a:ln/>
              <a:effectLst/>
              <a:uLnTx/>
              <a:uFillTx/>
              <a:latin typeface="Times New Roman" pitchFamily="18" charset="0"/>
              <a:ea typeface="SimSun" charset="-122"/>
              <a:cs typeface="Times New Roman" pitchFamily="18" charset="0"/>
            </a:rPr>
            <a:t> </a:t>
          </a:r>
          <a:r>
            <a:rPr kumimoji="0" lang="en-US" sz="2800" b="1" i="0" u="none" strike="noStrike" cap="none" spc="0" normalizeH="0" noProof="0" dirty="0" err="1">
              <a:ln/>
              <a:effectLst/>
              <a:uLnTx/>
              <a:uFillTx/>
              <a:latin typeface="Times New Roman" pitchFamily="18" charset="0"/>
              <a:ea typeface="SimSun" charset="-122"/>
              <a:cs typeface="Times New Roman" pitchFamily="18" charset="0"/>
            </a:rPr>
            <a:t>chậm</a:t>
          </a:r>
          <a:r>
            <a:rPr kumimoji="0" lang="en-US" sz="2800" b="1" i="0" u="none" strike="noStrike" cap="none" spc="0" normalizeH="0" baseline="0" noProof="0" dirty="0">
              <a:ln/>
              <a:effectLst/>
              <a:uLnTx/>
              <a:uFillTx/>
              <a:latin typeface="Times New Roman" pitchFamily="18" charset="0"/>
              <a:ea typeface="SimSun" charset="-122"/>
              <a:cs typeface="Times New Roman" pitchFamily="18" charset="0"/>
            </a:rPr>
            <a:t>, </a:t>
          </a:r>
          <a:r>
            <a:rPr kumimoji="0" lang="en-US" sz="2800" b="1" i="0" u="none" strike="noStrike" cap="none" spc="0" normalizeH="0" baseline="0" noProof="0" dirty="0" err="1">
              <a:ln/>
              <a:effectLst/>
              <a:uLnTx/>
              <a:uFillTx/>
              <a:latin typeface="Times New Roman" pitchFamily="18" charset="0"/>
              <a:ea typeface="SimSun" charset="-122"/>
              <a:cs typeface="Times New Roman" pitchFamily="18" charset="0"/>
            </a:rPr>
            <a:t>đứng</a:t>
          </a:r>
          <a:r>
            <a:rPr kumimoji="0" lang="en-US" sz="2800" b="1" i="0" u="none" strike="noStrike" cap="none" spc="0" normalizeH="0" baseline="0" noProof="0" dirty="0">
              <a:ln/>
              <a:effectLst/>
              <a:uLnTx/>
              <a:uFillTx/>
              <a:latin typeface="Times New Roman" pitchFamily="18" charset="0"/>
              <a:ea typeface="SimSun" charset="-122"/>
              <a:cs typeface="Times New Roman" pitchFamily="18" charset="0"/>
            </a:rPr>
            <a:t> </a:t>
          </a:r>
          <a:r>
            <a:rPr kumimoji="0" lang="en-US" sz="2800" b="1" i="0" u="none" strike="noStrike" cap="none" spc="0" normalizeH="0" baseline="0" noProof="0" dirty="0" err="1">
              <a:ln/>
              <a:effectLst/>
              <a:uLnTx/>
              <a:uFillTx/>
              <a:latin typeface="Times New Roman" pitchFamily="18" charset="0"/>
              <a:ea typeface="SimSun" charset="-122"/>
              <a:cs typeface="Times New Roman" pitchFamily="18" charset="0"/>
            </a:rPr>
            <a:t>thứ</a:t>
          </a:r>
          <a:r>
            <a:rPr kumimoji="0" lang="en-US" sz="2800" b="1" i="0" u="none" strike="noStrike" cap="none" spc="0" normalizeH="0" baseline="0" noProof="0" dirty="0">
              <a:ln/>
              <a:effectLst/>
              <a:uLnTx/>
              <a:uFillTx/>
              <a:latin typeface="Times New Roman" pitchFamily="18" charset="0"/>
              <a:ea typeface="SimSun" charset="-122"/>
              <a:cs typeface="Times New Roman" pitchFamily="18" charset="0"/>
            </a:rPr>
            <a:t> 3 </a:t>
          </a:r>
          <a:r>
            <a:rPr kumimoji="0" lang="en-US" sz="2800" b="1" i="0" u="none" strike="noStrike" cap="none" spc="0" normalizeH="0" baseline="0" noProof="0" dirty="0" err="1">
              <a:ln/>
              <a:effectLst/>
              <a:uLnTx/>
              <a:uFillTx/>
              <a:latin typeface="Times New Roman" pitchFamily="18" charset="0"/>
              <a:ea typeface="SimSun" charset="-122"/>
              <a:cs typeface="Times New Roman" pitchFamily="18" charset="0"/>
            </a:rPr>
            <a:t>thế</a:t>
          </a:r>
          <a:r>
            <a:rPr kumimoji="0" lang="en-US" sz="2800" b="1" i="0" u="none" strike="noStrike" cap="none" spc="0" normalizeH="0" baseline="0" noProof="0" dirty="0">
              <a:ln/>
              <a:effectLst/>
              <a:uLnTx/>
              <a:uFillTx/>
              <a:latin typeface="Times New Roman" pitchFamily="18" charset="0"/>
              <a:ea typeface="SimSun" charset="-122"/>
              <a:cs typeface="Times New Roman" pitchFamily="18" charset="0"/>
            </a:rPr>
            <a:t> </a:t>
          </a:r>
          <a:r>
            <a:rPr kumimoji="0" lang="en-US" sz="2800" b="1" i="0" u="none" strike="noStrike" cap="none" spc="0" normalizeH="0" baseline="0" noProof="0" dirty="0" err="1">
              <a:ln/>
              <a:effectLst/>
              <a:uLnTx/>
              <a:uFillTx/>
              <a:latin typeface="Times New Roman" pitchFamily="18" charset="0"/>
              <a:ea typeface="SimSun" charset="-122"/>
              <a:cs typeface="Times New Roman" pitchFamily="18" charset="0"/>
            </a:rPr>
            <a:t>giới</a:t>
          </a:r>
          <a:r>
            <a:rPr kumimoji="0" lang="en-US" sz="2800" b="1" i="0" u="none" strike="noStrike" cap="none" spc="0" normalizeH="0" baseline="0" noProof="0" dirty="0">
              <a:ln/>
              <a:effectLst/>
              <a:uLnTx/>
              <a:uFillTx/>
              <a:latin typeface="Times New Roman" pitchFamily="18" charset="0"/>
              <a:ea typeface="SimSun" charset="-122"/>
              <a:cs typeface="Times New Roman" pitchFamily="18" charset="0"/>
            </a:rPr>
            <a:t>.</a:t>
          </a:r>
          <a:endParaRPr lang="en-US" sz="2800" b="1" dirty="0">
            <a:latin typeface="Times New Roman" pitchFamily="18" charset="0"/>
            <a:cs typeface="Times New Roman" pitchFamily="18" charset="0"/>
          </a:endParaRPr>
        </a:p>
      </dgm:t>
    </dgm:pt>
    <dgm:pt modelId="{F57B26CD-B668-4F34-8086-AF39D63AC717}" type="parTrans" cxnId="{0D8165DD-D56A-4FDB-82FF-029E803A7691}">
      <dgm:prSet custT="1"/>
      <dgm:spPr/>
      <dgm:t>
        <a:bodyPr/>
        <a:lstStyle/>
        <a:p>
          <a:endParaRPr lang="en-US" sz="28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8CF9C7A-BBDB-49B8-ADEF-936BFE6FA737}" type="sibTrans" cxnId="{0D8165DD-D56A-4FDB-82FF-029E803A7691}">
      <dgm:prSet/>
      <dgm:spPr/>
      <dgm:t>
        <a:bodyPr/>
        <a:lstStyle/>
        <a:p>
          <a:endParaRPr lang="en-US" sz="28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AD1C992-D96E-4893-A672-CDF3C34F2F92}">
      <dgm:prSet phldrT="[Text]" custT="1"/>
      <dgm:spPr/>
      <dgm:t>
        <a:bodyPr/>
        <a:lstStyle/>
        <a:p>
          <a:r>
            <a:rPr lang="en-US" sz="28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Đứng</a:t>
          </a:r>
          <a:r>
            <a:rPr lang="en-US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đầu</a:t>
          </a:r>
          <a:r>
            <a:rPr lang="en-US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thế</a:t>
          </a:r>
          <a:r>
            <a:rPr lang="en-US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giới</a:t>
          </a:r>
          <a:r>
            <a:rPr lang="en-US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về</a:t>
          </a:r>
          <a:r>
            <a:rPr lang="en-US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xuất</a:t>
          </a:r>
          <a:r>
            <a:rPr lang="en-US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khẩu</a:t>
          </a:r>
          <a:r>
            <a:rPr lang="en-US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tư</a:t>
          </a:r>
          <a:r>
            <a:rPr lang="en-US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bản</a:t>
          </a:r>
          <a:r>
            <a:rPr lang="en-US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8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thương</a:t>
          </a:r>
          <a:r>
            <a:rPr lang="en-US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mại</a:t>
          </a:r>
          <a:r>
            <a:rPr lang="en-US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và</a:t>
          </a:r>
          <a:r>
            <a:rPr lang="en-US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thuộc</a:t>
          </a:r>
          <a:r>
            <a:rPr lang="en-US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địa</a:t>
          </a:r>
          <a:r>
            <a:rPr lang="en-US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</dgm:t>
    </dgm:pt>
    <dgm:pt modelId="{37AC2AFB-C0ED-4059-8C34-E72F3B9C3C05}" type="parTrans" cxnId="{751C8CEC-1C51-4B4A-A50A-8E99AE221A79}">
      <dgm:prSet custT="1"/>
      <dgm:spPr/>
      <dgm:t>
        <a:bodyPr/>
        <a:lstStyle/>
        <a:p>
          <a:endParaRPr lang="en-US" sz="28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651DD53-921C-4832-B287-AE23D86FE5C3}" type="sibTrans" cxnId="{751C8CEC-1C51-4B4A-A50A-8E99AE221A79}">
      <dgm:prSet/>
      <dgm:spPr/>
      <dgm:t>
        <a:bodyPr/>
        <a:lstStyle/>
        <a:p>
          <a:endParaRPr lang="en-US" sz="28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842D4FF-D474-4E13-A1DB-0E382865D1E1}">
      <dgm:prSet phldrT="[Text]" custT="1"/>
      <dgm:spPr/>
      <dgm:t>
        <a:bodyPr/>
        <a:lstStyle/>
        <a:p>
          <a:r>
            <a:rPr lang="en-US" sz="28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Đầu</a:t>
          </a:r>
          <a:r>
            <a:rPr lang="en-US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 TK XX, </a:t>
          </a:r>
          <a:r>
            <a:rPr lang="en-US" sz="28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xuất</a:t>
          </a:r>
          <a:r>
            <a:rPr lang="en-US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hiện</a:t>
          </a:r>
          <a:r>
            <a:rPr lang="en-US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các</a:t>
          </a:r>
          <a:r>
            <a:rPr lang="en-US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công</a:t>
          </a:r>
          <a:r>
            <a:rPr lang="en-US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ti</a:t>
          </a:r>
          <a:r>
            <a:rPr lang="en-US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độc</a:t>
          </a:r>
          <a:r>
            <a:rPr lang="en-US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quyền</a:t>
          </a:r>
          <a:r>
            <a:rPr lang="en-US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</dgm:t>
    </dgm:pt>
    <dgm:pt modelId="{73807DDF-067E-4230-8212-569E32776E4A}" type="parTrans" cxnId="{C347B888-BE17-45DB-833D-E6E2A6D4B6B2}">
      <dgm:prSet custT="1"/>
      <dgm:spPr/>
      <dgm:t>
        <a:bodyPr/>
        <a:lstStyle/>
        <a:p>
          <a:endParaRPr lang="en-US" sz="28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BB3C263-A2BF-4939-A9DA-405B6CD92BDD}" type="sibTrans" cxnId="{C347B888-BE17-45DB-833D-E6E2A6D4B6B2}">
      <dgm:prSet/>
      <dgm:spPr/>
      <dgm:t>
        <a:bodyPr/>
        <a:lstStyle/>
        <a:p>
          <a:endParaRPr lang="en-US" sz="28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9C601A9-C1E8-43F0-BE9E-EE8A06673CB5}" type="pres">
      <dgm:prSet presAssocID="{329423AE-32A2-4F23-B35E-C1ECB6DE92E6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CF5DC6E-FFA2-4AD3-8C88-80E5CB2EB2F5}" type="pres">
      <dgm:prSet presAssocID="{B6DC267E-9B1D-4DD2-B2CC-71689C3DFB50}" presName="root1" presStyleCnt="0"/>
      <dgm:spPr/>
    </dgm:pt>
    <dgm:pt modelId="{131FF4A3-8974-4205-9E30-C7CF572970CF}" type="pres">
      <dgm:prSet presAssocID="{B6DC267E-9B1D-4DD2-B2CC-71689C3DFB50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C4DD807-EC92-4785-9F99-C05C6E83B06E}" type="pres">
      <dgm:prSet presAssocID="{B6DC267E-9B1D-4DD2-B2CC-71689C3DFB50}" presName="level2hierChild" presStyleCnt="0"/>
      <dgm:spPr/>
    </dgm:pt>
    <dgm:pt modelId="{5C4E6C08-8D6A-448C-84E6-44B439A08C70}" type="pres">
      <dgm:prSet presAssocID="{F57B26CD-B668-4F34-8086-AF39D63AC717}" presName="conn2-1" presStyleLbl="parChTrans1D2" presStyleIdx="0" presStyleCnt="3"/>
      <dgm:spPr/>
      <dgm:t>
        <a:bodyPr/>
        <a:lstStyle/>
        <a:p>
          <a:endParaRPr lang="en-US"/>
        </a:p>
      </dgm:t>
    </dgm:pt>
    <dgm:pt modelId="{DA56CA99-99A8-437E-93B1-BDDCC56474DB}" type="pres">
      <dgm:prSet presAssocID="{F57B26CD-B668-4F34-8086-AF39D63AC717}" presName="connTx" presStyleLbl="parChTrans1D2" presStyleIdx="0" presStyleCnt="3"/>
      <dgm:spPr/>
      <dgm:t>
        <a:bodyPr/>
        <a:lstStyle/>
        <a:p>
          <a:endParaRPr lang="en-US"/>
        </a:p>
      </dgm:t>
    </dgm:pt>
    <dgm:pt modelId="{B2A663FB-5BAF-4FC1-BC44-C1F24AEEC294}" type="pres">
      <dgm:prSet presAssocID="{C54007D8-AE68-4989-83CD-B2E41614FAFE}" presName="root2" presStyleCnt="0"/>
      <dgm:spPr/>
    </dgm:pt>
    <dgm:pt modelId="{F23A4ED2-F5A9-49A9-ABC6-274D41C4AE7C}" type="pres">
      <dgm:prSet presAssocID="{C54007D8-AE68-4989-83CD-B2E41614FAFE}" presName="LevelTwoTextNode" presStyleLbl="node2" presStyleIdx="0" presStyleCnt="3" custScaleX="283839" custScaleY="11023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75247E7-B339-4021-9BFD-FDE411CF6642}" type="pres">
      <dgm:prSet presAssocID="{C54007D8-AE68-4989-83CD-B2E41614FAFE}" presName="level3hierChild" presStyleCnt="0"/>
      <dgm:spPr/>
    </dgm:pt>
    <dgm:pt modelId="{65579BC8-18F9-4771-92F7-4BDB384E805E}" type="pres">
      <dgm:prSet presAssocID="{37AC2AFB-C0ED-4059-8C34-E72F3B9C3C05}" presName="conn2-1" presStyleLbl="parChTrans1D2" presStyleIdx="1" presStyleCnt="3"/>
      <dgm:spPr/>
      <dgm:t>
        <a:bodyPr/>
        <a:lstStyle/>
        <a:p>
          <a:endParaRPr lang="en-US"/>
        </a:p>
      </dgm:t>
    </dgm:pt>
    <dgm:pt modelId="{D6C6BA6E-7A17-402A-9753-52BA0C8F7459}" type="pres">
      <dgm:prSet presAssocID="{37AC2AFB-C0ED-4059-8C34-E72F3B9C3C05}" presName="connTx" presStyleLbl="parChTrans1D2" presStyleIdx="1" presStyleCnt="3"/>
      <dgm:spPr/>
      <dgm:t>
        <a:bodyPr/>
        <a:lstStyle/>
        <a:p>
          <a:endParaRPr lang="en-US"/>
        </a:p>
      </dgm:t>
    </dgm:pt>
    <dgm:pt modelId="{60CE958A-2FD4-4A2A-B7D2-B448DEA09A6A}" type="pres">
      <dgm:prSet presAssocID="{CAD1C992-D96E-4893-A672-CDF3C34F2F92}" presName="root2" presStyleCnt="0"/>
      <dgm:spPr/>
    </dgm:pt>
    <dgm:pt modelId="{EB2C0ADD-8047-45D0-AD98-7DED87363D01}" type="pres">
      <dgm:prSet presAssocID="{CAD1C992-D96E-4893-A672-CDF3C34F2F92}" presName="LevelTwoTextNode" presStyleLbl="node2" presStyleIdx="1" presStyleCnt="3" custScaleX="278626" custScaleY="15511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72F17DD-C1D4-4A4A-B41D-78ED4D1DE548}" type="pres">
      <dgm:prSet presAssocID="{CAD1C992-D96E-4893-A672-CDF3C34F2F92}" presName="level3hierChild" presStyleCnt="0"/>
      <dgm:spPr/>
    </dgm:pt>
    <dgm:pt modelId="{792082A7-EFE2-4E7F-898D-7289B7D3773D}" type="pres">
      <dgm:prSet presAssocID="{73807DDF-067E-4230-8212-569E32776E4A}" presName="conn2-1" presStyleLbl="parChTrans1D2" presStyleIdx="2" presStyleCnt="3"/>
      <dgm:spPr/>
      <dgm:t>
        <a:bodyPr/>
        <a:lstStyle/>
        <a:p>
          <a:endParaRPr lang="en-US"/>
        </a:p>
      </dgm:t>
    </dgm:pt>
    <dgm:pt modelId="{5A5FA4B2-0133-43D1-BA59-3A0D8E82FE9A}" type="pres">
      <dgm:prSet presAssocID="{73807DDF-067E-4230-8212-569E32776E4A}" presName="connTx" presStyleLbl="parChTrans1D2" presStyleIdx="2" presStyleCnt="3"/>
      <dgm:spPr/>
      <dgm:t>
        <a:bodyPr/>
        <a:lstStyle/>
        <a:p>
          <a:endParaRPr lang="en-US"/>
        </a:p>
      </dgm:t>
    </dgm:pt>
    <dgm:pt modelId="{BD04596E-B2E7-46D9-A53A-9A7BB49BB9B5}" type="pres">
      <dgm:prSet presAssocID="{4842D4FF-D474-4E13-A1DB-0E382865D1E1}" presName="root2" presStyleCnt="0"/>
      <dgm:spPr/>
    </dgm:pt>
    <dgm:pt modelId="{882659A5-4762-4373-8BA6-B08025E0ACB3}" type="pres">
      <dgm:prSet presAssocID="{4842D4FF-D474-4E13-A1DB-0E382865D1E1}" presName="LevelTwoTextNode" presStyleLbl="node2" presStyleIdx="2" presStyleCnt="3" custScaleX="283740" custScaleY="10000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328AC08-951D-4801-BDC8-3C9DD547ED8D}" type="pres">
      <dgm:prSet presAssocID="{4842D4FF-D474-4E13-A1DB-0E382865D1E1}" presName="level3hierChild" presStyleCnt="0"/>
      <dgm:spPr/>
    </dgm:pt>
  </dgm:ptLst>
  <dgm:cxnLst>
    <dgm:cxn modelId="{F712C08A-B1CA-462E-AC75-286CDB9C4E47}" type="presOf" srcId="{73807DDF-067E-4230-8212-569E32776E4A}" destId="{792082A7-EFE2-4E7F-898D-7289B7D3773D}" srcOrd="0" destOrd="0" presId="urn:microsoft.com/office/officeart/2008/layout/HorizontalMultiLevelHierarchy"/>
    <dgm:cxn modelId="{0D8165DD-D56A-4FDB-82FF-029E803A7691}" srcId="{B6DC267E-9B1D-4DD2-B2CC-71689C3DFB50}" destId="{C54007D8-AE68-4989-83CD-B2E41614FAFE}" srcOrd="0" destOrd="0" parTransId="{F57B26CD-B668-4F34-8086-AF39D63AC717}" sibTransId="{88CF9C7A-BBDB-49B8-ADEF-936BFE6FA737}"/>
    <dgm:cxn modelId="{C95B6952-492B-4E50-BEA3-77ED0EEF41B3}" type="presOf" srcId="{B6DC267E-9B1D-4DD2-B2CC-71689C3DFB50}" destId="{131FF4A3-8974-4205-9E30-C7CF572970CF}" srcOrd="0" destOrd="0" presId="urn:microsoft.com/office/officeart/2008/layout/HorizontalMultiLevelHierarchy"/>
    <dgm:cxn modelId="{500D383D-CFD8-4E19-A79E-4BD31496F10A}" type="presOf" srcId="{F57B26CD-B668-4F34-8086-AF39D63AC717}" destId="{5C4E6C08-8D6A-448C-84E6-44B439A08C70}" srcOrd="0" destOrd="0" presId="urn:microsoft.com/office/officeart/2008/layout/HorizontalMultiLevelHierarchy"/>
    <dgm:cxn modelId="{19F48ECC-1972-4444-A72F-FBA394803408}" type="presOf" srcId="{73807DDF-067E-4230-8212-569E32776E4A}" destId="{5A5FA4B2-0133-43D1-BA59-3A0D8E82FE9A}" srcOrd="1" destOrd="0" presId="urn:microsoft.com/office/officeart/2008/layout/HorizontalMultiLevelHierarchy"/>
    <dgm:cxn modelId="{A7538E31-10A2-4989-8355-D63C5791F5F8}" type="presOf" srcId="{CAD1C992-D96E-4893-A672-CDF3C34F2F92}" destId="{EB2C0ADD-8047-45D0-AD98-7DED87363D01}" srcOrd="0" destOrd="0" presId="urn:microsoft.com/office/officeart/2008/layout/HorizontalMultiLevelHierarchy"/>
    <dgm:cxn modelId="{5685FC6F-2A89-43DE-9CA6-AB6629092311}" type="presOf" srcId="{F57B26CD-B668-4F34-8086-AF39D63AC717}" destId="{DA56CA99-99A8-437E-93B1-BDDCC56474DB}" srcOrd="1" destOrd="0" presId="urn:microsoft.com/office/officeart/2008/layout/HorizontalMultiLevelHierarchy"/>
    <dgm:cxn modelId="{B0DD11E0-E7E0-45DD-A1F4-9782F488B40D}" srcId="{329423AE-32A2-4F23-B35E-C1ECB6DE92E6}" destId="{B6DC267E-9B1D-4DD2-B2CC-71689C3DFB50}" srcOrd="0" destOrd="0" parTransId="{17A34182-8908-401F-BEF5-A29B5B47C5CA}" sibTransId="{6DC5F5BA-E004-4B76-8108-2DCF5C325AD6}"/>
    <dgm:cxn modelId="{4EAA7F25-23BF-4952-B210-E0F186F2F88B}" type="presOf" srcId="{4842D4FF-D474-4E13-A1DB-0E382865D1E1}" destId="{882659A5-4762-4373-8BA6-B08025E0ACB3}" srcOrd="0" destOrd="0" presId="urn:microsoft.com/office/officeart/2008/layout/HorizontalMultiLevelHierarchy"/>
    <dgm:cxn modelId="{2A6815ED-81AB-4928-BF4E-0DF2F9208500}" type="presOf" srcId="{37AC2AFB-C0ED-4059-8C34-E72F3B9C3C05}" destId="{65579BC8-18F9-4771-92F7-4BDB384E805E}" srcOrd="0" destOrd="0" presId="urn:microsoft.com/office/officeart/2008/layout/HorizontalMultiLevelHierarchy"/>
    <dgm:cxn modelId="{4119C51A-EFF5-4D42-B807-45B637A02033}" type="presOf" srcId="{37AC2AFB-C0ED-4059-8C34-E72F3B9C3C05}" destId="{D6C6BA6E-7A17-402A-9753-52BA0C8F7459}" srcOrd="1" destOrd="0" presId="urn:microsoft.com/office/officeart/2008/layout/HorizontalMultiLevelHierarchy"/>
    <dgm:cxn modelId="{8ED1D316-8884-43E5-B9F9-4C8CA8093768}" type="presOf" srcId="{329423AE-32A2-4F23-B35E-C1ECB6DE92E6}" destId="{59C601A9-C1E8-43F0-BE9E-EE8A06673CB5}" srcOrd="0" destOrd="0" presId="urn:microsoft.com/office/officeart/2008/layout/HorizontalMultiLevelHierarchy"/>
    <dgm:cxn modelId="{751C8CEC-1C51-4B4A-A50A-8E99AE221A79}" srcId="{B6DC267E-9B1D-4DD2-B2CC-71689C3DFB50}" destId="{CAD1C992-D96E-4893-A672-CDF3C34F2F92}" srcOrd="1" destOrd="0" parTransId="{37AC2AFB-C0ED-4059-8C34-E72F3B9C3C05}" sibTransId="{1651DD53-921C-4832-B287-AE23D86FE5C3}"/>
    <dgm:cxn modelId="{2366119F-AB67-4282-8C31-9856EEED4CE8}" type="presOf" srcId="{C54007D8-AE68-4989-83CD-B2E41614FAFE}" destId="{F23A4ED2-F5A9-49A9-ABC6-274D41C4AE7C}" srcOrd="0" destOrd="0" presId="urn:microsoft.com/office/officeart/2008/layout/HorizontalMultiLevelHierarchy"/>
    <dgm:cxn modelId="{C347B888-BE17-45DB-833D-E6E2A6D4B6B2}" srcId="{B6DC267E-9B1D-4DD2-B2CC-71689C3DFB50}" destId="{4842D4FF-D474-4E13-A1DB-0E382865D1E1}" srcOrd="2" destOrd="0" parTransId="{73807DDF-067E-4230-8212-569E32776E4A}" sibTransId="{7BB3C263-A2BF-4939-A9DA-405B6CD92BDD}"/>
    <dgm:cxn modelId="{A61419C9-6C78-46F8-86BE-C2D4E6C6920D}" type="presParOf" srcId="{59C601A9-C1E8-43F0-BE9E-EE8A06673CB5}" destId="{4CF5DC6E-FFA2-4AD3-8C88-80E5CB2EB2F5}" srcOrd="0" destOrd="0" presId="urn:microsoft.com/office/officeart/2008/layout/HorizontalMultiLevelHierarchy"/>
    <dgm:cxn modelId="{32F788F2-DF2E-41B0-9F34-B226B097E7C6}" type="presParOf" srcId="{4CF5DC6E-FFA2-4AD3-8C88-80E5CB2EB2F5}" destId="{131FF4A3-8974-4205-9E30-C7CF572970CF}" srcOrd="0" destOrd="0" presId="urn:microsoft.com/office/officeart/2008/layout/HorizontalMultiLevelHierarchy"/>
    <dgm:cxn modelId="{BD7B6040-65C3-4B8C-A5CA-9AD483F78839}" type="presParOf" srcId="{4CF5DC6E-FFA2-4AD3-8C88-80E5CB2EB2F5}" destId="{DC4DD807-EC92-4785-9F99-C05C6E83B06E}" srcOrd="1" destOrd="0" presId="urn:microsoft.com/office/officeart/2008/layout/HorizontalMultiLevelHierarchy"/>
    <dgm:cxn modelId="{B3EE357E-D697-4040-97A5-08011D860275}" type="presParOf" srcId="{DC4DD807-EC92-4785-9F99-C05C6E83B06E}" destId="{5C4E6C08-8D6A-448C-84E6-44B439A08C70}" srcOrd="0" destOrd="0" presId="urn:microsoft.com/office/officeart/2008/layout/HorizontalMultiLevelHierarchy"/>
    <dgm:cxn modelId="{785EBC63-DA88-4577-80B4-7173F6625B39}" type="presParOf" srcId="{5C4E6C08-8D6A-448C-84E6-44B439A08C70}" destId="{DA56CA99-99A8-437E-93B1-BDDCC56474DB}" srcOrd="0" destOrd="0" presId="urn:microsoft.com/office/officeart/2008/layout/HorizontalMultiLevelHierarchy"/>
    <dgm:cxn modelId="{4D32797D-C50F-4BCE-946E-38FC3DAD8D86}" type="presParOf" srcId="{DC4DD807-EC92-4785-9F99-C05C6E83B06E}" destId="{B2A663FB-5BAF-4FC1-BC44-C1F24AEEC294}" srcOrd="1" destOrd="0" presId="urn:microsoft.com/office/officeart/2008/layout/HorizontalMultiLevelHierarchy"/>
    <dgm:cxn modelId="{1431450F-184B-4E15-83AB-9B13FBF33890}" type="presParOf" srcId="{B2A663FB-5BAF-4FC1-BC44-C1F24AEEC294}" destId="{F23A4ED2-F5A9-49A9-ABC6-274D41C4AE7C}" srcOrd="0" destOrd="0" presId="urn:microsoft.com/office/officeart/2008/layout/HorizontalMultiLevelHierarchy"/>
    <dgm:cxn modelId="{2EEEC4B1-9820-445D-8160-62FCA7A384C2}" type="presParOf" srcId="{B2A663FB-5BAF-4FC1-BC44-C1F24AEEC294}" destId="{475247E7-B339-4021-9BFD-FDE411CF6642}" srcOrd="1" destOrd="0" presId="urn:microsoft.com/office/officeart/2008/layout/HorizontalMultiLevelHierarchy"/>
    <dgm:cxn modelId="{17352714-8F9A-48B7-8E67-D1ADDBDBE6A5}" type="presParOf" srcId="{DC4DD807-EC92-4785-9F99-C05C6E83B06E}" destId="{65579BC8-18F9-4771-92F7-4BDB384E805E}" srcOrd="2" destOrd="0" presId="urn:microsoft.com/office/officeart/2008/layout/HorizontalMultiLevelHierarchy"/>
    <dgm:cxn modelId="{DA30A6F7-2062-4699-BEBF-320FFCCC5C34}" type="presParOf" srcId="{65579BC8-18F9-4771-92F7-4BDB384E805E}" destId="{D6C6BA6E-7A17-402A-9753-52BA0C8F7459}" srcOrd="0" destOrd="0" presId="urn:microsoft.com/office/officeart/2008/layout/HorizontalMultiLevelHierarchy"/>
    <dgm:cxn modelId="{BE1AC718-17EB-450A-831B-6A6B0E60AC2B}" type="presParOf" srcId="{DC4DD807-EC92-4785-9F99-C05C6E83B06E}" destId="{60CE958A-2FD4-4A2A-B7D2-B448DEA09A6A}" srcOrd="3" destOrd="0" presId="urn:microsoft.com/office/officeart/2008/layout/HorizontalMultiLevelHierarchy"/>
    <dgm:cxn modelId="{D2A40D33-9DDE-4CB0-9540-DFA1142AFE1C}" type="presParOf" srcId="{60CE958A-2FD4-4A2A-B7D2-B448DEA09A6A}" destId="{EB2C0ADD-8047-45D0-AD98-7DED87363D01}" srcOrd="0" destOrd="0" presId="urn:microsoft.com/office/officeart/2008/layout/HorizontalMultiLevelHierarchy"/>
    <dgm:cxn modelId="{5B9ECC6C-DB50-43FD-9E14-67505742C83D}" type="presParOf" srcId="{60CE958A-2FD4-4A2A-B7D2-B448DEA09A6A}" destId="{C72F17DD-C1D4-4A4A-B41D-78ED4D1DE548}" srcOrd="1" destOrd="0" presId="urn:microsoft.com/office/officeart/2008/layout/HorizontalMultiLevelHierarchy"/>
    <dgm:cxn modelId="{2B679B05-34D0-43D0-BE27-1A2DA4F1EE91}" type="presParOf" srcId="{DC4DD807-EC92-4785-9F99-C05C6E83B06E}" destId="{792082A7-EFE2-4E7F-898D-7289B7D3773D}" srcOrd="4" destOrd="0" presId="urn:microsoft.com/office/officeart/2008/layout/HorizontalMultiLevelHierarchy"/>
    <dgm:cxn modelId="{CF8BF8CF-9061-46C8-BF97-F561AD54B5C6}" type="presParOf" srcId="{792082A7-EFE2-4E7F-898D-7289B7D3773D}" destId="{5A5FA4B2-0133-43D1-BA59-3A0D8E82FE9A}" srcOrd="0" destOrd="0" presId="urn:microsoft.com/office/officeart/2008/layout/HorizontalMultiLevelHierarchy"/>
    <dgm:cxn modelId="{C8E4665C-DC24-45DD-AC4E-36E1FEEEA05A}" type="presParOf" srcId="{DC4DD807-EC92-4785-9F99-C05C6E83B06E}" destId="{BD04596E-B2E7-46D9-A53A-9A7BB49BB9B5}" srcOrd="5" destOrd="0" presId="urn:microsoft.com/office/officeart/2008/layout/HorizontalMultiLevelHierarchy"/>
    <dgm:cxn modelId="{AB281C0D-6FD1-4B7F-97FA-3E8943067F66}" type="presParOf" srcId="{BD04596E-B2E7-46D9-A53A-9A7BB49BB9B5}" destId="{882659A5-4762-4373-8BA6-B08025E0ACB3}" srcOrd="0" destOrd="0" presId="urn:microsoft.com/office/officeart/2008/layout/HorizontalMultiLevelHierarchy"/>
    <dgm:cxn modelId="{E7696D42-0C0C-4270-9AA3-A506BEA91AB1}" type="presParOf" srcId="{BD04596E-B2E7-46D9-A53A-9A7BB49BB9B5}" destId="{6328AC08-951D-4801-BDC8-3C9DD547ED8D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32C6300-6F32-4DB0-859C-2693D601781E}" type="doc">
      <dgm:prSet loTypeId="urn:microsoft.com/office/officeart/2005/8/layout/hierarchy2" loCatId="hierarchy" qsTypeId="urn:microsoft.com/office/officeart/2005/8/quickstyle/3d2" qsCatId="3D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2716342D-66D2-4112-BA6B-9916493DBC2D}">
      <dgm:prSet phldrT="[Text]" custT="1"/>
      <dgm:spPr>
        <a:solidFill>
          <a:srgbClr val="C00000"/>
        </a:solidFill>
      </dgm:spPr>
      <dgm:t>
        <a:bodyPr/>
        <a:lstStyle/>
        <a:p>
          <a:r>
            <a:rPr lang="en-US" sz="2800" b="1" dirty="0">
              <a:latin typeface="Times New Roman" pitchFamily="18" charset="0"/>
              <a:cs typeface="Times New Roman" pitchFamily="18" charset="0"/>
            </a:rPr>
            <a:t>b. </a:t>
          </a:r>
          <a:r>
            <a:rPr lang="en-US" sz="2800" b="1" dirty="0" err="1">
              <a:latin typeface="Times New Roman" pitchFamily="18" charset="0"/>
              <a:cs typeface="Times New Roman" pitchFamily="18" charset="0"/>
            </a:rPr>
            <a:t>Chính</a:t>
          </a:r>
          <a:r>
            <a:rPr lang="en-US" sz="2800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dirty="0" err="1">
              <a:latin typeface="Times New Roman" pitchFamily="18" charset="0"/>
              <a:cs typeface="Times New Roman" pitchFamily="18" charset="0"/>
            </a:rPr>
            <a:t>trị</a:t>
          </a:r>
          <a:endParaRPr lang="en-US" sz="2800" b="1" dirty="0">
            <a:latin typeface="Times New Roman" pitchFamily="18" charset="0"/>
            <a:cs typeface="Times New Roman" pitchFamily="18" charset="0"/>
          </a:endParaRPr>
        </a:p>
      </dgm:t>
    </dgm:pt>
    <dgm:pt modelId="{C7BECD0F-BEB0-4647-90BF-B76A57125B15}" type="parTrans" cxnId="{3E1DFB51-EF2C-467D-B533-EFE9A54CC8D1}">
      <dgm:prSet/>
      <dgm:spPr/>
      <dgm:t>
        <a:bodyPr/>
        <a:lstStyle/>
        <a:p>
          <a:endParaRPr lang="en-US" sz="28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1833C49-2012-460F-BEA2-9EAD1DE56624}" type="sibTrans" cxnId="{3E1DFB51-EF2C-467D-B533-EFE9A54CC8D1}">
      <dgm:prSet/>
      <dgm:spPr/>
      <dgm:t>
        <a:bodyPr/>
        <a:lstStyle/>
        <a:p>
          <a:endParaRPr lang="en-US" sz="28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29DAC49-D4FD-4669-81CC-6F50804DB203}">
      <dgm:prSet phldrT="[Text]" custT="1"/>
      <dgm:spPr/>
      <dgm:t>
        <a:bodyPr/>
        <a:lstStyle/>
        <a:p>
          <a:r>
            <a:rPr lang="en-US" sz="28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Đối</a:t>
          </a:r>
          <a:r>
            <a:rPr lang="en-US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nội</a:t>
          </a:r>
          <a:endParaRPr lang="en-US" sz="2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0FCE860-BA95-49FB-86A7-5B6152BA2CF2}" type="parTrans" cxnId="{C1160561-BC17-4B45-AB65-8D0F2BA63B90}">
      <dgm:prSet custT="1"/>
      <dgm:spPr/>
      <dgm:t>
        <a:bodyPr/>
        <a:lstStyle/>
        <a:p>
          <a:endParaRPr lang="en-US" sz="28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BC8D300-E757-4032-96A6-7F48C85C1D2F}" type="sibTrans" cxnId="{C1160561-BC17-4B45-AB65-8D0F2BA63B90}">
      <dgm:prSet/>
      <dgm:spPr/>
      <dgm:t>
        <a:bodyPr/>
        <a:lstStyle/>
        <a:p>
          <a:endParaRPr lang="en-US" sz="28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537D2CB-F76C-4ECD-A90B-F2CD2332250C}">
      <dgm:prSet phldrT="[Text]" custT="1"/>
      <dgm:spPr/>
      <dgm:t>
        <a:bodyPr/>
        <a:lstStyle/>
        <a:p>
          <a:pPr>
            <a:buClr>
              <a:schemeClr val="hlink"/>
            </a:buClr>
            <a:buSzPct val="80000"/>
          </a:pPr>
          <a:r>
            <a:rPr lang="en-US" sz="2800" b="1" dirty="0" err="1" smtClean="0">
              <a:latin typeface="Times New Roman" pitchFamily="18" charset="0"/>
              <a:cs typeface="Times New Roman" pitchFamily="18" charset="0"/>
            </a:rPr>
            <a:t>Chế</a:t>
          </a:r>
          <a:r>
            <a:rPr lang="en-US" sz="28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dirty="0" err="1">
              <a:latin typeface="Times New Roman" pitchFamily="18" charset="0"/>
              <a:cs typeface="Times New Roman" pitchFamily="18" charset="0"/>
            </a:rPr>
            <a:t>độ</a:t>
          </a:r>
          <a:r>
            <a:rPr lang="en-US" sz="2800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dirty="0" err="1">
              <a:latin typeface="Times New Roman" pitchFamily="18" charset="0"/>
              <a:cs typeface="Times New Roman" pitchFamily="18" charset="0"/>
            </a:rPr>
            <a:t>quân</a:t>
          </a:r>
          <a:r>
            <a:rPr lang="en-US" sz="2800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dirty="0" err="1">
              <a:latin typeface="Times New Roman" pitchFamily="18" charset="0"/>
              <a:cs typeface="Times New Roman" pitchFamily="18" charset="0"/>
            </a:rPr>
            <a:t>chủ</a:t>
          </a:r>
          <a:r>
            <a:rPr lang="en-US" sz="2800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dirty="0" err="1">
              <a:latin typeface="Times New Roman" pitchFamily="18" charset="0"/>
              <a:cs typeface="Times New Roman" pitchFamily="18" charset="0"/>
            </a:rPr>
            <a:t>lập</a:t>
          </a:r>
          <a:r>
            <a:rPr lang="en-US" sz="2800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dirty="0" err="1">
              <a:latin typeface="Times New Roman" pitchFamily="18" charset="0"/>
              <a:cs typeface="Times New Roman" pitchFamily="18" charset="0"/>
            </a:rPr>
            <a:t>hiến</a:t>
          </a:r>
          <a:r>
            <a:rPr lang="en-US" sz="2800" b="1" dirty="0">
              <a:latin typeface="Times New Roman" pitchFamily="18" charset="0"/>
              <a:cs typeface="Times New Roman" pitchFamily="18" charset="0"/>
            </a:rPr>
            <a:t>. </a:t>
          </a:r>
        </a:p>
      </dgm:t>
    </dgm:pt>
    <dgm:pt modelId="{09B0C960-E9F7-4CBC-B148-4AA8C02754F2}" type="parTrans" cxnId="{501D3659-4111-40FF-9CDD-8376E70D9873}">
      <dgm:prSet custT="1"/>
      <dgm:spPr/>
      <dgm:t>
        <a:bodyPr/>
        <a:lstStyle/>
        <a:p>
          <a:endParaRPr lang="en-US" sz="28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F019A06-363F-4EE6-BC40-981B62880C16}" type="sibTrans" cxnId="{501D3659-4111-40FF-9CDD-8376E70D9873}">
      <dgm:prSet/>
      <dgm:spPr/>
      <dgm:t>
        <a:bodyPr/>
        <a:lstStyle/>
        <a:p>
          <a:endParaRPr lang="en-US" sz="28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7722A8E-D5C9-4F75-99C9-5ACF42B6EBC3}">
      <dgm:prSet phldrT="[Text]" custT="1"/>
      <dgm:spPr/>
      <dgm:t>
        <a:bodyPr/>
        <a:lstStyle/>
        <a:p>
          <a:r>
            <a:rPr lang="en-US" sz="28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Đối</a:t>
          </a:r>
          <a:r>
            <a:rPr lang="en-US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ngoại</a:t>
          </a:r>
          <a:endParaRPr lang="en-US" sz="2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093D847-661B-4E48-BBAD-F93A9AEB40E0}" type="parTrans" cxnId="{0431BDF9-34A8-4354-A7B1-C40BEA1D0687}">
      <dgm:prSet custT="1"/>
      <dgm:spPr/>
      <dgm:t>
        <a:bodyPr/>
        <a:lstStyle/>
        <a:p>
          <a:endParaRPr lang="en-US" sz="28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74F502E-7B7C-41F9-857D-65B4D6AF5A5C}" type="sibTrans" cxnId="{0431BDF9-34A8-4354-A7B1-C40BEA1D0687}">
      <dgm:prSet/>
      <dgm:spPr/>
      <dgm:t>
        <a:bodyPr/>
        <a:lstStyle/>
        <a:p>
          <a:endParaRPr lang="en-US" sz="28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176F8AA-1CCA-4A3D-BCFC-820FF235B4AB}">
      <dgm:prSet phldrT="[Text]" custT="1"/>
      <dgm:spPr/>
      <dgm:t>
        <a:bodyPr/>
        <a:lstStyle/>
        <a:p>
          <a:r>
            <a:rPr lang="en-US" sz="28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Đẩy</a:t>
          </a:r>
          <a:r>
            <a:rPr lang="en-US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mạnh</a:t>
          </a:r>
          <a:r>
            <a:rPr lang="en-US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xâm</a:t>
          </a:r>
          <a:r>
            <a:rPr lang="en-US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lược</a:t>
          </a:r>
          <a:r>
            <a:rPr lang="en-US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thuộc</a:t>
          </a:r>
          <a:r>
            <a:rPr lang="en-US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địa</a:t>
          </a:r>
          <a:r>
            <a:rPr lang="en-US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</dgm:t>
    </dgm:pt>
    <dgm:pt modelId="{E6D329D4-1F9A-40C9-9222-D97CD2EE5B36}" type="parTrans" cxnId="{1C529F4F-7533-4F23-8D91-922E9E00544C}">
      <dgm:prSet custT="1"/>
      <dgm:spPr/>
      <dgm:t>
        <a:bodyPr/>
        <a:lstStyle/>
        <a:p>
          <a:endParaRPr lang="en-US" sz="28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5603410-C71D-485E-8D17-7F0F9FA4E419}" type="sibTrans" cxnId="{1C529F4F-7533-4F23-8D91-922E9E00544C}">
      <dgm:prSet/>
      <dgm:spPr/>
      <dgm:t>
        <a:bodyPr/>
        <a:lstStyle/>
        <a:p>
          <a:endParaRPr lang="en-US" sz="28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5DF47C7-554C-40E7-924D-13CB16F36EE9}">
      <dgm:prSet phldrT="[Text]" custT="1"/>
      <dgm:spPr/>
      <dgm:t>
        <a:bodyPr/>
        <a:lstStyle/>
        <a:p>
          <a:r>
            <a:rPr lang="en-US" sz="2800" b="1" dirty="0">
              <a:latin typeface="Times New Roman" pitchFamily="18" charset="0"/>
              <a:cs typeface="Times New Roman" pitchFamily="18" charset="0"/>
            </a:rPr>
            <a:t>Hai </a:t>
          </a:r>
          <a:r>
            <a:rPr lang="en-US" sz="2800" b="1" dirty="0" err="1">
              <a:latin typeface="Times New Roman" pitchFamily="18" charset="0"/>
              <a:cs typeface="Times New Roman" pitchFamily="18" charset="0"/>
            </a:rPr>
            <a:t>đảng</a:t>
          </a:r>
          <a:r>
            <a:rPr lang="en-US" sz="2800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dirty="0" err="1">
              <a:latin typeface="Times New Roman" pitchFamily="18" charset="0"/>
              <a:cs typeface="Times New Roman" pitchFamily="18" charset="0"/>
            </a:rPr>
            <a:t>Bảo</a:t>
          </a:r>
          <a:r>
            <a:rPr lang="en-US" sz="2800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dirty="0" err="1">
              <a:latin typeface="Times New Roman" pitchFamily="18" charset="0"/>
              <a:cs typeface="Times New Roman" pitchFamily="18" charset="0"/>
            </a:rPr>
            <a:t>thủ</a:t>
          </a:r>
          <a:r>
            <a:rPr lang="en-US" sz="2800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dirty="0" err="1">
              <a:latin typeface="Times New Roman" pitchFamily="18" charset="0"/>
              <a:cs typeface="Times New Roman" pitchFamily="18" charset="0"/>
            </a:rPr>
            <a:t>và</a:t>
          </a:r>
          <a:r>
            <a:rPr lang="en-US" sz="2800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dirty="0" err="1">
              <a:latin typeface="Times New Roman" pitchFamily="18" charset="0"/>
              <a:cs typeface="Times New Roman" pitchFamily="18" charset="0"/>
            </a:rPr>
            <a:t>Tự</a:t>
          </a:r>
          <a:r>
            <a:rPr lang="en-US" sz="2800" b="1" dirty="0">
              <a:latin typeface="Times New Roman" pitchFamily="18" charset="0"/>
              <a:cs typeface="Times New Roman" pitchFamily="18" charset="0"/>
            </a:rPr>
            <a:t> do </a:t>
          </a:r>
          <a:r>
            <a:rPr lang="en-US" sz="2800" b="1" dirty="0" err="1">
              <a:latin typeface="Times New Roman" pitchFamily="18" charset="0"/>
              <a:cs typeface="Times New Roman" pitchFamily="18" charset="0"/>
            </a:rPr>
            <a:t>thay</a:t>
          </a:r>
          <a:r>
            <a:rPr lang="en-US" sz="2800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dirty="0" err="1">
              <a:latin typeface="Times New Roman" pitchFamily="18" charset="0"/>
              <a:cs typeface="Times New Roman" pitchFamily="18" charset="0"/>
            </a:rPr>
            <a:t>nhau</a:t>
          </a:r>
          <a:r>
            <a:rPr lang="en-US" sz="2800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dirty="0" err="1">
              <a:latin typeface="Times New Roman" pitchFamily="18" charset="0"/>
              <a:cs typeface="Times New Roman" pitchFamily="18" charset="0"/>
            </a:rPr>
            <a:t>cầm</a:t>
          </a:r>
          <a:r>
            <a:rPr lang="en-US" sz="2800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dirty="0" err="1">
              <a:latin typeface="Times New Roman" pitchFamily="18" charset="0"/>
              <a:cs typeface="Times New Roman" pitchFamily="18" charset="0"/>
            </a:rPr>
            <a:t>quyền</a:t>
          </a:r>
          <a:r>
            <a:rPr lang="en-US" sz="2800" b="1" dirty="0">
              <a:latin typeface="Times New Roman" pitchFamily="18" charset="0"/>
              <a:cs typeface="Times New Roman" pitchFamily="18" charset="0"/>
            </a:rPr>
            <a:t>. </a:t>
          </a:r>
          <a:r>
            <a:rPr lang="en-US" sz="2800" b="1" dirty="0" err="1">
              <a:latin typeface="Times New Roman" pitchFamily="18" charset="0"/>
              <a:cs typeface="Times New Roman" pitchFamily="18" charset="0"/>
            </a:rPr>
            <a:t>Bảo</a:t>
          </a:r>
          <a:r>
            <a:rPr lang="en-US" sz="2800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dirty="0" err="1">
              <a:latin typeface="Times New Roman" pitchFamily="18" charset="0"/>
              <a:cs typeface="Times New Roman" pitchFamily="18" charset="0"/>
            </a:rPr>
            <a:t>vệ</a:t>
          </a:r>
          <a:r>
            <a:rPr lang="en-US" sz="2800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dirty="0" err="1">
              <a:latin typeface="Times New Roman" pitchFamily="18" charset="0"/>
              <a:cs typeface="Times New Roman" pitchFamily="18" charset="0"/>
            </a:rPr>
            <a:t>quyền</a:t>
          </a:r>
          <a:r>
            <a:rPr lang="en-US" sz="2800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dirty="0" err="1">
              <a:latin typeface="Times New Roman" pitchFamily="18" charset="0"/>
              <a:cs typeface="Times New Roman" pitchFamily="18" charset="0"/>
            </a:rPr>
            <a:t>lợi</a:t>
          </a:r>
          <a:r>
            <a:rPr lang="en-US" sz="2800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dirty="0" err="1">
              <a:latin typeface="Times New Roman" pitchFamily="18" charset="0"/>
              <a:cs typeface="Times New Roman" pitchFamily="18" charset="0"/>
            </a:rPr>
            <a:t>của</a:t>
          </a:r>
          <a:r>
            <a:rPr lang="en-US" sz="2800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dirty="0" err="1">
              <a:latin typeface="Times New Roman" pitchFamily="18" charset="0"/>
              <a:cs typeface="Times New Roman" pitchFamily="18" charset="0"/>
            </a:rPr>
            <a:t>giai</a:t>
          </a:r>
          <a:r>
            <a:rPr lang="en-US" sz="2800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dirty="0" err="1">
              <a:latin typeface="Times New Roman" pitchFamily="18" charset="0"/>
              <a:cs typeface="Times New Roman" pitchFamily="18" charset="0"/>
            </a:rPr>
            <a:t>cấp</a:t>
          </a:r>
          <a:r>
            <a:rPr lang="en-US" sz="2800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dirty="0" err="1">
              <a:latin typeface="Times New Roman" pitchFamily="18" charset="0"/>
              <a:cs typeface="Times New Roman" pitchFamily="18" charset="0"/>
            </a:rPr>
            <a:t>tư</a:t>
          </a:r>
          <a:r>
            <a:rPr lang="en-US" sz="2800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dirty="0" err="1">
              <a:latin typeface="Times New Roman" pitchFamily="18" charset="0"/>
              <a:cs typeface="Times New Roman" pitchFamily="18" charset="0"/>
            </a:rPr>
            <a:t>sản</a:t>
          </a:r>
          <a:r>
            <a:rPr lang="en-US" sz="2800" b="1" dirty="0">
              <a:latin typeface="Times New Roman" pitchFamily="18" charset="0"/>
              <a:cs typeface="Times New Roman" pitchFamily="18" charset="0"/>
            </a:rPr>
            <a:t>.</a:t>
          </a:r>
        </a:p>
      </dgm:t>
    </dgm:pt>
    <dgm:pt modelId="{CF8DA61E-4067-45E1-A356-58BABE925AFC}" type="sibTrans" cxnId="{238EECCD-65D1-4A7C-AE4E-086CCCB24C5E}">
      <dgm:prSet/>
      <dgm:spPr/>
      <dgm:t>
        <a:bodyPr/>
        <a:lstStyle/>
        <a:p>
          <a:endParaRPr lang="en-US" sz="28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1F1F087-8A94-4A9F-A05D-05A885CCCAC5}" type="parTrans" cxnId="{238EECCD-65D1-4A7C-AE4E-086CCCB24C5E}">
      <dgm:prSet custT="1"/>
      <dgm:spPr/>
      <dgm:t>
        <a:bodyPr/>
        <a:lstStyle/>
        <a:p>
          <a:endParaRPr lang="en-US" sz="28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BDAF90E-E12C-4A2A-96DE-727CB3219978}" type="pres">
      <dgm:prSet presAssocID="{532C6300-6F32-4DB0-859C-2693D601781E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7F5F564-24E3-4DED-97A4-0E52CDC896EF}" type="pres">
      <dgm:prSet presAssocID="{2716342D-66D2-4112-BA6B-9916493DBC2D}" presName="root1" presStyleCnt="0"/>
      <dgm:spPr/>
    </dgm:pt>
    <dgm:pt modelId="{EFC08CCD-E553-42D0-9FD4-C1C2BAAAD06E}" type="pres">
      <dgm:prSet presAssocID="{2716342D-66D2-4112-BA6B-9916493DBC2D}" presName="LevelOneTextNode" presStyleLbl="node0" presStyleIdx="0" presStyleCnt="1" custScaleX="180411" custScaleY="195232" custLinFactNeighborX="-867" custLinFactNeighborY="-985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38FE6CC-B729-40A2-A249-E5334256E55B}" type="pres">
      <dgm:prSet presAssocID="{2716342D-66D2-4112-BA6B-9916493DBC2D}" presName="level2hierChild" presStyleCnt="0"/>
      <dgm:spPr/>
    </dgm:pt>
    <dgm:pt modelId="{30D6B1DE-13E8-493B-BC2D-72563A887195}" type="pres">
      <dgm:prSet presAssocID="{20FCE860-BA95-49FB-86A7-5B6152BA2CF2}" presName="conn2-1" presStyleLbl="parChTrans1D2" presStyleIdx="0" presStyleCnt="2"/>
      <dgm:spPr/>
      <dgm:t>
        <a:bodyPr/>
        <a:lstStyle/>
        <a:p>
          <a:endParaRPr lang="en-US"/>
        </a:p>
      </dgm:t>
    </dgm:pt>
    <dgm:pt modelId="{6F0A3436-D373-4DB4-B851-C6C7A304B6DE}" type="pres">
      <dgm:prSet presAssocID="{20FCE860-BA95-49FB-86A7-5B6152BA2CF2}" presName="connTx" presStyleLbl="parChTrans1D2" presStyleIdx="0" presStyleCnt="2"/>
      <dgm:spPr/>
      <dgm:t>
        <a:bodyPr/>
        <a:lstStyle/>
        <a:p>
          <a:endParaRPr lang="en-US"/>
        </a:p>
      </dgm:t>
    </dgm:pt>
    <dgm:pt modelId="{378C2539-B65B-45A7-A16A-27F838920470}" type="pres">
      <dgm:prSet presAssocID="{C29DAC49-D4FD-4669-81CC-6F50804DB203}" presName="root2" presStyleCnt="0"/>
      <dgm:spPr/>
    </dgm:pt>
    <dgm:pt modelId="{F8B1CC0A-A4F2-433A-B3FA-A6405E0FEB5F}" type="pres">
      <dgm:prSet presAssocID="{C29DAC49-D4FD-4669-81CC-6F50804DB203}" presName="LevelTwoTextNode" presStyleLbl="node2" presStyleIdx="0" presStyleCnt="2" custScaleX="127981" custScaleY="14719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67BFB8F-95A9-4731-855A-C6C4FD51FBD7}" type="pres">
      <dgm:prSet presAssocID="{C29DAC49-D4FD-4669-81CC-6F50804DB203}" presName="level3hierChild" presStyleCnt="0"/>
      <dgm:spPr/>
    </dgm:pt>
    <dgm:pt modelId="{E9D36D00-628D-47ED-B9E8-2C693AA12C1D}" type="pres">
      <dgm:prSet presAssocID="{09B0C960-E9F7-4CBC-B148-4AA8C02754F2}" presName="conn2-1" presStyleLbl="parChTrans1D3" presStyleIdx="0" presStyleCnt="3"/>
      <dgm:spPr/>
      <dgm:t>
        <a:bodyPr/>
        <a:lstStyle/>
        <a:p>
          <a:endParaRPr lang="en-US"/>
        </a:p>
      </dgm:t>
    </dgm:pt>
    <dgm:pt modelId="{BDDABED9-9555-474A-B5F0-2AB61E88344B}" type="pres">
      <dgm:prSet presAssocID="{09B0C960-E9F7-4CBC-B148-4AA8C02754F2}" presName="connTx" presStyleLbl="parChTrans1D3" presStyleIdx="0" presStyleCnt="3"/>
      <dgm:spPr/>
      <dgm:t>
        <a:bodyPr/>
        <a:lstStyle/>
        <a:p>
          <a:endParaRPr lang="en-US"/>
        </a:p>
      </dgm:t>
    </dgm:pt>
    <dgm:pt modelId="{41117FA9-B805-4519-8BFD-B1A30F31CC7D}" type="pres">
      <dgm:prSet presAssocID="{6537D2CB-F76C-4ECD-A90B-F2CD2332250C}" presName="root2" presStyleCnt="0"/>
      <dgm:spPr/>
    </dgm:pt>
    <dgm:pt modelId="{5667E4E2-70BE-4713-89F7-669E602EC398}" type="pres">
      <dgm:prSet presAssocID="{6537D2CB-F76C-4ECD-A90B-F2CD2332250C}" presName="LevelTwoTextNode" presStyleLbl="node3" presStyleIdx="0" presStyleCnt="3" custScaleX="495656" custScaleY="119584" custLinFactNeighborX="3122" custLinFactNeighborY="-334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D25C091-8592-4BB9-8BA3-8D80BE8881DD}" type="pres">
      <dgm:prSet presAssocID="{6537D2CB-F76C-4ECD-A90B-F2CD2332250C}" presName="level3hierChild" presStyleCnt="0"/>
      <dgm:spPr/>
    </dgm:pt>
    <dgm:pt modelId="{EB8F09BF-AA52-4CB4-BCAD-3A2441D403D0}" type="pres">
      <dgm:prSet presAssocID="{E1F1F087-8A94-4A9F-A05D-05A885CCCAC5}" presName="conn2-1" presStyleLbl="parChTrans1D3" presStyleIdx="1" presStyleCnt="3"/>
      <dgm:spPr/>
      <dgm:t>
        <a:bodyPr/>
        <a:lstStyle/>
        <a:p>
          <a:endParaRPr lang="en-US"/>
        </a:p>
      </dgm:t>
    </dgm:pt>
    <dgm:pt modelId="{402622C3-4EF7-471F-A5B8-D8465E72FD6E}" type="pres">
      <dgm:prSet presAssocID="{E1F1F087-8A94-4A9F-A05D-05A885CCCAC5}" presName="connTx" presStyleLbl="parChTrans1D3" presStyleIdx="1" presStyleCnt="3"/>
      <dgm:spPr/>
      <dgm:t>
        <a:bodyPr/>
        <a:lstStyle/>
        <a:p>
          <a:endParaRPr lang="en-US"/>
        </a:p>
      </dgm:t>
    </dgm:pt>
    <dgm:pt modelId="{0A1DFD59-5756-451C-A699-C11ABAA4593F}" type="pres">
      <dgm:prSet presAssocID="{55DF47C7-554C-40E7-924D-13CB16F36EE9}" presName="root2" presStyleCnt="0"/>
      <dgm:spPr/>
    </dgm:pt>
    <dgm:pt modelId="{FC61032F-B4BD-4E39-8EB6-FAF1703139D9}" type="pres">
      <dgm:prSet presAssocID="{55DF47C7-554C-40E7-924D-13CB16F36EE9}" presName="LevelTwoTextNode" presStyleLbl="node3" presStyleIdx="1" presStyleCnt="3" custScaleX="495540" custScaleY="23969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F4EF805-AB14-4A17-8574-092F806EEB92}" type="pres">
      <dgm:prSet presAssocID="{55DF47C7-554C-40E7-924D-13CB16F36EE9}" presName="level3hierChild" presStyleCnt="0"/>
      <dgm:spPr/>
    </dgm:pt>
    <dgm:pt modelId="{ECEBB7E3-B91D-4420-8245-08AB65B0A218}" type="pres">
      <dgm:prSet presAssocID="{4093D847-661B-4E48-BBAD-F93A9AEB40E0}" presName="conn2-1" presStyleLbl="parChTrans1D2" presStyleIdx="1" presStyleCnt="2"/>
      <dgm:spPr/>
      <dgm:t>
        <a:bodyPr/>
        <a:lstStyle/>
        <a:p>
          <a:endParaRPr lang="en-US"/>
        </a:p>
      </dgm:t>
    </dgm:pt>
    <dgm:pt modelId="{64ECD730-6383-46E8-8A22-4BE2F4D51A8C}" type="pres">
      <dgm:prSet presAssocID="{4093D847-661B-4E48-BBAD-F93A9AEB40E0}" presName="connTx" presStyleLbl="parChTrans1D2" presStyleIdx="1" presStyleCnt="2"/>
      <dgm:spPr/>
      <dgm:t>
        <a:bodyPr/>
        <a:lstStyle/>
        <a:p>
          <a:endParaRPr lang="en-US"/>
        </a:p>
      </dgm:t>
    </dgm:pt>
    <dgm:pt modelId="{A9A05EE1-664C-4D4B-AA99-6AC19DD92D42}" type="pres">
      <dgm:prSet presAssocID="{27722A8E-D5C9-4F75-99C9-5ACF42B6EBC3}" presName="root2" presStyleCnt="0"/>
      <dgm:spPr/>
    </dgm:pt>
    <dgm:pt modelId="{B00727F7-E8DB-4E3D-847D-C09E98272BCC}" type="pres">
      <dgm:prSet presAssocID="{27722A8E-D5C9-4F75-99C9-5ACF42B6EBC3}" presName="LevelTwoTextNode" presStyleLbl="node2" presStyleIdx="1" presStyleCnt="2" custScaleX="142432" custScaleY="219162" custLinFactNeighborX="4721" custLinFactNeighborY="5705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2F6C8E6-D3D4-46A7-A990-9C2FE94B9885}" type="pres">
      <dgm:prSet presAssocID="{27722A8E-D5C9-4F75-99C9-5ACF42B6EBC3}" presName="level3hierChild" presStyleCnt="0"/>
      <dgm:spPr/>
    </dgm:pt>
    <dgm:pt modelId="{F5B3C317-B692-4D80-B694-1EC6F2EA5141}" type="pres">
      <dgm:prSet presAssocID="{E6D329D4-1F9A-40C9-9222-D97CD2EE5B36}" presName="conn2-1" presStyleLbl="parChTrans1D3" presStyleIdx="2" presStyleCnt="3"/>
      <dgm:spPr/>
      <dgm:t>
        <a:bodyPr/>
        <a:lstStyle/>
        <a:p>
          <a:endParaRPr lang="en-US"/>
        </a:p>
      </dgm:t>
    </dgm:pt>
    <dgm:pt modelId="{516C50AB-2127-46D7-A0E8-1F537F2DEA39}" type="pres">
      <dgm:prSet presAssocID="{E6D329D4-1F9A-40C9-9222-D97CD2EE5B36}" presName="connTx" presStyleLbl="parChTrans1D3" presStyleIdx="2" presStyleCnt="3"/>
      <dgm:spPr/>
      <dgm:t>
        <a:bodyPr/>
        <a:lstStyle/>
        <a:p>
          <a:endParaRPr lang="en-US"/>
        </a:p>
      </dgm:t>
    </dgm:pt>
    <dgm:pt modelId="{F8D20079-9B7D-4923-9CE0-F45144C1D76B}" type="pres">
      <dgm:prSet presAssocID="{4176F8AA-1CCA-4A3D-BCFC-820FF235B4AB}" presName="root2" presStyleCnt="0"/>
      <dgm:spPr/>
    </dgm:pt>
    <dgm:pt modelId="{E598B84E-CCD6-4281-B5CB-A8FFCCD6EDD7}" type="pres">
      <dgm:prSet presAssocID="{4176F8AA-1CCA-4A3D-BCFC-820FF235B4AB}" presName="LevelTwoTextNode" presStyleLbl="node3" presStyleIdx="2" presStyleCnt="3" custScaleX="495391" custScaleY="128701" custLinFactNeighborX="1457" custLinFactNeighborY="7948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76312A5-1C07-47CB-ADFE-6FFB57709BA3}" type="pres">
      <dgm:prSet presAssocID="{4176F8AA-1CCA-4A3D-BCFC-820FF235B4AB}" presName="level3hierChild" presStyleCnt="0"/>
      <dgm:spPr/>
    </dgm:pt>
  </dgm:ptLst>
  <dgm:cxnLst>
    <dgm:cxn modelId="{238EECCD-65D1-4A7C-AE4E-086CCCB24C5E}" srcId="{C29DAC49-D4FD-4669-81CC-6F50804DB203}" destId="{55DF47C7-554C-40E7-924D-13CB16F36EE9}" srcOrd="1" destOrd="0" parTransId="{E1F1F087-8A94-4A9F-A05D-05A885CCCAC5}" sibTransId="{CF8DA61E-4067-45E1-A356-58BABE925AFC}"/>
    <dgm:cxn modelId="{EB6A3353-AB5C-447B-8B61-B4869096285E}" type="presOf" srcId="{4093D847-661B-4E48-BBAD-F93A9AEB40E0}" destId="{ECEBB7E3-B91D-4420-8245-08AB65B0A218}" srcOrd="0" destOrd="0" presId="urn:microsoft.com/office/officeart/2005/8/layout/hierarchy2"/>
    <dgm:cxn modelId="{E98D5E72-2252-487D-BE1F-A8BE014C61AB}" type="presOf" srcId="{4093D847-661B-4E48-BBAD-F93A9AEB40E0}" destId="{64ECD730-6383-46E8-8A22-4BE2F4D51A8C}" srcOrd="1" destOrd="0" presId="urn:microsoft.com/office/officeart/2005/8/layout/hierarchy2"/>
    <dgm:cxn modelId="{94C0D53B-C7EE-42D3-9121-3E1281C359CA}" type="presOf" srcId="{E6D329D4-1F9A-40C9-9222-D97CD2EE5B36}" destId="{F5B3C317-B692-4D80-B694-1EC6F2EA5141}" srcOrd="0" destOrd="0" presId="urn:microsoft.com/office/officeart/2005/8/layout/hierarchy2"/>
    <dgm:cxn modelId="{834A6A85-F8EF-4F2E-B70F-D8EE976DCC1C}" type="presOf" srcId="{20FCE860-BA95-49FB-86A7-5B6152BA2CF2}" destId="{6F0A3436-D373-4DB4-B851-C6C7A304B6DE}" srcOrd="1" destOrd="0" presId="urn:microsoft.com/office/officeart/2005/8/layout/hierarchy2"/>
    <dgm:cxn modelId="{E92A9ECD-8813-4BE3-9AB2-9771E7E64974}" type="presOf" srcId="{20FCE860-BA95-49FB-86A7-5B6152BA2CF2}" destId="{30D6B1DE-13E8-493B-BC2D-72563A887195}" srcOrd="0" destOrd="0" presId="urn:microsoft.com/office/officeart/2005/8/layout/hierarchy2"/>
    <dgm:cxn modelId="{E19AEA08-CC12-4F4D-9BB6-1A2E2C07B2B7}" type="presOf" srcId="{55DF47C7-554C-40E7-924D-13CB16F36EE9}" destId="{FC61032F-B4BD-4E39-8EB6-FAF1703139D9}" srcOrd="0" destOrd="0" presId="urn:microsoft.com/office/officeart/2005/8/layout/hierarchy2"/>
    <dgm:cxn modelId="{7DAF1455-CF18-499C-B9FB-717C52E6AAE5}" type="presOf" srcId="{C29DAC49-D4FD-4669-81CC-6F50804DB203}" destId="{F8B1CC0A-A4F2-433A-B3FA-A6405E0FEB5F}" srcOrd="0" destOrd="0" presId="urn:microsoft.com/office/officeart/2005/8/layout/hierarchy2"/>
    <dgm:cxn modelId="{501D3659-4111-40FF-9CDD-8376E70D9873}" srcId="{C29DAC49-D4FD-4669-81CC-6F50804DB203}" destId="{6537D2CB-F76C-4ECD-A90B-F2CD2332250C}" srcOrd="0" destOrd="0" parTransId="{09B0C960-E9F7-4CBC-B148-4AA8C02754F2}" sibTransId="{CF019A06-363F-4EE6-BC40-981B62880C16}"/>
    <dgm:cxn modelId="{CD6A0919-5558-4D87-A507-BF9ED3EC2571}" type="presOf" srcId="{09B0C960-E9F7-4CBC-B148-4AA8C02754F2}" destId="{BDDABED9-9555-474A-B5F0-2AB61E88344B}" srcOrd="1" destOrd="0" presId="urn:microsoft.com/office/officeart/2005/8/layout/hierarchy2"/>
    <dgm:cxn modelId="{76A5FD80-FC40-4441-86A5-37405246A8D8}" type="presOf" srcId="{E1F1F087-8A94-4A9F-A05D-05A885CCCAC5}" destId="{EB8F09BF-AA52-4CB4-BCAD-3A2441D403D0}" srcOrd="0" destOrd="0" presId="urn:microsoft.com/office/officeart/2005/8/layout/hierarchy2"/>
    <dgm:cxn modelId="{75D65EDD-9F98-435B-A2C6-159A70BB123F}" type="presOf" srcId="{09B0C960-E9F7-4CBC-B148-4AA8C02754F2}" destId="{E9D36D00-628D-47ED-B9E8-2C693AA12C1D}" srcOrd="0" destOrd="0" presId="urn:microsoft.com/office/officeart/2005/8/layout/hierarchy2"/>
    <dgm:cxn modelId="{408E25A9-A3D9-465B-9328-9A4C0F19AC32}" type="presOf" srcId="{2716342D-66D2-4112-BA6B-9916493DBC2D}" destId="{EFC08CCD-E553-42D0-9FD4-C1C2BAAAD06E}" srcOrd="0" destOrd="0" presId="urn:microsoft.com/office/officeart/2005/8/layout/hierarchy2"/>
    <dgm:cxn modelId="{26D9AC6F-473A-45F4-9B1B-E6E81D33854E}" type="presOf" srcId="{E6D329D4-1F9A-40C9-9222-D97CD2EE5B36}" destId="{516C50AB-2127-46D7-A0E8-1F537F2DEA39}" srcOrd="1" destOrd="0" presId="urn:microsoft.com/office/officeart/2005/8/layout/hierarchy2"/>
    <dgm:cxn modelId="{C1160561-BC17-4B45-AB65-8D0F2BA63B90}" srcId="{2716342D-66D2-4112-BA6B-9916493DBC2D}" destId="{C29DAC49-D4FD-4669-81CC-6F50804DB203}" srcOrd="0" destOrd="0" parTransId="{20FCE860-BA95-49FB-86A7-5B6152BA2CF2}" sibTransId="{6BC8D300-E757-4032-96A6-7F48C85C1D2F}"/>
    <dgm:cxn modelId="{0431BDF9-34A8-4354-A7B1-C40BEA1D0687}" srcId="{2716342D-66D2-4112-BA6B-9916493DBC2D}" destId="{27722A8E-D5C9-4F75-99C9-5ACF42B6EBC3}" srcOrd="1" destOrd="0" parTransId="{4093D847-661B-4E48-BBAD-F93A9AEB40E0}" sibTransId="{B74F502E-7B7C-41F9-857D-65B4D6AF5A5C}"/>
    <dgm:cxn modelId="{01F37034-5B99-424D-B22A-2EE59CB79C72}" type="presOf" srcId="{27722A8E-D5C9-4F75-99C9-5ACF42B6EBC3}" destId="{B00727F7-E8DB-4E3D-847D-C09E98272BCC}" srcOrd="0" destOrd="0" presId="urn:microsoft.com/office/officeart/2005/8/layout/hierarchy2"/>
    <dgm:cxn modelId="{A59E36F8-F257-4660-88D6-A616B51BCEA2}" type="presOf" srcId="{6537D2CB-F76C-4ECD-A90B-F2CD2332250C}" destId="{5667E4E2-70BE-4713-89F7-669E602EC398}" srcOrd="0" destOrd="0" presId="urn:microsoft.com/office/officeart/2005/8/layout/hierarchy2"/>
    <dgm:cxn modelId="{2CD86795-2551-41AE-96B9-FDD91EBAC23A}" type="presOf" srcId="{4176F8AA-1CCA-4A3D-BCFC-820FF235B4AB}" destId="{E598B84E-CCD6-4281-B5CB-A8FFCCD6EDD7}" srcOrd="0" destOrd="0" presId="urn:microsoft.com/office/officeart/2005/8/layout/hierarchy2"/>
    <dgm:cxn modelId="{46B1F43F-4CE4-46A0-BB3F-1A924B7E4832}" type="presOf" srcId="{E1F1F087-8A94-4A9F-A05D-05A885CCCAC5}" destId="{402622C3-4EF7-471F-A5B8-D8465E72FD6E}" srcOrd="1" destOrd="0" presId="urn:microsoft.com/office/officeart/2005/8/layout/hierarchy2"/>
    <dgm:cxn modelId="{3E1DFB51-EF2C-467D-B533-EFE9A54CC8D1}" srcId="{532C6300-6F32-4DB0-859C-2693D601781E}" destId="{2716342D-66D2-4112-BA6B-9916493DBC2D}" srcOrd="0" destOrd="0" parTransId="{C7BECD0F-BEB0-4647-90BF-B76A57125B15}" sibTransId="{C1833C49-2012-460F-BEA2-9EAD1DE56624}"/>
    <dgm:cxn modelId="{1A27F522-9D3C-488E-BFF3-5DFDD5231A5E}" type="presOf" srcId="{532C6300-6F32-4DB0-859C-2693D601781E}" destId="{6BDAF90E-E12C-4A2A-96DE-727CB3219978}" srcOrd="0" destOrd="0" presId="urn:microsoft.com/office/officeart/2005/8/layout/hierarchy2"/>
    <dgm:cxn modelId="{1C529F4F-7533-4F23-8D91-922E9E00544C}" srcId="{27722A8E-D5C9-4F75-99C9-5ACF42B6EBC3}" destId="{4176F8AA-1CCA-4A3D-BCFC-820FF235B4AB}" srcOrd="0" destOrd="0" parTransId="{E6D329D4-1F9A-40C9-9222-D97CD2EE5B36}" sibTransId="{65603410-C71D-485E-8D17-7F0F9FA4E419}"/>
    <dgm:cxn modelId="{8ECA725C-C504-4A90-A55C-C0FCB1314149}" type="presParOf" srcId="{6BDAF90E-E12C-4A2A-96DE-727CB3219978}" destId="{87F5F564-24E3-4DED-97A4-0E52CDC896EF}" srcOrd="0" destOrd="0" presId="urn:microsoft.com/office/officeart/2005/8/layout/hierarchy2"/>
    <dgm:cxn modelId="{1D37B137-CFFC-4239-B1F2-47C6FDFEB072}" type="presParOf" srcId="{87F5F564-24E3-4DED-97A4-0E52CDC896EF}" destId="{EFC08CCD-E553-42D0-9FD4-C1C2BAAAD06E}" srcOrd="0" destOrd="0" presId="urn:microsoft.com/office/officeart/2005/8/layout/hierarchy2"/>
    <dgm:cxn modelId="{75AC13B3-D129-4E00-9C2D-29B3E3FA0BC9}" type="presParOf" srcId="{87F5F564-24E3-4DED-97A4-0E52CDC896EF}" destId="{F38FE6CC-B729-40A2-A249-E5334256E55B}" srcOrd="1" destOrd="0" presId="urn:microsoft.com/office/officeart/2005/8/layout/hierarchy2"/>
    <dgm:cxn modelId="{5659332A-6AA2-4EEE-8C7A-94A2996FB6EE}" type="presParOf" srcId="{F38FE6CC-B729-40A2-A249-E5334256E55B}" destId="{30D6B1DE-13E8-493B-BC2D-72563A887195}" srcOrd="0" destOrd="0" presId="urn:microsoft.com/office/officeart/2005/8/layout/hierarchy2"/>
    <dgm:cxn modelId="{F9DF1B65-0C90-4246-B9DB-B7F824071EE4}" type="presParOf" srcId="{30D6B1DE-13E8-493B-BC2D-72563A887195}" destId="{6F0A3436-D373-4DB4-B851-C6C7A304B6DE}" srcOrd="0" destOrd="0" presId="urn:microsoft.com/office/officeart/2005/8/layout/hierarchy2"/>
    <dgm:cxn modelId="{A91A2793-C437-4570-A577-90BF41068646}" type="presParOf" srcId="{F38FE6CC-B729-40A2-A249-E5334256E55B}" destId="{378C2539-B65B-45A7-A16A-27F838920470}" srcOrd="1" destOrd="0" presId="urn:microsoft.com/office/officeart/2005/8/layout/hierarchy2"/>
    <dgm:cxn modelId="{A6F91DA5-8BE6-4D21-81F5-B125CF3B0D38}" type="presParOf" srcId="{378C2539-B65B-45A7-A16A-27F838920470}" destId="{F8B1CC0A-A4F2-433A-B3FA-A6405E0FEB5F}" srcOrd="0" destOrd="0" presId="urn:microsoft.com/office/officeart/2005/8/layout/hierarchy2"/>
    <dgm:cxn modelId="{6CAB5628-2224-459F-A377-DA9D9AAC8410}" type="presParOf" srcId="{378C2539-B65B-45A7-A16A-27F838920470}" destId="{A67BFB8F-95A9-4731-855A-C6C4FD51FBD7}" srcOrd="1" destOrd="0" presId="urn:microsoft.com/office/officeart/2005/8/layout/hierarchy2"/>
    <dgm:cxn modelId="{B825AD32-0C05-4E39-9C16-1D0FCF4C3688}" type="presParOf" srcId="{A67BFB8F-95A9-4731-855A-C6C4FD51FBD7}" destId="{E9D36D00-628D-47ED-B9E8-2C693AA12C1D}" srcOrd="0" destOrd="0" presId="urn:microsoft.com/office/officeart/2005/8/layout/hierarchy2"/>
    <dgm:cxn modelId="{8F2989F4-97AD-451B-8C31-E514798D90D0}" type="presParOf" srcId="{E9D36D00-628D-47ED-B9E8-2C693AA12C1D}" destId="{BDDABED9-9555-474A-B5F0-2AB61E88344B}" srcOrd="0" destOrd="0" presId="urn:microsoft.com/office/officeart/2005/8/layout/hierarchy2"/>
    <dgm:cxn modelId="{23AD2D70-50FF-40D2-AC8D-6D5466817A0D}" type="presParOf" srcId="{A67BFB8F-95A9-4731-855A-C6C4FD51FBD7}" destId="{41117FA9-B805-4519-8BFD-B1A30F31CC7D}" srcOrd="1" destOrd="0" presId="urn:microsoft.com/office/officeart/2005/8/layout/hierarchy2"/>
    <dgm:cxn modelId="{15A098C4-D7F0-4A64-8196-D5D2C6F23025}" type="presParOf" srcId="{41117FA9-B805-4519-8BFD-B1A30F31CC7D}" destId="{5667E4E2-70BE-4713-89F7-669E602EC398}" srcOrd="0" destOrd="0" presId="urn:microsoft.com/office/officeart/2005/8/layout/hierarchy2"/>
    <dgm:cxn modelId="{C3EA64E8-F883-4408-BFE3-A1AD10C234EA}" type="presParOf" srcId="{41117FA9-B805-4519-8BFD-B1A30F31CC7D}" destId="{DD25C091-8592-4BB9-8BA3-8D80BE8881DD}" srcOrd="1" destOrd="0" presId="urn:microsoft.com/office/officeart/2005/8/layout/hierarchy2"/>
    <dgm:cxn modelId="{0708B576-BDB2-4FDD-BDC4-F33E57D3993B}" type="presParOf" srcId="{A67BFB8F-95A9-4731-855A-C6C4FD51FBD7}" destId="{EB8F09BF-AA52-4CB4-BCAD-3A2441D403D0}" srcOrd="2" destOrd="0" presId="urn:microsoft.com/office/officeart/2005/8/layout/hierarchy2"/>
    <dgm:cxn modelId="{B018A771-F28F-48D8-9169-561EC659260B}" type="presParOf" srcId="{EB8F09BF-AA52-4CB4-BCAD-3A2441D403D0}" destId="{402622C3-4EF7-471F-A5B8-D8465E72FD6E}" srcOrd="0" destOrd="0" presId="urn:microsoft.com/office/officeart/2005/8/layout/hierarchy2"/>
    <dgm:cxn modelId="{FFB4075C-F510-4C45-8E90-692212024782}" type="presParOf" srcId="{A67BFB8F-95A9-4731-855A-C6C4FD51FBD7}" destId="{0A1DFD59-5756-451C-A699-C11ABAA4593F}" srcOrd="3" destOrd="0" presId="urn:microsoft.com/office/officeart/2005/8/layout/hierarchy2"/>
    <dgm:cxn modelId="{3F1DF010-F418-4A03-A3C1-DF9E103F70F0}" type="presParOf" srcId="{0A1DFD59-5756-451C-A699-C11ABAA4593F}" destId="{FC61032F-B4BD-4E39-8EB6-FAF1703139D9}" srcOrd="0" destOrd="0" presId="urn:microsoft.com/office/officeart/2005/8/layout/hierarchy2"/>
    <dgm:cxn modelId="{80469DEC-3F56-40BA-9BF2-418A5993A9E7}" type="presParOf" srcId="{0A1DFD59-5756-451C-A699-C11ABAA4593F}" destId="{1F4EF805-AB14-4A17-8574-092F806EEB92}" srcOrd="1" destOrd="0" presId="urn:microsoft.com/office/officeart/2005/8/layout/hierarchy2"/>
    <dgm:cxn modelId="{9BB5D7DA-902B-4B3C-BFCB-8FFD73C1875D}" type="presParOf" srcId="{F38FE6CC-B729-40A2-A249-E5334256E55B}" destId="{ECEBB7E3-B91D-4420-8245-08AB65B0A218}" srcOrd="2" destOrd="0" presId="urn:microsoft.com/office/officeart/2005/8/layout/hierarchy2"/>
    <dgm:cxn modelId="{5D3DE151-1A62-49F5-9663-16FC01402D98}" type="presParOf" srcId="{ECEBB7E3-B91D-4420-8245-08AB65B0A218}" destId="{64ECD730-6383-46E8-8A22-4BE2F4D51A8C}" srcOrd="0" destOrd="0" presId="urn:microsoft.com/office/officeart/2005/8/layout/hierarchy2"/>
    <dgm:cxn modelId="{A05DAB5D-86B9-4505-926E-7E67C7EDFC03}" type="presParOf" srcId="{F38FE6CC-B729-40A2-A249-E5334256E55B}" destId="{A9A05EE1-664C-4D4B-AA99-6AC19DD92D42}" srcOrd="3" destOrd="0" presId="urn:microsoft.com/office/officeart/2005/8/layout/hierarchy2"/>
    <dgm:cxn modelId="{5E574CDC-6C61-4C7E-AA79-F881886D70BB}" type="presParOf" srcId="{A9A05EE1-664C-4D4B-AA99-6AC19DD92D42}" destId="{B00727F7-E8DB-4E3D-847D-C09E98272BCC}" srcOrd="0" destOrd="0" presId="urn:microsoft.com/office/officeart/2005/8/layout/hierarchy2"/>
    <dgm:cxn modelId="{2E0D62DA-0B5A-4C30-BC9D-8850D56A93CB}" type="presParOf" srcId="{A9A05EE1-664C-4D4B-AA99-6AC19DD92D42}" destId="{32F6C8E6-D3D4-46A7-A990-9C2FE94B9885}" srcOrd="1" destOrd="0" presId="urn:microsoft.com/office/officeart/2005/8/layout/hierarchy2"/>
    <dgm:cxn modelId="{46068F23-10D5-485C-9A8F-06FECDA1779A}" type="presParOf" srcId="{32F6C8E6-D3D4-46A7-A990-9C2FE94B9885}" destId="{F5B3C317-B692-4D80-B694-1EC6F2EA5141}" srcOrd="0" destOrd="0" presId="urn:microsoft.com/office/officeart/2005/8/layout/hierarchy2"/>
    <dgm:cxn modelId="{43ADD212-F3F4-4AFC-A2E7-27E7FFEBBF71}" type="presParOf" srcId="{F5B3C317-B692-4D80-B694-1EC6F2EA5141}" destId="{516C50AB-2127-46D7-A0E8-1F537F2DEA39}" srcOrd="0" destOrd="0" presId="urn:microsoft.com/office/officeart/2005/8/layout/hierarchy2"/>
    <dgm:cxn modelId="{2BE2A4BB-0957-4DB6-A176-0EDFE65553E6}" type="presParOf" srcId="{32F6C8E6-D3D4-46A7-A990-9C2FE94B9885}" destId="{F8D20079-9B7D-4923-9CE0-F45144C1D76B}" srcOrd="1" destOrd="0" presId="urn:microsoft.com/office/officeart/2005/8/layout/hierarchy2"/>
    <dgm:cxn modelId="{F4103EFA-1F47-4A67-AEFF-5BFD839C77C7}" type="presParOf" srcId="{F8D20079-9B7D-4923-9CE0-F45144C1D76B}" destId="{E598B84E-CCD6-4281-B5CB-A8FFCCD6EDD7}" srcOrd="0" destOrd="0" presId="urn:microsoft.com/office/officeart/2005/8/layout/hierarchy2"/>
    <dgm:cxn modelId="{7DF32C41-29FC-4C08-86A9-EB435066769C}" type="presParOf" srcId="{F8D20079-9B7D-4923-9CE0-F45144C1D76B}" destId="{476312A5-1C07-47CB-ADFE-6FFB57709BA3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32C6300-6F32-4DB0-859C-2693D601781E}" type="doc">
      <dgm:prSet loTypeId="urn:microsoft.com/office/officeart/2005/8/layout/hierarchy2" loCatId="hierarchy" qsTypeId="urn:microsoft.com/office/officeart/2005/8/quickstyle/3d2" qsCatId="3D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2716342D-66D2-4112-BA6B-9916493DBC2D}">
      <dgm:prSet phldrT="[Text]" custT="1"/>
      <dgm:spPr>
        <a:solidFill>
          <a:srgbClr val="C00000"/>
        </a:solidFill>
      </dgm:spPr>
      <dgm:t>
        <a:bodyPr/>
        <a:lstStyle/>
        <a:p>
          <a:r>
            <a:rPr lang="en-US" sz="2800" b="1" dirty="0">
              <a:latin typeface="Times New Roman" pitchFamily="18" charset="0"/>
              <a:cs typeface="Times New Roman" pitchFamily="18" charset="0"/>
            </a:rPr>
            <a:t>b. </a:t>
          </a:r>
          <a:r>
            <a:rPr lang="en-US" sz="2800" b="1" dirty="0" err="1">
              <a:latin typeface="Times New Roman" pitchFamily="18" charset="0"/>
              <a:cs typeface="Times New Roman" pitchFamily="18" charset="0"/>
            </a:rPr>
            <a:t>Chính</a:t>
          </a:r>
          <a:r>
            <a:rPr lang="en-US" sz="2800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dirty="0" err="1">
              <a:latin typeface="Times New Roman" pitchFamily="18" charset="0"/>
              <a:cs typeface="Times New Roman" pitchFamily="18" charset="0"/>
            </a:rPr>
            <a:t>trị</a:t>
          </a:r>
          <a:endParaRPr lang="en-US" sz="2800" b="1" dirty="0">
            <a:latin typeface="Times New Roman" pitchFamily="18" charset="0"/>
            <a:cs typeface="Times New Roman" pitchFamily="18" charset="0"/>
          </a:endParaRPr>
        </a:p>
      </dgm:t>
    </dgm:pt>
    <dgm:pt modelId="{C7BECD0F-BEB0-4647-90BF-B76A57125B15}" type="parTrans" cxnId="{3E1DFB51-EF2C-467D-B533-EFE9A54CC8D1}">
      <dgm:prSet/>
      <dgm:spPr/>
      <dgm:t>
        <a:bodyPr/>
        <a:lstStyle/>
        <a:p>
          <a:endParaRPr lang="en-US" sz="28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1833C49-2012-460F-BEA2-9EAD1DE56624}" type="sibTrans" cxnId="{3E1DFB51-EF2C-467D-B533-EFE9A54CC8D1}">
      <dgm:prSet/>
      <dgm:spPr/>
      <dgm:t>
        <a:bodyPr/>
        <a:lstStyle/>
        <a:p>
          <a:endParaRPr lang="en-US" sz="28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29DAC49-D4FD-4669-81CC-6F50804DB203}">
      <dgm:prSet phldrT="[Text]" custT="1"/>
      <dgm:spPr/>
      <dgm:t>
        <a:bodyPr/>
        <a:lstStyle/>
        <a:p>
          <a:r>
            <a:rPr lang="en-US" sz="28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Đối</a:t>
          </a:r>
          <a:r>
            <a:rPr lang="en-US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nội</a:t>
          </a:r>
          <a:endParaRPr lang="en-US" sz="2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0FCE860-BA95-49FB-86A7-5B6152BA2CF2}" type="parTrans" cxnId="{C1160561-BC17-4B45-AB65-8D0F2BA63B90}">
      <dgm:prSet custT="1"/>
      <dgm:spPr/>
      <dgm:t>
        <a:bodyPr/>
        <a:lstStyle/>
        <a:p>
          <a:endParaRPr lang="en-US" sz="28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BC8D300-E757-4032-96A6-7F48C85C1D2F}" type="sibTrans" cxnId="{C1160561-BC17-4B45-AB65-8D0F2BA63B90}">
      <dgm:prSet/>
      <dgm:spPr/>
      <dgm:t>
        <a:bodyPr/>
        <a:lstStyle/>
        <a:p>
          <a:endParaRPr lang="en-US" sz="28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537D2CB-F76C-4ECD-A90B-F2CD2332250C}">
      <dgm:prSet phldrT="[Text]" custT="1"/>
      <dgm:spPr/>
      <dgm:t>
        <a:bodyPr/>
        <a:lstStyle/>
        <a:p>
          <a:pPr>
            <a:buClr>
              <a:schemeClr val="hlink"/>
            </a:buClr>
            <a:buSzPct val="80000"/>
          </a:pPr>
          <a:r>
            <a:rPr lang="en-US" sz="2800" b="1" dirty="0">
              <a:latin typeface="Times New Roman" pitchFamily="18" charset="0"/>
              <a:cs typeface="Times New Roman" pitchFamily="18" charset="0"/>
            </a:rPr>
            <a:t>-</a:t>
          </a:r>
          <a:r>
            <a:rPr lang="en-US" sz="2800" b="1" dirty="0" err="1">
              <a:latin typeface="Times New Roman" pitchFamily="18" charset="0"/>
              <a:cs typeface="Times New Roman" pitchFamily="18" charset="0"/>
            </a:rPr>
            <a:t>Chế</a:t>
          </a:r>
          <a:r>
            <a:rPr lang="en-US" sz="2800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dirty="0" err="1">
              <a:latin typeface="Times New Roman" pitchFamily="18" charset="0"/>
              <a:cs typeface="Times New Roman" pitchFamily="18" charset="0"/>
            </a:rPr>
            <a:t>độ</a:t>
          </a:r>
          <a:r>
            <a:rPr lang="en-US" sz="2800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dirty="0" err="1">
              <a:latin typeface="Times New Roman" pitchFamily="18" charset="0"/>
              <a:cs typeface="Times New Roman" pitchFamily="18" charset="0"/>
            </a:rPr>
            <a:t>quân</a:t>
          </a:r>
          <a:r>
            <a:rPr lang="en-US" sz="2800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dirty="0" err="1">
              <a:latin typeface="Times New Roman" pitchFamily="18" charset="0"/>
              <a:cs typeface="Times New Roman" pitchFamily="18" charset="0"/>
            </a:rPr>
            <a:t>chủ</a:t>
          </a:r>
          <a:r>
            <a:rPr lang="en-US" sz="2800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dirty="0" err="1">
              <a:latin typeface="Times New Roman" pitchFamily="18" charset="0"/>
              <a:cs typeface="Times New Roman" pitchFamily="18" charset="0"/>
            </a:rPr>
            <a:t>lập</a:t>
          </a:r>
          <a:r>
            <a:rPr lang="en-US" sz="2800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dirty="0" err="1">
              <a:latin typeface="Times New Roman" pitchFamily="18" charset="0"/>
              <a:cs typeface="Times New Roman" pitchFamily="18" charset="0"/>
            </a:rPr>
            <a:t>hiến</a:t>
          </a:r>
          <a:r>
            <a:rPr lang="en-US" sz="2800" b="1" dirty="0">
              <a:latin typeface="Times New Roman" pitchFamily="18" charset="0"/>
              <a:cs typeface="Times New Roman" pitchFamily="18" charset="0"/>
            </a:rPr>
            <a:t>. </a:t>
          </a:r>
        </a:p>
      </dgm:t>
    </dgm:pt>
    <dgm:pt modelId="{09B0C960-E9F7-4CBC-B148-4AA8C02754F2}" type="parTrans" cxnId="{501D3659-4111-40FF-9CDD-8376E70D9873}">
      <dgm:prSet custT="1"/>
      <dgm:spPr/>
      <dgm:t>
        <a:bodyPr/>
        <a:lstStyle/>
        <a:p>
          <a:endParaRPr lang="en-US" sz="28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F019A06-363F-4EE6-BC40-981B62880C16}" type="sibTrans" cxnId="{501D3659-4111-40FF-9CDD-8376E70D9873}">
      <dgm:prSet/>
      <dgm:spPr/>
      <dgm:t>
        <a:bodyPr/>
        <a:lstStyle/>
        <a:p>
          <a:endParaRPr lang="en-US" sz="28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7722A8E-D5C9-4F75-99C9-5ACF42B6EBC3}">
      <dgm:prSet phldrT="[Text]" custT="1"/>
      <dgm:spPr/>
      <dgm:t>
        <a:bodyPr/>
        <a:lstStyle/>
        <a:p>
          <a:r>
            <a:rPr lang="en-US" sz="28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Đối</a:t>
          </a:r>
          <a:r>
            <a:rPr lang="en-US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ngoại</a:t>
          </a:r>
          <a:endParaRPr lang="en-US" sz="2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093D847-661B-4E48-BBAD-F93A9AEB40E0}" type="parTrans" cxnId="{0431BDF9-34A8-4354-A7B1-C40BEA1D0687}">
      <dgm:prSet custT="1"/>
      <dgm:spPr/>
      <dgm:t>
        <a:bodyPr/>
        <a:lstStyle/>
        <a:p>
          <a:endParaRPr lang="en-US" sz="28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74F502E-7B7C-41F9-857D-65B4D6AF5A5C}" type="sibTrans" cxnId="{0431BDF9-34A8-4354-A7B1-C40BEA1D0687}">
      <dgm:prSet/>
      <dgm:spPr/>
      <dgm:t>
        <a:bodyPr/>
        <a:lstStyle/>
        <a:p>
          <a:endParaRPr lang="en-US" sz="28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176F8AA-1CCA-4A3D-BCFC-820FF235B4AB}">
      <dgm:prSet phldrT="[Text]" custT="1"/>
      <dgm:spPr/>
      <dgm:t>
        <a:bodyPr/>
        <a:lstStyle/>
        <a:p>
          <a:r>
            <a:rPr lang="en-US" sz="28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Đẩy</a:t>
          </a:r>
          <a:r>
            <a:rPr lang="en-US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mạnh</a:t>
          </a:r>
          <a:r>
            <a:rPr lang="en-US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xâm</a:t>
          </a:r>
          <a:r>
            <a:rPr lang="en-US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lược</a:t>
          </a:r>
          <a:r>
            <a:rPr lang="en-US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thuộc</a:t>
          </a:r>
          <a:r>
            <a:rPr lang="en-US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địa</a:t>
          </a:r>
          <a:r>
            <a:rPr lang="en-US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</dgm:t>
    </dgm:pt>
    <dgm:pt modelId="{E6D329D4-1F9A-40C9-9222-D97CD2EE5B36}" type="parTrans" cxnId="{1C529F4F-7533-4F23-8D91-922E9E00544C}">
      <dgm:prSet custT="1"/>
      <dgm:spPr/>
      <dgm:t>
        <a:bodyPr/>
        <a:lstStyle/>
        <a:p>
          <a:endParaRPr lang="en-US" sz="28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5603410-C71D-485E-8D17-7F0F9FA4E419}" type="sibTrans" cxnId="{1C529F4F-7533-4F23-8D91-922E9E00544C}">
      <dgm:prSet/>
      <dgm:spPr/>
      <dgm:t>
        <a:bodyPr/>
        <a:lstStyle/>
        <a:p>
          <a:endParaRPr lang="en-US" sz="28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5DF47C7-554C-40E7-924D-13CB16F36EE9}">
      <dgm:prSet phldrT="[Text]" custT="1"/>
      <dgm:spPr/>
      <dgm:t>
        <a:bodyPr/>
        <a:lstStyle/>
        <a:p>
          <a:r>
            <a:rPr lang="en-US" sz="2800" b="1" dirty="0">
              <a:latin typeface="Times New Roman" pitchFamily="18" charset="0"/>
              <a:cs typeface="Times New Roman" pitchFamily="18" charset="0"/>
            </a:rPr>
            <a:t>Hai </a:t>
          </a:r>
          <a:r>
            <a:rPr lang="en-US" sz="2800" b="1" dirty="0" err="1">
              <a:latin typeface="Times New Roman" pitchFamily="18" charset="0"/>
              <a:cs typeface="Times New Roman" pitchFamily="18" charset="0"/>
            </a:rPr>
            <a:t>đảng</a:t>
          </a:r>
          <a:r>
            <a:rPr lang="en-US" sz="2800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dirty="0" err="1">
              <a:latin typeface="Times New Roman" pitchFamily="18" charset="0"/>
              <a:cs typeface="Times New Roman" pitchFamily="18" charset="0"/>
            </a:rPr>
            <a:t>Bảo</a:t>
          </a:r>
          <a:r>
            <a:rPr lang="en-US" sz="2800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dirty="0" err="1">
              <a:latin typeface="Times New Roman" pitchFamily="18" charset="0"/>
              <a:cs typeface="Times New Roman" pitchFamily="18" charset="0"/>
            </a:rPr>
            <a:t>thủ</a:t>
          </a:r>
          <a:r>
            <a:rPr lang="en-US" sz="2800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dirty="0" err="1">
              <a:latin typeface="Times New Roman" pitchFamily="18" charset="0"/>
              <a:cs typeface="Times New Roman" pitchFamily="18" charset="0"/>
            </a:rPr>
            <a:t>và</a:t>
          </a:r>
          <a:r>
            <a:rPr lang="en-US" sz="2800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dirty="0" err="1">
              <a:latin typeface="Times New Roman" pitchFamily="18" charset="0"/>
              <a:cs typeface="Times New Roman" pitchFamily="18" charset="0"/>
            </a:rPr>
            <a:t>Tự</a:t>
          </a:r>
          <a:r>
            <a:rPr lang="en-US" sz="2800" b="1" dirty="0">
              <a:latin typeface="Times New Roman" pitchFamily="18" charset="0"/>
              <a:cs typeface="Times New Roman" pitchFamily="18" charset="0"/>
            </a:rPr>
            <a:t> do </a:t>
          </a:r>
          <a:r>
            <a:rPr lang="en-US" sz="2800" b="1" dirty="0" err="1">
              <a:latin typeface="Times New Roman" pitchFamily="18" charset="0"/>
              <a:cs typeface="Times New Roman" pitchFamily="18" charset="0"/>
            </a:rPr>
            <a:t>thay</a:t>
          </a:r>
          <a:r>
            <a:rPr lang="en-US" sz="2800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dirty="0" err="1">
              <a:latin typeface="Times New Roman" pitchFamily="18" charset="0"/>
              <a:cs typeface="Times New Roman" pitchFamily="18" charset="0"/>
            </a:rPr>
            <a:t>nhau</a:t>
          </a:r>
          <a:r>
            <a:rPr lang="en-US" sz="2800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dirty="0" err="1">
              <a:latin typeface="Times New Roman" pitchFamily="18" charset="0"/>
              <a:cs typeface="Times New Roman" pitchFamily="18" charset="0"/>
            </a:rPr>
            <a:t>cầm</a:t>
          </a:r>
          <a:r>
            <a:rPr lang="en-US" sz="2800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dirty="0" err="1">
              <a:latin typeface="Times New Roman" pitchFamily="18" charset="0"/>
              <a:cs typeface="Times New Roman" pitchFamily="18" charset="0"/>
            </a:rPr>
            <a:t>quyền</a:t>
          </a:r>
          <a:r>
            <a:rPr lang="en-US" sz="2800" b="1" dirty="0">
              <a:latin typeface="Times New Roman" pitchFamily="18" charset="0"/>
              <a:cs typeface="Times New Roman" pitchFamily="18" charset="0"/>
            </a:rPr>
            <a:t>. </a:t>
          </a:r>
          <a:r>
            <a:rPr lang="en-US" sz="2800" b="1" dirty="0" err="1">
              <a:latin typeface="Times New Roman" pitchFamily="18" charset="0"/>
              <a:cs typeface="Times New Roman" pitchFamily="18" charset="0"/>
            </a:rPr>
            <a:t>Bảo</a:t>
          </a:r>
          <a:r>
            <a:rPr lang="en-US" sz="2800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dirty="0" err="1">
              <a:latin typeface="Times New Roman" pitchFamily="18" charset="0"/>
              <a:cs typeface="Times New Roman" pitchFamily="18" charset="0"/>
            </a:rPr>
            <a:t>vệ</a:t>
          </a:r>
          <a:r>
            <a:rPr lang="en-US" sz="2800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dirty="0" err="1">
              <a:latin typeface="Times New Roman" pitchFamily="18" charset="0"/>
              <a:cs typeface="Times New Roman" pitchFamily="18" charset="0"/>
            </a:rPr>
            <a:t>quyền</a:t>
          </a:r>
          <a:r>
            <a:rPr lang="en-US" sz="2800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dirty="0" err="1">
              <a:latin typeface="Times New Roman" pitchFamily="18" charset="0"/>
              <a:cs typeface="Times New Roman" pitchFamily="18" charset="0"/>
            </a:rPr>
            <a:t>lợi</a:t>
          </a:r>
          <a:r>
            <a:rPr lang="en-US" sz="2800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dirty="0" err="1">
              <a:latin typeface="Times New Roman" pitchFamily="18" charset="0"/>
              <a:cs typeface="Times New Roman" pitchFamily="18" charset="0"/>
            </a:rPr>
            <a:t>của</a:t>
          </a:r>
          <a:r>
            <a:rPr lang="en-US" sz="2800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dirty="0" err="1">
              <a:latin typeface="Times New Roman" pitchFamily="18" charset="0"/>
              <a:cs typeface="Times New Roman" pitchFamily="18" charset="0"/>
            </a:rPr>
            <a:t>giai</a:t>
          </a:r>
          <a:r>
            <a:rPr lang="en-US" sz="2800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dirty="0" err="1">
              <a:latin typeface="Times New Roman" pitchFamily="18" charset="0"/>
              <a:cs typeface="Times New Roman" pitchFamily="18" charset="0"/>
            </a:rPr>
            <a:t>cấp</a:t>
          </a:r>
          <a:r>
            <a:rPr lang="en-US" sz="2800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dirty="0" err="1">
              <a:latin typeface="Times New Roman" pitchFamily="18" charset="0"/>
              <a:cs typeface="Times New Roman" pitchFamily="18" charset="0"/>
            </a:rPr>
            <a:t>tư</a:t>
          </a:r>
          <a:r>
            <a:rPr lang="en-US" sz="2800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dirty="0" err="1">
              <a:latin typeface="Times New Roman" pitchFamily="18" charset="0"/>
              <a:cs typeface="Times New Roman" pitchFamily="18" charset="0"/>
            </a:rPr>
            <a:t>sản</a:t>
          </a:r>
          <a:r>
            <a:rPr lang="en-US" sz="2800" b="1" dirty="0">
              <a:latin typeface="Times New Roman" pitchFamily="18" charset="0"/>
              <a:cs typeface="Times New Roman" pitchFamily="18" charset="0"/>
            </a:rPr>
            <a:t>.</a:t>
          </a:r>
        </a:p>
      </dgm:t>
    </dgm:pt>
    <dgm:pt modelId="{CF8DA61E-4067-45E1-A356-58BABE925AFC}" type="sibTrans" cxnId="{238EECCD-65D1-4A7C-AE4E-086CCCB24C5E}">
      <dgm:prSet/>
      <dgm:spPr/>
      <dgm:t>
        <a:bodyPr/>
        <a:lstStyle/>
        <a:p>
          <a:endParaRPr lang="en-US" sz="28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1F1F087-8A94-4A9F-A05D-05A885CCCAC5}" type="parTrans" cxnId="{238EECCD-65D1-4A7C-AE4E-086CCCB24C5E}">
      <dgm:prSet custT="1"/>
      <dgm:spPr/>
      <dgm:t>
        <a:bodyPr/>
        <a:lstStyle/>
        <a:p>
          <a:endParaRPr lang="en-US" sz="28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BDAF90E-E12C-4A2A-96DE-727CB3219978}" type="pres">
      <dgm:prSet presAssocID="{532C6300-6F32-4DB0-859C-2693D601781E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7F5F564-24E3-4DED-97A4-0E52CDC896EF}" type="pres">
      <dgm:prSet presAssocID="{2716342D-66D2-4112-BA6B-9916493DBC2D}" presName="root1" presStyleCnt="0"/>
      <dgm:spPr/>
    </dgm:pt>
    <dgm:pt modelId="{EFC08CCD-E553-42D0-9FD4-C1C2BAAAD06E}" type="pres">
      <dgm:prSet presAssocID="{2716342D-66D2-4112-BA6B-9916493DBC2D}" presName="LevelOneTextNode" presStyleLbl="node0" presStyleIdx="0" presStyleCnt="1" custScaleX="180411" custScaleY="195232" custLinFactNeighborX="-867" custLinFactNeighborY="-985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38FE6CC-B729-40A2-A249-E5334256E55B}" type="pres">
      <dgm:prSet presAssocID="{2716342D-66D2-4112-BA6B-9916493DBC2D}" presName="level2hierChild" presStyleCnt="0"/>
      <dgm:spPr/>
    </dgm:pt>
    <dgm:pt modelId="{30D6B1DE-13E8-493B-BC2D-72563A887195}" type="pres">
      <dgm:prSet presAssocID="{20FCE860-BA95-49FB-86A7-5B6152BA2CF2}" presName="conn2-1" presStyleLbl="parChTrans1D2" presStyleIdx="0" presStyleCnt="2"/>
      <dgm:spPr/>
      <dgm:t>
        <a:bodyPr/>
        <a:lstStyle/>
        <a:p>
          <a:endParaRPr lang="en-US"/>
        </a:p>
      </dgm:t>
    </dgm:pt>
    <dgm:pt modelId="{6F0A3436-D373-4DB4-B851-C6C7A304B6DE}" type="pres">
      <dgm:prSet presAssocID="{20FCE860-BA95-49FB-86A7-5B6152BA2CF2}" presName="connTx" presStyleLbl="parChTrans1D2" presStyleIdx="0" presStyleCnt="2"/>
      <dgm:spPr/>
      <dgm:t>
        <a:bodyPr/>
        <a:lstStyle/>
        <a:p>
          <a:endParaRPr lang="en-US"/>
        </a:p>
      </dgm:t>
    </dgm:pt>
    <dgm:pt modelId="{378C2539-B65B-45A7-A16A-27F838920470}" type="pres">
      <dgm:prSet presAssocID="{C29DAC49-D4FD-4669-81CC-6F50804DB203}" presName="root2" presStyleCnt="0"/>
      <dgm:spPr/>
    </dgm:pt>
    <dgm:pt modelId="{F8B1CC0A-A4F2-433A-B3FA-A6405E0FEB5F}" type="pres">
      <dgm:prSet presAssocID="{C29DAC49-D4FD-4669-81CC-6F50804DB203}" presName="LevelTwoTextNode" presStyleLbl="node2" presStyleIdx="0" presStyleCnt="2" custScaleX="127981" custScaleY="14719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67BFB8F-95A9-4731-855A-C6C4FD51FBD7}" type="pres">
      <dgm:prSet presAssocID="{C29DAC49-D4FD-4669-81CC-6F50804DB203}" presName="level3hierChild" presStyleCnt="0"/>
      <dgm:spPr/>
    </dgm:pt>
    <dgm:pt modelId="{E9D36D00-628D-47ED-B9E8-2C693AA12C1D}" type="pres">
      <dgm:prSet presAssocID="{09B0C960-E9F7-4CBC-B148-4AA8C02754F2}" presName="conn2-1" presStyleLbl="parChTrans1D3" presStyleIdx="0" presStyleCnt="3"/>
      <dgm:spPr/>
      <dgm:t>
        <a:bodyPr/>
        <a:lstStyle/>
        <a:p>
          <a:endParaRPr lang="en-US"/>
        </a:p>
      </dgm:t>
    </dgm:pt>
    <dgm:pt modelId="{BDDABED9-9555-474A-B5F0-2AB61E88344B}" type="pres">
      <dgm:prSet presAssocID="{09B0C960-E9F7-4CBC-B148-4AA8C02754F2}" presName="connTx" presStyleLbl="parChTrans1D3" presStyleIdx="0" presStyleCnt="3"/>
      <dgm:spPr/>
      <dgm:t>
        <a:bodyPr/>
        <a:lstStyle/>
        <a:p>
          <a:endParaRPr lang="en-US"/>
        </a:p>
      </dgm:t>
    </dgm:pt>
    <dgm:pt modelId="{41117FA9-B805-4519-8BFD-B1A30F31CC7D}" type="pres">
      <dgm:prSet presAssocID="{6537D2CB-F76C-4ECD-A90B-F2CD2332250C}" presName="root2" presStyleCnt="0"/>
      <dgm:spPr/>
    </dgm:pt>
    <dgm:pt modelId="{5667E4E2-70BE-4713-89F7-669E602EC398}" type="pres">
      <dgm:prSet presAssocID="{6537D2CB-F76C-4ECD-A90B-F2CD2332250C}" presName="LevelTwoTextNode" presStyleLbl="node3" presStyleIdx="0" presStyleCnt="3" custScaleX="495656" custScaleY="119584" custLinFactNeighborX="3122" custLinFactNeighborY="-334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D25C091-8592-4BB9-8BA3-8D80BE8881DD}" type="pres">
      <dgm:prSet presAssocID="{6537D2CB-F76C-4ECD-A90B-F2CD2332250C}" presName="level3hierChild" presStyleCnt="0"/>
      <dgm:spPr/>
    </dgm:pt>
    <dgm:pt modelId="{EB8F09BF-AA52-4CB4-BCAD-3A2441D403D0}" type="pres">
      <dgm:prSet presAssocID="{E1F1F087-8A94-4A9F-A05D-05A885CCCAC5}" presName="conn2-1" presStyleLbl="parChTrans1D3" presStyleIdx="1" presStyleCnt="3"/>
      <dgm:spPr/>
      <dgm:t>
        <a:bodyPr/>
        <a:lstStyle/>
        <a:p>
          <a:endParaRPr lang="en-US"/>
        </a:p>
      </dgm:t>
    </dgm:pt>
    <dgm:pt modelId="{402622C3-4EF7-471F-A5B8-D8465E72FD6E}" type="pres">
      <dgm:prSet presAssocID="{E1F1F087-8A94-4A9F-A05D-05A885CCCAC5}" presName="connTx" presStyleLbl="parChTrans1D3" presStyleIdx="1" presStyleCnt="3"/>
      <dgm:spPr/>
      <dgm:t>
        <a:bodyPr/>
        <a:lstStyle/>
        <a:p>
          <a:endParaRPr lang="en-US"/>
        </a:p>
      </dgm:t>
    </dgm:pt>
    <dgm:pt modelId="{0A1DFD59-5756-451C-A699-C11ABAA4593F}" type="pres">
      <dgm:prSet presAssocID="{55DF47C7-554C-40E7-924D-13CB16F36EE9}" presName="root2" presStyleCnt="0"/>
      <dgm:spPr/>
    </dgm:pt>
    <dgm:pt modelId="{FC61032F-B4BD-4E39-8EB6-FAF1703139D9}" type="pres">
      <dgm:prSet presAssocID="{55DF47C7-554C-40E7-924D-13CB16F36EE9}" presName="LevelTwoTextNode" presStyleLbl="node3" presStyleIdx="1" presStyleCnt="3" custScaleX="495540" custScaleY="23969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F4EF805-AB14-4A17-8574-092F806EEB92}" type="pres">
      <dgm:prSet presAssocID="{55DF47C7-554C-40E7-924D-13CB16F36EE9}" presName="level3hierChild" presStyleCnt="0"/>
      <dgm:spPr/>
    </dgm:pt>
    <dgm:pt modelId="{ECEBB7E3-B91D-4420-8245-08AB65B0A218}" type="pres">
      <dgm:prSet presAssocID="{4093D847-661B-4E48-BBAD-F93A9AEB40E0}" presName="conn2-1" presStyleLbl="parChTrans1D2" presStyleIdx="1" presStyleCnt="2"/>
      <dgm:spPr/>
      <dgm:t>
        <a:bodyPr/>
        <a:lstStyle/>
        <a:p>
          <a:endParaRPr lang="en-US"/>
        </a:p>
      </dgm:t>
    </dgm:pt>
    <dgm:pt modelId="{64ECD730-6383-46E8-8A22-4BE2F4D51A8C}" type="pres">
      <dgm:prSet presAssocID="{4093D847-661B-4E48-BBAD-F93A9AEB40E0}" presName="connTx" presStyleLbl="parChTrans1D2" presStyleIdx="1" presStyleCnt="2"/>
      <dgm:spPr/>
      <dgm:t>
        <a:bodyPr/>
        <a:lstStyle/>
        <a:p>
          <a:endParaRPr lang="en-US"/>
        </a:p>
      </dgm:t>
    </dgm:pt>
    <dgm:pt modelId="{A9A05EE1-664C-4D4B-AA99-6AC19DD92D42}" type="pres">
      <dgm:prSet presAssocID="{27722A8E-D5C9-4F75-99C9-5ACF42B6EBC3}" presName="root2" presStyleCnt="0"/>
      <dgm:spPr/>
    </dgm:pt>
    <dgm:pt modelId="{B00727F7-E8DB-4E3D-847D-C09E98272BCC}" type="pres">
      <dgm:prSet presAssocID="{27722A8E-D5C9-4F75-99C9-5ACF42B6EBC3}" presName="LevelTwoTextNode" presStyleLbl="node2" presStyleIdx="1" presStyleCnt="2" custScaleX="142432" custScaleY="219162" custLinFactNeighborX="4721" custLinFactNeighborY="5705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2F6C8E6-D3D4-46A7-A990-9C2FE94B9885}" type="pres">
      <dgm:prSet presAssocID="{27722A8E-D5C9-4F75-99C9-5ACF42B6EBC3}" presName="level3hierChild" presStyleCnt="0"/>
      <dgm:spPr/>
    </dgm:pt>
    <dgm:pt modelId="{F5B3C317-B692-4D80-B694-1EC6F2EA5141}" type="pres">
      <dgm:prSet presAssocID="{E6D329D4-1F9A-40C9-9222-D97CD2EE5B36}" presName="conn2-1" presStyleLbl="parChTrans1D3" presStyleIdx="2" presStyleCnt="3"/>
      <dgm:spPr/>
      <dgm:t>
        <a:bodyPr/>
        <a:lstStyle/>
        <a:p>
          <a:endParaRPr lang="en-US"/>
        </a:p>
      </dgm:t>
    </dgm:pt>
    <dgm:pt modelId="{516C50AB-2127-46D7-A0E8-1F537F2DEA39}" type="pres">
      <dgm:prSet presAssocID="{E6D329D4-1F9A-40C9-9222-D97CD2EE5B36}" presName="connTx" presStyleLbl="parChTrans1D3" presStyleIdx="2" presStyleCnt="3"/>
      <dgm:spPr/>
      <dgm:t>
        <a:bodyPr/>
        <a:lstStyle/>
        <a:p>
          <a:endParaRPr lang="en-US"/>
        </a:p>
      </dgm:t>
    </dgm:pt>
    <dgm:pt modelId="{F8D20079-9B7D-4923-9CE0-F45144C1D76B}" type="pres">
      <dgm:prSet presAssocID="{4176F8AA-1CCA-4A3D-BCFC-820FF235B4AB}" presName="root2" presStyleCnt="0"/>
      <dgm:spPr/>
    </dgm:pt>
    <dgm:pt modelId="{E598B84E-CCD6-4281-B5CB-A8FFCCD6EDD7}" type="pres">
      <dgm:prSet presAssocID="{4176F8AA-1CCA-4A3D-BCFC-820FF235B4AB}" presName="LevelTwoTextNode" presStyleLbl="node3" presStyleIdx="2" presStyleCnt="3" custScaleX="495391" custScaleY="128701" custLinFactNeighborX="1457" custLinFactNeighborY="7948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76312A5-1C07-47CB-ADFE-6FFB57709BA3}" type="pres">
      <dgm:prSet presAssocID="{4176F8AA-1CCA-4A3D-BCFC-820FF235B4AB}" presName="level3hierChild" presStyleCnt="0"/>
      <dgm:spPr/>
    </dgm:pt>
  </dgm:ptLst>
  <dgm:cxnLst>
    <dgm:cxn modelId="{238EECCD-65D1-4A7C-AE4E-086CCCB24C5E}" srcId="{C29DAC49-D4FD-4669-81CC-6F50804DB203}" destId="{55DF47C7-554C-40E7-924D-13CB16F36EE9}" srcOrd="1" destOrd="0" parTransId="{E1F1F087-8A94-4A9F-A05D-05A885CCCAC5}" sibTransId="{CF8DA61E-4067-45E1-A356-58BABE925AFC}"/>
    <dgm:cxn modelId="{EB6A3353-AB5C-447B-8B61-B4869096285E}" type="presOf" srcId="{4093D847-661B-4E48-BBAD-F93A9AEB40E0}" destId="{ECEBB7E3-B91D-4420-8245-08AB65B0A218}" srcOrd="0" destOrd="0" presId="urn:microsoft.com/office/officeart/2005/8/layout/hierarchy2"/>
    <dgm:cxn modelId="{E98D5E72-2252-487D-BE1F-A8BE014C61AB}" type="presOf" srcId="{4093D847-661B-4E48-BBAD-F93A9AEB40E0}" destId="{64ECD730-6383-46E8-8A22-4BE2F4D51A8C}" srcOrd="1" destOrd="0" presId="urn:microsoft.com/office/officeart/2005/8/layout/hierarchy2"/>
    <dgm:cxn modelId="{94C0D53B-C7EE-42D3-9121-3E1281C359CA}" type="presOf" srcId="{E6D329D4-1F9A-40C9-9222-D97CD2EE5B36}" destId="{F5B3C317-B692-4D80-B694-1EC6F2EA5141}" srcOrd="0" destOrd="0" presId="urn:microsoft.com/office/officeart/2005/8/layout/hierarchy2"/>
    <dgm:cxn modelId="{834A6A85-F8EF-4F2E-B70F-D8EE976DCC1C}" type="presOf" srcId="{20FCE860-BA95-49FB-86A7-5B6152BA2CF2}" destId="{6F0A3436-D373-4DB4-B851-C6C7A304B6DE}" srcOrd="1" destOrd="0" presId="urn:microsoft.com/office/officeart/2005/8/layout/hierarchy2"/>
    <dgm:cxn modelId="{E92A9ECD-8813-4BE3-9AB2-9771E7E64974}" type="presOf" srcId="{20FCE860-BA95-49FB-86A7-5B6152BA2CF2}" destId="{30D6B1DE-13E8-493B-BC2D-72563A887195}" srcOrd="0" destOrd="0" presId="urn:microsoft.com/office/officeart/2005/8/layout/hierarchy2"/>
    <dgm:cxn modelId="{E19AEA08-CC12-4F4D-9BB6-1A2E2C07B2B7}" type="presOf" srcId="{55DF47C7-554C-40E7-924D-13CB16F36EE9}" destId="{FC61032F-B4BD-4E39-8EB6-FAF1703139D9}" srcOrd="0" destOrd="0" presId="urn:microsoft.com/office/officeart/2005/8/layout/hierarchy2"/>
    <dgm:cxn modelId="{7DAF1455-CF18-499C-B9FB-717C52E6AAE5}" type="presOf" srcId="{C29DAC49-D4FD-4669-81CC-6F50804DB203}" destId="{F8B1CC0A-A4F2-433A-B3FA-A6405E0FEB5F}" srcOrd="0" destOrd="0" presId="urn:microsoft.com/office/officeart/2005/8/layout/hierarchy2"/>
    <dgm:cxn modelId="{501D3659-4111-40FF-9CDD-8376E70D9873}" srcId="{C29DAC49-D4FD-4669-81CC-6F50804DB203}" destId="{6537D2CB-F76C-4ECD-A90B-F2CD2332250C}" srcOrd="0" destOrd="0" parTransId="{09B0C960-E9F7-4CBC-B148-4AA8C02754F2}" sibTransId="{CF019A06-363F-4EE6-BC40-981B62880C16}"/>
    <dgm:cxn modelId="{CD6A0919-5558-4D87-A507-BF9ED3EC2571}" type="presOf" srcId="{09B0C960-E9F7-4CBC-B148-4AA8C02754F2}" destId="{BDDABED9-9555-474A-B5F0-2AB61E88344B}" srcOrd="1" destOrd="0" presId="urn:microsoft.com/office/officeart/2005/8/layout/hierarchy2"/>
    <dgm:cxn modelId="{76A5FD80-FC40-4441-86A5-37405246A8D8}" type="presOf" srcId="{E1F1F087-8A94-4A9F-A05D-05A885CCCAC5}" destId="{EB8F09BF-AA52-4CB4-BCAD-3A2441D403D0}" srcOrd="0" destOrd="0" presId="urn:microsoft.com/office/officeart/2005/8/layout/hierarchy2"/>
    <dgm:cxn modelId="{75D65EDD-9F98-435B-A2C6-159A70BB123F}" type="presOf" srcId="{09B0C960-E9F7-4CBC-B148-4AA8C02754F2}" destId="{E9D36D00-628D-47ED-B9E8-2C693AA12C1D}" srcOrd="0" destOrd="0" presId="urn:microsoft.com/office/officeart/2005/8/layout/hierarchy2"/>
    <dgm:cxn modelId="{408E25A9-A3D9-465B-9328-9A4C0F19AC32}" type="presOf" srcId="{2716342D-66D2-4112-BA6B-9916493DBC2D}" destId="{EFC08CCD-E553-42D0-9FD4-C1C2BAAAD06E}" srcOrd="0" destOrd="0" presId="urn:microsoft.com/office/officeart/2005/8/layout/hierarchy2"/>
    <dgm:cxn modelId="{26D9AC6F-473A-45F4-9B1B-E6E81D33854E}" type="presOf" srcId="{E6D329D4-1F9A-40C9-9222-D97CD2EE5B36}" destId="{516C50AB-2127-46D7-A0E8-1F537F2DEA39}" srcOrd="1" destOrd="0" presId="urn:microsoft.com/office/officeart/2005/8/layout/hierarchy2"/>
    <dgm:cxn modelId="{C1160561-BC17-4B45-AB65-8D0F2BA63B90}" srcId="{2716342D-66D2-4112-BA6B-9916493DBC2D}" destId="{C29DAC49-D4FD-4669-81CC-6F50804DB203}" srcOrd="0" destOrd="0" parTransId="{20FCE860-BA95-49FB-86A7-5B6152BA2CF2}" sibTransId="{6BC8D300-E757-4032-96A6-7F48C85C1D2F}"/>
    <dgm:cxn modelId="{0431BDF9-34A8-4354-A7B1-C40BEA1D0687}" srcId="{2716342D-66D2-4112-BA6B-9916493DBC2D}" destId="{27722A8E-D5C9-4F75-99C9-5ACF42B6EBC3}" srcOrd="1" destOrd="0" parTransId="{4093D847-661B-4E48-BBAD-F93A9AEB40E0}" sibTransId="{B74F502E-7B7C-41F9-857D-65B4D6AF5A5C}"/>
    <dgm:cxn modelId="{01F37034-5B99-424D-B22A-2EE59CB79C72}" type="presOf" srcId="{27722A8E-D5C9-4F75-99C9-5ACF42B6EBC3}" destId="{B00727F7-E8DB-4E3D-847D-C09E98272BCC}" srcOrd="0" destOrd="0" presId="urn:microsoft.com/office/officeart/2005/8/layout/hierarchy2"/>
    <dgm:cxn modelId="{A59E36F8-F257-4660-88D6-A616B51BCEA2}" type="presOf" srcId="{6537D2CB-F76C-4ECD-A90B-F2CD2332250C}" destId="{5667E4E2-70BE-4713-89F7-669E602EC398}" srcOrd="0" destOrd="0" presId="urn:microsoft.com/office/officeart/2005/8/layout/hierarchy2"/>
    <dgm:cxn modelId="{2CD86795-2551-41AE-96B9-FDD91EBAC23A}" type="presOf" srcId="{4176F8AA-1CCA-4A3D-BCFC-820FF235B4AB}" destId="{E598B84E-CCD6-4281-B5CB-A8FFCCD6EDD7}" srcOrd="0" destOrd="0" presId="urn:microsoft.com/office/officeart/2005/8/layout/hierarchy2"/>
    <dgm:cxn modelId="{46B1F43F-4CE4-46A0-BB3F-1A924B7E4832}" type="presOf" srcId="{E1F1F087-8A94-4A9F-A05D-05A885CCCAC5}" destId="{402622C3-4EF7-471F-A5B8-D8465E72FD6E}" srcOrd="1" destOrd="0" presId="urn:microsoft.com/office/officeart/2005/8/layout/hierarchy2"/>
    <dgm:cxn modelId="{3E1DFB51-EF2C-467D-B533-EFE9A54CC8D1}" srcId="{532C6300-6F32-4DB0-859C-2693D601781E}" destId="{2716342D-66D2-4112-BA6B-9916493DBC2D}" srcOrd="0" destOrd="0" parTransId="{C7BECD0F-BEB0-4647-90BF-B76A57125B15}" sibTransId="{C1833C49-2012-460F-BEA2-9EAD1DE56624}"/>
    <dgm:cxn modelId="{1A27F522-9D3C-488E-BFF3-5DFDD5231A5E}" type="presOf" srcId="{532C6300-6F32-4DB0-859C-2693D601781E}" destId="{6BDAF90E-E12C-4A2A-96DE-727CB3219978}" srcOrd="0" destOrd="0" presId="urn:microsoft.com/office/officeart/2005/8/layout/hierarchy2"/>
    <dgm:cxn modelId="{1C529F4F-7533-4F23-8D91-922E9E00544C}" srcId="{27722A8E-D5C9-4F75-99C9-5ACF42B6EBC3}" destId="{4176F8AA-1CCA-4A3D-BCFC-820FF235B4AB}" srcOrd="0" destOrd="0" parTransId="{E6D329D4-1F9A-40C9-9222-D97CD2EE5B36}" sibTransId="{65603410-C71D-485E-8D17-7F0F9FA4E419}"/>
    <dgm:cxn modelId="{8ECA725C-C504-4A90-A55C-C0FCB1314149}" type="presParOf" srcId="{6BDAF90E-E12C-4A2A-96DE-727CB3219978}" destId="{87F5F564-24E3-4DED-97A4-0E52CDC896EF}" srcOrd="0" destOrd="0" presId="urn:microsoft.com/office/officeart/2005/8/layout/hierarchy2"/>
    <dgm:cxn modelId="{1D37B137-CFFC-4239-B1F2-47C6FDFEB072}" type="presParOf" srcId="{87F5F564-24E3-4DED-97A4-0E52CDC896EF}" destId="{EFC08CCD-E553-42D0-9FD4-C1C2BAAAD06E}" srcOrd="0" destOrd="0" presId="urn:microsoft.com/office/officeart/2005/8/layout/hierarchy2"/>
    <dgm:cxn modelId="{75AC13B3-D129-4E00-9C2D-29B3E3FA0BC9}" type="presParOf" srcId="{87F5F564-24E3-4DED-97A4-0E52CDC896EF}" destId="{F38FE6CC-B729-40A2-A249-E5334256E55B}" srcOrd="1" destOrd="0" presId="urn:microsoft.com/office/officeart/2005/8/layout/hierarchy2"/>
    <dgm:cxn modelId="{5659332A-6AA2-4EEE-8C7A-94A2996FB6EE}" type="presParOf" srcId="{F38FE6CC-B729-40A2-A249-E5334256E55B}" destId="{30D6B1DE-13E8-493B-BC2D-72563A887195}" srcOrd="0" destOrd="0" presId="urn:microsoft.com/office/officeart/2005/8/layout/hierarchy2"/>
    <dgm:cxn modelId="{F9DF1B65-0C90-4246-B9DB-B7F824071EE4}" type="presParOf" srcId="{30D6B1DE-13E8-493B-BC2D-72563A887195}" destId="{6F0A3436-D373-4DB4-B851-C6C7A304B6DE}" srcOrd="0" destOrd="0" presId="urn:microsoft.com/office/officeart/2005/8/layout/hierarchy2"/>
    <dgm:cxn modelId="{A91A2793-C437-4570-A577-90BF41068646}" type="presParOf" srcId="{F38FE6CC-B729-40A2-A249-E5334256E55B}" destId="{378C2539-B65B-45A7-A16A-27F838920470}" srcOrd="1" destOrd="0" presId="urn:microsoft.com/office/officeart/2005/8/layout/hierarchy2"/>
    <dgm:cxn modelId="{A6F91DA5-8BE6-4D21-81F5-B125CF3B0D38}" type="presParOf" srcId="{378C2539-B65B-45A7-A16A-27F838920470}" destId="{F8B1CC0A-A4F2-433A-B3FA-A6405E0FEB5F}" srcOrd="0" destOrd="0" presId="urn:microsoft.com/office/officeart/2005/8/layout/hierarchy2"/>
    <dgm:cxn modelId="{6CAB5628-2224-459F-A377-DA9D9AAC8410}" type="presParOf" srcId="{378C2539-B65B-45A7-A16A-27F838920470}" destId="{A67BFB8F-95A9-4731-855A-C6C4FD51FBD7}" srcOrd="1" destOrd="0" presId="urn:microsoft.com/office/officeart/2005/8/layout/hierarchy2"/>
    <dgm:cxn modelId="{B825AD32-0C05-4E39-9C16-1D0FCF4C3688}" type="presParOf" srcId="{A67BFB8F-95A9-4731-855A-C6C4FD51FBD7}" destId="{E9D36D00-628D-47ED-B9E8-2C693AA12C1D}" srcOrd="0" destOrd="0" presId="urn:microsoft.com/office/officeart/2005/8/layout/hierarchy2"/>
    <dgm:cxn modelId="{8F2989F4-97AD-451B-8C31-E514798D90D0}" type="presParOf" srcId="{E9D36D00-628D-47ED-B9E8-2C693AA12C1D}" destId="{BDDABED9-9555-474A-B5F0-2AB61E88344B}" srcOrd="0" destOrd="0" presId="urn:microsoft.com/office/officeart/2005/8/layout/hierarchy2"/>
    <dgm:cxn modelId="{23AD2D70-50FF-40D2-AC8D-6D5466817A0D}" type="presParOf" srcId="{A67BFB8F-95A9-4731-855A-C6C4FD51FBD7}" destId="{41117FA9-B805-4519-8BFD-B1A30F31CC7D}" srcOrd="1" destOrd="0" presId="urn:microsoft.com/office/officeart/2005/8/layout/hierarchy2"/>
    <dgm:cxn modelId="{15A098C4-D7F0-4A64-8196-D5D2C6F23025}" type="presParOf" srcId="{41117FA9-B805-4519-8BFD-B1A30F31CC7D}" destId="{5667E4E2-70BE-4713-89F7-669E602EC398}" srcOrd="0" destOrd="0" presId="urn:microsoft.com/office/officeart/2005/8/layout/hierarchy2"/>
    <dgm:cxn modelId="{C3EA64E8-F883-4408-BFE3-A1AD10C234EA}" type="presParOf" srcId="{41117FA9-B805-4519-8BFD-B1A30F31CC7D}" destId="{DD25C091-8592-4BB9-8BA3-8D80BE8881DD}" srcOrd="1" destOrd="0" presId="urn:microsoft.com/office/officeart/2005/8/layout/hierarchy2"/>
    <dgm:cxn modelId="{0708B576-BDB2-4FDD-BDC4-F33E57D3993B}" type="presParOf" srcId="{A67BFB8F-95A9-4731-855A-C6C4FD51FBD7}" destId="{EB8F09BF-AA52-4CB4-BCAD-3A2441D403D0}" srcOrd="2" destOrd="0" presId="urn:microsoft.com/office/officeart/2005/8/layout/hierarchy2"/>
    <dgm:cxn modelId="{B018A771-F28F-48D8-9169-561EC659260B}" type="presParOf" srcId="{EB8F09BF-AA52-4CB4-BCAD-3A2441D403D0}" destId="{402622C3-4EF7-471F-A5B8-D8465E72FD6E}" srcOrd="0" destOrd="0" presId="urn:microsoft.com/office/officeart/2005/8/layout/hierarchy2"/>
    <dgm:cxn modelId="{FFB4075C-F510-4C45-8E90-692212024782}" type="presParOf" srcId="{A67BFB8F-95A9-4731-855A-C6C4FD51FBD7}" destId="{0A1DFD59-5756-451C-A699-C11ABAA4593F}" srcOrd="3" destOrd="0" presId="urn:microsoft.com/office/officeart/2005/8/layout/hierarchy2"/>
    <dgm:cxn modelId="{3F1DF010-F418-4A03-A3C1-DF9E103F70F0}" type="presParOf" srcId="{0A1DFD59-5756-451C-A699-C11ABAA4593F}" destId="{FC61032F-B4BD-4E39-8EB6-FAF1703139D9}" srcOrd="0" destOrd="0" presId="urn:microsoft.com/office/officeart/2005/8/layout/hierarchy2"/>
    <dgm:cxn modelId="{80469DEC-3F56-40BA-9BF2-418A5993A9E7}" type="presParOf" srcId="{0A1DFD59-5756-451C-A699-C11ABAA4593F}" destId="{1F4EF805-AB14-4A17-8574-092F806EEB92}" srcOrd="1" destOrd="0" presId="urn:microsoft.com/office/officeart/2005/8/layout/hierarchy2"/>
    <dgm:cxn modelId="{9BB5D7DA-902B-4B3C-BFCB-8FFD73C1875D}" type="presParOf" srcId="{F38FE6CC-B729-40A2-A249-E5334256E55B}" destId="{ECEBB7E3-B91D-4420-8245-08AB65B0A218}" srcOrd="2" destOrd="0" presId="urn:microsoft.com/office/officeart/2005/8/layout/hierarchy2"/>
    <dgm:cxn modelId="{5D3DE151-1A62-49F5-9663-16FC01402D98}" type="presParOf" srcId="{ECEBB7E3-B91D-4420-8245-08AB65B0A218}" destId="{64ECD730-6383-46E8-8A22-4BE2F4D51A8C}" srcOrd="0" destOrd="0" presId="urn:microsoft.com/office/officeart/2005/8/layout/hierarchy2"/>
    <dgm:cxn modelId="{A05DAB5D-86B9-4505-926E-7E67C7EDFC03}" type="presParOf" srcId="{F38FE6CC-B729-40A2-A249-E5334256E55B}" destId="{A9A05EE1-664C-4D4B-AA99-6AC19DD92D42}" srcOrd="3" destOrd="0" presId="urn:microsoft.com/office/officeart/2005/8/layout/hierarchy2"/>
    <dgm:cxn modelId="{5E574CDC-6C61-4C7E-AA79-F881886D70BB}" type="presParOf" srcId="{A9A05EE1-664C-4D4B-AA99-6AC19DD92D42}" destId="{B00727F7-E8DB-4E3D-847D-C09E98272BCC}" srcOrd="0" destOrd="0" presId="urn:microsoft.com/office/officeart/2005/8/layout/hierarchy2"/>
    <dgm:cxn modelId="{2E0D62DA-0B5A-4C30-BC9D-8850D56A93CB}" type="presParOf" srcId="{A9A05EE1-664C-4D4B-AA99-6AC19DD92D42}" destId="{32F6C8E6-D3D4-46A7-A990-9C2FE94B9885}" srcOrd="1" destOrd="0" presId="urn:microsoft.com/office/officeart/2005/8/layout/hierarchy2"/>
    <dgm:cxn modelId="{46068F23-10D5-485C-9A8F-06FECDA1779A}" type="presParOf" srcId="{32F6C8E6-D3D4-46A7-A990-9C2FE94B9885}" destId="{F5B3C317-B692-4D80-B694-1EC6F2EA5141}" srcOrd="0" destOrd="0" presId="urn:microsoft.com/office/officeart/2005/8/layout/hierarchy2"/>
    <dgm:cxn modelId="{43ADD212-F3F4-4AFC-A2E7-27E7FFEBBF71}" type="presParOf" srcId="{F5B3C317-B692-4D80-B694-1EC6F2EA5141}" destId="{516C50AB-2127-46D7-A0E8-1F537F2DEA39}" srcOrd="0" destOrd="0" presId="urn:microsoft.com/office/officeart/2005/8/layout/hierarchy2"/>
    <dgm:cxn modelId="{2BE2A4BB-0957-4DB6-A176-0EDFE65553E6}" type="presParOf" srcId="{32F6C8E6-D3D4-46A7-A990-9C2FE94B9885}" destId="{F8D20079-9B7D-4923-9CE0-F45144C1D76B}" srcOrd="1" destOrd="0" presId="urn:microsoft.com/office/officeart/2005/8/layout/hierarchy2"/>
    <dgm:cxn modelId="{F4103EFA-1F47-4A67-AEFF-5BFD839C77C7}" type="presParOf" srcId="{F8D20079-9B7D-4923-9CE0-F45144C1D76B}" destId="{E598B84E-CCD6-4281-B5CB-A8FFCCD6EDD7}" srcOrd="0" destOrd="0" presId="urn:microsoft.com/office/officeart/2005/8/layout/hierarchy2"/>
    <dgm:cxn modelId="{7DF32C41-29FC-4C08-86A9-EB435066769C}" type="presParOf" srcId="{F8D20079-9B7D-4923-9CE0-F45144C1D76B}" destId="{476312A5-1C07-47CB-ADFE-6FFB57709BA3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29423AE-32A2-4F23-B35E-C1ECB6DE92E6}" type="doc">
      <dgm:prSet loTypeId="urn:microsoft.com/office/officeart/2008/layout/HorizontalMultiLevelHierarchy" loCatId="hierarchy" qsTypeId="urn:microsoft.com/office/officeart/2005/8/quickstyle/3d3" qsCatId="3D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B6DC267E-9B1D-4DD2-B2CC-71689C3DFB50}">
      <dgm:prSet phldrT="[Text]" custT="1"/>
      <dgm:spPr/>
      <dgm:t>
        <a:bodyPr/>
        <a:lstStyle/>
        <a:p>
          <a:r>
            <a:rPr lang="en-US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a. </a:t>
          </a:r>
          <a:r>
            <a:rPr lang="en-US" sz="2800" b="1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Kinh</a:t>
          </a:r>
          <a:r>
            <a:rPr lang="en-US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tế</a:t>
          </a:r>
          <a:endParaRPr lang="en-US" sz="2800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7A34182-8908-401F-BEF5-A29B5B47C5CA}" type="parTrans" cxnId="{B0DD11E0-E7E0-45DD-A1F4-9782F488B40D}">
      <dgm:prSet/>
      <dgm:spPr/>
      <dgm:t>
        <a:bodyPr/>
        <a:lstStyle/>
        <a:p>
          <a:endParaRPr lang="en-US" sz="2800" b="1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DC5F5BA-E004-4B76-8108-2DCF5C325AD6}" type="sibTrans" cxnId="{B0DD11E0-E7E0-45DD-A1F4-9782F488B40D}">
      <dgm:prSet/>
      <dgm:spPr/>
      <dgm:t>
        <a:bodyPr/>
        <a:lstStyle/>
        <a:p>
          <a:endParaRPr lang="en-US" sz="2800" b="1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9C601A9-C1E8-43F0-BE9E-EE8A06673CB5}" type="pres">
      <dgm:prSet presAssocID="{329423AE-32A2-4F23-B35E-C1ECB6DE92E6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CF5DC6E-FFA2-4AD3-8C88-80E5CB2EB2F5}" type="pres">
      <dgm:prSet presAssocID="{B6DC267E-9B1D-4DD2-B2CC-71689C3DFB50}" presName="root1" presStyleCnt="0"/>
      <dgm:spPr/>
    </dgm:pt>
    <dgm:pt modelId="{131FF4A3-8974-4205-9E30-C7CF572970CF}" type="pres">
      <dgm:prSet presAssocID="{B6DC267E-9B1D-4DD2-B2CC-71689C3DFB50}" presName="LevelOneTextNode" presStyleLbl="node0" presStyleIdx="0" presStyleCnt="1" custAng="5400000" custScaleX="589326" custScaleY="100098" custLinFactX="-729576" custLinFactNeighborX="-800000" custLinFactNeighborY="-15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C4DD807-EC92-4785-9F99-C05C6E83B06E}" type="pres">
      <dgm:prSet presAssocID="{B6DC267E-9B1D-4DD2-B2CC-71689C3DFB50}" presName="level2hierChild" presStyleCnt="0"/>
      <dgm:spPr/>
    </dgm:pt>
  </dgm:ptLst>
  <dgm:cxnLst>
    <dgm:cxn modelId="{B0DD11E0-E7E0-45DD-A1F4-9782F488B40D}" srcId="{329423AE-32A2-4F23-B35E-C1ECB6DE92E6}" destId="{B6DC267E-9B1D-4DD2-B2CC-71689C3DFB50}" srcOrd="0" destOrd="0" parTransId="{17A34182-8908-401F-BEF5-A29B5B47C5CA}" sibTransId="{6DC5F5BA-E004-4B76-8108-2DCF5C325AD6}"/>
    <dgm:cxn modelId="{C95B6952-492B-4E50-BEA3-77ED0EEF41B3}" type="presOf" srcId="{B6DC267E-9B1D-4DD2-B2CC-71689C3DFB50}" destId="{131FF4A3-8974-4205-9E30-C7CF572970CF}" srcOrd="0" destOrd="0" presId="urn:microsoft.com/office/officeart/2008/layout/HorizontalMultiLevelHierarchy"/>
    <dgm:cxn modelId="{8ED1D316-8884-43E5-B9F9-4C8CA8093768}" type="presOf" srcId="{329423AE-32A2-4F23-B35E-C1ECB6DE92E6}" destId="{59C601A9-C1E8-43F0-BE9E-EE8A06673CB5}" srcOrd="0" destOrd="0" presId="urn:microsoft.com/office/officeart/2008/layout/HorizontalMultiLevelHierarchy"/>
    <dgm:cxn modelId="{A61419C9-6C78-46F8-86BE-C2D4E6C6920D}" type="presParOf" srcId="{59C601A9-C1E8-43F0-BE9E-EE8A06673CB5}" destId="{4CF5DC6E-FFA2-4AD3-8C88-80E5CB2EB2F5}" srcOrd="0" destOrd="0" presId="urn:microsoft.com/office/officeart/2008/layout/HorizontalMultiLevelHierarchy"/>
    <dgm:cxn modelId="{32F788F2-DF2E-41B0-9F34-B226B097E7C6}" type="presParOf" srcId="{4CF5DC6E-FFA2-4AD3-8C88-80E5CB2EB2F5}" destId="{131FF4A3-8974-4205-9E30-C7CF572970CF}" srcOrd="0" destOrd="0" presId="urn:microsoft.com/office/officeart/2008/layout/HorizontalMultiLevelHierarchy"/>
    <dgm:cxn modelId="{BD7B6040-65C3-4B8C-A5CA-9AD483F78839}" type="presParOf" srcId="{4CF5DC6E-FFA2-4AD3-8C88-80E5CB2EB2F5}" destId="{DC4DD807-EC92-4785-9F99-C05C6E83B06E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29423AE-32A2-4F23-B35E-C1ECB6DE92E6}" type="doc">
      <dgm:prSet loTypeId="urn:microsoft.com/office/officeart/2008/layout/HorizontalMultiLevelHierarchy" loCatId="hierarchy" qsTypeId="urn:microsoft.com/office/officeart/2005/8/quickstyle/3d3" qsCatId="3D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B6DC267E-9B1D-4DD2-B2CC-71689C3DFB50}">
      <dgm:prSet phldrT="[Text]" custT="1"/>
      <dgm:spPr/>
      <dgm:t>
        <a:bodyPr/>
        <a:lstStyle/>
        <a:p>
          <a:r>
            <a:rPr lang="en-US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a. </a:t>
          </a:r>
          <a:r>
            <a:rPr lang="en-US" sz="2800" b="1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Kinh</a:t>
          </a:r>
          <a:r>
            <a:rPr lang="en-US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tế</a:t>
          </a:r>
          <a:endParaRPr lang="en-US" sz="2800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7A34182-8908-401F-BEF5-A29B5B47C5CA}" type="parTrans" cxnId="{B0DD11E0-E7E0-45DD-A1F4-9782F488B40D}">
      <dgm:prSet/>
      <dgm:spPr/>
      <dgm:t>
        <a:bodyPr/>
        <a:lstStyle/>
        <a:p>
          <a:endParaRPr lang="en-US" sz="2800" b="1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DC5F5BA-E004-4B76-8108-2DCF5C325AD6}" type="sibTrans" cxnId="{B0DD11E0-E7E0-45DD-A1F4-9782F488B40D}">
      <dgm:prSet/>
      <dgm:spPr/>
      <dgm:t>
        <a:bodyPr/>
        <a:lstStyle/>
        <a:p>
          <a:endParaRPr lang="en-US" sz="2800" b="1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54007D8-AE68-4989-83CD-B2E41614FAFE}">
      <dgm:prSet phldrT="[Text]" custT="1"/>
      <dgm:spPr/>
      <dgm:t>
        <a:bodyPr/>
        <a:lstStyle/>
        <a:p>
          <a:pPr>
            <a:buClrTx/>
            <a:buSzTx/>
            <a:buFontTx/>
            <a:buNone/>
          </a:pPr>
          <a:r>
            <a:rPr kumimoji="0" lang="en-US" sz="2800" b="1" i="0" u="none" strike="noStrike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SimSun" charset="-122"/>
              <a:cs typeface="Times New Roman" pitchFamily="18" charset="0"/>
            </a:rPr>
            <a:t>Công</a:t>
          </a:r>
          <a:r>
            <a:rPr kumimoji="0" lang="en-US" sz="2800" b="1" i="0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SimSun" charset="-122"/>
              <a:cs typeface="Times New Roman" pitchFamily="18" charset="0"/>
            </a:rPr>
            <a:t> </a:t>
          </a:r>
          <a:r>
            <a:rPr kumimoji="0" lang="en-US" sz="2800" b="1" i="0" u="none" strike="noStrike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SimSun" charset="-122"/>
              <a:cs typeface="Times New Roman" pitchFamily="18" charset="0"/>
            </a:rPr>
            <a:t>nghiệp</a:t>
          </a:r>
          <a:r>
            <a:rPr kumimoji="0" lang="en-US" sz="2800" b="1" i="0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SimSun" charset="-122"/>
              <a:cs typeface="Times New Roman" pitchFamily="18" charset="0"/>
            </a:rPr>
            <a:t> </a:t>
          </a:r>
          <a:r>
            <a:rPr kumimoji="0" lang="en-US" sz="2800" b="1" i="0" u="none" strike="noStrike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SimSun" charset="-122"/>
              <a:cs typeface="Times New Roman" pitchFamily="18" charset="0"/>
            </a:rPr>
            <a:t>phát</a:t>
          </a:r>
          <a:r>
            <a:rPr kumimoji="0" lang="en-US" sz="2800" b="1" i="0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SimSun" charset="-122"/>
              <a:cs typeface="Times New Roman" pitchFamily="18" charset="0"/>
            </a:rPr>
            <a:t> </a:t>
          </a:r>
          <a:r>
            <a:rPr kumimoji="0" lang="en-US" sz="2800" b="1" i="0" u="none" strike="noStrike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SimSun" charset="-122"/>
              <a:cs typeface="Times New Roman" pitchFamily="18" charset="0"/>
            </a:rPr>
            <a:t>triển</a:t>
          </a:r>
          <a:r>
            <a:rPr kumimoji="0" lang="en-US" sz="2800" b="1" i="0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SimSun" charset="-122"/>
              <a:cs typeface="Times New Roman" pitchFamily="18" charset="0"/>
            </a:rPr>
            <a:t> </a:t>
          </a:r>
          <a:r>
            <a:rPr kumimoji="0" lang="en-US" sz="2800" b="1" i="0" u="none" strike="noStrike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SimSun" charset="-122"/>
              <a:cs typeface="Times New Roman" pitchFamily="18" charset="0"/>
            </a:rPr>
            <a:t>chậm</a:t>
          </a:r>
          <a:r>
            <a:rPr kumimoji="0" lang="en-US" sz="2800" b="1" i="0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SimSun" charset="-122"/>
              <a:cs typeface="Times New Roman" pitchFamily="18" charset="0"/>
            </a:rPr>
            <a:t> </a:t>
          </a:r>
          <a:r>
            <a:rPr kumimoji="0" lang="en-US" sz="2800" b="1" i="0" u="none" strike="noStrike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SimSun" charset="-122"/>
              <a:cs typeface="Times New Roman" pitchFamily="18" charset="0"/>
            </a:rPr>
            <a:t>lại</a:t>
          </a:r>
          <a:r>
            <a:rPr kumimoji="0" lang="en-US" sz="2800" b="1" i="0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SimSun" charset="-122"/>
              <a:cs typeface="Times New Roman" pitchFamily="18" charset="0"/>
            </a:rPr>
            <a:t>, </a:t>
          </a:r>
          <a:r>
            <a:rPr kumimoji="0" lang="en-US" sz="2800" b="1" i="0" u="none" strike="noStrike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SimSun" charset="-122"/>
              <a:cs typeface="Times New Roman" pitchFamily="18" charset="0"/>
            </a:rPr>
            <a:t>tụt</a:t>
          </a:r>
          <a:r>
            <a:rPr kumimoji="0" lang="en-US" sz="2800" b="1" i="0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SimSun" charset="-122"/>
              <a:cs typeface="Times New Roman" pitchFamily="18" charset="0"/>
            </a:rPr>
            <a:t> </a:t>
          </a:r>
          <a:r>
            <a:rPr kumimoji="0" lang="en-US" sz="2800" b="1" i="0" u="none" strike="noStrike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SimSun" charset="-122"/>
              <a:cs typeface="Times New Roman" pitchFamily="18" charset="0"/>
            </a:rPr>
            <a:t>xuống</a:t>
          </a:r>
          <a:r>
            <a:rPr kumimoji="0" lang="en-US" sz="2800" b="1" i="0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SimSun" charset="-122"/>
              <a:cs typeface="Times New Roman" pitchFamily="18" charset="0"/>
            </a:rPr>
            <a:t> </a:t>
          </a:r>
          <a:r>
            <a:rPr kumimoji="0" lang="en-US" sz="2800" b="1" i="0" u="none" strike="noStrike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SimSun" charset="-122"/>
              <a:cs typeface="Times New Roman" pitchFamily="18" charset="0"/>
            </a:rPr>
            <a:t>thứ</a:t>
          </a:r>
          <a:r>
            <a:rPr kumimoji="0" lang="en-US" sz="2800" b="1" i="0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SimSun" charset="-122"/>
              <a:cs typeface="Times New Roman" pitchFamily="18" charset="0"/>
            </a:rPr>
            <a:t> 4 </a:t>
          </a:r>
          <a:r>
            <a:rPr kumimoji="0" lang="en-US" sz="2800" b="1" i="0" u="none" strike="noStrike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SimSun" charset="-122"/>
              <a:cs typeface="Times New Roman" pitchFamily="18" charset="0"/>
            </a:rPr>
            <a:t>thế</a:t>
          </a:r>
          <a:r>
            <a:rPr kumimoji="0" lang="en-US" sz="2800" b="1" i="0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SimSun" charset="-122"/>
              <a:cs typeface="Times New Roman" pitchFamily="18" charset="0"/>
            </a:rPr>
            <a:t> </a:t>
          </a:r>
          <a:r>
            <a:rPr kumimoji="0" lang="en-US" sz="2800" b="1" i="0" u="none" strike="noStrike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SimSun" charset="-122"/>
              <a:cs typeface="Times New Roman" pitchFamily="18" charset="0"/>
            </a:rPr>
            <a:t>giới</a:t>
          </a:r>
          <a:r>
            <a:rPr kumimoji="0" lang="en-US" sz="2800" b="1" i="0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SimSun" charset="-122"/>
              <a:cs typeface="Times New Roman" pitchFamily="18" charset="0"/>
            </a:rPr>
            <a:t>.</a:t>
          </a:r>
          <a:endParaRPr lang="en-US" sz="2800" b="1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F57B26CD-B668-4F34-8086-AF39D63AC717}" type="parTrans" cxnId="{0D8165DD-D56A-4FDB-82FF-029E803A7691}">
      <dgm:prSet custT="1"/>
      <dgm:spPr/>
      <dgm:t>
        <a:bodyPr/>
        <a:lstStyle/>
        <a:p>
          <a:endParaRPr lang="en-US" sz="2800" b="1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8CF9C7A-BBDB-49B8-ADEF-936BFE6FA737}" type="sibTrans" cxnId="{0D8165DD-D56A-4FDB-82FF-029E803A7691}">
      <dgm:prSet/>
      <dgm:spPr/>
      <dgm:t>
        <a:bodyPr/>
        <a:lstStyle/>
        <a:p>
          <a:endParaRPr lang="en-US" sz="2800" b="1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9C601A9-C1E8-43F0-BE9E-EE8A06673CB5}" type="pres">
      <dgm:prSet presAssocID="{329423AE-32A2-4F23-B35E-C1ECB6DE92E6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CF5DC6E-FFA2-4AD3-8C88-80E5CB2EB2F5}" type="pres">
      <dgm:prSet presAssocID="{B6DC267E-9B1D-4DD2-B2CC-71689C3DFB50}" presName="root1" presStyleCnt="0"/>
      <dgm:spPr/>
    </dgm:pt>
    <dgm:pt modelId="{131FF4A3-8974-4205-9E30-C7CF572970CF}" type="pres">
      <dgm:prSet presAssocID="{B6DC267E-9B1D-4DD2-B2CC-71689C3DFB50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C4DD807-EC92-4785-9F99-C05C6E83B06E}" type="pres">
      <dgm:prSet presAssocID="{B6DC267E-9B1D-4DD2-B2CC-71689C3DFB50}" presName="level2hierChild" presStyleCnt="0"/>
      <dgm:spPr/>
    </dgm:pt>
    <dgm:pt modelId="{5C4E6C08-8D6A-448C-84E6-44B439A08C70}" type="pres">
      <dgm:prSet presAssocID="{F57B26CD-B668-4F34-8086-AF39D63AC717}" presName="conn2-1" presStyleLbl="parChTrans1D2" presStyleIdx="0" presStyleCnt="1"/>
      <dgm:spPr/>
      <dgm:t>
        <a:bodyPr/>
        <a:lstStyle/>
        <a:p>
          <a:endParaRPr lang="en-US"/>
        </a:p>
      </dgm:t>
    </dgm:pt>
    <dgm:pt modelId="{DA56CA99-99A8-437E-93B1-BDDCC56474DB}" type="pres">
      <dgm:prSet presAssocID="{F57B26CD-B668-4F34-8086-AF39D63AC717}" presName="connTx" presStyleLbl="parChTrans1D2" presStyleIdx="0" presStyleCnt="1"/>
      <dgm:spPr/>
      <dgm:t>
        <a:bodyPr/>
        <a:lstStyle/>
        <a:p>
          <a:endParaRPr lang="en-US"/>
        </a:p>
      </dgm:t>
    </dgm:pt>
    <dgm:pt modelId="{B2A663FB-5BAF-4FC1-BC44-C1F24AEEC294}" type="pres">
      <dgm:prSet presAssocID="{C54007D8-AE68-4989-83CD-B2E41614FAFE}" presName="root2" presStyleCnt="0"/>
      <dgm:spPr/>
    </dgm:pt>
    <dgm:pt modelId="{F23A4ED2-F5A9-49A9-ABC6-274D41C4AE7C}" type="pres">
      <dgm:prSet presAssocID="{C54007D8-AE68-4989-83CD-B2E41614FAFE}" presName="LevelTwoTextNode" presStyleLbl="node2" presStyleIdx="0" presStyleCnt="1" custScaleX="283839" custScaleY="11023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75247E7-B339-4021-9BFD-FDE411CF6642}" type="pres">
      <dgm:prSet presAssocID="{C54007D8-AE68-4989-83CD-B2E41614FAFE}" presName="level3hierChild" presStyleCnt="0"/>
      <dgm:spPr/>
    </dgm:pt>
  </dgm:ptLst>
  <dgm:cxnLst>
    <dgm:cxn modelId="{0D8165DD-D56A-4FDB-82FF-029E803A7691}" srcId="{B6DC267E-9B1D-4DD2-B2CC-71689C3DFB50}" destId="{C54007D8-AE68-4989-83CD-B2E41614FAFE}" srcOrd="0" destOrd="0" parTransId="{F57B26CD-B668-4F34-8086-AF39D63AC717}" sibTransId="{88CF9C7A-BBDB-49B8-ADEF-936BFE6FA737}"/>
    <dgm:cxn modelId="{B0DD11E0-E7E0-45DD-A1F4-9782F488B40D}" srcId="{329423AE-32A2-4F23-B35E-C1ECB6DE92E6}" destId="{B6DC267E-9B1D-4DD2-B2CC-71689C3DFB50}" srcOrd="0" destOrd="0" parTransId="{17A34182-8908-401F-BEF5-A29B5B47C5CA}" sibTransId="{6DC5F5BA-E004-4B76-8108-2DCF5C325AD6}"/>
    <dgm:cxn modelId="{2B80719C-BDEC-4911-AF76-6C836755BD2C}" type="presOf" srcId="{F57B26CD-B668-4F34-8086-AF39D63AC717}" destId="{5C4E6C08-8D6A-448C-84E6-44B439A08C70}" srcOrd="0" destOrd="0" presId="urn:microsoft.com/office/officeart/2008/layout/HorizontalMultiLevelHierarchy"/>
    <dgm:cxn modelId="{ACF1B18C-500D-4D93-9F48-82692F6297E9}" type="presOf" srcId="{B6DC267E-9B1D-4DD2-B2CC-71689C3DFB50}" destId="{131FF4A3-8974-4205-9E30-C7CF572970CF}" srcOrd="0" destOrd="0" presId="urn:microsoft.com/office/officeart/2008/layout/HorizontalMultiLevelHierarchy"/>
    <dgm:cxn modelId="{5CC6C8C4-B613-49C1-ADD9-A012EA1581F2}" type="presOf" srcId="{F57B26CD-B668-4F34-8086-AF39D63AC717}" destId="{DA56CA99-99A8-437E-93B1-BDDCC56474DB}" srcOrd="1" destOrd="0" presId="urn:microsoft.com/office/officeart/2008/layout/HorizontalMultiLevelHierarchy"/>
    <dgm:cxn modelId="{09FA124F-3B02-4AF2-BCB5-0EE39DCF1277}" type="presOf" srcId="{329423AE-32A2-4F23-B35E-C1ECB6DE92E6}" destId="{59C601A9-C1E8-43F0-BE9E-EE8A06673CB5}" srcOrd="0" destOrd="0" presId="urn:microsoft.com/office/officeart/2008/layout/HorizontalMultiLevelHierarchy"/>
    <dgm:cxn modelId="{E6DE8D1A-925B-42EE-A848-586AFD3E32D0}" type="presOf" srcId="{C54007D8-AE68-4989-83CD-B2E41614FAFE}" destId="{F23A4ED2-F5A9-49A9-ABC6-274D41C4AE7C}" srcOrd="0" destOrd="0" presId="urn:microsoft.com/office/officeart/2008/layout/HorizontalMultiLevelHierarchy"/>
    <dgm:cxn modelId="{C5E1173F-475C-4A3A-BBE8-376430FAE339}" type="presParOf" srcId="{59C601A9-C1E8-43F0-BE9E-EE8A06673CB5}" destId="{4CF5DC6E-FFA2-4AD3-8C88-80E5CB2EB2F5}" srcOrd="0" destOrd="0" presId="urn:microsoft.com/office/officeart/2008/layout/HorizontalMultiLevelHierarchy"/>
    <dgm:cxn modelId="{9A7F6865-58CD-4587-B5ED-D6369964502A}" type="presParOf" srcId="{4CF5DC6E-FFA2-4AD3-8C88-80E5CB2EB2F5}" destId="{131FF4A3-8974-4205-9E30-C7CF572970CF}" srcOrd="0" destOrd="0" presId="urn:microsoft.com/office/officeart/2008/layout/HorizontalMultiLevelHierarchy"/>
    <dgm:cxn modelId="{CD3BCCFE-EFCD-4080-B939-1FF1A5DE4AF3}" type="presParOf" srcId="{4CF5DC6E-FFA2-4AD3-8C88-80E5CB2EB2F5}" destId="{DC4DD807-EC92-4785-9F99-C05C6E83B06E}" srcOrd="1" destOrd="0" presId="urn:microsoft.com/office/officeart/2008/layout/HorizontalMultiLevelHierarchy"/>
    <dgm:cxn modelId="{7230FB75-72D4-4002-8F59-F04F45D051C0}" type="presParOf" srcId="{DC4DD807-EC92-4785-9F99-C05C6E83B06E}" destId="{5C4E6C08-8D6A-448C-84E6-44B439A08C70}" srcOrd="0" destOrd="0" presId="urn:microsoft.com/office/officeart/2008/layout/HorizontalMultiLevelHierarchy"/>
    <dgm:cxn modelId="{F804E27D-E0FB-4A62-B98B-43C034E61CDD}" type="presParOf" srcId="{5C4E6C08-8D6A-448C-84E6-44B439A08C70}" destId="{DA56CA99-99A8-437E-93B1-BDDCC56474DB}" srcOrd="0" destOrd="0" presId="urn:microsoft.com/office/officeart/2008/layout/HorizontalMultiLevelHierarchy"/>
    <dgm:cxn modelId="{8258E4FC-AB00-4927-9872-878E9878CCEF}" type="presParOf" srcId="{DC4DD807-EC92-4785-9F99-C05C6E83B06E}" destId="{B2A663FB-5BAF-4FC1-BC44-C1F24AEEC294}" srcOrd="1" destOrd="0" presId="urn:microsoft.com/office/officeart/2008/layout/HorizontalMultiLevelHierarchy"/>
    <dgm:cxn modelId="{C30660A2-D345-4006-9193-817F6EC23013}" type="presParOf" srcId="{B2A663FB-5BAF-4FC1-BC44-C1F24AEEC294}" destId="{F23A4ED2-F5A9-49A9-ABC6-274D41C4AE7C}" srcOrd="0" destOrd="0" presId="urn:microsoft.com/office/officeart/2008/layout/HorizontalMultiLevelHierarchy"/>
    <dgm:cxn modelId="{C5FACB79-00B7-4953-A4DA-6FCD6A4F53B9}" type="presParOf" srcId="{B2A663FB-5BAF-4FC1-BC44-C1F24AEEC294}" destId="{475247E7-B339-4021-9BFD-FDE411CF6642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29423AE-32A2-4F23-B35E-C1ECB6DE92E6}" type="doc">
      <dgm:prSet loTypeId="urn:microsoft.com/office/officeart/2008/layout/HorizontalMultiLevelHierarchy" loCatId="hierarchy" qsTypeId="urn:microsoft.com/office/officeart/2005/8/quickstyle/3d3" qsCatId="3D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B6DC267E-9B1D-4DD2-B2CC-71689C3DFB50}">
      <dgm:prSet phldrT="[Text]" custT="1"/>
      <dgm:spPr/>
      <dgm:t>
        <a:bodyPr/>
        <a:lstStyle/>
        <a:p>
          <a:r>
            <a:rPr lang="en-US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a. </a:t>
          </a:r>
          <a:r>
            <a:rPr lang="en-US" sz="2800" b="1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Kinh</a:t>
          </a:r>
          <a:r>
            <a:rPr lang="en-US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tế</a:t>
          </a:r>
          <a:endParaRPr lang="en-US" sz="2800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7A34182-8908-401F-BEF5-A29B5B47C5CA}" type="parTrans" cxnId="{B0DD11E0-E7E0-45DD-A1F4-9782F488B40D}">
      <dgm:prSet/>
      <dgm:spPr/>
      <dgm:t>
        <a:bodyPr/>
        <a:lstStyle/>
        <a:p>
          <a:endParaRPr lang="en-US" sz="2800" b="1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DC5F5BA-E004-4B76-8108-2DCF5C325AD6}" type="sibTrans" cxnId="{B0DD11E0-E7E0-45DD-A1F4-9782F488B40D}">
      <dgm:prSet/>
      <dgm:spPr/>
      <dgm:t>
        <a:bodyPr/>
        <a:lstStyle/>
        <a:p>
          <a:endParaRPr lang="en-US" sz="2800" b="1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54007D8-AE68-4989-83CD-B2E41614FAFE}">
      <dgm:prSet phldrT="[Text]" custT="1"/>
      <dgm:spPr/>
      <dgm:t>
        <a:bodyPr/>
        <a:lstStyle/>
        <a:p>
          <a:pPr>
            <a:buClrTx/>
            <a:buSzTx/>
            <a:buFontTx/>
            <a:buNone/>
          </a:pPr>
          <a:r>
            <a:rPr kumimoji="0" lang="en-US" sz="2800" b="1" i="0" u="none" strike="noStrike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SimSun" charset="-122"/>
              <a:cs typeface="Times New Roman" pitchFamily="18" charset="0"/>
            </a:rPr>
            <a:t>Công</a:t>
          </a:r>
          <a:r>
            <a:rPr kumimoji="0" lang="en-US" sz="2800" b="1" i="0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SimSun" charset="-122"/>
              <a:cs typeface="Times New Roman" pitchFamily="18" charset="0"/>
            </a:rPr>
            <a:t> </a:t>
          </a:r>
          <a:r>
            <a:rPr kumimoji="0" lang="en-US" sz="2800" b="1" i="0" u="none" strike="noStrike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SimSun" charset="-122"/>
              <a:cs typeface="Times New Roman" pitchFamily="18" charset="0"/>
            </a:rPr>
            <a:t>nghiệp</a:t>
          </a:r>
          <a:r>
            <a:rPr kumimoji="0" lang="en-US" sz="2800" b="1" i="0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SimSun" charset="-122"/>
              <a:cs typeface="Times New Roman" pitchFamily="18" charset="0"/>
            </a:rPr>
            <a:t> </a:t>
          </a:r>
          <a:r>
            <a:rPr kumimoji="0" lang="en-US" sz="2800" b="1" i="0" u="none" strike="noStrike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SimSun" charset="-122"/>
              <a:cs typeface="Times New Roman" pitchFamily="18" charset="0"/>
            </a:rPr>
            <a:t>phát</a:t>
          </a:r>
          <a:r>
            <a:rPr kumimoji="0" lang="en-US" sz="2800" b="1" i="0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SimSun" charset="-122"/>
              <a:cs typeface="Times New Roman" pitchFamily="18" charset="0"/>
            </a:rPr>
            <a:t> </a:t>
          </a:r>
          <a:r>
            <a:rPr kumimoji="0" lang="en-US" sz="2800" b="1" i="0" u="none" strike="noStrike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SimSun" charset="-122"/>
              <a:cs typeface="Times New Roman" pitchFamily="18" charset="0"/>
            </a:rPr>
            <a:t>triển</a:t>
          </a:r>
          <a:r>
            <a:rPr kumimoji="0" lang="en-US" sz="2800" b="1" i="0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SimSun" charset="-122"/>
              <a:cs typeface="Times New Roman" pitchFamily="18" charset="0"/>
            </a:rPr>
            <a:t> </a:t>
          </a:r>
          <a:r>
            <a:rPr kumimoji="0" lang="en-US" sz="2800" b="1" i="0" u="none" strike="noStrike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SimSun" charset="-122"/>
              <a:cs typeface="Times New Roman" pitchFamily="18" charset="0"/>
            </a:rPr>
            <a:t>chậm</a:t>
          </a:r>
          <a:r>
            <a:rPr kumimoji="0" lang="en-US" sz="2800" b="1" i="0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SimSun" charset="-122"/>
              <a:cs typeface="Times New Roman" pitchFamily="18" charset="0"/>
            </a:rPr>
            <a:t> </a:t>
          </a:r>
          <a:r>
            <a:rPr kumimoji="0" lang="en-US" sz="2800" b="1" i="0" u="none" strike="noStrike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SimSun" charset="-122"/>
              <a:cs typeface="Times New Roman" pitchFamily="18" charset="0"/>
            </a:rPr>
            <a:t>lại</a:t>
          </a:r>
          <a:r>
            <a:rPr kumimoji="0" lang="en-US" sz="2800" b="1" i="0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SimSun" charset="-122"/>
              <a:cs typeface="Times New Roman" pitchFamily="18" charset="0"/>
            </a:rPr>
            <a:t>, </a:t>
          </a:r>
          <a:r>
            <a:rPr kumimoji="0" lang="en-US" sz="2800" b="1" i="0" u="none" strike="noStrike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SimSun" charset="-122"/>
              <a:cs typeface="Times New Roman" pitchFamily="18" charset="0"/>
            </a:rPr>
            <a:t>tụt</a:t>
          </a:r>
          <a:r>
            <a:rPr kumimoji="0" lang="en-US" sz="2800" b="1" i="0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SimSun" charset="-122"/>
              <a:cs typeface="Times New Roman" pitchFamily="18" charset="0"/>
            </a:rPr>
            <a:t> </a:t>
          </a:r>
          <a:r>
            <a:rPr kumimoji="0" lang="en-US" sz="2800" b="1" i="0" u="none" strike="noStrike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SimSun" charset="-122"/>
              <a:cs typeface="Times New Roman" pitchFamily="18" charset="0"/>
            </a:rPr>
            <a:t>xuống</a:t>
          </a:r>
          <a:r>
            <a:rPr kumimoji="0" lang="en-US" sz="2800" b="1" i="0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SimSun" charset="-122"/>
              <a:cs typeface="Times New Roman" pitchFamily="18" charset="0"/>
            </a:rPr>
            <a:t> </a:t>
          </a:r>
          <a:r>
            <a:rPr kumimoji="0" lang="en-US" sz="2800" b="1" i="0" u="none" strike="noStrike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SimSun" charset="-122"/>
              <a:cs typeface="Times New Roman" pitchFamily="18" charset="0"/>
            </a:rPr>
            <a:t>thứ</a:t>
          </a:r>
          <a:r>
            <a:rPr kumimoji="0" lang="en-US" sz="2800" b="1" i="0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SimSun" charset="-122"/>
              <a:cs typeface="Times New Roman" pitchFamily="18" charset="0"/>
            </a:rPr>
            <a:t> 4 </a:t>
          </a:r>
          <a:r>
            <a:rPr kumimoji="0" lang="en-US" sz="2800" b="1" i="0" u="none" strike="noStrike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SimSun" charset="-122"/>
              <a:cs typeface="Times New Roman" pitchFamily="18" charset="0"/>
            </a:rPr>
            <a:t>thế</a:t>
          </a:r>
          <a:r>
            <a:rPr kumimoji="0" lang="en-US" sz="2800" b="1" i="0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SimSun" charset="-122"/>
              <a:cs typeface="Times New Roman" pitchFamily="18" charset="0"/>
            </a:rPr>
            <a:t> </a:t>
          </a:r>
          <a:r>
            <a:rPr kumimoji="0" lang="en-US" sz="2800" b="1" i="0" u="none" strike="noStrike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SimSun" charset="-122"/>
              <a:cs typeface="Times New Roman" pitchFamily="18" charset="0"/>
            </a:rPr>
            <a:t>giới</a:t>
          </a:r>
          <a:r>
            <a:rPr kumimoji="0" lang="en-US" sz="2800" b="1" i="0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SimSun" charset="-122"/>
              <a:cs typeface="Times New Roman" pitchFamily="18" charset="0"/>
            </a:rPr>
            <a:t>.</a:t>
          </a:r>
          <a:endParaRPr lang="en-US" sz="2800" b="1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F57B26CD-B668-4F34-8086-AF39D63AC717}" type="parTrans" cxnId="{0D8165DD-D56A-4FDB-82FF-029E803A7691}">
      <dgm:prSet custT="1"/>
      <dgm:spPr/>
      <dgm:t>
        <a:bodyPr/>
        <a:lstStyle/>
        <a:p>
          <a:endParaRPr lang="en-US" sz="2800" b="1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8CF9C7A-BBDB-49B8-ADEF-936BFE6FA737}" type="sibTrans" cxnId="{0D8165DD-D56A-4FDB-82FF-029E803A7691}">
      <dgm:prSet/>
      <dgm:spPr/>
      <dgm:t>
        <a:bodyPr/>
        <a:lstStyle/>
        <a:p>
          <a:endParaRPr lang="en-US" sz="2800" b="1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AD1C992-D96E-4893-A672-CDF3C34F2F92}">
      <dgm:prSet phldrT="[Text]" custT="1"/>
      <dgm:spPr/>
      <dgm:t>
        <a:bodyPr/>
        <a:lstStyle/>
        <a:p>
          <a:r>
            <a:rPr kumimoji="0" lang="en-US" sz="2800" b="1" i="0" u="none" strike="noStrike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SimSun" charset="-122"/>
              <a:cs typeface="Times New Roman" pitchFamily="18" charset="0"/>
            </a:rPr>
            <a:t>Xuất</a:t>
          </a:r>
          <a:r>
            <a:rPr kumimoji="0" lang="en-US" sz="2800" b="1" i="0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SimSun" charset="-122"/>
              <a:cs typeface="Times New Roman" pitchFamily="18" charset="0"/>
            </a:rPr>
            <a:t> </a:t>
          </a:r>
          <a:r>
            <a:rPr kumimoji="0" lang="en-US" sz="2800" b="1" i="0" u="none" strike="noStrike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SimSun" charset="-122"/>
              <a:cs typeface="Times New Roman" pitchFamily="18" charset="0"/>
            </a:rPr>
            <a:t>hiện</a:t>
          </a:r>
          <a:r>
            <a:rPr kumimoji="0" lang="en-US" sz="2800" b="1" i="0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SimSun" charset="-122"/>
              <a:cs typeface="Times New Roman" pitchFamily="18" charset="0"/>
            </a:rPr>
            <a:t> </a:t>
          </a:r>
          <a:r>
            <a:rPr kumimoji="0" lang="en-US" sz="2800" b="1" i="0" u="none" strike="noStrike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SimSun" charset="-122"/>
              <a:cs typeface="Times New Roman" pitchFamily="18" charset="0"/>
            </a:rPr>
            <a:t>các</a:t>
          </a:r>
          <a:r>
            <a:rPr kumimoji="0" lang="en-US" sz="2800" b="1" i="0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SimSun" charset="-122"/>
              <a:cs typeface="Times New Roman" pitchFamily="18" charset="0"/>
            </a:rPr>
            <a:t> </a:t>
          </a:r>
          <a:r>
            <a:rPr kumimoji="0" lang="en-US" sz="2800" b="1" i="0" u="none" strike="noStrike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SimSun" charset="-122"/>
              <a:cs typeface="Times New Roman" pitchFamily="18" charset="0"/>
            </a:rPr>
            <a:t>công</a:t>
          </a:r>
          <a:r>
            <a:rPr kumimoji="0" lang="en-US" sz="2800" b="1" i="0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SimSun" charset="-122"/>
              <a:cs typeface="Times New Roman" pitchFamily="18" charset="0"/>
            </a:rPr>
            <a:t> ty </a:t>
          </a:r>
          <a:r>
            <a:rPr kumimoji="0" lang="en-US" sz="2800" b="1" i="0" u="none" strike="noStrike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SimSun" charset="-122"/>
              <a:cs typeface="Times New Roman" pitchFamily="18" charset="0"/>
            </a:rPr>
            <a:t>độc</a:t>
          </a:r>
          <a:r>
            <a:rPr kumimoji="0" lang="en-US" sz="2800" b="1" i="0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SimSun" charset="-122"/>
              <a:cs typeface="Times New Roman" pitchFamily="18" charset="0"/>
            </a:rPr>
            <a:t> </a:t>
          </a:r>
          <a:r>
            <a:rPr kumimoji="0" lang="en-US" sz="2800" b="1" i="0" u="none" strike="noStrike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SimSun" charset="-122"/>
              <a:cs typeface="Times New Roman" pitchFamily="18" charset="0"/>
            </a:rPr>
            <a:t>quyền</a:t>
          </a:r>
          <a:r>
            <a:rPr kumimoji="0" lang="en-US" sz="2800" b="1" i="0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SimSun" charset="-122"/>
              <a:cs typeface="Times New Roman" pitchFamily="18" charset="0"/>
            </a:rPr>
            <a:t>.</a:t>
          </a:r>
          <a:endParaRPr lang="en-US" sz="2800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651DD53-921C-4832-B287-AE23D86FE5C3}" type="sibTrans" cxnId="{751C8CEC-1C51-4B4A-A50A-8E99AE221A79}">
      <dgm:prSet/>
      <dgm:spPr/>
      <dgm:t>
        <a:bodyPr/>
        <a:lstStyle/>
        <a:p>
          <a:endParaRPr lang="en-US" sz="2800" b="1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7AC2AFB-C0ED-4059-8C34-E72F3B9C3C05}" type="parTrans" cxnId="{751C8CEC-1C51-4B4A-A50A-8E99AE221A79}">
      <dgm:prSet custT="1"/>
      <dgm:spPr/>
      <dgm:t>
        <a:bodyPr/>
        <a:lstStyle/>
        <a:p>
          <a:endParaRPr lang="en-US" sz="2800" b="1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842D4FF-D474-4E13-A1DB-0E382865D1E1}">
      <dgm:prSet phldrT="[Text]" custT="1"/>
      <dgm:spPr/>
      <dgm:t>
        <a:bodyPr/>
        <a:lstStyle/>
        <a:p>
          <a:endParaRPr lang="en-US" sz="2800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BB3C263-A2BF-4939-A9DA-405B6CD92BDD}" type="sibTrans" cxnId="{C347B888-BE17-45DB-833D-E6E2A6D4B6B2}">
      <dgm:prSet/>
      <dgm:spPr/>
      <dgm:t>
        <a:bodyPr/>
        <a:lstStyle/>
        <a:p>
          <a:endParaRPr lang="en-US" sz="2800" b="1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3807DDF-067E-4230-8212-569E32776E4A}" type="parTrans" cxnId="{C347B888-BE17-45DB-833D-E6E2A6D4B6B2}">
      <dgm:prSet custT="1"/>
      <dgm:spPr/>
      <dgm:t>
        <a:bodyPr/>
        <a:lstStyle/>
        <a:p>
          <a:endParaRPr lang="en-US" sz="2800" b="1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9C601A9-C1E8-43F0-BE9E-EE8A06673CB5}" type="pres">
      <dgm:prSet presAssocID="{329423AE-32A2-4F23-B35E-C1ECB6DE92E6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CF5DC6E-FFA2-4AD3-8C88-80E5CB2EB2F5}" type="pres">
      <dgm:prSet presAssocID="{B6DC267E-9B1D-4DD2-B2CC-71689C3DFB50}" presName="root1" presStyleCnt="0"/>
      <dgm:spPr/>
    </dgm:pt>
    <dgm:pt modelId="{131FF4A3-8974-4205-9E30-C7CF572970CF}" type="pres">
      <dgm:prSet presAssocID="{B6DC267E-9B1D-4DD2-B2CC-71689C3DFB50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C4DD807-EC92-4785-9F99-C05C6E83B06E}" type="pres">
      <dgm:prSet presAssocID="{B6DC267E-9B1D-4DD2-B2CC-71689C3DFB50}" presName="level2hierChild" presStyleCnt="0"/>
      <dgm:spPr/>
    </dgm:pt>
    <dgm:pt modelId="{5C4E6C08-8D6A-448C-84E6-44B439A08C70}" type="pres">
      <dgm:prSet presAssocID="{F57B26CD-B668-4F34-8086-AF39D63AC717}" presName="conn2-1" presStyleLbl="parChTrans1D2" presStyleIdx="0" presStyleCnt="3"/>
      <dgm:spPr/>
      <dgm:t>
        <a:bodyPr/>
        <a:lstStyle/>
        <a:p>
          <a:endParaRPr lang="en-US"/>
        </a:p>
      </dgm:t>
    </dgm:pt>
    <dgm:pt modelId="{DA56CA99-99A8-437E-93B1-BDDCC56474DB}" type="pres">
      <dgm:prSet presAssocID="{F57B26CD-B668-4F34-8086-AF39D63AC717}" presName="connTx" presStyleLbl="parChTrans1D2" presStyleIdx="0" presStyleCnt="3"/>
      <dgm:spPr/>
      <dgm:t>
        <a:bodyPr/>
        <a:lstStyle/>
        <a:p>
          <a:endParaRPr lang="en-US"/>
        </a:p>
      </dgm:t>
    </dgm:pt>
    <dgm:pt modelId="{B2A663FB-5BAF-4FC1-BC44-C1F24AEEC294}" type="pres">
      <dgm:prSet presAssocID="{C54007D8-AE68-4989-83CD-B2E41614FAFE}" presName="root2" presStyleCnt="0"/>
      <dgm:spPr/>
    </dgm:pt>
    <dgm:pt modelId="{F23A4ED2-F5A9-49A9-ABC6-274D41C4AE7C}" type="pres">
      <dgm:prSet presAssocID="{C54007D8-AE68-4989-83CD-B2E41614FAFE}" presName="LevelTwoTextNode" presStyleLbl="node2" presStyleIdx="0" presStyleCnt="3" custScaleX="283839" custScaleY="11023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75247E7-B339-4021-9BFD-FDE411CF6642}" type="pres">
      <dgm:prSet presAssocID="{C54007D8-AE68-4989-83CD-B2E41614FAFE}" presName="level3hierChild" presStyleCnt="0"/>
      <dgm:spPr/>
    </dgm:pt>
    <dgm:pt modelId="{65579BC8-18F9-4771-92F7-4BDB384E805E}" type="pres">
      <dgm:prSet presAssocID="{37AC2AFB-C0ED-4059-8C34-E72F3B9C3C05}" presName="conn2-1" presStyleLbl="parChTrans1D2" presStyleIdx="1" presStyleCnt="3"/>
      <dgm:spPr/>
      <dgm:t>
        <a:bodyPr/>
        <a:lstStyle/>
        <a:p>
          <a:endParaRPr lang="en-US"/>
        </a:p>
      </dgm:t>
    </dgm:pt>
    <dgm:pt modelId="{D6C6BA6E-7A17-402A-9753-52BA0C8F7459}" type="pres">
      <dgm:prSet presAssocID="{37AC2AFB-C0ED-4059-8C34-E72F3B9C3C05}" presName="connTx" presStyleLbl="parChTrans1D2" presStyleIdx="1" presStyleCnt="3"/>
      <dgm:spPr/>
      <dgm:t>
        <a:bodyPr/>
        <a:lstStyle/>
        <a:p>
          <a:endParaRPr lang="en-US"/>
        </a:p>
      </dgm:t>
    </dgm:pt>
    <dgm:pt modelId="{60CE958A-2FD4-4A2A-B7D2-B448DEA09A6A}" type="pres">
      <dgm:prSet presAssocID="{CAD1C992-D96E-4893-A672-CDF3C34F2F92}" presName="root2" presStyleCnt="0"/>
      <dgm:spPr/>
    </dgm:pt>
    <dgm:pt modelId="{EB2C0ADD-8047-45D0-AD98-7DED87363D01}" type="pres">
      <dgm:prSet presAssocID="{CAD1C992-D96E-4893-A672-CDF3C34F2F92}" presName="LevelTwoTextNode" presStyleLbl="node2" presStyleIdx="1" presStyleCnt="3" custScaleX="278626" custScaleY="15511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72F17DD-C1D4-4A4A-B41D-78ED4D1DE548}" type="pres">
      <dgm:prSet presAssocID="{CAD1C992-D96E-4893-A672-CDF3C34F2F92}" presName="level3hierChild" presStyleCnt="0"/>
      <dgm:spPr/>
    </dgm:pt>
    <dgm:pt modelId="{792082A7-EFE2-4E7F-898D-7289B7D3773D}" type="pres">
      <dgm:prSet presAssocID="{73807DDF-067E-4230-8212-569E32776E4A}" presName="conn2-1" presStyleLbl="parChTrans1D2" presStyleIdx="2" presStyleCnt="3"/>
      <dgm:spPr/>
      <dgm:t>
        <a:bodyPr/>
        <a:lstStyle/>
        <a:p>
          <a:endParaRPr lang="en-US"/>
        </a:p>
      </dgm:t>
    </dgm:pt>
    <dgm:pt modelId="{5A5FA4B2-0133-43D1-BA59-3A0D8E82FE9A}" type="pres">
      <dgm:prSet presAssocID="{73807DDF-067E-4230-8212-569E32776E4A}" presName="connTx" presStyleLbl="parChTrans1D2" presStyleIdx="2" presStyleCnt="3"/>
      <dgm:spPr/>
      <dgm:t>
        <a:bodyPr/>
        <a:lstStyle/>
        <a:p>
          <a:endParaRPr lang="en-US"/>
        </a:p>
      </dgm:t>
    </dgm:pt>
    <dgm:pt modelId="{BD04596E-B2E7-46D9-A53A-9A7BB49BB9B5}" type="pres">
      <dgm:prSet presAssocID="{4842D4FF-D474-4E13-A1DB-0E382865D1E1}" presName="root2" presStyleCnt="0"/>
      <dgm:spPr/>
    </dgm:pt>
    <dgm:pt modelId="{882659A5-4762-4373-8BA6-B08025E0ACB3}" type="pres">
      <dgm:prSet presAssocID="{4842D4FF-D474-4E13-A1DB-0E382865D1E1}" presName="LevelTwoTextNode" presStyleLbl="node2" presStyleIdx="2" presStyleCnt="3" custScaleX="283740" custScaleY="10000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328AC08-951D-4801-BDC8-3C9DD547ED8D}" type="pres">
      <dgm:prSet presAssocID="{4842D4FF-D474-4E13-A1DB-0E382865D1E1}" presName="level3hierChild" presStyleCnt="0"/>
      <dgm:spPr/>
    </dgm:pt>
  </dgm:ptLst>
  <dgm:cxnLst>
    <dgm:cxn modelId="{0D8165DD-D56A-4FDB-82FF-029E803A7691}" srcId="{B6DC267E-9B1D-4DD2-B2CC-71689C3DFB50}" destId="{C54007D8-AE68-4989-83CD-B2E41614FAFE}" srcOrd="0" destOrd="0" parTransId="{F57B26CD-B668-4F34-8086-AF39D63AC717}" sibTransId="{88CF9C7A-BBDB-49B8-ADEF-936BFE6FA737}"/>
    <dgm:cxn modelId="{EA647AAA-6FED-4289-A3ED-C6A70BED520B}" type="presOf" srcId="{4842D4FF-D474-4E13-A1DB-0E382865D1E1}" destId="{882659A5-4762-4373-8BA6-B08025E0ACB3}" srcOrd="0" destOrd="0" presId="urn:microsoft.com/office/officeart/2008/layout/HorizontalMultiLevelHierarchy"/>
    <dgm:cxn modelId="{2C06B52F-36D6-4E34-83FB-1AF521295C73}" type="presOf" srcId="{73807DDF-067E-4230-8212-569E32776E4A}" destId="{792082A7-EFE2-4E7F-898D-7289B7D3773D}" srcOrd="0" destOrd="0" presId="urn:microsoft.com/office/officeart/2008/layout/HorizontalMultiLevelHierarchy"/>
    <dgm:cxn modelId="{0AFD4317-FC13-4562-A361-21021C66651B}" type="presOf" srcId="{37AC2AFB-C0ED-4059-8C34-E72F3B9C3C05}" destId="{65579BC8-18F9-4771-92F7-4BDB384E805E}" srcOrd="0" destOrd="0" presId="urn:microsoft.com/office/officeart/2008/layout/HorizontalMultiLevelHierarchy"/>
    <dgm:cxn modelId="{B0DD11E0-E7E0-45DD-A1F4-9782F488B40D}" srcId="{329423AE-32A2-4F23-B35E-C1ECB6DE92E6}" destId="{B6DC267E-9B1D-4DD2-B2CC-71689C3DFB50}" srcOrd="0" destOrd="0" parTransId="{17A34182-8908-401F-BEF5-A29B5B47C5CA}" sibTransId="{6DC5F5BA-E004-4B76-8108-2DCF5C325AD6}"/>
    <dgm:cxn modelId="{BD7129FA-D063-4F19-B0F0-B2BF5E35BAA4}" type="presOf" srcId="{C54007D8-AE68-4989-83CD-B2E41614FAFE}" destId="{F23A4ED2-F5A9-49A9-ABC6-274D41C4AE7C}" srcOrd="0" destOrd="0" presId="urn:microsoft.com/office/officeart/2008/layout/HorizontalMultiLevelHierarchy"/>
    <dgm:cxn modelId="{FEA90FC2-6662-4CB4-91BC-3D6CE4E348EB}" type="presOf" srcId="{F57B26CD-B668-4F34-8086-AF39D63AC717}" destId="{DA56CA99-99A8-437E-93B1-BDDCC56474DB}" srcOrd="1" destOrd="0" presId="urn:microsoft.com/office/officeart/2008/layout/HorizontalMultiLevelHierarchy"/>
    <dgm:cxn modelId="{B3B31426-A274-45C9-AA55-31A479A81235}" type="presOf" srcId="{37AC2AFB-C0ED-4059-8C34-E72F3B9C3C05}" destId="{D6C6BA6E-7A17-402A-9753-52BA0C8F7459}" srcOrd="1" destOrd="0" presId="urn:microsoft.com/office/officeart/2008/layout/HorizontalMultiLevelHierarchy"/>
    <dgm:cxn modelId="{57FC26A8-F49C-4CBB-AB1C-E4EBC6C1C893}" type="presOf" srcId="{CAD1C992-D96E-4893-A672-CDF3C34F2F92}" destId="{EB2C0ADD-8047-45D0-AD98-7DED87363D01}" srcOrd="0" destOrd="0" presId="urn:microsoft.com/office/officeart/2008/layout/HorizontalMultiLevelHierarchy"/>
    <dgm:cxn modelId="{AD010045-B627-41A1-8800-F0F5647E3674}" type="presOf" srcId="{B6DC267E-9B1D-4DD2-B2CC-71689C3DFB50}" destId="{131FF4A3-8974-4205-9E30-C7CF572970CF}" srcOrd="0" destOrd="0" presId="urn:microsoft.com/office/officeart/2008/layout/HorizontalMultiLevelHierarchy"/>
    <dgm:cxn modelId="{EFC8AA18-C720-453A-80D7-4B98FA6B555B}" type="presOf" srcId="{73807DDF-067E-4230-8212-569E32776E4A}" destId="{5A5FA4B2-0133-43D1-BA59-3A0D8E82FE9A}" srcOrd="1" destOrd="0" presId="urn:microsoft.com/office/officeart/2008/layout/HorizontalMultiLevelHierarchy"/>
    <dgm:cxn modelId="{751C8CEC-1C51-4B4A-A50A-8E99AE221A79}" srcId="{B6DC267E-9B1D-4DD2-B2CC-71689C3DFB50}" destId="{CAD1C992-D96E-4893-A672-CDF3C34F2F92}" srcOrd="1" destOrd="0" parTransId="{37AC2AFB-C0ED-4059-8C34-E72F3B9C3C05}" sibTransId="{1651DD53-921C-4832-B287-AE23D86FE5C3}"/>
    <dgm:cxn modelId="{67D15598-B056-42D7-AABA-CEC5AE7F4EC1}" type="presOf" srcId="{F57B26CD-B668-4F34-8086-AF39D63AC717}" destId="{5C4E6C08-8D6A-448C-84E6-44B439A08C70}" srcOrd="0" destOrd="0" presId="urn:microsoft.com/office/officeart/2008/layout/HorizontalMultiLevelHierarchy"/>
    <dgm:cxn modelId="{099C93A9-1897-45C9-83E7-A76AD6C35C33}" type="presOf" srcId="{329423AE-32A2-4F23-B35E-C1ECB6DE92E6}" destId="{59C601A9-C1E8-43F0-BE9E-EE8A06673CB5}" srcOrd="0" destOrd="0" presId="urn:microsoft.com/office/officeart/2008/layout/HorizontalMultiLevelHierarchy"/>
    <dgm:cxn modelId="{C347B888-BE17-45DB-833D-E6E2A6D4B6B2}" srcId="{B6DC267E-9B1D-4DD2-B2CC-71689C3DFB50}" destId="{4842D4FF-D474-4E13-A1DB-0E382865D1E1}" srcOrd="2" destOrd="0" parTransId="{73807DDF-067E-4230-8212-569E32776E4A}" sibTransId="{7BB3C263-A2BF-4939-A9DA-405B6CD92BDD}"/>
    <dgm:cxn modelId="{CB6212B4-8AAC-4950-8AA9-2A3ED8BC0702}" type="presParOf" srcId="{59C601A9-C1E8-43F0-BE9E-EE8A06673CB5}" destId="{4CF5DC6E-FFA2-4AD3-8C88-80E5CB2EB2F5}" srcOrd="0" destOrd="0" presId="urn:microsoft.com/office/officeart/2008/layout/HorizontalMultiLevelHierarchy"/>
    <dgm:cxn modelId="{84CEF03B-906C-4136-86C8-29C82C6F584F}" type="presParOf" srcId="{4CF5DC6E-FFA2-4AD3-8C88-80E5CB2EB2F5}" destId="{131FF4A3-8974-4205-9E30-C7CF572970CF}" srcOrd="0" destOrd="0" presId="urn:microsoft.com/office/officeart/2008/layout/HorizontalMultiLevelHierarchy"/>
    <dgm:cxn modelId="{24AC87AC-357D-409E-A5E2-16AC558278F0}" type="presParOf" srcId="{4CF5DC6E-FFA2-4AD3-8C88-80E5CB2EB2F5}" destId="{DC4DD807-EC92-4785-9F99-C05C6E83B06E}" srcOrd="1" destOrd="0" presId="urn:microsoft.com/office/officeart/2008/layout/HorizontalMultiLevelHierarchy"/>
    <dgm:cxn modelId="{B0A740F9-DFF7-4591-A5F0-A91DE9CE7D75}" type="presParOf" srcId="{DC4DD807-EC92-4785-9F99-C05C6E83B06E}" destId="{5C4E6C08-8D6A-448C-84E6-44B439A08C70}" srcOrd="0" destOrd="0" presId="urn:microsoft.com/office/officeart/2008/layout/HorizontalMultiLevelHierarchy"/>
    <dgm:cxn modelId="{C019B45B-CB67-4411-BDE9-95498A40ABAC}" type="presParOf" srcId="{5C4E6C08-8D6A-448C-84E6-44B439A08C70}" destId="{DA56CA99-99A8-437E-93B1-BDDCC56474DB}" srcOrd="0" destOrd="0" presId="urn:microsoft.com/office/officeart/2008/layout/HorizontalMultiLevelHierarchy"/>
    <dgm:cxn modelId="{541F3166-5D02-4BE4-B5A9-CF43290AF805}" type="presParOf" srcId="{DC4DD807-EC92-4785-9F99-C05C6E83B06E}" destId="{B2A663FB-5BAF-4FC1-BC44-C1F24AEEC294}" srcOrd="1" destOrd="0" presId="urn:microsoft.com/office/officeart/2008/layout/HorizontalMultiLevelHierarchy"/>
    <dgm:cxn modelId="{D65132E5-4170-4255-9C8C-C97818A5D937}" type="presParOf" srcId="{B2A663FB-5BAF-4FC1-BC44-C1F24AEEC294}" destId="{F23A4ED2-F5A9-49A9-ABC6-274D41C4AE7C}" srcOrd="0" destOrd="0" presId="urn:microsoft.com/office/officeart/2008/layout/HorizontalMultiLevelHierarchy"/>
    <dgm:cxn modelId="{EF9AA9A4-F4D1-4C94-A222-9D017BDDEB46}" type="presParOf" srcId="{B2A663FB-5BAF-4FC1-BC44-C1F24AEEC294}" destId="{475247E7-B339-4021-9BFD-FDE411CF6642}" srcOrd="1" destOrd="0" presId="urn:microsoft.com/office/officeart/2008/layout/HorizontalMultiLevelHierarchy"/>
    <dgm:cxn modelId="{73AA730F-07DB-48FF-912A-46C06A1D9D40}" type="presParOf" srcId="{DC4DD807-EC92-4785-9F99-C05C6E83B06E}" destId="{65579BC8-18F9-4771-92F7-4BDB384E805E}" srcOrd="2" destOrd="0" presId="urn:microsoft.com/office/officeart/2008/layout/HorizontalMultiLevelHierarchy"/>
    <dgm:cxn modelId="{81938024-C5B6-458B-9D7F-3CDA4C695FD0}" type="presParOf" srcId="{65579BC8-18F9-4771-92F7-4BDB384E805E}" destId="{D6C6BA6E-7A17-402A-9753-52BA0C8F7459}" srcOrd="0" destOrd="0" presId="urn:microsoft.com/office/officeart/2008/layout/HorizontalMultiLevelHierarchy"/>
    <dgm:cxn modelId="{42444BCF-1D83-4965-8A2F-D9B67DB290AE}" type="presParOf" srcId="{DC4DD807-EC92-4785-9F99-C05C6E83B06E}" destId="{60CE958A-2FD4-4A2A-B7D2-B448DEA09A6A}" srcOrd="3" destOrd="0" presId="urn:microsoft.com/office/officeart/2008/layout/HorizontalMultiLevelHierarchy"/>
    <dgm:cxn modelId="{D50EE825-3598-4D81-8793-36B9AFF27CE3}" type="presParOf" srcId="{60CE958A-2FD4-4A2A-B7D2-B448DEA09A6A}" destId="{EB2C0ADD-8047-45D0-AD98-7DED87363D01}" srcOrd="0" destOrd="0" presId="urn:microsoft.com/office/officeart/2008/layout/HorizontalMultiLevelHierarchy"/>
    <dgm:cxn modelId="{D4E2C1FD-E271-4D71-A858-AC995284C8C6}" type="presParOf" srcId="{60CE958A-2FD4-4A2A-B7D2-B448DEA09A6A}" destId="{C72F17DD-C1D4-4A4A-B41D-78ED4D1DE548}" srcOrd="1" destOrd="0" presId="urn:microsoft.com/office/officeart/2008/layout/HorizontalMultiLevelHierarchy"/>
    <dgm:cxn modelId="{2947A357-547A-4210-A500-BA23B4AE69FA}" type="presParOf" srcId="{DC4DD807-EC92-4785-9F99-C05C6E83B06E}" destId="{792082A7-EFE2-4E7F-898D-7289B7D3773D}" srcOrd="4" destOrd="0" presId="urn:microsoft.com/office/officeart/2008/layout/HorizontalMultiLevelHierarchy"/>
    <dgm:cxn modelId="{3FE9EA8B-1BCA-433B-9E58-C45F83555F63}" type="presParOf" srcId="{792082A7-EFE2-4E7F-898D-7289B7D3773D}" destId="{5A5FA4B2-0133-43D1-BA59-3A0D8E82FE9A}" srcOrd="0" destOrd="0" presId="urn:microsoft.com/office/officeart/2008/layout/HorizontalMultiLevelHierarchy"/>
    <dgm:cxn modelId="{33833844-3A6F-43EF-BBE7-334D6749DB80}" type="presParOf" srcId="{DC4DD807-EC92-4785-9F99-C05C6E83B06E}" destId="{BD04596E-B2E7-46D9-A53A-9A7BB49BB9B5}" srcOrd="5" destOrd="0" presId="urn:microsoft.com/office/officeart/2008/layout/HorizontalMultiLevelHierarchy"/>
    <dgm:cxn modelId="{274AF197-3694-47CA-8B81-5CCACDFA0F94}" type="presParOf" srcId="{BD04596E-B2E7-46D9-A53A-9A7BB49BB9B5}" destId="{882659A5-4762-4373-8BA6-B08025E0ACB3}" srcOrd="0" destOrd="0" presId="urn:microsoft.com/office/officeart/2008/layout/HorizontalMultiLevelHierarchy"/>
    <dgm:cxn modelId="{57765A75-5DA7-42BD-80CA-A98B947EC14C}" type="presParOf" srcId="{BD04596E-B2E7-46D9-A53A-9A7BB49BB9B5}" destId="{6328AC08-951D-4801-BDC8-3C9DD547ED8D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29423AE-32A2-4F23-B35E-C1ECB6DE92E6}" type="doc">
      <dgm:prSet loTypeId="urn:microsoft.com/office/officeart/2008/layout/HorizontalMultiLevelHierarchy" loCatId="hierarchy" qsTypeId="urn:microsoft.com/office/officeart/2005/8/quickstyle/3d3" qsCatId="3D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B6DC267E-9B1D-4DD2-B2CC-71689C3DFB50}">
      <dgm:prSet phldrT="[Text]" custT="1"/>
      <dgm:spPr/>
      <dgm:t>
        <a:bodyPr/>
        <a:lstStyle/>
        <a:p>
          <a:r>
            <a:rPr lang="en-US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a. </a:t>
          </a:r>
          <a:r>
            <a:rPr lang="en-US" sz="2800" b="1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Kinh</a:t>
          </a:r>
          <a:r>
            <a:rPr lang="en-US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tế</a:t>
          </a:r>
          <a:endParaRPr lang="en-US" sz="2800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7A34182-8908-401F-BEF5-A29B5B47C5CA}" type="parTrans" cxnId="{B0DD11E0-E7E0-45DD-A1F4-9782F488B40D}">
      <dgm:prSet/>
      <dgm:spPr/>
      <dgm:t>
        <a:bodyPr/>
        <a:lstStyle/>
        <a:p>
          <a:endParaRPr lang="en-US" sz="2800" b="1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DC5F5BA-E004-4B76-8108-2DCF5C325AD6}" type="sibTrans" cxnId="{B0DD11E0-E7E0-45DD-A1F4-9782F488B40D}">
      <dgm:prSet/>
      <dgm:spPr/>
      <dgm:t>
        <a:bodyPr/>
        <a:lstStyle/>
        <a:p>
          <a:endParaRPr lang="en-US" sz="2800" b="1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54007D8-AE68-4989-83CD-B2E41614FAFE}">
      <dgm:prSet phldrT="[Text]" custT="1"/>
      <dgm:spPr/>
      <dgm:t>
        <a:bodyPr/>
        <a:lstStyle/>
        <a:p>
          <a:pPr>
            <a:buClrTx/>
            <a:buSzTx/>
            <a:buFontTx/>
            <a:buNone/>
          </a:pPr>
          <a:r>
            <a:rPr kumimoji="0" lang="en-US" sz="2800" b="1" i="0" u="none" strike="noStrike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SimSun" charset="-122"/>
              <a:cs typeface="Times New Roman" pitchFamily="18" charset="0"/>
            </a:rPr>
            <a:t>Công</a:t>
          </a:r>
          <a:r>
            <a:rPr kumimoji="0" lang="en-US" sz="2800" b="1" i="0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SimSun" charset="-122"/>
              <a:cs typeface="Times New Roman" pitchFamily="18" charset="0"/>
            </a:rPr>
            <a:t> </a:t>
          </a:r>
          <a:r>
            <a:rPr kumimoji="0" lang="en-US" sz="2800" b="1" i="0" u="none" strike="noStrike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SimSun" charset="-122"/>
              <a:cs typeface="Times New Roman" pitchFamily="18" charset="0"/>
            </a:rPr>
            <a:t>nghiệp</a:t>
          </a:r>
          <a:r>
            <a:rPr kumimoji="0" lang="en-US" sz="2800" b="1" i="0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SimSun" charset="-122"/>
              <a:cs typeface="Times New Roman" pitchFamily="18" charset="0"/>
            </a:rPr>
            <a:t> </a:t>
          </a:r>
          <a:r>
            <a:rPr kumimoji="0" lang="en-US" sz="2800" b="1" i="0" u="none" strike="noStrike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SimSun" charset="-122"/>
              <a:cs typeface="Times New Roman" pitchFamily="18" charset="0"/>
            </a:rPr>
            <a:t>phát</a:t>
          </a:r>
          <a:r>
            <a:rPr kumimoji="0" lang="en-US" sz="2800" b="1" i="0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SimSun" charset="-122"/>
              <a:cs typeface="Times New Roman" pitchFamily="18" charset="0"/>
            </a:rPr>
            <a:t> </a:t>
          </a:r>
          <a:r>
            <a:rPr kumimoji="0" lang="en-US" sz="2800" b="1" i="0" u="none" strike="noStrike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SimSun" charset="-122"/>
              <a:cs typeface="Times New Roman" pitchFamily="18" charset="0"/>
            </a:rPr>
            <a:t>triển</a:t>
          </a:r>
          <a:r>
            <a:rPr kumimoji="0" lang="en-US" sz="2800" b="1" i="0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SimSun" charset="-122"/>
              <a:cs typeface="Times New Roman" pitchFamily="18" charset="0"/>
            </a:rPr>
            <a:t> </a:t>
          </a:r>
          <a:r>
            <a:rPr kumimoji="0" lang="en-US" sz="2800" b="1" i="0" u="none" strike="noStrike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SimSun" charset="-122"/>
              <a:cs typeface="Times New Roman" pitchFamily="18" charset="0"/>
            </a:rPr>
            <a:t>chậm</a:t>
          </a:r>
          <a:r>
            <a:rPr kumimoji="0" lang="en-US" sz="2800" b="1" i="0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SimSun" charset="-122"/>
              <a:cs typeface="Times New Roman" pitchFamily="18" charset="0"/>
            </a:rPr>
            <a:t> </a:t>
          </a:r>
          <a:r>
            <a:rPr kumimoji="0" lang="en-US" sz="2800" b="1" i="0" u="none" strike="noStrike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SimSun" charset="-122"/>
              <a:cs typeface="Times New Roman" pitchFamily="18" charset="0"/>
            </a:rPr>
            <a:t>lại</a:t>
          </a:r>
          <a:r>
            <a:rPr kumimoji="0" lang="en-US" sz="2800" b="1" i="0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SimSun" charset="-122"/>
              <a:cs typeface="Times New Roman" pitchFamily="18" charset="0"/>
            </a:rPr>
            <a:t>, </a:t>
          </a:r>
          <a:r>
            <a:rPr kumimoji="0" lang="en-US" sz="2800" b="1" i="0" u="none" strike="noStrike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SimSun" charset="-122"/>
              <a:cs typeface="Times New Roman" pitchFamily="18" charset="0"/>
            </a:rPr>
            <a:t>tụt</a:t>
          </a:r>
          <a:r>
            <a:rPr kumimoji="0" lang="en-US" sz="2800" b="1" i="0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SimSun" charset="-122"/>
              <a:cs typeface="Times New Roman" pitchFamily="18" charset="0"/>
            </a:rPr>
            <a:t> </a:t>
          </a:r>
          <a:r>
            <a:rPr kumimoji="0" lang="en-US" sz="2800" b="1" i="0" u="none" strike="noStrike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SimSun" charset="-122"/>
              <a:cs typeface="Times New Roman" pitchFamily="18" charset="0"/>
            </a:rPr>
            <a:t>xuống</a:t>
          </a:r>
          <a:r>
            <a:rPr kumimoji="0" lang="en-US" sz="2800" b="1" i="0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SimSun" charset="-122"/>
              <a:cs typeface="Times New Roman" pitchFamily="18" charset="0"/>
            </a:rPr>
            <a:t> </a:t>
          </a:r>
          <a:r>
            <a:rPr kumimoji="0" lang="en-US" sz="2800" b="1" i="0" u="none" strike="noStrike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SimSun" charset="-122"/>
              <a:cs typeface="Times New Roman" pitchFamily="18" charset="0"/>
            </a:rPr>
            <a:t>thứ</a:t>
          </a:r>
          <a:r>
            <a:rPr kumimoji="0" lang="en-US" sz="2800" b="1" i="0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SimSun" charset="-122"/>
              <a:cs typeface="Times New Roman" pitchFamily="18" charset="0"/>
            </a:rPr>
            <a:t> 4 </a:t>
          </a:r>
          <a:r>
            <a:rPr kumimoji="0" lang="en-US" sz="2800" b="1" i="0" u="none" strike="noStrike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SimSun" charset="-122"/>
              <a:cs typeface="Times New Roman" pitchFamily="18" charset="0"/>
            </a:rPr>
            <a:t>thế</a:t>
          </a:r>
          <a:r>
            <a:rPr kumimoji="0" lang="en-US" sz="2800" b="1" i="0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SimSun" charset="-122"/>
              <a:cs typeface="Times New Roman" pitchFamily="18" charset="0"/>
            </a:rPr>
            <a:t> </a:t>
          </a:r>
          <a:r>
            <a:rPr kumimoji="0" lang="en-US" sz="2800" b="1" i="0" u="none" strike="noStrike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SimSun" charset="-122"/>
              <a:cs typeface="Times New Roman" pitchFamily="18" charset="0"/>
            </a:rPr>
            <a:t>giới</a:t>
          </a:r>
          <a:r>
            <a:rPr kumimoji="0" lang="en-US" sz="2800" b="1" i="0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SimSun" charset="-122"/>
              <a:cs typeface="Times New Roman" pitchFamily="18" charset="0"/>
            </a:rPr>
            <a:t>.</a:t>
          </a:r>
          <a:endParaRPr lang="en-US" sz="2800" b="1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F57B26CD-B668-4F34-8086-AF39D63AC717}" type="parTrans" cxnId="{0D8165DD-D56A-4FDB-82FF-029E803A7691}">
      <dgm:prSet custT="1"/>
      <dgm:spPr/>
      <dgm:t>
        <a:bodyPr/>
        <a:lstStyle/>
        <a:p>
          <a:endParaRPr lang="en-US" sz="2800" b="1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8CF9C7A-BBDB-49B8-ADEF-936BFE6FA737}" type="sibTrans" cxnId="{0D8165DD-D56A-4FDB-82FF-029E803A7691}">
      <dgm:prSet/>
      <dgm:spPr/>
      <dgm:t>
        <a:bodyPr/>
        <a:lstStyle/>
        <a:p>
          <a:endParaRPr lang="en-US" sz="2800" b="1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AD1C992-D96E-4893-A672-CDF3C34F2F92}">
      <dgm:prSet phldrT="[Text]" custT="1"/>
      <dgm:spPr/>
      <dgm:t>
        <a:bodyPr/>
        <a:lstStyle/>
        <a:p>
          <a:r>
            <a:rPr kumimoji="0" lang="en-US" sz="2800" b="1" i="0" u="none" strike="noStrike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SimSun" charset="-122"/>
              <a:cs typeface="Times New Roman" pitchFamily="18" charset="0"/>
            </a:rPr>
            <a:t>Xuất</a:t>
          </a:r>
          <a:r>
            <a:rPr kumimoji="0" lang="en-US" sz="2800" b="1" i="0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SimSun" charset="-122"/>
              <a:cs typeface="Times New Roman" pitchFamily="18" charset="0"/>
            </a:rPr>
            <a:t> </a:t>
          </a:r>
          <a:r>
            <a:rPr kumimoji="0" lang="en-US" sz="2800" b="1" i="0" u="none" strike="noStrike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SimSun" charset="-122"/>
              <a:cs typeface="Times New Roman" pitchFamily="18" charset="0"/>
            </a:rPr>
            <a:t>hiện</a:t>
          </a:r>
          <a:r>
            <a:rPr kumimoji="0" lang="en-US" sz="2800" b="1" i="0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SimSun" charset="-122"/>
              <a:cs typeface="Times New Roman" pitchFamily="18" charset="0"/>
            </a:rPr>
            <a:t> </a:t>
          </a:r>
          <a:r>
            <a:rPr kumimoji="0" lang="en-US" sz="2800" b="1" i="0" u="none" strike="noStrike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SimSun" charset="-122"/>
              <a:cs typeface="Times New Roman" pitchFamily="18" charset="0"/>
            </a:rPr>
            <a:t>các</a:t>
          </a:r>
          <a:r>
            <a:rPr kumimoji="0" lang="en-US" sz="2800" b="1" i="0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SimSun" charset="-122"/>
              <a:cs typeface="Times New Roman" pitchFamily="18" charset="0"/>
            </a:rPr>
            <a:t> </a:t>
          </a:r>
          <a:r>
            <a:rPr kumimoji="0" lang="en-US" sz="2800" b="1" i="0" u="none" strike="noStrike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SimSun" charset="-122"/>
              <a:cs typeface="Times New Roman" pitchFamily="18" charset="0"/>
            </a:rPr>
            <a:t>công</a:t>
          </a:r>
          <a:r>
            <a:rPr kumimoji="0" lang="en-US" sz="2800" b="1" i="0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SimSun" charset="-122"/>
              <a:cs typeface="Times New Roman" pitchFamily="18" charset="0"/>
            </a:rPr>
            <a:t> ty </a:t>
          </a:r>
          <a:r>
            <a:rPr kumimoji="0" lang="en-US" sz="2800" b="1" i="0" u="none" strike="noStrike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SimSun" charset="-122"/>
              <a:cs typeface="Times New Roman" pitchFamily="18" charset="0"/>
            </a:rPr>
            <a:t>độc</a:t>
          </a:r>
          <a:r>
            <a:rPr kumimoji="0" lang="en-US" sz="2800" b="1" i="0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SimSun" charset="-122"/>
              <a:cs typeface="Times New Roman" pitchFamily="18" charset="0"/>
            </a:rPr>
            <a:t> </a:t>
          </a:r>
          <a:r>
            <a:rPr kumimoji="0" lang="en-US" sz="2800" b="1" i="0" u="none" strike="noStrike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SimSun" charset="-122"/>
              <a:cs typeface="Times New Roman" pitchFamily="18" charset="0"/>
            </a:rPr>
            <a:t>quyền</a:t>
          </a:r>
          <a:r>
            <a:rPr kumimoji="0" lang="en-US" sz="2800" b="1" i="0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SimSun" charset="-122"/>
              <a:cs typeface="Times New Roman" pitchFamily="18" charset="0"/>
            </a:rPr>
            <a:t>.</a:t>
          </a:r>
          <a:endParaRPr lang="en-US" sz="2800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651DD53-921C-4832-B287-AE23D86FE5C3}" type="sibTrans" cxnId="{751C8CEC-1C51-4B4A-A50A-8E99AE221A79}">
      <dgm:prSet/>
      <dgm:spPr/>
      <dgm:t>
        <a:bodyPr/>
        <a:lstStyle/>
        <a:p>
          <a:endParaRPr lang="en-US" sz="2800" b="1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7AC2AFB-C0ED-4059-8C34-E72F3B9C3C05}" type="parTrans" cxnId="{751C8CEC-1C51-4B4A-A50A-8E99AE221A79}">
      <dgm:prSet custT="1"/>
      <dgm:spPr/>
      <dgm:t>
        <a:bodyPr/>
        <a:lstStyle/>
        <a:p>
          <a:endParaRPr lang="en-US" sz="2800" b="1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842D4FF-D474-4E13-A1DB-0E382865D1E1}">
      <dgm:prSet phldrT="[Text]" custT="1"/>
      <dgm:spPr/>
      <dgm:t>
        <a:bodyPr/>
        <a:lstStyle/>
        <a:p>
          <a:endParaRPr lang="en-US" sz="2800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BB3C263-A2BF-4939-A9DA-405B6CD92BDD}" type="sibTrans" cxnId="{C347B888-BE17-45DB-833D-E6E2A6D4B6B2}">
      <dgm:prSet/>
      <dgm:spPr/>
      <dgm:t>
        <a:bodyPr/>
        <a:lstStyle/>
        <a:p>
          <a:endParaRPr lang="en-US" sz="2800" b="1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3807DDF-067E-4230-8212-569E32776E4A}" type="parTrans" cxnId="{C347B888-BE17-45DB-833D-E6E2A6D4B6B2}">
      <dgm:prSet custT="1"/>
      <dgm:spPr/>
      <dgm:t>
        <a:bodyPr/>
        <a:lstStyle/>
        <a:p>
          <a:endParaRPr lang="en-US" sz="2800" b="1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9C601A9-C1E8-43F0-BE9E-EE8A06673CB5}" type="pres">
      <dgm:prSet presAssocID="{329423AE-32A2-4F23-B35E-C1ECB6DE92E6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CF5DC6E-FFA2-4AD3-8C88-80E5CB2EB2F5}" type="pres">
      <dgm:prSet presAssocID="{B6DC267E-9B1D-4DD2-B2CC-71689C3DFB50}" presName="root1" presStyleCnt="0"/>
      <dgm:spPr/>
    </dgm:pt>
    <dgm:pt modelId="{131FF4A3-8974-4205-9E30-C7CF572970CF}" type="pres">
      <dgm:prSet presAssocID="{B6DC267E-9B1D-4DD2-B2CC-71689C3DFB50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C4DD807-EC92-4785-9F99-C05C6E83B06E}" type="pres">
      <dgm:prSet presAssocID="{B6DC267E-9B1D-4DD2-B2CC-71689C3DFB50}" presName="level2hierChild" presStyleCnt="0"/>
      <dgm:spPr/>
    </dgm:pt>
    <dgm:pt modelId="{5C4E6C08-8D6A-448C-84E6-44B439A08C70}" type="pres">
      <dgm:prSet presAssocID="{F57B26CD-B668-4F34-8086-AF39D63AC717}" presName="conn2-1" presStyleLbl="parChTrans1D2" presStyleIdx="0" presStyleCnt="3"/>
      <dgm:spPr/>
      <dgm:t>
        <a:bodyPr/>
        <a:lstStyle/>
        <a:p>
          <a:endParaRPr lang="en-US"/>
        </a:p>
      </dgm:t>
    </dgm:pt>
    <dgm:pt modelId="{DA56CA99-99A8-437E-93B1-BDDCC56474DB}" type="pres">
      <dgm:prSet presAssocID="{F57B26CD-B668-4F34-8086-AF39D63AC717}" presName="connTx" presStyleLbl="parChTrans1D2" presStyleIdx="0" presStyleCnt="3"/>
      <dgm:spPr/>
      <dgm:t>
        <a:bodyPr/>
        <a:lstStyle/>
        <a:p>
          <a:endParaRPr lang="en-US"/>
        </a:p>
      </dgm:t>
    </dgm:pt>
    <dgm:pt modelId="{B2A663FB-5BAF-4FC1-BC44-C1F24AEEC294}" type="pres">
      <dgm:prSet presAssocID="{C54007D8-AE68-4989-83CD-B2E41614FAFE}" presName="root2" presStyleCnt="0"/>
      <dgm:spPr/>
    </dgm:pt>
    <dgm:pt modelId="{F23A4ED2-F5A9-49A9-ABC6-274D41C4AE7C}" type="pres">
      <dgm:prSet presAssocID="{C54007D8-AE68-4989-83CD-B2E41614FAFE}" presName="LevelTwoTextNode" presStyleLbl="node2" presStyleIdx="0" presStyleCnt="3" custScaleX="283839" custScaleY="11023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75247E7-B339-4021-9BFD-FDE411CF6642}" type="pres">
      <dgm:prSet presAssocID="{C54007D8-AE68-4989-83CD-B2E41614FAFE}" presName="level3hierChild" presStyleCnt="0"/>
      <dgm:spPr/>
    </dgm:pt>
    <dgm:pt modelId="{65579BC8-18F9-4771-92F7-4BDB384E805E}" type="pres">
      <dgm:prSet presAssocID="{37AC2AFB-C0ED-4059-8C34-E72F3B9C3C05}" presName="conn2-1" presStyleLbl="parChTrans1D2" presStyleIdx="1" presStyleCnt="3"/>
      <dgm:spPr/>
      <dgm:t>
        <a:bodyPr/>
        <a:lstStyle/>
        <a:p>
          <a:endParaRPr lang="en-US"/>
        </a:p>
      </dgm:t>
    </dgm:pt>
    <dgm:pt modelId="{D6C6BA6E-7A17-402A-9753-52BA0C8F7459}" type="pres">
      <dgm:prSet presAssocID="{37AC2AFB-C0ED-4059-8C34-E72F3B9C3C05}" presName="connTx" presStyleLbl="parChTrans1D2" presStyleIdx="1" presStyleCnt="3"/>
      <dgm:spPr/>
      <dgm:t>
        <a:bodyPr/>
        <a:lstStyle/>
        <a:p>
          <a:endParaRPr lang="en-US"/>
        </a:p>
      </dgm:t>
    </dgm:pt>
    <dgm:pt modelId="{60CE958A-2FD4-4A2A-B7D2-B448DEA09A6A}" type="pres">
      <dgm:prSet presAssocID="{CAD1C992-D96E-4893-A672-CDF3C34F2F92}" presName="root2" presStyleCnt="0"/>
      <dgm:spPr/>
    </dgm:pt>
    <dgm:pt modelId="{EB2C0ADD-8047-45D0-AD98-7DED87363D01}" type="pres">
      <dgm:prSet presAssocID="{CAD1C992-D96E-4893-A672-CDF3C34F2F92}" presName="LevelTwoTextNode" presStyleLbl="node2" presStyleIdx="1" presStyleCnt="3" custScaleX="278626" custScaleY="15511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72F17DD-C1D4-4A4A-B41D-78ED4D1DE548}" type="pres">
      <dgm:prSet presAssocID="{CAD1C992-D96E-4893-A672-CDF3C34F2F92}" presName="level3hierChild" presStyleCnt="0"/>
      <dgm:spPr/>
    </dgm:pt>
    <dgm:pt modelId="{792082A7-EFE2-4E7F-898D-7289B7D3773D}" type="pres">
      <dgm:prSet presAssocID="{73807DDF-067E-4230-8212-569E32776E4A}" presName="conn2-1" presStyleLbl="parChTrans1D2" presStyleIdx="2" presStyleCnt="3"/>
      <dgm:spPr/>
      <dgm:t>
        <a:bodyPr/>
        <a:lstStyle/>
        <a:p>
          <a:endParaRPr lang="en-US"/>
        </a:p>
      </dgm:t>
    </dgm:pt>
    <dgm:pt modelId="{5A5FA4B2-0133-43D1-BA59-3A0D8E82FE9A}" type="pres">
      <dgm:prSet presAssocID="{73807DDF-067E-4230-8212-569E32776E4A}" presName="connTx" presStyleLbl="parChTrans1D2" presStyleIdx="2" presStyleCnt="3"/>
      <dgm:spPr/>
      <dgm:t>
        <a:bodyPr/>
        <a:lstStyle/>
        <a:p>
          <a:endParaRPr lang="en-US"/>
        </a:p>
      </dgm:t>
    </dgm:pt>
    <dgm:pt modelId="{BD04596E-B2E7-46D9-A53A-9A7BB49BB9B5}" type="pres">
      <dgm:prSet presAssocID="{4842D4FF-D474-4E13-A1DB-0E382865D1E1}" presName="root2" presStyleCnt="0"/>
      <dgm:spPr/>
    </dgm:pt>
    <dgm:pt modelId="{882659A5-4762-4373-8BA6-B08025E0ACB3}" type="pres">
      <dgm:prSet presAssocID="{4842D4FF-D474-4E13-A1DB-0E382865D1E1}" presName="LevelTwoTextNode" presStyleLbl="node2" presStyleIdx="2" presStyleCnt="3" custScaleX="283740" custScaleY="100001" custLinFactNeighborY="829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328AC08-951D-4801-BDC8-3C9DD547ED8D}" type="pres">
      <dgm:prSet presAssocID="{4842D4FF-D474-4E13-A1DB-0E382865D1E1}" presName="level3hierChild" presStyleCnt="0"/>
      <dgm:spPr/>
    </dgm:pt>
  </dgm:ptLst>
  <dgm:cxnLst>
    <dgm:cxn modelId="{0D8165DD-D56A-4FDB-82FF-029E803A7691}" srcId="{B6DC267E-9B1D-4DD2-B2CC-71689C3DFB50}" destId="{C54007D8-AE68-4989-83CD-B2E41614FAFE}" srcOrd="0" destOrd="0" parTransId="{F57B26CD-B668-4F34-8086-AF39D63AC717}" sibTransId="{88CF9C7A-BBDB-49B8-ADEF-936BFE6FA737}"/>
    <dgm:cxn modelId="{FB595947-09C0-415A-AC44-C38D5D0DC62F}" type="presOf" srcId="{73807DDF-067E-4230-8212-569E32776E4A}" destId="{792082A7-EFE2-4E7F-898D-7289B7D3773D}" srcOrd="0" destOrd="0" presId="urn:microsoft.com/office/officeart/2008/layout/HorizontalMultiLevelHierarchy"/>
    <dgm:cxn modelId="{02909D66-6974-45B6-A698-511D73CCB743}" type="presOf" srcId="{37AC2AFB-C0ED-4059-8C34-E72F3B9C3C05}" destId="{65579BC8-18F9-4771-92F7-4BDB384E805E}" srcOrd="0" destOrd="0" presId="urn:microsoft.com/office/officeart/2008/layout/HorizontalMultiLevelHierarchy"/>
    <dgm:cxn modelId="{CB551AE4-3C4D-40C0-AB39-AC14D55DEC4A}" type="presOf" srcId="{4842D4FF-D474-4E13-A1DB-0E382865D1E1}" destId="{882659A5-4762-4373-8BA6-B08025E0ACB3}" srcOrd="0" destOrd="0" presId="urn:microsoft.com/office/officeart/2008/layout/HorizontalMultiLevelHierarchy"/>
    <dgm:cxn modelId="{B0DD11E0-E7E0-45DD-A1F4-9782F488B40D}" srcId="{329423AE-32A2-4F23-B35E-C1ECB6DE92E6}" destId="{B6DC267E-9B1D-4DD2-B2CC-71689C3DFB50}" srcOrd="0" destOrd="0" parTransId="{17A34182-8908-401F-BEF5-A29B5B47C5CA}" sibTransId="{6DC5F5BA-E004-4B76-8108-2DCF5C325AD6}"/>
    <dgm:cxn modelId="{73029008-9AD7-419D-BDEC-9468D74E52A2}" type="presOf" srcId="{F57B26CD-B668-4F34-8086-AF39D63AC717}" destId="{DA56CA99-99A8-437E-93B1-BDDCC56474DB}" srcOrd="1" destOrd="0" presId="urn:microsoft.com/office/officeart/2008/layout/HorizontalMultiLevelHierarchy"/>
    <dgm:cxn modelId="{92D8C39A-E93D-46A5-AF20-9CD9A1F57202}" type="presOf" srcId="{C54007D8-AE68-4989-83CD-B2E41614FAFE}" destId="{F23A4ED2-F5A9-49A9-ABC6-274D41C4AE7C}" srcOrd="0" destOrd="0" presId="urn:microsoft.com/office/officeart/2008/layout/HorizontalMultiLevelHierarchy"/>
    <dgm:cxn modelId="{BE461FA1-F6E3-46CC-8AA1-435B7A731658}" type="presOf" srcId="{37AC2AFB-C0ED-4059-8C34-E72F3B9C3C05}" destId="{D6C6BA6E-7A17-402A-9753-52BA0C8F7459}" srcOrd="1" destOrd="0" presId="urn:microsoft.com/office/officeart/2008/layout/HorizontalMultiLevelHierarchy"/>
    <dgm:cxn modelId="{C32EF629-A9AC-4FA0-8F09-46DA71DB2173}" type="presOf" srcId="{CAD1C992-D96E-4893-A672-CDF3C34F2F92}" destId="{EB2C0ADD-8047-45D0-AD98-7DED87363D01}" srcOrd="0" destOrd="0" presId="urn:microsoft.com/office/officeart/2008/layout/HorizontalMultiLevelHierarchy"/>
    <dgm:cxn modelId="{54ECD082-3348-43BD-8043-CC4179A03EE7}" type="presOf" srcId="{329423AE-32A2-4F23-B35E-C1ECB6DE92E6}" destId="{59C601A9-C1E8-43F0-BE9E-EE8A06673CB5}" srcOrd="0" destOrd="0" presId="urn:microsoft.com/office/officeart/2008/layout/HorizontalMultiLevelHierarchy"/>
    <dgm:cxn modelId="{D4962E64-CE96-429A-81E8-DFAFF7544291}" type="presOf" srcId="{B6DC267E-9B1D-4DD2-B2CC-71689C3DFB50}" destId="{131FF4A3-8974-4205-9E30-C7CF572970CF}" srcOrd="0" destOrd="0" presId="urn:microsoft.com/office/officeart/2008/layout/HorizontalMultiLevelHierarchy"/>
    <dgm:cxn modelId="{751C8CEC-1C51-4B4A-A50A-8E99AE221A79}" srcId="{B6DC267E-9B1D-4DD2-B2CC-71689C3DFB50}" destId="{CAD1C992-D96E-4893-A672-CDF3C34F2F92}" srcOrd="1" destOrd="0" parTransId="{37AC2AFB-C0ED-4059-8C34-E72F3B9C3C05}" sibTransId="{1651DD53-921C-4832-B287-AE23D86FE5C3}"/>
    <dgm:cxn modelId="{69B61237-8EF5-4B7B-B0A3-43AC60A016B1}" type="presOf" srcId="{73807DDF-067E-4230-8212-569E32776E4A}" destId="{5A5FA4B2-0133-43D1-BA59-3A0D8E82FE9A}" srcOrd="1" destOrd="0" presId="urn:microsoft.com/office/officeart/2008/layout/HorizontalMultiLevelHierarchy"/>
    <dgm:cxn modelId="{C347B888-BE17-45DB-833D-E6E2A6D4B6B2}" srcId="{B6DC267E-9B1D-4DD2-B2CC-71689C3DFB50}" destId="{4842D4FF-D474-4E13-A1DB-0E382865D1E1}" srcOrd="2" destOrd="0" parTransId="{73807DDF-067E-4230-8212-569E32776E4A}" sibTransId="{7BB3C263-A2BF-4939-A9DA-405B6CD92BDD}"/>
    <dgm:cxn modelId="{380EE347-82BE-4517-AA93-186AFC36D46A}" type="presOf" srcId="{F57B26CD-B668-4F34-8086-AF39D63AC717}" destId="{5C4E6C08-8D6A-448C-84E6-44B439A08C70}" srcOrd="0" destOrd="0" presId="urn:microsoft.com/office/officeart/2008/layout/HorizontalMultiLevelHierarchy"/>
    <dgm:cxn modelId="{A0B8A39E-2488-4878-80A7-97C8FFCD3887}" type="presParOf" srcId="{59C601A9-C1E8-43F0-BE9E-EE8A06673CB5}" destId="{4CF5DC6E-FFA2-4AD3-8C88-80E5CB2EB2F5}" srcOrd="0" destOrd="0" presId="urn:microsoft.com/office/officeart/2008/layout/HorizontalMultiLevelHierarchy"/>
    <dgm:cxn modelId="{2E466673-9B58-4A06-B68D-FB068CEAC934}" type="presParOf" srcId="{4CF5DC6E-FFA2-4AD3-8C88-80E5CB2EB2F5}" destId="{131FF4A3-8974-4205-9E30-C7CF572970CF}" srcOrd="0" destOrd="0" presId="urn:microsoft.com/office/officeart/2008/layout/HorizontalMultiLevelHierarchy"/>
    <dgm:cxn modelId="{2C3B6FB8-BC40-4C90-B8AC-265A3ABFE932}" type="presParOf" srcId="{4CF5DC6E-FFA2-4AD3-8C88-80E5CB2EB2F5}" destId="{DC4DD807-EC92-4785-9F99-C05C6E83B06E}" srcOrd="1" destOrd="0" presId="urn:microsoft.com/office/officeart/2008/layout/HorizontalMultiLevelHierarchy"/>
    <dgm:cxn modelId="{66A87E8D-4816-4AE6-BC40-A9BDC26F2293}" type="presParOf" srcId="{DC4DD807-EC92-4785-9F99-C05C6E83B06E}" destId="{5C4E6C08-8D6A-448C-84E6-44B439A08C70}" srcOrd="0" destOrd="0" presId="urn:microsoft.com/office/officeart/2008/layout/HorizontalMultiLevelHierarchy"/>
    <dgm:cxn modelId="{FA2FC5FF-0FB4-4941-B4F9-11865EB89DCC}" type="presParOf" srcId="{5C4E6C08-8D6A-448C-84E6-44B439A08C70}" destId="{DA56CA99-99A8-437E-93B1-BDDCC56474DB}" srcOrd="0" destOrd="0" presId="urn:microsoft.com/office/officeart/2008/layout/HorizontalMultiLevelHierarchy"/>
    <dgm:cxn modelId="{86C63722-1CDD-4D72-B5E2-BAD581639644}" type="presParOf" srcId="{DC4DD807-EC92-4785-9F99-C05C6E83B06E}" destId="{B2A663FB-5BAF-4FC1-BC44-C1F24AEEC294}" srcOrd="1" destOrd="0" presId="urn:microsoft.com/office/officeart/2008/layout/HorizontalMultiLevelHierarchy"/>
    <dgm:cxn modelId="{4E0D1667-61D3-4C53-9D2D-78FC218463D6}" type="presParOf" srcId="{B2A663FB-5BAF-4FC1-BC44-C1F24AEEC294}" destId="{F23A4ED2-F5A9-49A9-ABC6-274D41C4AE7C}" srcOrd="0" destOrd="0" presId="urn:microsoft.com/office/officeart/2008/layout/HorizontalMultiLevelHierarchy"/>
    <dgm:cxn modelId="{2CAC28BA-A5AC-4380-B55C-71B2E112DB86}" type="presParOf" srcId="{B2A663FB-5BAF-4FC1-BC44-C1F24AEEC294}" destId="{475247E7-B339-4021-9BFD-FDE411CF6642}" srcOrd="1" destOrd="0" presId="urn:microsoft.com/office/officeart/2008/layout/HorizontalMultiLevelHierarchy"/>
    <dgm:cxn modelId="{5710E940-9D13-44DA-8F9F-6944C205FEE2}" type="presParOf" srcId="{DC4DD807-EC92-4785-9F99-C05C6E83B06E}" destId="{65579BC8-18F9-4771-92F7-4BDB384E805E}" srcOrd="2" destOrd="0" presId="urn:microsoft.com/office/officeart/2008/layout/HorizontalMultiLevelHierarchy"/>
    <dgm:cxn modelId="{E3656703-9C31-44CC-8077-88413E3DBBD0}" type="presParOf" srcId="{65579BC8-18F9-4771-92F7-4BDB384E805E}" destId="{D6C6BA6E-7A17-402A-9753-52BA0C8F7459}" srcOrd="0" destOrd="0" presId="urn:microsoft.com/office/officeart/2008/layout/HorizontalMultiLevelHierarchy"/>
    <dgm:cxn modelId="{FCB3A84C-3EA6-4117-AC2E-F052E74D8B01}" type="presParOf" srcId="{DC4DD807-EC92-4785-9F99-C05C6E83B06E}" destId="{60CE958A-2FD4-4A2A-B7D2-B448DEA09A6A}" srcOrd="3" destOrd="0" presId="urn:microsoft.com/office/officeart/2008/layout/HorizontalMultiLevelHierarchy"/>
    <dgm:cxn modelId="{D0993DFD-76F5-4AC4-A0B1-8D0F6D3F4F09}" type="presParOf" srcId="{60CE958A-2FD4-4A2A-B7D2-B448DEA09A6A}" destId="{EB2C0ADD-8047-45D0-AD98-7DED87363D01}" srcOrd="0" destOrd="0" presId="urn:microsoft.com/office/officeart/2008/layout/HorizontalMultiLevelHierarchy"/>
    <dgm:cxn modelId="{B0D18075-38C7-486A-9C12-5F477A3DB952}" type="presParOf" srcId="{60CE958A-2FD4-4A2A-B7D2-B448DEA09A6A}" destId="{C72F17DD-C1D4-4A4A-B41D-78ED4D1DE548}" srcOrd="1" destOrd="0" presId="urn:microsoft.com/office/officeart/2008/layout/HorizontalMultiLevelHierarchy"/>
    <dgm:cxn modelId="{7234438A-1241-4C84-A2AF-54F41CFD784D}" type="presParOf" srcId="{DC4DD807-EC92-4785-9F99-C05C6E83B06E}" destId="{792082A7-EFE2-4E7F-898D-7289B7D3773D}" srcOrd="4" destOrd="0" presId="urn:microsoft.com/office/officeart/2008/layout/HorizontalMultiLevelHierarchy"/>
    <dgm:cxn modelId="{E378C9BD-E3F4-429F-A8C9-17A387EDFC37}" type="presParOf" srcId="{792082A7-EFE2-4E7F-898D-7289B7D3773D}" destId="{5A5FA4B2-0133-43D1-BA59-3A0D8E82FE9A}" srcOrd="0" destOrd="0" presId="urn:microsoft.com/office/officeart/2008/layout/HorizontalMultiLevelHierarchy"/>
    <dgm:cxn modelId="{16208A23-F2A1-4AEE-9C88-B2B37A10BDB8}" type="presParOf" srcId="{DC4DD807-EC92-4785-9F99-C05C6E83B06E}" destId="{BD04596E-B2E7-46D9-A53A-9A7BB49BB9B5}" srcOrd="5" destOrd="0" presId="urn:microsoft.com/office/officeart/2008/layout/HorizontalMultiLevelHierarchy"/>
    <dgm:cxn modelId="{7C58DCCC-0559-4D0E-B316-020F778B0B9D}" type="presParOf" srcId="{BD04596E-B2E7-46D9-A53A-9A7BB49BB9B5}" destId="{882659A5-4762-4373-8BA6-B08025E0ACB3}" srcOrd="0" destOrd="0" presId="urn:microsoft.com/office/officeart/2008/layout/HorizontalMultiLevelHierarchy"/>
    <dgm:cxn modelId="{B63A3364-7CFA-4AB2-8C24-D444557A4920}" type="presParOf" srcId="{BD04596E-B2E7-46D9-A53A-9A7BB49BB9B5}" destId="{6328AC08-951D-4801-BDC8-3C9DD547ED8D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532C6300-6F32-4DB0-859C-2693D601781E}" type="doc">
      <dgm:prSet loTypeId="urn:microsoft.com/office/officeart/2005/8/layout/hierarchy2" loCatId="hierarchy" qsTypeId="urn:microsoft.com/office/officeart/2005/8/quickstyle/3d2" qsCatId="3D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2716342D-66D2-4112-BA6B-9916493DBC2D}">
      <dgm:prSet phldrT="[Text]" custT="1"/>
      <dgm:spPr>
        <a:solidFill>
          <a:srgbClr val="C00000"/>
        </a:solidFill>
      </dgm:spPr>
      <dgm:t>
        <a:bodyPr/>
        <a:lstStyle/>
        <a:p>
          <a:r>
            <a:rPr lang="en-US" sz="2800" b="1" dirty="0">
              <a:latin typeface="Times New Roman" pitchFamily="18" charset="0"/>
              <a:cs typeface="Times New Roman" pitchFamily="18" charset="0"/>
            </a:rPr>
            <a:t>b. </a:t>
          </a:r>
          <a:r>
            <a:rPr lang="en-US" sz="2800" b="1" dirty="0" err="1">
              <a:latin typeface="Times New Roman" pitchFamily="18" charset="0"/>
              <a:cs typeface="Times New Roman" pitchFamily="18" charset="0"/>
            </a:rPr>
            <a:t>Chính</a:t>
          </a:r>
          <a:r>
            <a:rPr lang="en-US" sz="2800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dirty="0" err="1">
              <a:latin typeface="Times New Roman" pitchFamily="18" charset="0"/>
              <a:cs typeface="Times New Roman" pitchFamily="18" charset="0"/>
            </a:rPr>
            <a:t>trị</a:t>
          </a:r>
          <a:endParaRPr lang="en-US" sz="2800" b="1" dirty="0">
            <a:latin typeface="Times New Roman" pitchFamily="18" charset="0"/>
            <a:cs typeface="Times New Roman" pitchFamily="18" charset="0"/>
          </a:endParaRPr>
        </a:p>
      </dgm:t>
    </dgm:pt>
    <dgm:pt modelId="{C7BECD0F-BEB0-4647-90BF-B76A57125B15}" type="parTrans" cxnId="{3E1DFB51-EF2C-467D-B533-EFE9A54CC8D1}">
      <dgm:prSet/>
      <dgm:spPr/>
      <dgm:t>
        <a:bodyPr/>
        <a:lstStyle/>
        <a:p>
          <a:endParaRPr lang="en-US" sz="28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1833C49-2012-460F-BEA2-9EAD1DE56624}" type="sibTrans" cxnId="{3E1DFB51-EF2C-467D-B533-EFE9A54CC8D1}">
      <dgm:prSet/>
      <dgm:spPr/>
      <dgm:t>
        <a:bodyPr/>
        <a:lstStyle/>
        <a:p>
          <a:endParaRPr lang="en-US" sz="28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29DAC49-D4FD-4669-81CC-6F50804DB203}">
      <dgm:prSet phldrT="[Text]" custT="1"/>
      <dgm:spPr/>
      <dgm:t>
        <a:bodyPr/>
        <a:lstStyle/>
        <a:p>
          <a:r>
            <a:rPr lang="en-US" sz="28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Đối</a:t>
          </a:r>
          <a:r>
            <a:rPr lang="en-US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nội</a:t>
          </a:r>
          <a:endParaRPr lang="en-US" sz="2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0FCE860-BA95-49FB-86A7-5B6152BA2CF2}" type="parTrans" cxnId="{C1160561-BC17-4B45-AB65-8D0F2BA63B90}">
      <dgm:prSet custT="1"/>
      <dgm:spPr/>
      <dgm:t>
        <a:bodyPr/>
        <a:lstStyle/>
        <a:p>
          <a:endParaRPr lang="en-US" sz="28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BC8D300-E757-4032-96A6-7F48C85C1D2F}" type="sibTrans" cxnId="{C1160561-BC17-4B45-AB65-8D0F2BA63B90}">
      <dgm:prSet/>
      <dgm:spPr/>
      <dgm:t>
        <a:bodyPr/>
        <a:lstStyle/>
        <a:p>
          <a:endParaRPr lang="en-US" sz="28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537D2CB-F76C-4ECD-A90B-F2CD2332250C}">
      <dgm:prSet phldrT="[Text]" custT="1"/>
      <dgm:spPr/>
      <dgm:t>
        <a:bodyPr/>
        <a:lstStyle/>
        <a:p>
          <a:pPr>
            <a:buClr>
              <a:schemeClr val="hlink"/>
            </a:buClr>
            <a:buSzPct val="80000"/>
          </a:pPr>
          <a:r>
            <a:rPr lang="en-US" sz="2800" b="1" dirty="0" err="1">
              <a:latin typeface="Times New Roman" pitchFamily="18" charset="0"/>
              <a:cs typeface="Times New Roman" pitchFamily="18" charset="0"/>
            </a:rPr>
            <a:t>Chế</a:t>
          </a:r>
          <a:r>
            <a:rPr lang="en-US" sz="2800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dirty="0" err="1">
              <a:latin typeface="Times New Roman" pitchFamily="18" charset="0"/>
              <a:cs typeface="Times New Roman" pitchFamily="18" charset="0"/>
            </a:rPr>
            <a:t>độ</a:t>
          </a:r>
          <a:r>
            <a:rPr lang="en-US" sz="2800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dirty="0" err="1">
              <a:latin typeface="Times New Roman" pitchFamily="18" charset="0"/>
              <a:cs typeface="Times New Roman" pitchFamily="18" charset="0"/>
            </a:rPr>
            <a:t>Cộng</a:t>
          </a:r>
          <a:r>
            <a:rPr lang="en-US" sz="2800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dirty="0" err="1">
              <a:latin typeface="Times New Roman" pitchFamily="18" charset="0"/>
              <a:cs typeface="Times New Roman" pitchFamily="18" charset="0"/>
            </a:rPr>
            <a:t>hòa</a:t>
          </a:r>
          <a:r>
            <a:rPr lang="en-US" sz="2800" b="1" dirty="0">
              <a:latin typeface="Times New Roman" pitchFamily="18" charset="0"/>
              <a:cs typeface="Times New Roman" pitchFamily="18" charset="0"/>
            </a:rPr>
            <a:t>. </a:t>
          </a:r>
        </a:p>
      </dgm:t>
    </dgm:pt>
    <dgm:pt modelId="{09B0C960-E9F7-4CBC-B148-4AA8C02754F2}" type="parTrans" cxnId="{501D3659-4111-40FF-9CDD-8376E70D9873}">
      <dgm:prSet custT="1"/>
      <dgm:spPr/>
      <dgm:t>
        <a:bodyPr/>
        <a:lstStyle/>
        <a:p>
          <a:endParaRPr lang="en-US" sz="28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F019A06-363F-4EE6-BC40-981B62880C16}" type="sibTrans" cxnId="{501D3659-4111-40FF-9CDD-8376E70D9873}">
      <dgm:prSet/>
      <dgm:spPr/>
      <dgm:t>
        <a:bodyPr/>
        <a:lstStyle/>
        <a:p>
          <a:endParaRPr lang="en-US" sz="28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7722A8E-D5C9-4F75-99C9-5ACF42B6EBC3}">
      <dgm:prSet phldrT="[Text]" custT="1"/>
      <dgm:spPr/>
      <dgm:t>
        <a:bodyPr/>
        <a:lstStyle/>
        <a:p>
          <a:r>
            <a:rPr lang="en-US" sz="28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Đối</a:t>
          </a:r>
          <a:r>
            <a:rPr lang="en-US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ngoại</a:t>
          </a:r>
          <a:endParaRPr lang="en-US" sz="2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093D847-661B-4E48-BBAD-F93A9AEB40E0}" type="parTrans" cxnId="{0431BDF9-34A8-4354-A7B1-C40BEA1D0687}">
      <dgm:prSet custT="1"/>
      <dgm:spPr/>
      <dgm:t>
        <a:bodyPr/>
        <a:lstStyle/>
        <a:p>
          <a:endParaRPr lang="en-US" sz="28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74F502E-7B7C-41F9-857D-65B4D6AF5A5C}" type="sibTrans" cxnId="{0431BDF9-34A8-4354-A7B1-C40BEA1D0687}">
      <dgm:prSet/>
      <dgm:spPr/>
      <dgm:t>
        <a:bodyPr/>
        <a:lstStyle/>
        <a:p>
          <a:endParaRPr lang="en-US" sz="28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176F8AA-1CCA-4A3D-BCFC-820FF235B4AB}">
      <dgm:prSet phldrT="[Text]" custT="1"/>
      <dgm:spPr/>
      <dgm:t>
        <a:bodyPr/>
        <a:lstStyle/>
        <a:p>
          <a:r>
            <a:rPr lang="en-US" sz="28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Đẩy</a:t>
          </a:r>
          <a:r>
            <a:rPr lang="en-US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mạnh</a:t>
          </a:r>
          <a:r>
            <a:rPr lang="en-US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xâm</a:t>
          </a:r>
          <a:r>
            <a:rPr lang="en-US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lược</a:t>
          </a:r>
          <a:r>
            <a:rPr lang="en-US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thuộc</a:t>
          </a:r>
          <a:r>
            <a:rPr lang="en-US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địa</a:t>
          </a:r>
          <a:r>
            <a:rPr lang="en-US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</dgm:t>
    </dgm:pt>
    <dgm:pt modelId="{E6D329D4-1F9A-40C9-9222-D97CD2EE5B36}" type="parTrans" cxnId="{1C529F4F-7533-4F23-8D91-922E9E00544C}">
      <dgm:prSet custT="1"/>
      <dgm:spPr/>
      <dgm:t>
        <a:bodyPr/>
        <a:lstStyle/>
        <a:p>
          <a:endParaRPr lang="en-US" sz="28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5603410-C71D-485E-8D17-7F0F9FA4E419}" type="sibTrans" cxnId="{1C529F4F-7533-4F23-8D91-922E9E00544C}">
      <dgm:prSet/>
      <dgm:spPr/>
      <dgm:t>
        <a:bodyPr/>
        <a:lstStyle/>
        <a:p>
          <a:endParaRPr lang="en-US" sz="28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5DF47C7-554C-40E7-924D-13CB16F36EE9}">
      <dgm:prSet phldrT="[Text]" custT="1"/>
      <dgm:spPr/>
      <dgm:t>
        <a:bodyPr/>
        <a:lstStyle/>
        <a:p>
          <a:r>
            <a:rPr lang="en-US" sz="2800" b="1" dirty="0" err="1">
              <a:latin typeface="Times New Roman" pitchFamily="18" charset="0"/>
              <a:cs typeface="Times New Roman" pitchFamily="18" charset="0"/>
            </a:rPr>
            <a:t>Đàn</a:t>
          </a:r>
          <a:r>
            <a:rPr lang="en-US" sz="2800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dirty="0" err="1">
              <a:latin typeface="Times New Roman" pitchFamily="18" charset="0"/>
              <a:cs typeface="Times New Roman" pitchFamily="18" charset="0"/>
            </a:rPr>
            <a:t>áp</a:t>
          </a:r>
          <a:r>
            <a:rPr lang="en-US" sz="2800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dirty="0" err="1">
              <a:latin typeface="Times New Roman" pitchFamily="18" charset="0"/>
              <a:cs typeface="Times New Roman" pitchFamily="18" charset="0"/>
            </a:rPr>
            <a:t>nhân</a:t>
          </a:r>
          <a:r>
            <a:rPr lang="en-US" sz="2800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dirty="0" err="1">
              <a:latin typeface="Times New Roman" pitchFamily="18" charset="0"/>
              <a:cs typeface="Times New Roman" pitchFamily="18" charset="0"/>
            </a:rPr>
            <a:t>dân</a:t>
          </a:r>
          <a:r>
            <a:rPr lang="en-US" sz="2800" b="1" dirty="0">
              <a:latin typeface="Times New Roman" pitchFamily="18" charset="0"/>
              <a:cs typeface="Times New Roman" pitchFamily="18" charset="0"/>
            </a:rPr>
            <a:t>.</a:t>
          </a:r>
        </a:p>
      </dgm:t>
    </dgm:pt>
    <dgm:pt modelId="{CF8DA61E-4067-45E1-A356-58BABE925AFC}" type="sibTrans" cxnId="{238EECCD-65D1-4A7C-AE4E-086CCCB24C5E}">
      <dgm:prSet/>
      <dgm:spPr/>
      <dgm:t>
        <a:bodyPr/>
        <a:lstStyle/>
        <a:p>
          <a:endParaRPr lang="en-US" sz="28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1F1F087-8A94-4A9F-A05D-05A885CCCAC5}" type="parTrans" cxnId="{238EECCD-65D1-4A7C-AE4E-086CCCB24C5E}">
      <dgm:prSet custT="1"/>
      <dgm:spPr/>
      <dgm:t>
        <a:bodyPr/>
        <a:lstStyle/>
        <a:p>
          <a:endParaRPr lang="en-US" sz="28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BDAF90E-E12C-4A2A-96DE-727CB3219978}" type="pres">
      <dgm:prSet presAssocID="{532C6300-6F32-4DB0-859C-2693D601781E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7F5F564-24E3-4DED-97A4-0E52CDC896EF}" type="pres">
      <dgm:prSet presAssocID="{2716342D-66D2-4112-BA6B-9916493DBC2D}" presName="root1" presStyleCnt="0"/>
      <dgm:spPr/>
    </dgm:pt>
    <dgm:pt modelId="{EFC08CCD-E553-42D0-9FD4-C1C2BAAAD06E}" type="pres">
      <dgm:prSet presAssocID="{2716342D-66D2-4112-BA6B-9916493DBC2D}" presName="LevelOneTextNode" presStyleLbl="node0" presStyleIdx="0" presStyleCnt="1" custScaleX="180411" custScaleY="195232" custLinFactNeighborX="-867" custLinFactNeighborY="-985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38FE6CC-B729-40A2-A249-E5334256E55B}" type="pres">
      <dgm:prSet presAssocID="{2716342D-66D2-4112-BA6B-9916493DBC2D}" presName="level2hierChild" presStyleCnt="0"/>
      <dgm:spPr/>
    </dgm:pt>
    <dgm:pt modelId="{30D6B1DE-13E8-493B-BC2D-72563A887195}" type="pres">
      <dgm:prSet presAssocID="{20FCE860-BA95-49FB-86A7-5B6152BA2CF2}" presName="conn2-1" presStyleLbl="parChTrans1D2" presStyleIdx="0" presStyleCnt="2"/>
      <dgm:spPr/>
      <dgm:t>
        <a:bodyPr/>
        <a:lstStyle/>
        <a:p>
          <a:endParaRPr lang="en-US"/>
        </a:p>
      </dgm:t>
    </dgm:pt>
    <dgm:pt modelId="{6F0A3436-D373-4DB4-B851-C6C7A304B6DE}" type="pres">
      <dgm:prSet presAssocID="{20FCE860-BA95-49FB-86A7-5B6152BA2CF2}" presName="connTx" presStyleLbl="parChTrans1D2" presStyleIdx="0" presStyleCnt="2"/>
      <dgm:spPr/>
      <dgm:t>
        <a:bodyPr/>
        <a:lstStyle/>
        <a:p>
          <a:endParaRPr lang="en-US"/>
        </a:p>
      </dgm:t>
    </dgm:pt>
    <dgm:pt modelId="{378C2539-B65B-45A7-A16A-27F838920470}" type="pres">
      <dgm:prSet presAssocID="{C29DAC49-D4FD-4669-81CC-6F50804DB203}" presName="root2" presStyleCnt="0"/>
      <dgm:spPr/>
    </dgm:pt>
    <dgm:pt modelId="{F8B1CC0A-A4F2-433A-B3FA-A6405E0FEB5F}" type="pres">
      <dgm:prSet presAssocID="{C29DAC49-D4FD-4669-81CC-6F50804DB203}" presName="LevelTwoTextNode" presStyleLbl="node2" presStyleIdx="0" presStyleCnt="2" custScaleX="127981" custScaleY="14719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67BFB8F-95A9-4731-855A-C6C4FD51FBD7}" type="pres">
      <dgm:prSet presAssocID="{C29DAC49-D4FD-4669-81CC-6F50804DB203}" presName="level3hierChild" presStyleCnt="0"/>
      <dgm:spPr/>
    </dgm:pt>
    <dgm:pt modelId="{E9D36D00-628D-47ED-B9E8-2C693AA12C1D}" type="pres">
      <dgm:prSet presAssocID="{09B0C960-E9F7-4CBC-B148-4AA8C02754F2}" presName="conn2-1" presStyleLbl="parChTrans1D3" presStyleIdx="0" presStyleCnt="3"/>
      <dgm:spPr/>
      <dgm:t>
        <a:bodyPr/>
        <a:lstStyle/>
        <a:p>
          <a:endParaRPr lang="en-US"/>
        </a:p>
      </dgm:t>
    </dgm:pt>
    <dgm:pt modelId="{BDDABED9-9555-474A-B5F0-2AB61E88344B}" type="pres">
      <dgm:prSet presAssocID="{09B0C960-E9F7-4CBC-B148-4AA8C02754F2}" presName="connTx" presStyleLbl="parChTrans1D3" presStyleIdx="0" presStyleCnt="3"/>
      <dgm:spPr/>
      <dgm:t>
        <a:bodyPr/>
        <a:lstStyle/>
        <a:p>
          <a:endParaRPr lang="en-US"/>
        </a:p>
      </dgm:t>
    </dgm:pt>
    <dgm:pt modelId="{41117FA9-B805-4519-8BFD-B1A30F31CC7D}" type="pres">
      <dgm:prSet presAssocID="{6537D2CB-F76C-4ECD-A90B-F2CD2332250C}" presName="root2" presStyleCnt="0"/>
      <dgm:spPr/>
    </dgm:pt>
    <dgm:pt modelId="{5667E4E2-70BE-4713-89F7-669E602EC398}" type="pres">
      <dgm:prSet presAssocID="{6537D2CB-F76C-4ECD-A90B-F2CD2332250C}" presName="LevelTwoTextNode" presStyleLbl="node3" presStyleIdx="0" presStyleCnt="3" custScaleX="495656" custScaleY="119584" custLinFactNeighborX="3122" custLinFactNeighborY="-334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D25C091-8592-4BB9-8BA3-8D80BE8881DD}" type="pres">
      <dgm:prSet presAssocID="{6537D2CB-F76C-4ECD-A90B-F2CD2332250C}" presName="level3hierChild" presStyleCnt="0"/>
      <dgm:spPr/>
    </dgm:pt>
    <dgm:pt modelId="{EB8F09BF-AA52-4CB4-BCAD-3A2441D403D0}" type="pres">
      <dgm:prSet presAssocID="{E1F1F087-8A94-4A9F-A05D-05A885CCCAC5}" presName="conn2-1" presStyleLbl="parChTrans1D3" presStyleIdx="1" presStyleCnt="3"/>
      <dgm:spPr/>
      <dgm:t>
        <a:bodyPr/>
        <a:lstStyle/>
        <a:p>
          <a:endParaRPr lang="en-US"/>
        </a:p>
      </dgm:t>
    </dgm:pt>
    <dgm:pt modelId="{402622C3-4EF7-471F-A5B8-D8465E72FD6E}" type="pres">
      <dgm:prSet presAssocID="{E1F1F087-8A94-4A9F-A05D-05A885CCCAC5}" presName="connTx" presStyleLbl="parChTrans1D3" presStyleIdx="1" presStyleCnt="3"/>
      <dgm:spPr/>
      <dgm:t>
        <a:bodyPr/>
        <a:lstStyle/>
        <a:p>
          <a:endParaRPr lang="en-US"/>
        </a:p>
      </dgm:t>
    </dgm:pt>
    <dgm:pt modelId="{0A1DFD59-5756-451C-A699-C11ABAA4593F}" type="pres">
      <dgm:prSet presAssocID="{55DF47C7-554C-40E7-924D-13CB16F36EE9}" presName="root2" presStyleCnt="0"/>
      <dgm:spPr/>
    </dgm:pt>
    <dgm:pt modelId="{FC61032F-B4BD-4E39-8EB6-FAF1703139D9}" type="pres">
      <dgm:prSet presAssocID="{55DF47C7-554C-40E7-924D-13CB16F36EE9}" presName="LevelTwoTextNode" presStyleLbl="node3" presStyleIdx="1" presStyleCnt="3" custScaleX="495540" custScaleY="23969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F4EF805-AB14-4A17-8574-092F806EEB92}" type="pres">
      <dgm:prSet presAssocID="{55DF47C7-554C-40E7-924D-13CB16F36EE9}" presName="level3hierChild" presStyleCnt="0"/>
      <dgm:spPr/>
    </dgm:pt>
    <dgm:pt modelId="{ECEBB7E3-B91D-4420-8245-08AB65B0A218}" type="pres">
      <dgm:prSet presAssocID="{4093D847-661B-4E48-BBAD-F93A9AEB40E0}" presName="conn2-1" presStyleLbl="parChTrans1D2" presStyleIdx="1" presStyleCnt="2"/>
      <dgm:spPr/>
      <dgm:t>
        <a:bodyPr/>
        <a:lstStyle/>
        <a:p>
          <a:endParaRPr lang="en-US"/>
        </a:p>
      </dgm:t>
    </dgm:pt>
    <dgm:pt modelId="{64ECD730-6383-46E8-8A22-4BE2F4D51A8C}" type="pres">
      <dgm:prSet presAssocID="{4093D847-661B-4E48-BBAD-F93A9AEB40E0}" presName="connTx" presStyleLbl="parChTrans1D2" presStyleIdx="1" presStyleCnt="2"/>
      <dgm:spPr/>
      <dgm:t>
        <a:bodyPr/>
        <a:lstStyle/>
        <a:p>
          <a:endParaRPr lang="en-US"/>
        </a:p>
      </dgm:t>
    </dgm:pt>
    <dgm:pt modelId="{A9A05EE1-664C-4D4B-AA99-6AC19DD92D42}" type="pres">
      <dgm:prSet presAssocID="{27722A8E-D5C9-4F75-99C9-5ACF42B6EBC3}" presName="root2" presStyleCnt="0"/>
      <dgm:spPr/>
    </dgm:pt>
    <dgm:pt modelId="{B00727F7-E8DB-4E3D-847D-C09E98272BCC}" type="pres">
      <dgm:prSet presAssocID="{27722A8E-D5C9-4F75-99C9-5ACF42B6EBC3}" presName="LevelTwoTextNode" presStyleLbl="node2" presStyleIdx="1" presStyleCnt="2" custScaleX="142432" custScaleY="219162" custLinFactNeighborX="4721" custLinFactNeighborY="5705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2F6C8E6-D3D4-46A7-A990-9C2FE94B9885}" type="pres">
      <dgm:prSet presAssocID="{27722A8E-D5C9-4F75-99C9-5ACF42B6EBC3}" presName="level3hierChild" presStyleCnt="0"/>
      <dgm:spPr/>
    </dgm:pt>
    <dgm:pt modelId="{F5B3C317-B692-4D80-B694-1EC6F2EA5141}" type="pres">
      <dgm:prSet presAssocID="{E6D329D4-1F9A-40C9-9222-D97CD2EE5B36}" presName="conn2-1" presStyleLbl="parChTrans1D3" presStyleIdx="2" presStyleCnt="3"/>
      <dgm:spPr/>
      <dgm:t>
        <a:bodyPr/>
        <a:lstStyle/>
        <a:p>
          <a:endParaRPr lang="en-US"/>
        </a:p>
      </dgm:t>
    </dgm:pt>
    <dgm:pt modelId="{516C50AB-2127-46D7-A0E8-1F537F2DEA39}" type="pres">
      <dgm:prSet presAssocID="{E6D329D4-1F9A-40C9-9222-D97CD2EE5B36}" presName="connTx" presStyleLbl="parChTrans1D3" presStyleIdx="2" presStyleCnt="3"/>
      <dgm:spPr/>
      <dgm:t>
        <a:bodyPr/>
        <a:lstStyle/>
        <a:p>
          <a:endParaRPr lang="en-US"/>
        </a:p>
      </dgm:t>
    </dgm:pt>
    <dgm:pt modelId="{F8D20079-9B7D-4923-9CE0-F45144C1D76B}" type="pres">
      <dgm:prSet presAssocID="{4176F8AA-1CCA-4A3D-BCFC-820FF235B4AB}" presName="root2" presStyleCnt="0"/>
      <dgm:spPr/>
    </dgm:pt>
    <dgm:pt modelId="{E598B84E-CCD6-4281-B5CB-A8FFCCD6EDD7}" type="pres">
      <dgm:prSet presAssocID="{4176F8AA-1CCA-4A3D-BCFC-820FF235B4AB}" presName="LevelTwoTextNode" presStyleLbl="node3" presStyleIdx="2" presStyleCnt="3" custScaleX="495391" custScaleY="128701" custLinFactNeighborX="1457" custLinFactNeighborY="7948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76312A5-1C07-47CB-ADFE-6FFB57709BA3}" type="pres">
      <dgm:prSet presAssocID="{4176F8AA-1CCA-4A3D-BCFC-820FF235B4AB}" presName="level3hierChild" presStyleCnt="0"/>
      <dgm:spPr/>
    </dgm:pt>
  </dgm:ptLst>
  <dgm:cxnLst>
    <dgm:cxn modelId="{238EECCD-65D1-4A7C-AE4E-086CCCB24C5E}" srcId="{C29DAC49-D4FD-4669-81CC-6F50804DB203}" destId="{55DF47C7-554C-40E7-924D-13CB16F36EE9}" srcOrd="1" destOrd="0" parTransId="{E1F1F087-8A94-4A9F-A05D-05A885CCCAC5}" sibTransId="{CF8DA61E-4067-45E1-A356-58BABE925AFC}"/>
    <dgm:cxn modelId="{EB6A3353-AB5C-447B-8B61-B4869096285E}" type="presOf" srcId="{4093D847-661B-4E48-BBAD-F93A9AEB40E0}" destId="{ECEBB7E3-B91D-4420-8245-08AB65B0A218}" srcOrd="0" destOrd="0" presId="urn:microsoft.com/office/officeart/2005/8/layout/hierarchy2"/>
    <dgm:cxn modelId="{E98D5E72-2252-487D-BE1F-A8BE014C61AB}" type="presOf" srcId="{4093D847-661B-4E48-BBAD-F93A9AEB40E0}" destId="{64ECD730-6383-46E8-8A22-4BE2F4D51A8C}" srcOrd="1" destOrd="0" presId="urn:microsoft.com/office/officeart/2005/8/layout/hierarchy2"/>
    <dgm:cxn modelId="{94C0D53B-C7EE-42D3-9121-3E1281C359CA}" type="presOf" srcId="{E6D329D4-1F9A-40C9-9222-D97CD2EE5B36}" destId="{F5B3C317-B692-4D80-B694-1EC6F2EA5141}" srcOrd="0" destOrd="0" presId="urn:microsoft.com/office/officeart/2005/8/layout/hierarchy2"/>
    <dgm:cxn modelId="{834A6A85-F8EF-4F2E-B70F-D8EE976DCC1C}" type="presOf" srcId="{20FCE860-BA95-49FB-86A7-5B6152BA2CF2}" destId="{6F0A3436-D373-4DB4-B851-C6C7A304B6DE}" srcOrd="1" destOrd="0" presId="urn:microsoft.com/office/officeart/2005/8/layout/hierarchy2"/>
    <dgm:cxn modelId="{E92A9ECD-8813-4BE3-9AB2-9771E7E64974}" type="presOf" srcId="{20FCE860-BA95-49FB-86A7-5B6152BA2CF2}" destId="{30D6B1DE-13E8-493B-BC2D-72563A887195}" srcOrd="0" destOrd="0" presId="urn:microsoft.com/office/officeart/2005/8/layout/hierarchy2"/>
    <dgm:cxn modelId="{E19AEA08-CC12-4F4D-9BB6-1A2E2C07B2B7}" type="presOf" srcId="{55DF47C7-554C-40E7-924D-13CB16F36EE9}" destId="{FC61032F-B4BD-4E39-8EB6-FAF1703139D9}" srcOrd="0" destOrd="0" presId="urn:microsoft.com/office/officeart/2005/8/layout/hierarchy2"/>
    <dgm:cxn modelId="{7DAF1455-CF18-499C-B9FB-717C52E6AAE5}" type="presOf" srcId="{C29DAC49-D4FD-4669-81CC-6F50804DB203}" destId="{F8B1CC0A-A4F2-433A-B3FA-A6405E0FEB5F}" srcOrd="0" destOrd="0" presId="urn:microsoft.com/office/officeart/2005/8/layout/hierarchy2"/>
    <dgm:cxn modelId="{501D3659-4111-40FF-9CDD-8376E70D9873}" srcId="{C29DAC49-D4FD-4669-81CC-6F50804DB203}" destId="{6537D2CB-F76C-4ECD-A90B-F2CD2332250C}" srcOrd="0" destOrd="0" parTransId="{09B0C960-E9F7-4CBC-B148-4AA8C02754F2}" sibTransId="{CF019A06-363F-4EE6-BC40-981B62880C16}"/>
    <dgm:cxn modelId="{CD6A0919-5558-4D87-A507-BF9ED3EC2571}" type="presOf" srcId="{09B0C960-E9F7-4CBC-B148-4AA8C02754F2}" destId="{BDDABED9-9555-474A-B5F0-2AB61E88344B}" srcOrd="1" destOrd="0" presId="urn:microsoft.com/office/officeart/2005/8/layout/hierarchy2"/>
    <dgm:cxn modelId="{76A5FD80-FC40-4441-86A5-37405246A8D8}" type="presOf" srcId="{E1F1F087-8A94-4A9F-A05D-05A885CCCAC5}" destId="{EB8F09BF-AA52-4CB4-BCAD-3A2441D403D0}" srcOrd="0" destOrd="0" presId="urn:microsoft.com/office/officeart/2005/8/layout/hierarchy2"/>
    <dgm:cxn modelId="{75D65EDD-9F98-435B-A2C6-159A70BB123F}" type="presOf" srcId="{09B0C960-E9F7-4CBC-B148-4AA8C02754F2}" destId="{E9D36D00-628D-47ED-B9E8-2C693AA12C1D}" srcOrd="0" destOrd="0" presId="urn:microsoft.com/office/officeart/2005/8/layout/hierarchy2"/>
    <dgm:cxn modelId="{408E25A9-A3D9-465B-9328-9A4C0F19AC32}" type="presOf" srcId="{2716342D-66D2-4112-BA6B-9916493DBC2D}" destId="{EFC08CCD-E553-42D0-9FD4-C1C2BAAAD06E}" srcOrd="0" destOrd="0" presId="urn:microsoft.com/office/officeart/2005/8/layout/hierarchy2"/>
    <dgm:cxn modelId="{26D9AC6F-473A-45F4-9B1B-E6E81D33854E}" type="presOf" srcId="{E6D329D4-1F9A-40C9-9222-D97CD2EE5B36}" destId="{516C50AB-2127-46D7-A0E8-1F537F2DEA39}" srcOrd="1" destOrd="0" presId="urn:microsoft.com/office/officeart/2005/8/layout/hierarchy2"/>
    <dgm:cxn modelId="{C1160561-BC17-4B45-AB65-8D0F2BA63B90}" srcId="{2716342D-66D2-4112-BA6B-9916493DBC2D}" destId="{C29DAC49-D4FD-4669-81CC-6F50804DB203}" srcOrd="0" destOrd="0" parTransId="{20FCE860-BA95-49FB-86A7-5B6152BA2CF2}" sibTransId="{6BC8D300-E757-4032-96A6-7F48C85C1D2F}"/>
    <dgm:cxn modelId="{0431BDF9-34A8-4354-A7B1-C40BEA1D0687}" srcId="{2716342D-66D2-4112-BA6B-9916493DBC2D}" destId="{27722A8E-D5C9-4F75-99C9-5ACF42B6EBC3}" srcOrd="1" destOrd="0" parTransId="{4093D847-661B-4E48-BBAD-F93A9AEB40E0}" sibTransId="{B74F502E-7B7C-41F9-857D-65B4D6AF5A5C}"/>
    <dgm:cxn modelId="{01F37034-5B99-424D-B22A-2EE59CB79C72}" type="presOf" srcId="{27722A8E-D5C9-4F75-99C9-5ACF42B6EBC3}" destId="{B00727F7-E8DB-4E3D-847D-C09E98272BCC}" srcOrd="0" destOrd="0" presId="urn:microsoft.com/office/officeart/2005/8/layout/hierarchy2"/>
    <dgm:cxn modelId="{A59E36F8-F257-4660-88D6-A616B51BCEA2}" type="presOf" srcId="{6537D2CB-F76C-4ECD-A90B-F2CD2332250C}" destId="{5667E4E2-70BE-4713-89F7-669E602EC398}" srcOrd="0" destOrd="0" presId="urn:microsoft.com/office/officeart/2005/8/layout/hierarchy2"/>
    <dgm:cxn modelId="{2CD86795-2551-41AE-96B9-FDD91EBAC23A}" type="presOf" srcId="{4176F8AA-1CCA-4A3D-BCFC-820FF235B4AB}" destId="{E598B84E-CCD6-4281-B5CB-A8FFCCD6EDD7}" srcOrd="0" destOrd="0" presId="urn:microsoft.com/office/officeart/2005/8/layout/hierarchy2"/>
    <dgm:cxn modelId="{46B1F43F-4CE4-46A0-BB3F-1A924B7E4832}" type="presOf" srcId="{E1F1F087-8A94-4A9F-A05D-05A885CCCAC5}" destId="{402622C3-4EF7-471F-A5B8-D8465E72FD6E}" srcOrd="1" destOrd="0" presId="urn:microsoft.com/office/officeart/2005/8/layout/hierarchy2"/>
    <dgm:cxn modelId="{3E1DFB51-EF2C-467D-B533-EFE9A54CC8D1}" srcId="{532C6300-6F32-4DB0-859C-2693D601781E}" destId="{2716342D-66D2-4112-BA6B-9916493DBC2D}" srcOrd="0" destOrd="0" parTransId="{C7BECD0F-BEB0-4647-90BF-B76A57125B15}" sibTransId="{C1833C49-2012-460F-BEA2-9EAD1DE56624}"/>
    <dgm:cxn modelId="{1A27F522-9D3C-488E-BFF3-5DFDD5231A5E}" type="presOf" srcId="{532C6300-6F32-4DB0-859C-2693D601781E}" destId="{6BDAF90E-E12C-4A2A-96DE-727CB3219978}" srcOrd="0" destOrd="0" presId="urn:microsoft.com/office/officeart/2005/8/layout/hierarchy2"/>
    <dgm:cxn modelId="{1C529F4F-7533-4F23-8D91-922E9E00544C}" srcId="{27722A8E-D5C9-4F75-99C9-5ACF42B6EBC3}" destId="{4176F8AA-1CCA-4A3D-BCFC-820FF235B4AB}" srcOrd="0" destOrd="0" parTransId="{E6D329D4-1F9A-40C9-9222-D97CD2EE5B36}" sibTransId="{65603410-C71D-485E-8D17-7F0F9FA4E419}"/>
    <dgm:cxn modelId="{8ECA725C-C504-4A90-A55C-C0FCB1314149}" type="presParOf" srcId="{6BDAF90E-E12C-4A2A-96DE-727CB3219978}" destId="{87F5F564-24E3-4DED-97A4-0E52CDC896EF}" srcOrd="0" destOrd="0" presId="urn:microsoft.com/office/officeart/2005/8/layout/hierarchy2"/>
    <dgm:cxn modelId="{1D37B137-CFFC-4239-B1F2-47C6FDFEB072}" type="presParOf" srcId="{87F5F564-24E3-4DED-97A4-0E52CDC896EF}" destId="{EFC08CCD-E553-42D0-9FD4-C1C2BAAAD06E}" srcOrd="0" destOrd="0" presId="urn:microsoft.com/office/officeart/2005/8/layout/hierarchy2"/>
    <dgm:cxn modelId="{75AC13B3-D129-4E00-9C2D-29B3E3FA0BC9}" type="presParOf" srcId="{87F5F564-24E3-4DED-97A4-0E52CDC896EF}" destId="{F38FE6CC-B729-40A2-A249-E5334256E55B}" srcOrd="1" destOrd="0" presId="urn:microsoft.com/office/officeart/2005/8/layout/hierarchy2"/>
    <dgm:cxn modelId="{5659332A-6AA2-4EEE-8C7A-94A2996FB6EE}" type="presParOf" srcId="{F38FE6CC-B729-40A2-A249-E5334256E55B}" destId="{30D6B1DE-13E8-493B-BC2D-72563A887195}" srcOrd="0" destOrd="0" presId="urn:microsoft.com/office/officeart/2005/8/layout/hierarchy2"/>
    <dgm:cxn modelId="{F9DF1B65-0C90-4246-B9DB-B7F824071EE4}" type="presParOf" srcId="{30D6B1DE-13E8-493B-BC2D-72563A887195}" destId="{6F0A3436-D373-4DB4-B851-C6C7A304B6DE}" srcOrd="0" destOrd="0" presId="urn:microsoft.com/office/officeart/2005/8/layout/hierarchy2"/>
    <dgm:cxn modelId="{A91A2793-C437-4570-A577-90BF41068646}" type="presParOf" srcId="{F38FE6CC-B729-40A2-A249-E5334256E55B}" destId="{378C2539-B65B-45A7-A16A-27F838920470}" srcOrd="1" destOrd="0" presId="urn:microsoft.com/office/officeart/2005/8/layout/hierarchy2"/>
    <dgm:cxn modelId="{A6F91DA5-8BE6-4D21-81F5-B125CF3B0D38}" type="presParOf" srcId="{378C2539-B65B-45A7-A16A-27F838920470}" destId="{F8B1CC0A-A4F2-433A-B3FA-A6405E0FEB5F}" srcOrd="0" destOrd="0" presId="urn:microsoft.com/office/officeart/2005/8/layout/hierarchy2"/>
    <dgm:cxn modelId="{6CAB5628-2224-459F-A377-DA9D9AAC8410}" type="presParOf" srcId="{378C2539-B65B-45A7-A16A-27F838920470}" destId="{A67BFB8F-95A9-4731-855A-C6C4FD51FBD7}" srcOrd="1" destOrd="0" presId="urn:microsoft.com/office/officeart/2005/8/layout/hierarchy2"/>
    <dgm:cxn modelId="{B825AD32-0C05-4E39-9C16-1D0FCF4C3688}" type="presParOf" srcId="{A67BFB8F-95A9-4731-855A-C6C4FD51FBD7}" destId="{E9D36D00-628D-47ED-B9E8-2C693AA12C1D}" srcOrd="0" destOrd="0" presId="urn:microsoft.com/office/officeart/2005/8/layout/hierarchy2"/>
    <dgm:cxn modelId="{8F2989F4-97AD-451B-8C31-E514798D90D0}" type="presParOf" srcId="{E9D36D00-628D-47ED-B9E8-2C693AA12C1D}" destId="{BDDABED9-9555-474A-B5F0-2AB61E88344B}" srcOrd="0" destOrd="0" presId="urn:microsoft.com/office/officeart/2005/8/layout/hierarchy2"/>
    <dgm:cxn modelId="{23AD2D70-50FF-40D2-AC8D-6D5466817A0D}" type="presParOf" srcId="{A67BFB8F-95A9-4731-855A-C6C4FD51FBD7}" destId="{41117FA9-B805-4519-8BFD-B1A30F31CC7D}" srcOrd="1" destOrd="0" presId="urn:microsoft.com/office/officeart/2005/8/layout/hierarchy2"/>
    <dgm:cxn modelId="{15A098C4-D7F0-4A64-8196-D5D2C6F23025}" type="presParOf" srcId="{41117FA9-B805-4519-8BFD-B1A30F31CC7D}" destId="{5667E4E2-70BE-4713-89F7-669E602EC398}" srcOrd="0" destOrd="0" presId="urn:microsoft.com/office/officeart/2005/8/layout/hierarchy2"/>
    <dgm:cxn modelId="{C3EA64E8-F883-4408-BFE3-A1AD10C234EA}" type="presParOf" srcId="{41117FA9-B805-4519-8BFD-B1A30F31CC7D}" destId="{DD25C091-8592-4BB9-8BA3-8D80BE8881DD}" srcOrd="1" destOrd="0" presId="urn:microsoft.com/office/officeart/2005/8/layout/hierarchy2"/>
    <dgm:cxn modelId="{0708B576-BDB2-4FDD-BDC4-F33E57D3993B}" type="presParOf" srcId="{A67BFB8F-95A9-4731-855A-C6C4FD51FBD7}" destId="{EB8F09BF-AA52-4CB4-BCAD-3A2441D403D0}" srcOrd="2" destOrd="0" presId="urn:microsoft.com/office/officeart/2005/8/layout/hierarchy2"/>
    <dgm:cxn modelId="{B018A771-F28F-48D8-9169-561EC659260B}" type="presParOf" srcId="{EB8F09BF-AA52-4CB4-BCAD-3A2441D403D0}" destId="{402622C3-4EF7-471F-A5B8-D8465E72FD6E}" srcOrd="0" destOrd="0" presId="urn:microsoft.com/office/officeart/2005/8/layout/hierarchy2"/>
    <dgm:cxn modelId="{FFB4075C-F510-4C45-8E90-692212024782}" type="presParOf" srcId="{A67BFB8F-95A9-4731-855A-C6C4FD51FBD7}" destId="{0A1DFD59-5756-451C-A699-C11ABAA4593F}" srcOrd="3" destOrd="0" presId="urn:microsoft.com/office/officeart/2005/8/layout/hierarchy2"/>
    <dgm:cxn modelId="{3F1DF010-F418-4A03-A3C1-DF9E103F70F0}" type="presParOf" srcId="{0A1DFD59-5756-451C-A699-C11ABAA4593F}" destId="{FC61032F-B4BD-4E39-8EB6-FAF1703139D9}" srcOrd="0" destOrd="0" presId="urn:microsoft.com/office/officeart/2005/8/layout/hierarchy2"/>
    <dgm:cxn modelId="{80469DEC-3F56-40BA-9BF2-418A5993A9E7}" type="presParOf" srcId="{0A1DFD59-5756-451C-A699-C11ABAA4593F}" destId="{1F4EF805-AB14-4A17-8574-092F806EEB92}" srcOrd="1" destOrd="0" presId="urn:microsoft.com/office/officeart/2005/8/layout/hierarchy2"/>
    <dgm:cxn modelId="{9BB5D7DA-902B-4B3C-BFCB-8FFD73C1875D}" type="presParOf" srcId="{F38FE6CC-B729-40A2-A249-E5334256E55B}" destId="{ECEBB7E3-B91D-4420-8245-08AB65B0A218}" srcOrd="2" destOrd="0" presId="urn:microsoft.com/office/officeart/2005/8/layout/hierarchy2"/>
    <dgm:cxn modelId="{5D3DE151-1A62-49F5-9663-16FC01402D98}" type="presParOf" srcId="{ECEBB7E3-B91D-4420-8245-08AB65B0A218}" destId="{64ECD730-6383-46E8-8A22-4BE2F4D51A8C}" srcOrd="0" destOrd="0" presId="urn:microsoft.com/office/officeart/2005/8/layout/hierarchy2"/>
    <dgm:cxn modelId="{A05DAB5D-86B9-4505-926E-7E67C7EDFC03}" type="presParOf" srcId="{F38FE6CC-B729-40A2-A249-E5334256E55B}" destId="{A9A05EE1-664C-4D4B-AA99-6AC19DD92D42}" srcOrd="3" destOrd="0" presId="urn:microsoft.com/office/officeart/2005/8/layout/hierarchy2"/>
    <dgm:cxn modelId="{5E574CDC-6C61-4C7E-AA79-F881886D70BB}" type="presParOf" srcId="{A9A05EE1-664C-4D4B-AA99-6AC19DD92D42}" destId="{B00727F7-E8DB-4E3D-847D-C09E98272BCC}" srcOrd="0" destOrd="0" presId="urn:microsoft.com/office/officeart/2005/8/layout/hierarchy2"/>
    <dgm:cxn modelId="{2E0D62DA-0B5A-4C30-BC9D-8850D56A93CB}" type="presParOf" srcId="{A9A05EE1-664C-4D4B-AA99-6AC19DD92D42}" destId="{32F6C8E6-D3D4-46A7-A990-9C2FE94B9885}" srcOrd="1" destOrd="0" presId="urn:microsoft.com/office/officeart/2005/8/layout/hierarchy2"/>
    <dgm:cxn modelId="{46068F23-10D5-485C-9A8F-06FECDA1779A}" type="presParOf" srcId="{32F6C8E6-D3D4-46A7-A990-9C2FE94B9885}" destId="{F5B3C317-B692-4D80-B694-1EC6F2EA5141}" srcOrd="0" destOrd="0" presId="urn:microsoft.com/office/officeart/2005/8/layout/hierarchy2"/>
    <dgm:cxn modelId="{43ADD212-F3F4-4AFC-A2E7-27E7FFEBBF71}" type="presParOf" srcId="{F5B3C317-B692-4D80-B694-1EC6F2EA5141}" destId="{516C50AB-2127-46D7-A0E8-1F537F2DEA39}" srcOrd="0" destOrd="0" presId="urn:microsoft.com/office/officeart/2005/8/layout/hierarchy2"/>
    <dgm:cxn modelId="{2BE2A4BB-0957-4DB6-A176-0EDFE65553E6}" type="presParOf" srcId="{32F6C8E6-D3D4-46A7-A990-9C2FE94B9885}" destId="{F8D20079-9B7D-4923-9CE0-F45144C1D76B}" srcOrd="1" destOrd="0" presId="urn:microsoft.com/office/officeart/2005/8/layout/hierarchy2"/>
    <dgm:cxn modelId="{F4103EFA-1F47-4A67-AEFF-5BFD839C77C7}" type="presParOf" srcId="{F8D20079-9B7D-4923-9CE0-F45144C1D76B}" destId="{E598B84E-CCD6-4281-B5CB-A8FFCCD6EDD7}" srcOrd="0" destOrd="0" presId="urn:microsoft.com/office/officeart/2005/8/layout/hierarchy2"/>
    <dgm:cxn modelId="{7DF32C41-29FC-4C08-86A9-EB435066769C}" type="presParOf" srcId="{F8D20079-9B7D-4923-9CE0-F45144C1D76B}" destId="{476312A5-1C07-47CB-ADFE-6FFB57709BA3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5E3EB5-6A4D-46FB-B158-1B16AC57BC83}">
      <dsp:nvSpPr>
        <dsp:cNvPr id="0" name=""/>
        <dsp:cNvSpPr/>
      </dsp:nvSpPr>
      <dsp:spPr>
        <a:xfrm>
          <a:off x="4914202" y="2920"/>
          <a:ext cx="4045583" cy="2643816"/>
        </a:xfrm>
        <a:prstGeom prst="rightArrow">
          <a:avLst>
            <a:gd name="adj1" fmla="val 75000"/>
            <a:gd name="adj2" fmla="val 5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t" anchorCtr="0">
          <a:noAutofit/>
        </a:bodyPr>
        <a:lstStyle/>
        <a:p>
          <a:pPr marL="285750" lvl="1" indent="-285750" algn="just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200" b="1" kern="1200">
              <a:latin typeface="Times New Roman" panose="02020603050405020304" pitchFamily="18" charset="0"/>
              <a:cs typeface="Times New Roman" panose="02020603050405020304" pitchFamily="18" charset="0"/>
            </a:rPr>
            <a:t>1. Anh.</a:t>
          </a:r>
          <a:endParaRPr lang="en-US" sz="32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85750" lvl="1" indent="-285750" algn="just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2. </a:t>
          </a:r>
          <a:r>
            <a:rPr lang="en-US" sz="32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Pháp</a:t>
          </a:r>
          <a:r>
            <a:rPr lang="en-US" sz="3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  <a:p>
          <a:pPr marL="285750" lvl="1" indent="-285750" algn="just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200" b="1" kern="1200">
              <a:latin typeface="Times New Roman" panose="02020603050405020304" pitchFamily="18" charset="0"/>
              <a:cs typeface="Times New Roman" panose="02020603050405020304" pitchFamily="18" charset="0"/>
            </a:rPr>
            <a:t>3. Đức</a:t>
          </a:r>
          <a:endParaRPr lang="en-US" sz="32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85750" lvl="1" indent="-285750" algn="just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200" b="1" kern="1200">
              <a:latin typeface="Times New Roman" panose="02020603050405020304" pitchFamily="18" charset="0"/>
              <a:cs typeface="Times New Roman" panose="02020603050405020304" pitchFamily="18" charset="0"/>
            </a:rPr>
            <a:t>4. Mĩ</a:t>
          </a:r>
          <a:endParaRPr lang="en-US" sz="32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914202" y="333397"/>
        <a:ext cx="3054152" cy="1982862"/>
      </dsp:txXfrm>
    </dsp:sp>
    <dsp:sp modelId="{8686D9D1-8DD9-4C64-93C7-EE8F94D4874E}">
      <dsp:nvSpPr>
        <dsp:cNvPr id="0" name=""/>
        <dsp:cNvSpPr/>
      </dsp:nvSpPr>
      <dsp:spPr>
        <a:xfrm>
          <a:off x="4701" y="131427"/>
          <a:ext cx="4909501" cy="2386802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u="none" kern="1200">
              <a:latin typeface="Times New Roman" pitchFamily="18" charset="0"/>
              <a:cs typeface="Times New Roman" pitchFamily="18" charset="0"/>
            </a:rPr>
            <a:t>I.TÌNH HÌNH CÁC NƯỚC ANH, PHÁP, ĐỨC, MĨ.</a:t>
          </a:r>
          <a:endParaRPr lang="en-US" sz="2800" u="none" kern="1200" dirty="0">
            <a:latin typeface="Times New Roman" pitchFamily="18" charset="0"/>
            <a:cs typeface="Times New Roman" pitchFamily="18" charset="0"/>
          </a:endParaRPr>
        </a:p>
      </dsp:txBody>
      <dsp:txXfrm>
        <a:off x="121215" y="247941"/>
        <a:ext cx="4676473" cy="2153774"/>
      </dsp:txXfrm>
    </dsp:sp>
    <dsp:sp modelId="{B9753F36-AFD1-4C3A-B490-1F982651B4CF}">
      <dsp:nvSpPr>
        <dsp:cNvPr id="0" name=""/>
        <dsp:cNvSpPr/>
      </dsp:nvSpPr>
      <dsp:spPr>
        <a:xfrm>
          <a:off x="4995385" y="3147999"/>
          <a:ext cx="3967845" cy="1746838"/>
        </a:xfrm>
        <a:prstGeom prst="rightArrow">
          <a:avLst>
            <a:gd name="adj1" fmla="val 75000"/>
            <a:gd name="adj2" fmla="val 5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HS </a:t>
          </a:r>
          <a:r>
            <a:rPr lang="en-US" sz="32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đọc</a:t>
          </a:r>
          <a:r>
            <a:rPr lang="en-US" sz="3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thêm</a:t>
          </a:r>
          <a:r>
            <a:rPr lang="en-US" sz="3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SGK.</a:t>
          </a:r>
        </a:p>
      </dsp:txBody>
      <dsp:txXfrm>
        <a:off x="4995385" y="3366354"/>
        <a:ext cx="3312781" cy="1310128"/>
      </dsp:txXfrm>
    </dsp:sp>
    <dsp:sp modelId="{DF82687C-2667-4DEA-9D05-F26E5FE0AB5F}">
      <dsp:nvSpPr>
        <dsp:cNvPr id="0" name=""/>
        <dsp:cNvSpPr/>
      </dsp:nvSpPr>
      <dsp:spPr>
        <a:xfrm>
          <a:off x="1256" y="2989422"/>
          <a:ext cx="4994129" cy="2063993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u="none" kern="1200">
              <a:latin typeface="Times New Roman" pitchFamily="18" charset="0"/>
              <a:cs typeface="Times New Roman" pitchFamily="18" charset="0"/>
            </a:rPr>
            <a:t>II. CHUYỂN BIẾN QUAN TRỌNG Ở CÁC NƯỚC ĐẾ QUỐC. </a:t>
          </a:r>
          <a:endParaRPr lang="en-US" sz="2800" u="none" kern="1200" dirty="0">
            <a:latin typeface="Times New Roman" pitchFamily="18" charset="0"/>
            <a:cs typeface="Times New Roman" pitchFamily="18" charset="0"/>
          </a:endParaRPr>
        </a:p>
      </dsp:txBody>
      <dsp:txXfrm>
        <a:off x="102012" y="3090178"/>
        <a:ext cx="4792617" cy="1862481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2082A7-EFE2-4E7F-898D-7289B7D3773D}">
      <dsp:nvSpPr>
        <dsp:cNvPr id="0" name=""/>
        <dsp:cNvSpPr/>
      </dsp:nvSpPr>
      <dsp:spPr>
        <a:xfrm>
          <a:off x="820380" y="2520280"/>
          <a:ext cx="533250" cy="12817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66625" y="0"/>
              </a:lnTo>
              <a:lnTo>
                <a:pt x="266625" y="1281723"/>
              </a:lnTo>
              <a:lnTo>
                <a:pt x="533250" y="1281723"/>
              </a:lnTo>
            </a:path>
          </a:pathLst>
        </a:custGeom>
        <a:noFill/>
        <a:ln w="254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b="1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052299" y="3126436"/>
        <a:ext cx="69411" cy="69411"/>
      </dsp:txXfrm>
    </dsp:sp>
    <dsp:sp modelId="{65579BC8-18F9-4771-92F7-4BDB384E805E}">
      <dsp:nvSpPr>
        <dsp:cNvPr id="0" name=""/>
        <dsp:cNvSpPr/>
      </dsp:nvSpPr>
      <dsp:spPr>
        <a:xfrm>
          <a:off x="820380" y="2474560"/>
          <a:ext cx="53325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66625" y="45720"/>
              </a:lnTo>
              <a:lnTo>
                <a:pt x="266625" y="87315"/>
              </a:lnTo>
              <a:lnTo>
                <a:pt x="533250" y="87315"/>
              </a:lnTo>
            </a:path>
          </a:pathLst>
        </a:custGeom>
        <a:noFill/>
        <a:ln w="254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b="1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073633" y="2506908"/>
        <a:ext cx="26743" cy="26743"/>
      </dsp:txXfrm>
    </dsp:sp>
    <dsp:sp modelId="{5C4E6C08-8D6A-448C-84E6-44B439A08C70}">
      <dsp:nvSpPr>
        <dsp:cNvPr id="0" name=""/>
        <dsp:cNvSpPr/>
      </dsp:nvSpPr>
      <dsp:spPr>
        <a:xfrm>
          <a:off x="820380" y="1280151"/>
          <a:ext cx="533250" cy="1240128"/>
        </a:xfrm>
        <a:custGeom>
          <a:avLst/>
          <a:gdLst/>
          <a:ahLst/>
          <a:cxnLst/>
          <a:rect l="0" t="0" r="0" b="0"/>
          <a:pathLst>
            <a:path>
              <a:moveTo>
                <a:pt x="0" y="1240128"/>
              </a:moveTo>
              <a:lnTo>
                <a:pt x="266625" y="1240128"/>
              </a:lnTo>
              <a:lnTo>
                <a:pt x="266625" y="0"/>
              </a:lnTo>
              <a:lnTo>
                <a:pt x="533250" y="0"/>
              </a:lnTo>
            </a:path>
          </a:pathLst>
        </a:custGeom>
        <a:noFill/>
        <a:ln w="254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b="1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053257" y="1866467"/>
        <a:ext cx="67495" cy="67495"/>
      </dsp:txXfrm>
    </dsp:sp>
    <dsp:sp modelId="{131FF4A3-8974-4205-9E30-C7CF572970CF}">
      <dsp:nvSpPr>
        <dsp:cNvPr id="0" name=""/>
        <dsp:cNvSpPr/>
      </dsp:nvSpPr>
      <dsp:spPr>
        <a:xfrm rot="16200000">
          <a:off x="-1725223" y="2113839"/>
          <a:ext cx="4278324" cy="812881"/>
        </a:xfrm>
        <a:prstGeom prst="rect">
          <a:avLst/>
        </a:prstGeom>
        <a:solidFill>
          <a:schemeClr val="accent1">
            <a:shade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a. </a:t>
          </a:r>
          <a:r>
            <a:rPr lang="en-US" sz="28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Kinh</a:t>
          </a:r>
          <a:r>
            <a:rPr lang="en-US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tế</a:t>
          </a:r>
          <a:endParaRPr lang="en-US" sz="2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-1725223" y="2113839"/>
        <a:ext cx="4278324" cy="812881"/>
      </dsp:txXfrm>
    </dsp:sp>
    <dsp:sp modelId="{F23A4ED2-F5A9-49A9-ABC6-274D41C4AE7C}">
      <dsp:nvSpPr>
        <dsp:cNvPr id="0" name=""/>
        <dsp:cNvSpPr/>
      </dsp:nvSpPr>
      <dsp:spPr>
        <a:xfrm>
          <a:off x="1353630" y="832111"/>
          <a:ext cx="7567863" cy="896080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kumimoji="0" lang="en-US" sz="2800" b="1" i="0" u="none" strike="noStrike" kern="1200" cap="none" spc="0" normalizeH="0" baseline="0" noProof="0" dirty="0">
              <a:ln/>
              <a:effectLst/>
              <a:uLnTx/>
              <a:uFillTx/>
              <a:latin typeface="Times New Roman" pitchFamily="18" charset="0"/>
              <a:ea typeface="SimSun" charset="-122"/>
              <a:cs typeface="Times New Roman" pitchFamily="18" charset="0"/>
            </a:rPr>
            <a:t>- </a:t>
          </a:r>
          <a:r>
            <a:rPr kumimoji="0" lang="en-US" sz="2800" b="1" i="0" u="none" strike="noStrike" kern="1200" cap="none" spc="0" normalizeH="0" baseline="0" noProof="0" dirty="0" err="1">
              <a:ln/>
              <a:effectLst/>
              <a:uLnTx/>
              <a:uFillTx/>
              <a:latin typeface="Times New Roman" pitchFamily="18" charset="0"/>
              <a:ea typeface="SimSun" charset="-122"/>
              <a:cs typeface="Times New Roman" pitchFamily="18" charset="0"/>
            </a:rPr>
            <a:t>Công</a:t>
          </a:r>
          <a:r>
            <a:rPr kumimoji="0" lang="en-US" sz="2800" b="1" i="0" u="none" strike="noStrike" kern="1200" cap="none" spc="0" normalizeH="0" noProof="0" dirty="0">
              <a:ln/>
              <a:effectLst/>
              <a:uLnTx/>
              <a:uFillTx/>
              <a:latin typeface="Times New Roman" pitchFamily="18" charset="0"/>
              <a:ea typeface="SimSun" charset="-122"/>
              <a:cs typeface="Times New Roman" pitchFamily="18" charset="0"/>
            </a:rPr>
            <a:t> </a:t>
          </a:r>
          <a:r>
            <a:rPr kumimoji="0" lang="en-US" sz="2800" b="1" i="0" u="none" strike="noStrike" kern="1200" cap="none" spc="0" normalizeH="0" noProof="0" dirty="0" err="1">
              <a:ln/>
              <a:effectLst/>
              <a:uLnTx/>
              <a:uFillTx/>
              <a:latin typeface="Times New Roman" pitchFamily="18" charset="0"/>
              <a:ea typeface="SimSun" charset="-122"/>
              <a:cs typeface="Times New Roman" pitchFamily="18" charset="0"/>
            </a:rPr>
            <a:t>nghiệp</a:t>
          </a:r>
          <a:r>
            <a:rPr kumimoji="0" lang="en-US" sz="2800" b="1" i="0" u="none" strike="noStrike" kern="1200" cap="none" spc="0" normalizeH="0" noProof="0" dirty="0">
              <a:ln/>
              <a:effectLst/>
              <a:uLnTx/>
              <a:uFillTx/>
              <a:latin typeface="Times New Roman" pitchFamily="18" charset="0"/>
              <a:ea typeface="SimSun" charset="-122"/>
              <a:cs typeface="Times New Roman" pitchFamily="18" charset="0"/>
            </a:rPr>
            <a:t> </a:t>
          </a:r>
          <a:r>
            <a:rPr kumimoji="0" lang="en-US" sz="2800" b="1" i="0" u="none" strike="noStrike" kern="1200" cap="none" spc="0" normalizeH="0" noProof="0" dirty="0" err="1">
              <a:ln/>
              <a:effectLst/>
              <a:uLnTx/>
              <a:uFillTx/>
              <a:latin typeface="Times New Roman" pitchFamily="18" charset="0"/>
              <a:ea typeface="SimSun" charset="-122"/>
              <a:cs typeface="Times New Roman" pitchFamily="18" charset="0"/>
            </a:rPr>
            <a:t>phát</a:t>
          </a:r>
          <a:r>
            <a:rPr kumimoji="0" lang="en-US" sz="2800" b="1" i="0" u="none" strike="noStrike" kern="1200" cap="none" spc="0" normalizeH="0" noProof="0" dirty="0">
              <a:ln/>
              <a:effectLst/>
              <a:uLnTx/>
              <a:uFillTx/>
              <a:latin typeface="Times New Roman" pitchFamily="18" charset="0"/>
              <a:ea typeface="SimSun" charset="-122"/>
              <a:cs typeface="Times New Roman" pitchFamily="18" charset="0"/>
            </a:rPr>
            <a:t> </a:t>
          </a:r>
          <a:r>
            <a:rPr kumimoji="0" lang="en-US" sz="2800" b="1" i="0" u="none" strike="noStrike" kern="1200" cap="none" spc="0" normalizeH="0" noProof="0" dirty="0" err="1">
              <a:ln/>
              <a:effectLst/>
              <a:uLnTx/>
              <a:uFillTx/>
              <a:latin typeface="Times New Roman" pitchFamily="18" charset="0"/>
              <a:ea typeface="SimSun" charset="-122"/>
              <a:cs typeface="Times New Roman" pitchFamily="18" charset="0"/>
            </a:rPr>
            <a:t>triển</a:t>
          </a:r>
          <a:r>
            <a:rPr kumimoji="0" lang="en-US" sz="2800" b="1" i="0" u="none" strike="noStrike" kern="1200" cap="none" spc="0" normalizeH="0" noProof="0" dirty="0">
              <a:ln/>
              <a:effectLst/>
              <a:uLnTx/>
              <a:uFillTx/>
              <a:latin typeface="Times New Roman" pitchFamily="18" charset="0"/>
              <a:ea typeface="SimSun" charset="-122"/>
              <a:cs typeface="Times New Roman" pitchFamily="18" charset="0"/>
            </a:rPr>
            <a:t> </a:t>
          </a:r>
          <a:r>
            <a:rPr kumimoji="0" lang="en-US" sz="2800" b="1" i="0" u="none" strike="noStrike" kern="1200" cap="none" spc="0" normalizeH="0" noProof="0" dirty="0" err="1">
              <a:ln/>
              <a:effectLst/>
              <a:uLnTx/>
              <a:uFillTx/>
              <a:latin typeface="Times New Roman" pitchFamily="18" charset="0"/>
              <a:ea typeface="SimSun" charset="-122"/>
              <a:cs typeface="Times New Roman" pitchFamily="18" charset="0"/>
            </a:rPr>
            <a:t>chậm</a:t>
          </a:r>
          <a:r>
            <a:rPr kumimoji="0" lang="en-US" sz="2800" b="1" i="0" u="none" strike="noStrike" kern="1200" cap="none" spc="0" normalizeH="0" baseline="0" noProof="0" dirty="0">
              <a:ln/>
              <a:effectLst/>
              <a:uLnTx/>
              <a:uFillTx/>
              <a:latin typeface="Times New Roman" pitchFamily="18" charset="0"/>
              <a:ea typeface="SimSun" charset="-122"/>
              <a:cs typeface="Times New Roman" pitchFamily="18" charset="0"/>
            </a:rPr>
            <a:t>, </a:t>
          </a:r>
          <a:r>
            <a:rPr kumimoji="0" lang="en-US" sz="2800" b="1" i="0" u="none" strike="noStrike" kern="1200" cap="none" spc="0" normalizeH="0" baseline="0" noProof="0" dirty="0" err="1">
              <a:ln/>
              <a:effectLst/>
              <a:uLnTx/>
              <a:uFillTx/>
              <a:latin typeface="Times New Roman" pitchFamily="18" charset="0"/>
              <a:ea typeface="SimSun" charset="-122"/>
              <a:cs typeface="Times New Roman" pitchFamily="18" charset="0"/>
            </a:rPr>
            <a:t>đứng</a:t>
          </a:r>
          <a:r>
            <a:rPr kumimoji="0" lang="en-US" sz="2800" b="1" i="0" u="none" strike="noStrike" kern="1200" cap="none" spc="0" normalizeH="0" baseline="0" noProof="0" dirty="0">
              <a:ln/>
              <a:effectLst/>
              <a:uLnTx/>
              <a:uFillTx/>
              <a:latin typeface="Times New Roman" pitchFamily="18" charset="0"/>
              <a:ea typeface="SimSun" charset="-122"/>
              <a:cs typeface="Times New Roman" pitchFamily="18" charset="0"/>
            </a:rPr>
            <a:t> </a:t>
          </a:r>
          <a:r>
            <a:rPr kumimoji="0" lang="en-US" sz="2800" b="1" i="0" u="none" strike="noStrike" kern="1200" cap="none" spc="0" normalizeH="0" baseline="0" noProof="0" dirty="0" err="1">
              <a:ln/>
              <a:effectLst/>
              <a:uLnTx/>
              <a:uFillTx/>
              <a:latin typeface="Times New Roman" pitchFamily="18" charset="0"/>
              <a:ea typeface="SimSun" charset="-122"/>
              <a:cs typeface="Times New Roman" pitchFamily="18" charset="0"/>
            </a:rPr>
            <a:t>thứ</a:t>
          </a:r>
          <a:r>
            <a:rPr kumimoji="0" lang="en-US" sz="2800" b="1" i="0" u="none" strike="noStrike" kern="1200" cap="none" spc="0" normalizeH="0" baseline="0" noProof="0" dirty="0">
              <a:ln/>
              <a:effectLst/>
              <a:uLnTx/>
              <a:uFillTx/>
              <a:latin typeface="Times New Roman" pitchFamily="18" charset="0"/>
              <a:ea typeface="SimSun" charset="-122"/>
              <a:cs typeface="Times New Roman" pitchFamily="18" charset="0"/>
            </a:rPr>
            <a:t> 3 </a:t>
          </a:r>
          <a:r>
            <a:rPr kumimoji="0" lang="en-US" sz="2800" b="1" i="0" u="none" strike="noStrike" kern="1200" cap="none" spc="0" normalizeH="0" baseline="0" noProof="0" dirty="0" err="1">
              <a:ln/>
              <a:effectLst/>
              <a:uLnTx/>
              <a:uFillTx/>
              <a:latin typeface="Times New Roman" pitchFamily="18" charset="0"/>
              <a:ea typeface="SimSun" charset="-122"/>
              <a:cs typeface="Times New Roman" pitchFamily="18" charset="0"/>
            </a:rPr>
            <a:t>thế</a:t>
          </a:r>
          <a:r>
            <a:rPr kumimoji="0" lang="en-US" sz="2800" b="1" i="0" u="none" strike="noStrike" kern="1200" cap="none" spc="0" normalizeH="0" baseline="0" noProof="0" dirty="0">
              <a:ln/>
              <a:effectLst/>
              <a:uLnTx/>
              <a:uFillTx/>
              <a:latin typeface="Times New Roman" pitchFamily="18" charset="0"/>
              <a:ea typeface="SimSun" charset="-122"/>
              <a:cs typeface="Times New Roman" pitchFamily="18" charset="0"/>
            </a:rPr>
            <a:t> </a:t>
          </a:r>
          <a:r>
            <a:rPr kumimoji="0" lang="en-US" sz="2800" b="1" i="0" u="none" strike="noStrike" kern="1200" cap="none" spc="0" normalizeH="0" baseline="0" noProof="0" dirty="0" err="1">
              <a:ln/>
              <a:effectLst/>
              <a:uLnTx/>
              <a:uFillTx/>
              <a:latin typeface="Times New Roman" pitchFamily="18" charset="0"/>
              <a:ea typeface="SimSun" charset="-122"/>
              <a:cs typeface="Times New Roman" pitchFamily="18" charset="0"/>
            </a:rPr>
            <a:t>giới</a:t>
          </a:r>
          <a:r>
            <a:rPr kumimoji="0" lang="en-US" sz="2800" b="1" i="0" u="none" strike="noStrike" kern="1200" cap="none" spc="0" normalizeH="0" baseline="0" noProof="0" dirty="0">
              <a:ln/>
              <a:effectLst/>
              <a:uLnTx/>
              <a:uFillTx/>
              <a:latin typeface="Times New Roman" pitchFamily="18" charset="0"/>
              <a:ea typeface="SimSun" charset="-122"/>
              <a:cs typeface="Times New Roman" pitchFamily="18" charset="0"/>
            </a:rPr>
            <a:t>.</a:t>
          </a:r>
          <a:endParaRPr lang="en-US" sz="2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353630" y="832111"/>
        <a:ext cx="7567863" cy="896080"/>
      </dsp:txXfrm>
    </dsp:sp>
    <dsp:sp modelId="{EB2C0ADD-8047-45D0-AD98-7DED87363D01}">
      <dsp:nvSpPr>
        <dsp:cNvPr id="0" name=""/>
        <dsp:cNvSpPr/>
      </dsp:nvSpPr>
      <dsp:spPr>
        <a:xfrm>
          <a:off x="1353630" y="1931412"/>
          <a:ext cx="7428871" cy="1260925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Đứng</a:t>
          </a:r>
          <a:r>
            <a:rPr lang="en-US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đầu</a:t>
          </a:r>
          <a:r>
            <a:rPr lang="en-US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thế</a:t>
          </a:r>
          <a:r>
            <a:rPr lang="en-US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giới</a:t>
          </a:r>
          <a:r>
            <a:rPr lang="en-US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về</a:t>
          </a:r>
          <a:r>
            <a:rPr lang="en-US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xuất</a:t>
          </a:r>
          <a:r>
            <a:rPr lang="en-US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khẩu</a:t>
          </a:r>
          <a:r>
            <a:rPr lang="en-US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tư</a:t>
          </a:r>
          <a:r>
            <a:rPr lang="en-US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bản</a:t>
          </a:r>
          <a:r>
            <a:rPr lang="en-US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8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thương</a:t>
          </a:r>
          <a:r>
            <a:rPr lang="en-US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mại</a:t>
          </a:r>
          <a:r>
            <a:rPr lang="en-US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và</a:t>
          </a:r>
          <a:r>
            <a:rPr lang="en-US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thuộc</a:t>
          </a:r>
          <a:r>
            <a:rPr lang="en-US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địa</a:t>
          </a:r>
          <a:r>
            <a:rPr lang="en-US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</dsp:txBody>
      <dsp:txXfrm>
        <a:off x="1353630" y="1931412"/>
        <a:ext cx="7428871" cy="1260925"/>
      </dsp:txXfrm>
    </dsp:sp>
    <dsp:sp modelId="{882659A5-4762-4373-8BA6-B08025E0ACB3}">
      <dsp:nvSpPr>
        <dsp:cNvPr id="0" name=""/>
        <dsp:cNvSpPr/>
      </dsp:nvSpPr>
      <dsp:spPr>
        <a:xfrm>
          <a:off x="1353630" y="3395558"/>
          <a:ext cx="7565223" cy="812889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Đầu</a:t>
          </a:r>
          <a:r>
            <a:rPr lang="en-US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TK XX, </a:t>
          </a:r>
          <a:r>
            <a:rPr lang="en-US" sz="28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xuất</a:t>
          </a:r>
          <a:r>
            <a:rPr lang="en-US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hiện</a:t>
          </a:r>
          <a:r>
            <a:rPr lang="en-US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các</a:t>
          </a:r>
          <a:r>
            <a:rPr lang="en-US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công</a:t>
          </a:r>
          <a:r>
            <a:rPr lang="en-US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ti</a:t>
          </a:r>
          <a:r>
            <a:rPr lang="en-US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độc</a:t>
          </a:r>
          <a:r>
            <a:rPr lang="en-US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quyền</a:t>
          </a:r>
          <a:r>
            <a:rPr lang="en-US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</dsp:txBody>
      <dsp:txXfrm>
        <a:off x="1353630" y="3395558"/>
        <a:ext cx="7565223" cy="81288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1845FB-1417-4D84-BC9E-5DAAE8EEAD4B}" type="datetimeFigureOut">
              <a:rPr lang="en-US" smtClean="0"/>
              <a:t>3/19/2022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022E58-0FF8-48C3-8C32-79D99D3781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0194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/>
              <a:t>Pháp có hệ thống thuộc địa rộng lớn, chỉ đứng sau Anh. Đó là các thuộc địa ở châu Phi (An-giê-ri, Tuy-ni-di, Ma-rốc, Ma-đa-ga-xca), ở châu Á (VN, Lào, Cam-pu-chia) và một số đảo trên Thái Bình Dương.</a:t>
            </a:r>
            <a:endParaRPr lang="en-US" b="1"/>
          </a:p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fld id="{4203092D-1E62-4508-A277-AEBEA325365E}" type="slidenum">
              <a:rPr lang="en-US">
                <a:solidFill>
                  <a:prstClr val="black"/>
                </a:solidFill>
              </a:rPr>
              <a:pPr eaLnBrk="1" hangingPunct="1"/>
              <a:t>23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083F96C-7DB7-4CC4-A6BC-C75CCE110932}" type="slidenum">
              <a:rPr lang="en-US">
                <a:solidFill>
                  <a:prstClr val="white"/>
                </a:solidFill>
              </a:rPr>
              <a:pPr/>
              <a:t>34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15974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974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B19F4C1-F142-4959-B742-8EA8F3493B64}" type="slidenum">
              <a:rPr lang="en-US">
                <a:solidFill>
                  <a:prstClr val="white"/>
                </a:solidFill>
              </a:rPr>
              <a:pPr/>
              <a:t>39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16384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6384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23DCC5D-193C-4EC3-A78A-3C629D419A64}" type="slidenum">
              <a:rPr lang="en-US">
                <a:solidFill>
                  <a:prstClr val="white"/>
                </a:solidFill>
              </a:rPr>
              <a:pPr/>
              <a:t>45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1720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720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74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69CF98-1C3F-4979-9A81-538731158C1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7B9F7B-A65A-4157-B462-00DDA322D97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80384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E67EEB-06D5-4B81-86DF-1DAA2FDEE8D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33F013-0A9D-419E-B20E-3B9D963ACCE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99312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A99312-67E0-4D1E-A40D-DF5880DD1E6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A95DE5-9F31-482E-BF01-460CF017681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22360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A45645D0-7DF9-4FBF-9AAD-5413F3E26DEE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6408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74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69CF98-1C3F-4979-9A81-538731158C1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7B9F7B-A65A-4157-B462-00DDA322D97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60535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F5DA0E-30D6-436D-93E5-C457B22D478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9CB9E7-D75A-49F6-8253-467E67144EB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80910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DD455B-9F99-4130-95E2-5108F530CF9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34CCB3-4000-4674-8BBC-EE6068194B1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63583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860A72-A092-474E-82F9-6ABB9B4E4F3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FF9563-19C3-45F8-A0E1-C7A0F7B0BB0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88835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B899C2-9E81-41CC-AE3A-D594B02280B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59FDB5-B80C-4932-820E-AB2650EB4C4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03774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110D81-87A3-48C1-8D28-A49BB643193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DDFC7F-F42E-48EA-B506-27A45A4D558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15201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CBE7D4-74B8-43DB-8A11-ED987C022B7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5E193F-B21A-49D7-B21D-09FAD41FBB3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65068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F5DA0E-30D6-436D-93E5-C457B22D478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9CB9E7-D75A-49F6-8253-467E67144EB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80621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10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3371F0-8494-4DF8-85BA-2967B2B4001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415778-9CB4-4655-AF37-086DF2B4A6E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87823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86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93AF72-3509-465E-9E3E-227C52992F6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905DC0-D27D-44F1-97AE-BB6866F4925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42064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E67EEB-06D5-4B81-86DF-1DAA2FDEE8D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33F013-0A9D-419E-B20E-3B9D963ACCE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21839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A99312-67E0-4D1E-A40D-DF5880DD1E6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A95DE5-9F31-482E-BF01-460CF017681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14691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62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1"/>
            <a:ext cx="8229600" cy="4525963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04D0A3-BB53-44D4-BB68-23BF1DB7E61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035827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74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0DC7B3-D6DF-40DA-9595-DB38AD61A98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AB3911-5F02-47BD-AA99-A9D1DACFA3B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39140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A42743-28FF-40EE-903B-F052236FFF8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0F30AB-5BFC-4312-8764-01BC6DB22D4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84958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4DAA37-6CBB-42C9-971C-0A147F3C817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D9D035-4642-4067-ACEB-08F080480F8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79218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ED1FF3-74F2-4BED-A100-746380CDC23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B13223-BC4A-435F-8A04-185B88670D2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961656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3C753C-F9AE-4DBA-B368-E74DA717EA5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587463-54A5-4D71-BEDC-84FC95788DF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0581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DD455B-9F99-4130-95E2-5108F530CF9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34CCB3-4000-4674-8BBC-EE6068194B1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424862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C2F925-4938-4C65-9F38-DB6BADFA096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ECDD4C-01E6-4DC8-BCE1-CCD94BC92B9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726727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6CE879-04C1-46BB-94DE-C0EE1967BB0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C338B7-3529-47B5-A066-4A9890F4C84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701990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10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C83D17-F34A-4AF9-988F-A778A3E43A9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FE2F65-0104-4BBA-AAA0-569140D7A26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124904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86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C1549C-A008-4376-A2A8-323F76B815C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55C09C-2E2A-411A-8200-DBE8AA4FBAF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415179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F88317-1C49-4640-BB59-D85DAE21529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706B0A-1303-487C-A1CE-6E055D9EC78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898795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02BAD9-3118-4A9E-9D2F-69EB4478BCE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F09EE3-ACFB-486F-A029-1B7B6FBDE52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320121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62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1"/>
            <a:ext cx="8229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3F4295-B0C7-40F0-AFFA-8C51A61999F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672915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74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LÊ HỮU PHONG PTDTNT MANG YANG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B20325CF-3D96-4B88-9A7D-81E23EFCF49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62753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LÊ HỮU PHONG PTDTNT MANG YANG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78126FFE-B305-4F5A-98A3-AFCAE53B862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01160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LÊ HỮU PHONG PTDTNT MANG YANG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DA45EF2A-93BB-4AF2-A530-5FDB88D7FBF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8015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860A72-A092-474E-82F9-6ABB9B4E4F3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FF9563-19C3-45F8-A0E1-C7A0F7B0BB0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692474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20" y="1600203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3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LÊ HỮU PHONG PTDTNT MANG YANG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8BCC377D-CF94-4DCF-9EC5-7F11C37FAAE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76093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LÊ HỮU PHONG PTDTNT MANG YANG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D65C8E8A-B3B8-4194-B1B4-F03791E0DDA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14254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LÊ HỮU PHONG PTDTNT MANG YANG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0341B48-D931-4E07-BC84-DDBE1C49F2E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89778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LÊ HỮU PHONG PTDTNT MANG YANG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2D832EDB-5E54-4D23-B1EF-7165B300F8E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07296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10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LÊ HỮU PHONG PTDTNT MANG YANG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87C6ED98-C414-40E9-9352-A03ED4BCF11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34458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86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LÊ HỮU PHONG PTDTNT MANG YANG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EFEFB9FE-D9A3-496F-AE31-E798BBF7695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30141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LÊ HỮU PHONG PTDTNT MANG YANG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27B98787-1C73-46B3-87BB-DAC79C209FA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84015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274686"/>
            <a:ext cx="2055812" cy="58483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27" y="274686"/>
            <a:ext cx="6018213" cy="58483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LÊ HỮU PHONG PTDTNT MANG YANG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73AAD276-94DE-4004-BEFF-381331B8D55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99108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74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LÊ HỮU PHONG PTDTNT MANG YANG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A6952ED9-0ACD-4143-B6D6-1CE376412C3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60909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LÊ HỮU PHONG PTDTNT MANG YANG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A4AF415A-1443-4066-AA56-841AEE24494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2824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B899C2-9E81-41CC-AE3A-D594B02280B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59FDB5-B80C-4932-820E-AB2650EB4C4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745007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LÊ HỮU PHONG PTDTNT MANG YANG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01D6306C-771C-4057-B917-620B5244CEB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60935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20" y="1600203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3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LÊ HỮU PHONG PTDTNT MANG YANG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14FF535-5E21-4C13-9D3F-4693B28A1F5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59551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LÊ HỮU PHONG PTDTNT MANG YANG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303BC07-EE6E-4EC8-85FE-9E40490DA89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51793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LÊ HỮU PHONG PTDTNT MANG YANG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6DD94EAB-B4A3-413F-BE40-24DE6068897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58177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LÊ HỮU PHONG PTDTNT MANG YANG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D1BA742B-FF49-4D74-9E6F-E7EBBDA7137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35663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10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LÊ HỮU PHONG PTDTNT MANG YANG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6A212640-CECA-49F8-A7BC-8F4C34FB940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24796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86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LÊ HỮU PHONG PTDTNT MANG YANG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0D03CF8E-CE9D-41E4-A260-535EBA2CD7B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94240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LÊ HỮU PHONG PTDTNT MANG YANG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4CE615F-D332-41A2-ABD9-68F819BDD53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13310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274686"/>
            <a:ext cx="2055812" cy="58483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27" y="274686"/>
            <a:ext cx="6018213" cy="58483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LÊ HỮU PHONG PTDTNT MANG YANG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07CCAD82-3D01-4DC6-BA6B-71409AF7C8F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28008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B1EEC-0EA9-4E47-A978-66CB8493D5D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AB818-05E9-47F1-A77B-643522CABF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9829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110D81-87A3-48C1-8D28-A49BB643193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DDFC7F-F42E-48EA-B506-27A45A4D558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133191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B1EEC-0EA9-4E47-A978-66CB8493D5D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AB818-05E9-47F1-A77B-643522CABF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066564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B1EEC-0EA9-4E47-A978-66CB8493D5D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AB818-05E9-47F1-A77B-643522CABF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459799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B1EEC-0EA9-4E47-A978-66CB8493D5D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AB818-05E9-47F1-A77B-643522CABF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855272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B1EEC-0EA9-4E47-A978-66CB8493D5D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AB818-05E9-47F1-A77B-643522CABF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451047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B1EEC-0EA9-4E47-A978-66CB8493D5D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AB818-05E9-47F1-A77B-643522CABF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749416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B1EEC-0EA9-4E47-A978-66CB8493D5D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AB818-05E9-47F1-A77B-643522CABF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140167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B1EEC-0EA9-4E47-A978-66CB8493D5D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AB818-05E9-47F1-A77B-643522CABF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296853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B1EEC-0EA9-4E47-A978-66CB8493D5D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AB818-05E9-47F1-A77B-643522CABF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613206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B1EEC-0EA9-4E47-A978-66CB8493D5D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AB818-05E9-47F1-A77B-643522CABF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115010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B1EEC-0EA9-4E47-A978-66CB8493D5D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AB818-05E9-47F1-A77B-643522CABF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2938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CBE7D4-74B8-43DB-8A11-ED987C022B7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5E193F-B21A-49D7-B21D-09FAD41FBB3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456193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0C3B9D-5744-4D7E-AA4C-BCD6BBC1E88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3524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369964-DE4F-4A50-A12E-BD26DF56E1A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471A00-5742-4242-9AA2-99920BE1916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753564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Times New Roman" pitchFamily="18" charset="0"/>
              </a:defRPr>
            </a:lvl1pPr>
            <a:lvl2pPr>
              <a:defRPr>
                <a:latin typeface="Times New Roman" pitchFamily="18" charset="0"/>
                <a:cs typeface="Times New Roman" pitchFamily="18" charset="0"/>
              </a:defRPr>
            </a:lvl2pPr>
            <a:lvl3pPr>
              <a:defRPr>
                <a:latin typeface="Times New Roman" pitchFamily="18" charset="0"/>
                <a:cs typeface="Times New Roman" pitchFamily="18" charset="0"/>
              </a:defRPr>
            </a:lvl3pPr>
            <a:lvl4pPr>
              <a:defRPr>
                <a:latin typeface="Times New Roman" pitchFamily="18" charset="0"/>
                <a:cs typeface="Times New Roman" pitchFamily="18" charset="0"/>
              </a:defRPr>
            </a:lvl4pPr>
            <a:lvl5pPr>
              <a:defRPr>
                <a:latin typeface="Times New Roman" pitchFamily="18" charset="0"/>
                <a:cs typeface="Times New Roman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5809A2-7566-40F9-A125-8C1B51F3986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2706A8-D4CD-4330-8405-E5938722FCD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934208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3D94F1-99E7-4AB8-A490-E96A1208784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7A2ECC-E2C6-4542-9917-E49BBDDC005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16164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5D2CA9-C679-4E4A-9492-E5B7F57A85B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DDD085-A274-4A94-8173-5542AF84281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044323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C25945-44A9-4331-AACF-08E1E63A625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8648A5-5B8A-4DC4-86EF-96572BDD363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988569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3A8F86-5FEF-40B7-8368-DCEBD5BA0D5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F8C4E0-759D-41A0-8E90-DA603D0E7F4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187340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74D43A-5286-4D01-AEE5-B4CDEF2568F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81CEAB-36E0-4FEC-892C-245E4D25F79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700365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D22564-65A2-4B08-98FA-E3EE4F7BB3F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79316E-72C9-43D6-B0FE-369431D5238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193186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A56712-8BC7-4915-A723-F6135E62E3C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4416F6-DCA7-4F9A-ADE8-E177637E316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76055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10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3371F0-8494-4DF8-85BA-2967B2B4001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415778-9CB4-4655-AF37-086DF2B4A6E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518005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3F6FDB-47B8-4CF6-88D0-ACA7CE2F5FB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EAA948-1705-439A-9342-14FCD7D11AA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634888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323921-3316-4D8E-B350-518CEEC9CAC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A5B9AE-2B24-49D6-AA14-4E137A5E868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711902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770D61-00FA-4659-850F-AB8A088683A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9FBA19-C346-4A64-BBC5-9395554AD94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407468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B073F8-5F50-4327-9681-DA3D63A3E4D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6F0F97-7C6A-4753-8515-978CE5D1D05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264870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3A4927-F91C-4AEC-90EA-7A84DB24ACD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88F0BE-524E-4670-92A8-81DCCEE75EC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361010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0B32EF-DB79-4874-8A00-8AF64CF8117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B3D126-A1DA-456E-9612-DC5B2484ED4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161974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9ECED8-BC09-4ABD-9765-A19A2B3E74E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A57E15-BDC8-456C-9088-7AA625EF912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423868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176616-B3F3-4920-A47F-6FA717F2E71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D14B97-84CE-4351-91CB-6DB5E0A7639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554471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5DCFC5-F5F1-4749-B3E3-BF24CB5873B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ADDF05-CA9B-476C-8A0A-D4D0C57C91D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3060384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33EF48-198E-4ED9-A6EE-2F783D737D9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353000-DD29-4489-AA97-F67984D615F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4248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86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93AF72-3509-465E-9E3E-227C52992F6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905DC0-D27D-44F1-97AE-BB6866F4925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0671158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B8DCE1-34EB-4E17-9141-4B0BEAE15CD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3FA949-8A87-409B-89DA-9210F9B825E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730382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D57F35-12BF-453E-A411-15BF8501D56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28FFFD-DE55-4DEE-891B-37371D50A88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5640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76402C-D095-42DC-BB32-355C49F1170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BAD389-3C53-4988-B5A2-2537BAB0503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609685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2CDBE6-A7A4-4A31-B957-B2190E0846D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1788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slideLayout" Target="../slideLayouts/slideLayout70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5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9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4.xml"/><Relationship Id="rId7" Type="http://schemas.openxmlformats.org/officeDocument/2006/relationships/slideLayout" Target="../slideLayouts/slideLayout88.xml"/><Relationship Id="rId12" Type="http://schemas.openxmlformats.org/officeDocument/2006/relationships/slideLayout" Target="../slideLayouts/slideLayout93.xml"/><Relationship Id="rId2" Type="http://schemas.openxmlformats.org/officeDocument/2006/relationships/slideLayout" Target="../slideLayouts/slideLayout83.xml"/><Relationship Id="rId1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7.xml"/><Relationship Id="rId11" Type="http://schemas.openxmlformats.org/officeDocument/2006/relationships/slideLayout" Target="../slideLayouts/slideLayout92.xml"/><Relationship Id="rId5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91.xml"/><Relationship Id="rId4" Type="http://schemas.openxmlformats.org/officeDocument/2006/relationships/slideLayout" Target="../slideLayouts/slideLayout85.xml"/><Relationship Id="rId9" Type="http://schemas.openxmlformats.org/officeDocument/2006/relationships/slideLayout" Target="../slideLayouts/slideLayout9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9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038E8CE-7EDC-4ACE-9E92-9220C4F8B2D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5ADE7E1-DCDF-4E7F-BFD0-52114A10678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3556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422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9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038E8CE-7EDC-4ACE-9E92-9220C4F8B2D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5ADE7E1-DCDF-4E7F-BFD0-52114A10678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9578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9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9E43B21-14D3-4911-B92F-B8EA98452B0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E58D72E-AC7A-40C9-965E-DDB761D06E8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7230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  <p:sldLayoutId id="214748377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74" y="274688"/>
            <a:ext cx="8226425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74" y="1600203"/>
            <a:ext cx="8226425" cy="4522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5225"/>
            <a:ext cx="2130425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723900" algn="l"/>
                <a:tab pos="1447800" algn="l"/>
              </a:tabLst>
              <a:defRPr sz="14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en-US"/>
              <a:t>LÊ HỮU PHONG PTDTNT MANG YANG</a:t>
            </a:r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3124200" y="6245225"/>
            <a:ext cx="2895600" cy="47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30" y="6245225"/>
            <a:ext cx="2130425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723900" algn="l"/>
                <a:tab pos="1447800" algn="l"/>
              </a:tabLst>
              <a:defRPr sz="14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buSzPct val="100000"/>
            </a:pPr>
            <a:fld id="{4328AA7F-13EA-45F5-A560-F0FE8678402B}" type="slidenum">
              <a:rPr lang="en-US" smtClean="0"/>
              <a:pPr defTabSz="457200" fontAlgn="base">
                <a:spcBef>
                  <a:spcPct val="0"/>
                </a:spcBef>
                <a:spcAft>
                  <a:spcPct val="0"/>
                </a:spcAft>
                <a:buSzPct val="100000"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118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8" r:id="rId1"/>
    <p:sldLayoutId id="2147483899" r:id="rId2"/>
    <p:sldLayoutId id="2147483900" r:id="rId3"/>
    <p:sldLayoutId id="2147483901" r:id="rId4"/>
    <p:sldLayoutId id="2147483902" r:id="rId5"/>
    <p:sldLayoutId id="2147483903" r:id="rId6"/>
    <p:sldLayoutId id="2147483904" r:id="rId7"/>
    <p:sldLayoutId id="2147483905" r:id="rId8"/>
    <p:sldLayoutId id="2147483906" r:id="rId9"/>
    <p:sldLayoutId id="2147483907" r:id="rId10"/>
    <p:sldLayoutId id="2147483908" r:id="rId11"/>
  </p:sldLayoutIdLst>
  <p:hf sldNum="0" hdr="0" ftr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SimSun" charset="-122"/>
        </a:defRPr>
      </a:lvl2pPr>
      <a:lvl3pPr marL="11430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SimSun" charset="-122"/>
        </a:defRPr>
      </a:lvl3pPr>
      <a:lvl4pPr marL="16002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SimSun" charset="-122"/>
        </a:defRPr>
      </a:lvl4pPr>
      <a:lvl5pPr marL="20574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SimSun" charset="-122"/>
        </a:defRPr>
      </a:lvl5pPr>
      <a:lvl6pPr marL="25146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SimSun" charset="-122"/>
        </a:defRPr>
      </a:lvl6pPr>
      <a:lvl7pPr marL="29718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SimSun" charset="-122"/>
        </a:defRPr>
      </a:lvl7pPr>
      <a:lvl8pPr marL="34290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SimSun" charset="-122"/>
        </a:defRPr>
      </a:lvl8pPr>
      <a:lvl9pPr marL="38862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SimSun" charset="-122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74" y="274688"/>
            <a:ext cx="8226425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74" y="1600203"/>
            <a:ext cx="8226425" cy="4522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5225"/>
            <a:ext cx="2130425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en-US"/>
              <a:t>LÊ HỮU PHONG PTDTNT MANG YANG</a:t>
            </a:r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3124200" y="6245225"/>
            <a:ext cx="2895600" cy="47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30" y="6245225"/>
            <a:ext cx="2130425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buSzPct val="100000"/>
            </a:pPr>
            <a:fld id="{8F65BFC8-0383-43EB-84A6-57B44AE4DFCF}" type="slidenum">
              <a:rPr lang="en-US" smtClean="0"/>
              <a:pPr defTabSz="457200" fontAlgn="base">
                <a:spcBef>
                  <a:spcPct val="0"/>
                </a:spcBef>
                <a:spcAft>
                  <a:spcPct val="0"/>
                </a:spcAft>
                <a:buSzPct val="100000"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212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0" r:id="rId1"/>
    <p:sldLayoutId id="2147483911" r:id="rId2"/>
    <p:sldLayoutId id="2147483912" r:id="rId3"/>
    <p:sldLayoutId id="2147483913" r:id="rId4"/>
    <p:sldLayoutId id="2147483914" r:id="rId5"/>
    <p:sldLayoutId id="2147483915" r:id="rId6"/>
    <p:sldLayoutId id="2147483916" r:id="rId7"/>
    <p:sldLayoutId id="2147483917" r:id="rId8"/>
    <p:sldLayoutId id="2147483918" r:id="rId9"/>
    <p:sldLayoutId id="2147483919" r:id="rId10"/>
    <p:sldLayoutId id="2147483920" r:id="rId11"/>
  </p:sldLayoutIdLst>
  <p:hf sldNum="0" hdr="0" ftr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SimSun" charset="-122"/>
        </a:defRPr>
      </a:lvl2pPr>
      <a:lvl3pPr marL="11430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SimSun" charset="-122"/>
        </a:defRPr>
      </a:lvl3pPr>
      <a:lvl4pPr marL="16002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SimSun" charset="-122"/>
        </a:defRPr>
      </a:lvl4pPr>
      <a:lvl5pPr marL="20574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SimSun" charset="-122"/>
        </a:defRPr>
      </a:lvl5pPr>
      <a:lvl6pPr marL="25146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SimSun" charset="-122"/>
        </a:defRPr>
      </a:lvl6pPr>
      <a:lvl7pPr marL="29718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SimSun" charset="-122"/>
        </a:defRPr>
      </a:lvl7pPr>
      <a:lvl8pPr marL="34290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SimSun" charset="-122"/>
        </a:defRPr>
      </a:lvl8pPr>
      <a:lvl9pPr marL="38862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SimSun" charset="-122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4B1EEC-0EA9-4E47-A978-66CB8493D5D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AB818-05E9-47F1-A77B-643522CABF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2925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3" r:id="rId1"/>
    <p:sldLayoutId id="2147484074" r:id="rId2"/>
    <p:sldLayoutId id="2147484075" r:id="rId3"/>
    <p:sldLayoutId id="2147484076" r:id="rId4"/>
    <p:sldLayoutId id="2147484077" r:id="rId5"/>
    <p:sldLayoutId id="2147484078" r:id="rId6"/>
    <p:sldLayoutId id="2147484079" r:id="rId7"/>
    <p:sldLayoutId id="2147484080" r:id="rId8"/>
    <p:sldLayoutId id="2147484081" r:id="rId9"/>
    <p:sldLayoutId id="2147484082" r:id="rId10"/>
    <p:sldLayoutId id="2147484083" r:id="rId11"/>
    <p:sldLayoutId id="2147484084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3A2A972-8819-4BF5-BDBF-F39F5924AD5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B605475-4E32-4C64-840A-D3E05BF22E9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200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6" r:id="rId1"/>
    <p:sldLayoutId id="2147484137" r:id="rId2"/>
    <p:sldLayoutId id="2147484138" r:id="rId3"/>
    <p:sldLayoutId id="2147484139" r:id="rId4"/>
    <p:sldLayoutId id="2147484140" r:id="rId5"/>
    <p:sldLayoutId id="2147484141" r:id="rId6"/>
    <p:sldLayoutId id="2147484142" r:id="rId7"/>
    <p:sldLayoutId id="2147484143" r:id="rId8"/>
    <p:sldLayoutId id="2147484144" r:id="rId9"/>
    <p:sldLayoutId id="2147484145" r:id="rId10"/>
    <p:sldLayoutId id="214748414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Times New Roman" pitchFamily="18" charset="0"/>
          <a:ea typeface="+mj-ea"/>
          <a:cs typeface="Times New Roman" pitchFamily="18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6A485FC-FD5D-495E-90B4-074A578092D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E09A15B-2C14-4F70-9759-F4BEB5FE331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6315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08" r:id="rId1"/>
    <p:sldLayoutId id="2147484209" r:id="rId2"/>
    <p:sldLayoutId id="2147484210" r:id="rId3"/>
    <p:sldLayoutId id="2147484211" r:id="rId4"/>
    <p:sldLayoutId id="2147484212" r:id="rId5"/>
    <p:sldLayoutId id="2147484213" r:id="rId6"/>
    <p:sldLayoutId id="2147484214" r:id="rId7"/>
    <p:sldLayoutId id="2147484215" r:id="rId8"/>
    <p:sldLayoutId id="2147484216" r:id="rId9"/>
    <p:sldLayoutId id="2147484217" r:id="rId10"/>
    <p:sldLayoutId id="2147484218" r:id="rId11"/>
    <p:sldLayoutId id="2147484219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6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6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6.jpe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7" Type="http://schemas.openxmlformats.org/officeDocument/2006/relationships/image" Target="../media/image6.jpe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7" Type="http://schemas.openxmlformats.org/officeDocument/2006/relationships/image" Target="../media/image6.jpe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7" Type="http://schemas.openxmlformats.org/officeDocument/2006/relationships/image" Target="../media/image17.png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0.xml"/><Relationship Id="rId4" Type="http://schemas.openxmlformats.org/officeDocument/2006/relationships/image" Target="../media/image2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6.xml"/><Relationship Id="rId7" Type="http://schemas.microsoft.com/office/2007/relationships/diagramDrawing" Target="../diagrams/drawing16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6.xml"/><Relationship Id="rId5" Type="http://schemas.openxmlformats.org/officeDocument/2006/relationships/diagramQuickStyle" Target="../diagrams/quickStyle16.xml"/><Relationship Id="rId4" Type="http://schemas.openxmlformats.org/officeDocument/2006/relationships/diagramLayout" Target="../diagrams/layout1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4.xml"/><Relationship Id="rId4" Type="http://schemas.openxmlformats.org/officeDocument/2006/relationships/image" Target="../media/image2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6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upload.wikimedia.org/wikipedia/commons/5/5f/Elizabeth_II_greets_NASA_GSFC_employees,_May_8,_2007_edit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512" y="188641"/>
            <a:ext cx="8784976" cy="648072"/>
          </a:xfrm>
        </p:spPr>
        <p:txBody>
          <a:bodyPr/>
          <a:lstStyle/>
          <a:p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QUẬN GÒ VẤP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519" y="836712"/>
            <a:ext cx="8719375" cy="1944215"/>
          </a:xfrm>
        </p:spPr>
        <p:txBody>
          <a:bodyPr>
            <a:normAutofit fontScale="92500" lnSpcReduction="10000"/>
          </a:bodyPr>
          <a:lstStyle/>
          <a:p>
            <a:r>
              <a:rPr lang="en-US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itchFamily="18" charset="0"/>
              </a:rPr>
              <a:t>CHỦ </a:t>
            </a: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itchFamily="18" charset="0"/>
              </a:rPr>
              <a:t>ĐỀ 2: CÁC NƯỚC ÂU MĨ CUỐI THẾ KỈ XIX ĐẦU THẾ KỈ XX</a:t>
            </a:r>
            <a:endParaRPr lang="en-US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BÀI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6: CÁC NƯỚC ANH, PHÁP, ĐỨC, MĨ CUỐI THẾ KỈ XIX- ĐẦU THẾ KỈ XX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8172" y="5085184"/>
            <a:ext cx="3244268" cy="1584176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916328"/>
            <a:ext cx="3744416" cy="1753032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330" y="2958065"/>
            <a:ext cx="3768737" cy="1753033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8172" y="2877343"/>
            <a:ext cx="3682723" cy="1943157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3545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>
            <a:extLst>
              <a:ext uri="{FF2B5EF4-FFF2-40B4-BE49-F238E27FC236}">
                <a16:creationId xmlns:a16="http://schemas.microsoft.com/office/drawing/2014/main" xmlns="" id="{1BF5D2F3-C65E-42B4-ACF5-BF7D7029EAB8}"/>
              </a:ext>
            </a:extLst>
          </p:cNvPr>
          <p:cNvSpPr txBox="1">
            <a:spLocks/>
          </p:cNvSpPr>
          <p:nvPr/>
        </p:nvSpPr>
        <p:spPr>
          <a:xfrm>
            <a:off x="107504" y="260922"/>
            <a:ext cx="9036496" cy="1152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6: CÁC NƯỚC ANH, PHÁP, ĐỨC, MĨ CUỐI THẾ KỈ XIX- ĐẦU THẾ KỈ XX.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xmlns="" id="{D7D86BA8-CA3D-43A2-AFB2-666330158E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124744"/>
            <a:ext cx="9144000" cy="1800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Đức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Mĩ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xmlns="" id="{3800F0C3-63ED-41CC-9F7C-C103074F75D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32997390"/>
              </p:ext>
            </p:extLst>
          </p:nvPr>
        </p:nvGraphicFramePr>
        <p:xfrm>
          <a:off x="107504" y="1566049"/>
          <a:ext cx="9036496" cy="41672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Oval Callout 8">
            <a:extLst>
              <a:ext uri="{FF2B5EF4-FFF2-40B4-BE49-F238E27FC236}">
                <a16:creationId xmlns:a16="http://schemas.microsoft.com/office/drawing/2014/main" xmlns="" id="{66D21D0B-AF9A-40D9-AA4A-5C68E1FC37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085184"/>
            <a:ext cx="9756576" cy="2016224"/>
          </a:xfrm>
          <a:prstGeom prst="wedgeEllipseCallout">
            <a:avLst>
              <a:gd name="adj1" fmla="val -18556"/>
              <a:gd name="adj2" fmla="val -83116"/>
            </a:avLst>
          </a:prstGeom>
          <a:noFill/>
          <a:ln w="25400">
            <a:noFill/>
            <a:miter lim="800000"/>
            <a:headEnd/>
            <a:tailEnd/>
          </a:ln>
        </p:spPr>
        <p:txBody>
          <a:bodyPr anchor="ctr"/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 err="1">
                <a:solidFill>
                  <a:srgbClr val="C00000"/>
                </a:solidFill>
                <a:latin typeface="Times New Roman" pitchFamily="16" charset="0"/>
              </a:rPr>
              <a:t>Vì</a:t>
            </a:r>
            <a:r>
              <a:rPr lang="en-US" sz="2800" b="1" dirty="0">
                <a:solidFill>
                  <a:srgbClr val="C00000"/>
                </a:solidFill>
                <a:latin typeface="Times New Roman" pitchFamily="16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6" charset="0"/>
              </a:rPr>
              <a:t>sao</a:t>
            </a:r>
            <a:r>
              <a:rPr lang="en-US" sz="2800" b="1" dirty="0">
                <a:solidFill>
                  <a:srgbClr val="C00000"/>
                </a:solidFill>
                <a:latin typeface="Times New Roman" pitchFamily="16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6" charset="0"/>
              </a:rPr>
              <a:t>nói</a:t>
            </a:r>
            <a:r>
              <a:rPr lang="en-US" sz="2800" b="1" dirty="0">
                <a:solidFill>
                  <a:srgbClr val="C00000"/>
                </a:solidFill>
                <a:latin typeface="Times New Roman" pitchFamily="16" charset="0"/>
              </a:rPr>
              <a:t> Anh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6" charset="0"/>
              </a:rPr>
              <a:t>là</a:t>
            </a:r>
            <a:r>
              <a:rPr lang="en-US" sz="2800" b="1" dirty="0">
                <a:solidFill>
                  <a:srgbClr val="C00000"/>
                </a:solidFill>
                <a:latin typeface="Times New Roman" pitchFamily="16" charset="0"/>
              </a:rPr>
              <a:t> “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6" charset="0"/>
              </a:rPr>
              <a:t>đế</a:t>
            </a:r>
            <a:r>
              <a:rPr lang="en-US" sz="2800" b="1" dirty="0">
                <a:solidFill>
                  <a:srgbClr val="C00000"/>
                </a:solidFill>
                <a:latin typeface="Times New Roman" pitchFamily="16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6" charset="0"/>
              </a:rPr>
              <a:t>quốc</a:t>
            </a:r>
            <a:r>
              <a:rPr lang="en-US" sz="2800" b="1" dirty="0">
                <a:solidFill>
                  <a:srgbClr val="C00000"/>
                </a:solidFill>
                <a:latin typeface="Times New Roman" pitchFamily="16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6" charset="0"/>
              </a:rPr>
              <a:t>mà</a:t>
            </a:r>
            <a:r>
              <a:rPr lang="en-US" sz="2800" b="1" dirty="0">
                <a:solidFill>
                  <a:srgbClr val="C00000"/>
                </a:solidFill>
                <a:latin typeface="Times New Roman" pitchFamily="16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6" charset="0"/>
              </a:rPr>
              <a:t>Mặt</a:t>
            </a:r>
            <a:r>
              <a:rPr lang="en-US" sz="2800" b="1" dirty="0">
                <a:solidFill>
                  <a:srgbClr val="C00000"/>
                </a:solidFill>
                <a:latin typeface="Times New Roman" pitchFamily="16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6" charset="0"/>
              </a:rPr>
              <a:t>trời</a:t>
            </a:r>
            <a:r>
              <a:rPr lang="en-US" sz="2800" b="1" dirty="0">
                <a:solidFill>
                  <a:srgbClr val="C00000"/>
                </a:solidFill>
                <a:latin typeface="Times New Roman" pitchFamily="16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6" charset="0"/>
              </a:rPr>
              <a:t>không</a:t>
            </a:r>
            <a:r>
              <a:rPr lang="en-US" sz="2800" b="1" dirty="0">
                <a:solidFill>
                  <a:srgbClr val="C00000"/>
                </a:solidFill>
                <a:latin typeface="Times New Roman" pitchFamily="16" charset="0"/>
              </a:rPr>
              <a:t> bao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6" charset="0"/>
              </a:rPr>
              <a:t>giờ</a:t>
            </a:r>
            <a:r>
              <a:rPr lang="en-US" sz="2800" b="1" dirty="0">
                <a:solidFill>
                  <a:srgbClr val="C00000"/>
                </a:solidFill>
                <a:latin typeface="Times New Roman" pitchFamily="16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6" charset="0"/>
              </a:rPr>
              <a:t>lặn</a:t>
            </a:r>
            <a:r>
              <a:rPr lang="en-US" sz="2800" b="1" dirty="0">
                <a:solidFill>
                  <a:srgbClr val="C00000"/>
                </a:solidFill>
                <a:latin typeface="Times New Roman" pitchFamily="16" charset="0"/>
              </a:rPr>
              <a:t>”?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39AD04B8-1D0E-45A4-9C27-96DCD129876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720" y="809607"/>
            <a:ext cx="1270104" cy="688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1075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7106" name="Group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71037282"/>
              </p:ext>
            </p:extLst>
          </p:nvPr>
        </p:nvGraphicFramePr>
        <p:xfrm>
          <a:off x="323528" y="1622425"/>
          <a:ext cx="8568952" cy="5046933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74552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25302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57039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0881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NĂM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1" marB="4572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DIỆN TÍCH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kumimoji="0" lang="en-US" sz="2800" b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Triệu</a:t>
                      </a:r>
                      <a:r>
                        <a:rPr kumimoji="0" lang="en-US" sz="2800" b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km</a:t>
                      </a:r>
                      <a:r>
                        <a:rPr kumimoji="0" lang="en-US" sz="2800" b="1" u="none" strike="noStrike" cap="none" normalizeH="0" baseline="3000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kumimoji="0" lang="en-US" sz="2800" b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1" marB="4572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DÂN SỐ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kumimoji="0" lang="en-US" sz="2800" b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Triệu</a:t>
                      </a:r>
                      <a:r>
                        <a:rPr kumimoji="0" lang="en-US" sz="2800" b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kumimoji="0" lang="en-US" sz="2800" b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1" marB="45721" horzOverflow="overflow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5743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1860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1" marB="4572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2,5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1" marB="4572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145,1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1" marB="45721" horzOverflow="overflow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5575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1880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1" marB="4572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7,7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1" marB="4572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267,9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1" marB="45721" horzOverflow="overflow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5743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1890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1" marB="4572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9,3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1" marB="4572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309,0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1" marB="45721" horzOverflow="overflow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0881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1914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1" marB="4572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(1/4 </a:t>
                      </a:r>
                      <a:r>
                        <a:rPr kumimoji="0" lang="en-US" sz="2800" b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thế</a:t>
                      </a:r>
                      <a:r>
                        <a:rPr kumimoji="0" lang="en-US" sz="28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giới</a:t>
                      </a:r>
                      <a:r>
                        <a:rPr kumimoji="0" lang="en-US" sz="28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1" marB="4572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(1/4 </a:t>
                      </a:r>
                      <a:r>
                        <a:rPr kumimoji="0" lang="en-US" sz="2800" b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thế</a:t>
                      </a:r>
                      <a:r>
                        <a:rPr kumimoji="0" lang="en-US" sz="28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giới</a:t>
                      </a:r>
                      <a:r>
                        <a:rPr kumimoji="0" lang="en-US" sz="28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1" marB="45721" horzOverflow="overflow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15388" name="Text Box 28"/>
          <p:cNvSpPr txBox="1">
            <a:spLocks noChangeArrowheads="1"/>
          </p:cNvSpPr>
          <p:nvPr/>
        </p:nvSpPr>
        <p:spPr bwMode="auto">
          <a:xfrm>
            <a:off x="762000" y="457200"/>
            <a:ext cx="7315200" cy="523220"/>
          </a:xfrm>
          <a:prstGeom prst="rect">
            <a:avLst/>
          </a:prstGeom>
          <a:noFill/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</a:rPr>
              <a:t>THUỘC ĐỊA CỦA ĐẾ QUỐC ANH</a:t>
            </a:r>
          </a:p>
        </p:txBody>
      </p:sp>
    </p:spTree>
    <p:extLst>
      <p:ext uri="{BB962C8B-B14F-4D97-AF65-F5344CB8AC3E}">
        <p14:creationId xmlns:p14="http://schemas.microsoft.com/office/powerpoint/2010/main" val="1445364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D:\goEdu - Sử 8 -Bài 6 -CÁC NƯỚC ANH, PHÁP, ĐỨC, MỸ CUỐI THẾ KỶ XIX- ĐẦU XX_files\h_thong_thuoc_dia_anh_picture13_50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7544" y="29270"/>
            <a:ext cx="8351834" cy="57606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1704" y="5760640"/>
            <a:ext cx="9144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1914,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33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triệu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Km</a:t>
            </a:r>
            <a:r>
              <a:rPr lang="en-US" sz="3200" b="1" baseline="30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400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triệu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¼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¼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9361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>
            <a:extLst>
              <a:ext uri="{FF2B5EF4-FFF2-40B4-BE49-F238E27FC236}">
                <a16:creationId xmlns:a16="http://schemas.microsoft.com/office/drawing/2014/main" xmlns="" id="{1BF5D2F3-C65E-42B4-ACF5-BF7D7029EAB8}"/>
              </a:ext>
            </a:extLst>
          </p:cNvPr>
          <p:cNvSpPr txBox="1">
            <a:spLocks/>
          </p:cNvSpPr>
          <p:nvPr/>
        </p:nvSpPr>
        <p:spPr>
          <a:xfrm>
            <a:off x="107504" y="260922"/>
            <a:ext cx="9036496" cy="1152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BÀI 6: CÁC NƯỚC ANH, PHÁP, ĐỨC, MĨ CUỐI THẾ KỈ XIX- ĐẦU THẾ KỈ XX.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xmlns="" id="{D7D86BA8-CA3D-43A2-AFB2-666330158E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124744"/>
            <a:ext cx="9144000" cy="1800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Đức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Mĩ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xmlns="" id="{3800F0C3-63ED-41CC-9F7C-C103074F75D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03707818"/>
              </p:ext>
            </p:extLst>
          </p:nvPr>
        </p:nvGraphicFramePr>
        <p:xfrm>
          <a:off x="107504" y="1566049"/>
          <a:ext cx="9144000" cy="41672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EF581D7C-8EFA-494E-9457-56796F345F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504" y="5886255"/>
            <a:ext cx="8568952" cy="523220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anchor="ctr">
            <a:spAutoFit/>
          </a:bodyPr>
          <a:lstStyle/>
          <a:p>
            <a:pPr indent="296863" eaLnBrk="0" fontAlgn="base" hangingPunct="0">
              <a:spcBef>
                <a:spcPct val="0"/>
              </a:spcBef>
              <a:spcAft>
                <a:spcPct val="0"/>
              </a:spcAft>
              <a:tabLst>
                <a:tab pos="3046413" algn="l"/>
              </a:tabLst>
            </a:pPr>
            <a:r>
              <a:rPr lang="en-US" sz="2800" b="1" dirty="0">
                <a:solidFill>
                  <a:srgbClr val="FFFF00"/>
                </a:solidFill>
                <a:latin typeface="Times New Roman" pitchFamily="16" charset="0"/>
              </a:rPr>
              <a:t>c.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6" charset="0"/>
              </a:rPr>
              <a:t>Đặc</a:t>
            </a:r>
            <a:r>
              <a:rPr lang="en-US" sz="2800" b="1" dirty="0">
                <a:solidFill>
                  <a:srgbClr val="FFFF00"/>
                </a:solidFill>
                <a:latin typeface="Times New Roman" pitchFamily="16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6" charset="0"/>
              </a:rPr>
              <a:t>điểm</a:t>
            </a:r>
            <a:r>
              <a:rPr lang="en-US" sz="2800" b="1" dirty="0">
                <a:solidFill>
                  <a:srgbClr val="FFFF00"/>
                </a:solidFill>
                <a:latin typeface="Times New Roman" pitchFamily="16" charset="0"/>
              </a:rPr>
              <a:t>: 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6" charset="0"/>
              </a:rPr>
              <a:t>Chủ</a:t>
            </a:r>
            <a:r>
              <a:rPr lang="en-US" sz="2800" b="1" dirty="0">
                <a:solidFill>
                  <a:schemeClr val="bg1"/>
                </a:solidFill>
                <a:latin typeface="Times New Roman" pitchFamily="16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6" charset="0"/>
              </a:rPr>
              <a:t>nghĩa</a:t>
            </a:r>
            <a:r>
              <a:rPr lang="en-US" sz="2800" b="1" dirty="0">
                <a:solidFill>
                  <a:schemeClr val="bg1"/>
                </a:solidFill>
                <a:latin typeface="Times New Roman" pitchFamily="16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6" charset="0"/>
              </a:rPr>
              <a:t>đế</a:t>
            </a:r>
            <a:r>
              <a:rPr lang="en-US" sz="2800" b="1" dirty="0">
                <a:solidFill>
                  <a:schemeClr val="bg1"/>
                </a:solidFill>
                <a:latin typeface="Times New Roman" pitchFamily="16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6" charset="0"/>
              </a:rPr>
              <a:t>quốc</a:t>
            </a:r>
            <a:r>
              <a:rPr lang="en-US" sz="2800" b="1" dirty="0">
                <a:solidFill>
                  <a:schemeClr val="bg1"/>
                </a:solidFill>
                <a:latin typeface="Times New Roman" pitchFamily="16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6" charset="0"/>
              </a:rPr>
              <a:t>thực</a:t>
            </a:r>
            <a:r>
              <a:rPr lang="en-US" sz="2800" b="1" dirty="0">
                <a:solidFill>
                  <a:schemeClr val="bg1"/>
                </a:solidFill>
                <a:latin typeface="Times New Roman" pitchFamily="16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6" charset="0"/>
              </a:rPr>
              <a:t>dân</a:t>
            </a:r>
            <a:r>
              <a:rPr lang="en-US" sz="2800" b="1" dirty="0">
                <a:solidFill>
                  <a:schemeClr val="bg1"/>
                </a:solidFill>
                <a:latin typeface="Times New Roman" pitchFamily="16" charset="0"/>
              </a:rPr>
              <a:t>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499EB173-3F4F-4FA9-A13F-2DE5A75EFDC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7984" y="786426"/>
            <a:ext cx="1296144" cy="703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2439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>
            <a:extLst>
              <a:ext uri="{FF2B5EF4-FFF2-40B4-BE49-F238E27FC236}">
                <a16:creationId xmlns:a16="http://schemas.microsoft.com/office/drawing/2014/main" xmlns="" id="{24C0B21C-6CB0-48E4-8F53-1B1A250B0C09}"/>
              </a:ext>
            </a:extLst>
          </p:cNvPr>
          <p:cNvSpPr txBox="1">
            <a:spLocks/>
          </p:cNvSpPr>
          <p:nvPr/>
        </p:nvSpPr>
        <p:spPr>
          <a:xfrm>
            <a:off x="107504" y="260922"/>
            <a:ext cx="9036496" cy="93610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BÀI 6: CÁC NƯỚC ANH, PHÁP, ĐỨC, MĨ CUỐI THẾ KỈ XIX- ĐẦU THẾ KỈ XX.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xmlns="" id="{F242631F-03CF-4FE7-B155-FA8869D079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124744"/>
            <a:ext cx="9144000" cy="1800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Đức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Mĩ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Anh.</a:t>
            </a:r>
          </a:p>
          <a:p>
            <a:pPr marL="0" indent="0">
              <a:buNone/>
            </a:pP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2.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endParaRPr lang="en-US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2" name="Picture 4" descr="scan0048">
            <a:extLst>
              <a:ext uri="{FF2B5EF4-FFF2-40B4-BE49-F238E27FC236}">
                <a16:creationId xmlns:a16="http://schemas.microsoft.com/office/drawing/2014/main" xmlns="" id="{3D480138-2D5A-4D4E-BF8C-22F5BD6DB3C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9" t="1701" r="5785" b="8000"/>
          <a:stretch/>
        </p:blipFill>
        <p:spPr bwMode="auto">
          <a:xfrm>
            <a:off x="2483768" y="2636912"/>
            <a:ext cx="5154109" cy="381642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741724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xmlns="" id="{93E0A2F8-FEAB-48DC-AB3B-2939A63F33C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25582964"/>
              </p:ext>
            </p:extLst>
          </p:nvPr>
        </p:nvGraphicFramePr>
        <p:xfrm>
          <a:off x="0" y="2276872"/>
          <a:ext cx="9115272" cy="12241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Subtitle 2">
            <a:extLst>
              <a:ext uri="{FF2B5EF4-FFF2-40B4-BE49-F238E27FC236}">
                <a16:creationId xmlns:a16="http://schemas.microsoft.com/office/drawing/2014/main" xmlns="" id="{86231319-1808-40E1-BA4C-50C313B299EF}"/>
              </a:ext>
            </a:extLst>
          </p:cNvPr>
          <p:cNvSpPr txBox="1">
            <a:spLocks/>
          </p:cNvSpPr>
          <p:nvPr/>
        </p:nvSpPr>
        <p:spPr>
          <a:xfrm>
            <a:off x="0" y="116632"/>
            <a:ext cx="9036496" cy="1152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BÀI 6: CÁC NƯỚC ANH, PHÁP, ĐỨC, MĨ CUỐI THẾ KỈ XIX- ĐẦU THẾ KỈ XX.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F0874BC5-D475-4B0A-BF6F-3E2314E3E0AC}"/>
              </a:ext>
            </a:extLst>
          </p:cNvPr>
          <p:cNvSpPr/>
          <p:nvPr/>
        </p:nvSpPr>
        <p:spPr>
          <a:xfrm>
            <a:off x="467544" y="1458897"/>
            <a:ext cx="1398140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rgbClr val="4BACC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Pháp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4BACC6">
                  <a:lumMod val="50000"/>
                </a:srgb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xmlns="" id="{4D7C05B5-3214-4AE1-8F50-D86016262B75}"/>
              </a:ext>
            </a:extLst>
          </p:cNvPr>
          <p:cNvSpPr txBox="1">
            <a:spLocks/>
          </p:cNvSpPr>
          <p:nvPr/>
        </p:nvSpPr>
        <p:spPr bwMode="auto">
          <a:xfrm>
            <a:off x="194768" y="1073069"/>
            <a:ext cx="9144000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2500" b="1" i="0" u="sng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I. TÌNH HÌNH CÁC NƯỚC ANH, PHÁP, ĐỨC, MĨ.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sz="25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AutoNum type="arabicPeriod"/>
              <a:tabLst/>
              <a:defRPr/>
            </a:pPr>
            <a:endParaRPr kumimoji="0" lang="en-US" sz="25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5479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2"/>
          <p:cNvSpPr txBox="1">
            <a:spLocks noChangeArrowheads="1"/>
          </p:cNvSpPr>
          <p:nvPr/>
        </p:nvSpPr>
        <p:spPr bwMode="auto">
          <a:xfrm>
            <a:off x="2076128" y="6211939"/>
            <a:ext cx="5638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than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thép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6572653"/>
              </p:ext>
            </p:extLst>
          </p:nvPr>
        </p:nvGraphicFramePr>
        <p:xfrm>
          <a:off x="467544" y="2852938"/>
          <a:ext cx="8568951" cy="335900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5631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85631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85631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89583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Năm</a:t>
                      </a:r>
                      <a:endParaRPr lang="en-US" sz="2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Than(nghìn tấn)</a:t>
                      </a:r>
                      <a:endParaRPr lang="en-US" sz="2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Thép(nghìn tấn)</a:t>
                      </a:r>
                      <a:endParaRPr lang="en-US" sz="2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2105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1832</a:t>
                      </a:r>
                      <a:endParaRPr lang="en-US" sz="2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225</a:t>
                      </a:r>
                      <a:endParaRPr lang="en-US" sz="2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148</a:t>
                      </a:r>
                      <a:endParaRPr lang="en-US" sz="2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2105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1846</a:t>
                      </a:r>
                      <a:endParaRPr lang="en-US" sz="2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586</a:t>
                      </a:r>
                      <a:endParaRPr lang="en-US" sz="2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374</a:t>
                      </a:r>
                      <a:endParaRPr lang="en-US" sz="2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2105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1872</a:t>
                      </a:r>
                      <a:endParaRPr lang="en-US" sz="2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lang="en-US" sz="2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130</a:t>
                      </a:r>
                      <a:endParaRPr lang="en-US" sz="2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5" name="Subtitle 2">
            <a:extLst>
              <a:ext uri="{FF2B5EF4-FFF2-40B4-BE49-F238E27FC236}">
                <a16:creationId xmlns:a16="http://schemas.microsoft.com/office/drawing/2014/main" xmlns="" id="{A4000A8D-0138-499B-B5E0-B6254F3C9098}"/>
              </a:ext>
            </a:extLst>
          </p:cNvPr>
          <p:cNvSpPr txBox="1">
            <a:spLocks/>
          </p:cNvSpPr>
          <p:nvPr/>
        </p:nvSpPr>
        <p:spPr>
          <a:xfrm>
            <a:off x="107504" y="260922"/>
            <a:ext cx="9036496" cy="93610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BÀI 6: CÁC NƯỚC ANH, PHÁP, ĐỨC, MĨ CUỐI THẾ KỈ XIX- ĐẦU THẾ KỈ XX.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xmlns="" id="{AC699AB4-B4F4-4E04-853B-DFE69B835779}"/>
              </a:ext>
            </a:extLst>
          </p:cNvPr>
          <p:cNvSpPr txBox="1">
            <a:spLocks/>
          </p:cNvSpPr>
          <p:nvPr/>
        </p:nvSpPr>
        <p:spPr>
          <a:xfrm>
            <a:off x="323528" y="1124744"/>
            <a:ext cx="9144000" cy="18002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Anh, </a:t>
            </a:r>
            <a:r>
              <a:rPr lang="en-US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Đức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Mĩ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Arial" charset="0"/>
              <a:buNone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Anh.</a:t>
            </a:r>
          </a:p>
          <a:p>
            <a:pPr marL="0" indent="0">
              <a:buFont typeface="Arial" charset="0"/>
              <a:buNone/>
            </a:pP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2.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Font typeface="Arial" charset="0"/>
              <a:buNone/>
            </a:pPr>
            <a:endParaRPr lang="en-US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Arial" charset="0"/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Arial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79092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xmlns="" id="{93E0A2F8-FEAB-48DC-AB3B-2939A63F33C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15742797"/>
              </p:ext>
            </p:extLst>
          </p:nvPr>
        </p:nvGraphicFramePr>
        <p:xfrm>
          <a:off x="186280" y="1817440"/>
          <a:ext cx="8928992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Subtitle 2">
            <a:extLst>
              <a:ext uri="{FF2B5EF4-FFF2-40B4-BE49-F238E27FC236}">
                <a16:creationId xmlns:a16="http://schemas.microsoft.com/office/drawing/2014/main" xmlns="" id="{86231319-1808-40E1-BA4C-50C313B299EF}"/>
              </a:ext>
            </a:extLst>
          </p:cNvPr>
          <p:cNvSpPr txBox="1">
            <a:spLocks/>
          </p:cNvSpPr>
          <p:nvPr/>
        </p:nvSpPr>
        <p:spPr>
          <a:xfrm>
            <a:off x="0" y="116632"/>
            <a:ext cx="9036496" cy="1152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  <a:defRPr/>
            </a:pP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6: CÁC NƯỚC ANH, PHÁP, ĐỨC, MĨ CUỐI THẾ KỈ XIX- ĐẦU THẾ KỈ XX.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F0874BC5-D475-4B0A-BF6F-3E2314E3E0AC}"/>
              </a:ext>
            </a:extLst>
          </p:cNvPr>
          <p:cNvSpPr/>
          <p:nvPr/>
        </p:nvSpPr>
        <p:spPr>
          <a:xfrm>
            <a:off x="467544" y="1458897"/>
            <a:ext cx="1398140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rgbClr val="4BACC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000" b="1" dirty="0" err="1">
                <a:solidFill>
                  <a:srgbClr val="4BACC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endParaRPr lang="en-US" sz="3000" b="1" dirty="0">
              <a:solidFill>
                <a:srgbClr val="4BACC6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xmlns="" id="{4D7C05B5-3214-4AE1-8F50-D86016262B75}"/>
              </a:ext>
            </a:extLst>
          </p:cNvPr>
          <p:cNvSpPr txBox="1">
            <a:spLocks/>
          </p:cNvSpPr>
          <p:nvPr/>
        </p:nvSpPr>
        <p:spPr bwMode="auto">
          <a:xfrm>
            <a:off x="194768" y="1073069"/>
            <a:ext cx="9144000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  <a:defRPr/>
            </a:pPr>
            <a:r>
              <a:rPr lang="en-US" sz="2500" b="1" u="sng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I. TÌNH HÌNH CÁC NƯỚC ANH, PHÁP, ĐỨC, MĨ.</a:t>
            </a:r>
          </a:p>
          <a:p>
            <a:pPr marL="0" indent="0">
              <a:buFont typeface="Arial" charset="0"/>
              <a:buNone/>
              <a:defRPr/>
            </a:pPr>
            <a:endParaRPr lang="en-US" sz="25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Arial" charset="0"/>
              <a:buAutoNum type="arabicPeriod"/>
              <a:defRPr/>
            </a:pPr>
            <a:endParaRPr lang="en-US" sz="25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Arial" charset="0"/>
              <a:buNone/>
              <a:defRPr/>
            </a:pPr>
            <a:endParaRPr lang="en-US" sz="25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Arial" charset="0"/>
              <a:buNone/>
              <a:defRPr/>
            </a:pPr>
            <a:endParaRPr lang="en-US" sz="25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3649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GIAO AN DIEN TU_2\SU\HINH ANH\CHIEN TRANH PHAP PHO.jpg"/>
          <p:cNvPicPr>
            <a:picLocks noChangeAspect="1" noChangeArrowheads="1"/>
          </p:cNvPicPr>
          <p:nvPr/>
        </p:nvPicPr>
        <p:blipFill>
          <a:blip r:embed="rId2"/>
          <a:srcRect r="50000" b="50000"/>
          <a:stretch>
            <a:fillRect/>
          </a:stretch>
        </p:blipFill>
        <p:spPr bwMode="auto">
          <a:xfrm>
            <a:off x="0" y="152400"/>
            <a:ext cx="4572000" cy="3429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123" name="Picture 3" descr="D:\GIAO AN DIEN TU_2\SU\HINH ANH\CHIEN TRANH PHAP PHO.jpg"/>
          <p:cNvPicPr>
            <a:picLocks noChangeAspect="1" noChangeArrowheads="1"/>
          </p:cNvPicPr>
          <p:nvPr/>
        </p:nvPicPr>
        <p:blipFill>
          <a:blip r:embed="rId2"/>
          <a:srcRect l="50000" b="50000"/>
          <a:stretch>
            <a:fillRect/>
          </a:stretch>
        </p:blipFill>
        <p:spPr bwMode="auto">
          <a:xfrm>
            <a:off x="4114800" y="3124200"/>
            <a:ext cx="4572000" cy="3429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2" name="TextBox 1"/>
          <p:cNvSpPr txBox="1"/>
          <p:nvPr/>
        </p:nvSpPr>
        <p:spPr>
          <a:xfrm>
            <a:off x="4572000" y="260647"/>
            <a:ext cx="4499992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bồi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phí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lãnh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thổ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giàu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Đức</a:t>
            </a:r>
            <a:endParaRPr lang="en-US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endParaRPr lang="en-US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endParaRPr lang="en-US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loud Callout 11">
            <a:extLst>
              <a:ext uri="{FF2B5EF4-FFF2-40B4-BE49-F238E27FC236}">
                <a16:creationId xmlns:a16="http://schemas.microsoft.com/office/drawing/2014/main" xmlns="" id="{BBE7349B-DF8F-454D-BD48-13F01FBC51C4}"/>
              </a:ext>
            </a:extLst>
          </p:cNvPr>
          <p:cNvSpPr/>
          <p:nvPr/>
        </p:nvSpPr>
        <p:spPr>
          <a:xfrm>
            <a:off x="247380" y="3831728"/>
            <a:ext cx="4104456" cy="2873872"/>
          </a:xfrm>
          <a:prstGeom prst="cloudCallout">
            <a:avLst>
              <a:gd name="adj1" fmla="val -34798"/>
              <a:gd name="adj2" fmla="val -44390"/>
            </a:avLst>
          </a:prstGeom>
          <a:solidFill>
            <a:srgbClr val="FFFF00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kern="0" noProof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kern="0" noProof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0" noProof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800" b="1" kern="0" noProof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0" noProof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2800" b="1" kern="0" noProof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0" noProof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độc</a:t>
            </a:r>
            <a:r>
              <a:rPr lang="en-US" sz="2800" b="1" kern="0" noProof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0" noProof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sz="2800" b="1" kern="0" noProof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b="1" kern="0" noProof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800" b="1" kern="0" noProof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0" noProof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b="1" kern="0" noProof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0" noProof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2800" b="1" kern="0" noProof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0" noProof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kern="0" noProof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0" noProof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800" b="1" kern="0" noProof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0" noProof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sz="2800" b="1" kern="0" noProof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0" noProof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2800" b="1" kern="0" noProof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0" noProof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800" b="1" kern="0" noProof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0" noProof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b="1" kern="0" noProof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0" noProof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b="1" kern="0" noProof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0" noProof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kern="0" noProof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2731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xmlns="" id="{93E0A2F8-FEAB-48DC-AB3B-2939A63F33C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64043870"/>
              </p:ext>
            </p:extLst>
          </p:nvPr>
        </p:nvGraphicFramePr>
        <p:xfrm>
          <a:off x="186280" y="1817440"/>
          <a:ext cx="8928992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Subtitle 2">
            <a:extLst>
              <a:ext uri="{FF2B5EF4-FFF2-40B4-BE49-F238E27FC236}">
                <a16:creationId xmlns:a16="http://schemas.microsoft.com/office/drawing/2014/main" xmlns="" id="{86231319-1808-40E1-BA4C-50C313B299EF}"/>
              </a:ext>
            </a:extLst>
          </p:cNvPr>
          <p:cNvSpPr txBox="1">
            <a:spLocks/>
          </p:cNvSpPr>
          <p:nvPr/>
        </p:nvSpPr>
        <p:spPr>
          <a:xfrm>
            <a:off x="0" y="116632"/>
            <a:ext cx="9036496" cy="1152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  <a:defRPr/>
            </a:pP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6: CÁC NƯỚC ANH, PHÁP, ĐỨC, MĨ CUỐI THẾ KỈ XIX- ĐẦU THẾ KỈ XX.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F0874BC5-D475-4B0A-BF6F-3E2314E3E0AC}"/>
              </a:ext>
            </a:extLst>
          </p:cNvPr>
          <p:cNvSpPr/>
          <p:nvPr/>
        </p:nvSpPr>
        <p:spPr>
          <a:xfrm>
            <a:off x="467544" y="1458897"/>
            <a:ext cx="1398140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rgbClr val="4BACC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000" b="1" dirty="0" err="1">
                <a:solidFill>
                  <a:srgbClr val="4BACC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endParaRPr lang="en-US" sz="3000" b="1" dirty="0">
              <a:solidFill>
                <a:srgbClr val="4BACC6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xmlns="" id="{4D7C05B5-3214-4AE1-8F50-D86016262B75}"/>
              </a:ext>
            </a:extLst>
          </p:cNvPr>
          <p:cNvSpPr txBox="1">
            <a:spLocks/>
          </p:cNvSpPr>
          <p:nvPr/>
        </p:nvSpPr>
        <p:spPr bwMode="auto">
          <a:xfrm>
            <a:off x="194768" y="1073069"/>
            <a:ext cx="9144000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  <a:defRPr/>
            </a:pPr>
            <a:r>
              <a:rPr lang="en-US" sz="2500" b="1" u="sng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I. TÌNH HÌNH CÁC NƯỚC ANH, PHÁP, ĐỨC, MĨ.</a:t>
            </a:r>
          </a:p>
          <a:p>
            <a:pPr marL="0" indent="0">
              <a:buFont typeface="Arial" charset="0"/>
              <a:buNone/>
              <a:defRPr/>
            </a:pPr>
            <a:endParaRPr lang="en-US" sz="25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Arial" charset="0"/>
              <a:buAutoNum type="arabicPeriod"/>
              <a:defRPr/>
            </a:pPr>
            <a:endParaRPr lang="en-US" sz="25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Arial" charset="0"/>
              <a:buNone/>
              <a:defRPr/>
            </a:pPr>
            <a:endParaRPr lang="en-US" sz="25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Arial" charset="0"/>
              <a:buNone/>
              <a:defRPr/>
            </a:pPr>
            <a:endParaRPr lang="en-US" sz="2500" dirty="0">
              <a:solidFill>
                <a:srgbClr val="00B050"/>
              </a:solidFill>
            </a:endParaRPr>
          </a:p>
        </p:txBody>
      </p:sp>
      <p:sp>
        <p:nvSpPr>
          <p:cNvPr id="14" name="Text Box 2">
            <a:extLst>
              <a:ext uri="{FF2B5EF4-FFF2-40B4-BE49-F238E27FC236}">
                <a16:creationId xmlns:a16="http://schemas.microsoft.com/office/drawing/2014/main" xmlns="" id="{BF452905-2024-45BF-A2A3-33F4FA947B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7744" y="5367260"/>
            <a:ext cx="6480720" cy="510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80000"/>
              <a:tabLst/>
              <a:defRPr/>
            </a:pPr>
            <a:r>
              <a:rPr lang="en-US" sz="27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7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7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</p:txBody>
      </p:sp>
    </p:spTree>
    <p:extLst>
      <p:ext uri="{BB962C8B-B14F-4D97-AF65-F5344CB8AC3E}">
        <p14:creationId xmlns:p14="http://schemas.microsoft.com/office/powerpoint/2010/main" val="2211273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xmlns="" id="{2E44AC78-FAE6-4A34-8021-7339C6DDDCF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2390622"/>
              </p:ext>
            </p:extLst>
          </p:nvPr>
        </p:nvGraphicFramePr>
        <p:xfrm>
          <a:off x="179512" y="1674520"/>
          <a:ext cx="8964488" cy="5056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ubtitle 2">
            <a:extLst>
              <a:ext uri="{FF2B5EF4-FFF2-40B4-BE49-F238E27FC236}">
                <a16:creationId xmlns:a16="http://schemas.microsoft.com/office/drawing/2014/main" xmlns="" id="{69E3EBB9-4A8B-4B00-BB81-37DBC35652D9}"/>
              </a:ext>
            </a:extLst>
          </p:cNvPr>
          <p:cNvSpPr txBox="1">
            <a:spLocks/>
          </p:cNvSpPr>
          <p:nvPr/>
        </p:nvSpPr>
        <p:spPr>
          <a:xfrm>
            <a:off x="0" y="116632"/>
            <a:ext cx="9036496" cy="1152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6: CÁC NƯỚC ANH, PHÁP, ĐỨC, MĨ CUỐI THẾ KỈ XIX- ĐẦU THẾ KỈ XX.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521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Callout 3"/>
          <p:cNvSpPr/>
          <p:nvPr/>
        </p:nvSpPr>
        <p:spPr>
          <a:xfrm>
            <a:off x="5040560" y="332656"/>
            <a:ext cx="4139952" cy="6264696"/>
          </a:xfrm>
          <a:prstGeom prst="cloudCallout">
            <a:avLst>
              <a:gd name="adj1" fmla="val -37185"/>
              <a:gd name="adj2" fmla="val 38197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vi-VN" sz="3200" b="1" dirty="0">
                <a:solidFill>
                  <a:schemeClr val="bg1"/>
                </a:solidFill>
                <a:latin typeface="Times New Roman" pitchFamily="16" charset="0"/>
                <a:cs typeface="Arial" charset="0"/>
              </a:rPr>
              <a:t>Qua </a:t>
            </a:r>
            <a:r>
              <a:rPr lang="en-US" altLang="vi-VN" sz="3200" b="1" dirty="0" err="1" smtClean="0">
                <a:solidFill>
                  <a:schemeClr val="bg1"/>
                </a:solidFill>
                <a:latin typeface="Times New Roman" pitchFamily="16" charset="0"/>
                <a:cs typeface="Arial" charset="0"/>
              </a:rPr>
              <a:t>những</a:t>
            </a:r>
            <a:r>
              <a:rPr lang="en-US" altLang="vi-VN" sz="3200" b="1" dirty="0" smtClean="0">
                <a:solidFill>
                  <a:schemeClr val="bg1"/>
                </a:solidFill>
                <a:latin typeface="Times New Roman" pitchFamily="16" charset="0"/>
                <a:cs typeface="Arial" charset="0"/>
              </a:rPr>
              <a:t> </a:t>
            </a:r>
            <a:r>
              <a:rPr lang="en-US" altLang="vi-VN" sz="3200" b="1" dirty="0" err="1">
                <a:solidFill>
                  <a:schemeClr val="bg1"/>
                </a:solidFill>
                <a:latin typeface="Times New Roman" pitchFamily="16" charset="0"/>
                <a:cs typeface="Arial" charset="0"/>
              </a:rPr>
              <a:t>số</a:t>
            </a:r>
            <a:r>
              <a:rPr lang="en-US" altLang="vi-VN" sz="3200" b="1" dirty="0">
                <a:solidFill>
                  <a:schemeClr val="bg1"/>
                </a:solidFill>
                <a:latin typeface="Times New Roman" pitchFamily="16" charset="0"/>
                <a:cs typeface="Arial" charset="0"/>
              </a:rPr>
              <a:t> </a:t>
            </a:r>
            <a:r>
              <a:rPr lang="en-US" altLang="vi-VN" sz="3200" b="1" dirty="0" err="1">
                <a:solidFill>
                  <a:schemeClr val="bg1"/>
                </a:solidFill>
                <a:latin typeface="Times New Roman" pitchFamily="16" charset="0"/>
                <a:cs typeface="Arial" charset="0"/>
              </a:rPr>
              <a:t>liệu</a:t>
            </a:r>
            <a:r>
              <a:rPr lang="en-US" altLang="vi-VN" sz="3200" b="1" dirty="0">
                <a:solidFill>
                  <a:schemeClr val="bg1"/>
                </a:solidFill>
                <a:latin typeface="Times New Roman" pitchFamily="16" charset="0"/>
                <a:cs typeface="Arial" charset="0"/>
              </a:rPr>
              <a:t> </a:t>
            </a:r>
            <a:r>
              <a:rPr lang="en-US" altLang="vi-VN" sz="3200" b="1" dirty="0" err="1">
                <a:solidFill>
                  <a:schemeClr val="bg1"/>
                </a:solidFill>
                <a:latin typeface="Times New Roman" pitchFamily="16" charset="0"/>
                <a:cs typeface="Arial" charset="0"/>
              </a:rPr>
              <a:t>trên</a:t>
            </a:r>
            <a:r>
              <a:rPr lang="en-US" altLang="vi-VN" sz="3200" b="1" dirty="0">
                <a:solidFill>
                  <a:schemeClr val="bg1"/>
                </a:solidFill>
                <a:latin typeface="Times New Roman" pitchFamily="16" charset="0"/>
                <a:cs typeface="Arial" charset="0"/>
              </a:rPr>
              <a:t>, </a:t>
            </a:r>
            <a:r>
              <a:rPr lang="en-US" altLang="vi-VN" sz="3200" b="1" dirty="0" err="1">
                <a:solidFill>
                  <a:schemeClr val="bg1"/>
                </a:solidFill>
                <a:latin typeface="Times New Roman" pitchFamily="16" charset="0"/>
                <a:cs typeface="Arial" charset="0"/>
              </a:rPr>
              <a:t>cho</a:t>
            </a:r>
            <a:r>
              <a:rPr lang="en-US" altLang="vi-VN" sz="3200" b="1" dirty="0">
                <a:solidFill>
                  <a:schemeClr val="bg1"/>
                </a:solidFill>
                <a:latin typeface="Times New Roman" pitchFamily="16" charset="0"/>
                <a:cs typeface="Arial" charset="0"/>
              </a:rPr>
              <a:t> </a:t>
            </a:r>
            <a:r>
              <a:rPr lang="en-US" altLang="vi-VN" sz="3200" b="1" dirty="0" err="1">
                <a:solidFill>
                  <a:schemeClr val="bg1"/>
                </a:solidFill>
                <a:latin typeface="Times New Roman" pitchFamily="16" charset="0"/>
                <a:cs typeface="Arial" charset="0"/>
              </a:rPr>
              <a:t>biết</a:t>
            </a:r>
            <a:r>
              <a:rPr lang="en-US" altLang="vi-VN" sz="3200" b="1" dirty="0">
                <a:solidFill>
                  <a:schemeClr val="bg1"/>
                </a:solidFill>
                <a:latin typeface="Times New Roman" pitchFamily="16" charset="0"/>
                <a:cs typeface="Arial" charset="0"/>
              </a:rPr>
              <a:t> </a:t>
            </a:r>
            <a:r>
              <a:rPr lang="en-US" altLang="vi-VN" sz="3200" b="1" dirty="0" err="1">
                <a:solidFill>
                  <a:schemeClr val="bg1"/>
                </a:solidFill>
                <a:latin typeface="Times New Roman" pitchFamily="16" charset="0"/>
                <a:cs typeface="Arial" charset="0"/>
              </a:rPr>
              <a:t>chủ</a:t>
            </a:r>
            <a:r>
              <a:rPr lang="en-US" altLang="vi-VN" sz="3200" b="1" dirty="0">
                <a:solidFill>
                  <a:schemeClr val="bg1"/>
                </a:solidFill>
                <a:latin typeface="Times New Roman" pitchFamily="16" charset="0"/>
                <a:cs typeface="Arial" charset="0"/>
              </a:rPr>
              <a:t> </a:t>
            </a:r>
            <a:r>
              <a:rPr lang="en-US" altLang="vi-VN" sz="3200" b="1" dirty="0" err="1">
                <a:solidFill>
                  <a:schemeClr val="bg1"/>
                </a:solidFill>
                <a:latin typeface="Times New Roman" pitchFamily="16" charset="0"/>
                <a:cs typeface="Arial" charset="0"/>
              </a:rPr>
              <a:t>nghĩa</a:t>
            </a:r>
            <a:r>
              <a:rPr lang="en-US" altLang="vi-VN" sz="3200" b="1" dirty="0">
                <a:solidFill>
                  <a:schemeClr val="bg1"/>
                </a:solidFill>
                <a:latin typeface="Times New Roman" pitchFamily="16" charset="0"/>
                <a:cs typeface="Arial" charset="0"/>
              </a:rPr>
              <a:t>  </a:t>
            </a:r>
            <a:r>
              <a:rPr lang="en-US" altLang="vi-VN" sz="3200" b="1" dirty="0" err="1">
                <a:solidFill>
                  <a:schemeClr val="bg1"/>
                </a:solidFill>
                <a:latin typeface="Times New Roman" pitchFamily="16" charset="0"/>
                <a:cs typeface="Arial" charset="0"/>
              </a:rPr>
              <a:t>quốc</a:t>
            </a:r>
            <a:r>
              <a:rPr lang="en-US" altLang="vi-VN" sz="3200" b="1" dirty="0">
                <a:solidFill>
                  <a:schemeClr val="bg1"/>
                </a:solidFill>
                <a:latin typeface="Times New Roman" pitchFamily="16" charset="0"/>
                <a:cs typeface="Arial" charset="0"/>
              </a:rPr>
              <a:t> </a:t>
            </a:r>
            <a:r>
              <a:rPr lang="en-US" altLang="vi-VN" sz="3200" b="1" dirty="0" err="1">
                <a:solidFill>
                  <a:schemeClr val="bg1"/>
                </a:solidFill>
                <a:latin typeface="Times New Roman" pitchFamily="16" charset="0"/>
                <a:cs typeface="Arial" charset="0"/>
              </a:rPr>
              <a:t>Pháp</a:t>
            </a:r>
            <a:r>
              <a:rPr lang="en-US" altLang="vi-VN" sz="3200" b="1" dirty="0">
                <a:solidFill>
                  <a:schemeClr val="bg1"/>
                </a:solidFill>
                <a:latin typeface="Times New Roman" pitchFamily="16" charset="0"/>
                <a:cs typeface="Arial" charset="0"/>
              </a:rPr>
              <a:t> </a:t>
            </a:r>
            <a:r>
              <a:rPr lang="en-US" altLang="vi-VN" sz="3200" b="1" dirty="0" err="1">
                <a:solidFill>
                  <a:schemeClr val="bg1"/>
                </a:solidFill>
                <a:latin typeface="Times New Roman" pitchFamily="16" charset="0"/>
                <a:cs typeface="Arial" charset="0"/>
              </a:rPr>
              <a:t>mang</a:t>
            </a:r>
            <a:r>
              <a:rPr lang="en-US" altLang="vi-VN" sz="3200" b="1" dirty="0">
                <a:solidFill>
                  <a:schemeClr val="bg1"/>
                </a:solidFill>
                <a:latin typeface="Times New Roman" pitchFamily="16" charset="0"/>
                <a:cs typeface="Arial" charset="0"/>
              </a:rPr>
              <a:t> </a:t>
            </a:r>
            <a:r>
              <a:rPr lang="en-US" altLang="vi-VN" sz="3200" b="1" dirty="0" err="1">
                <a:solidFill>
                  <a:schemeClr val="bg1"/>
                </a:solidFill>
                <a:latin typeface="Times New Roman" pitchFamily="16" charset="0"/>
                <a:cs typeface="Arial" charset="0"/>
              </a:rPr>
              <a:t>đặc</a:t>
            </a:r>
            <a:r>
              <a:rPr lang="en-US" altLang="vi-VN" sz="3200" b="1" dirty="0">
                <a:solidFill>
                  <a:schemeClr val="bg1"/>
                </a:solidFill>
                <a:latin typeface="Times New Roman" pitchFamily="16" charset="0"/>
                <a:cs typeface="Arial" charset="0"/>
              </a:rPr>
              <a:t> </a:t>
            </a:r>
            <a:r>
              <a:rPr lang="en-US" altLang="vi-VN" sz="3200" b="1" dirty="0" err="1">
                <a:solidFill>
                  <a:schemeClr val="bg1"/>
                </a:solidFill>
                <a:latin typeface="Times New Roman" pitchFamily="16" charset="0"/>
                <a:cs typeface="Arial" charset="0"/>
              </a:rPr>
              <a:t>điểm</a:t>
            </a:r>
            <a:r>
              <a:rPr lang="en-US" altLang="vi-VN" sz="3200" b="1" dirty="0">
                <a:solidFill>
                  <a:schemeClr val="bg1"/>
                </a:solidFill>
                <a:latin typeface="Times New Roman" pitchFamily="16" charset="0"/>
                <a:cs typeface="Arial" charset="0"/>
              </a:rPr>
              <a:t> </a:t>
            </a:r>
            <a:r>
              <a:rPr lang="en-US" altLang="vi-VN" sz="3200" b="1" dirty="0" err="1">
                <a:solidFill>
                  <a:schemeClr val="bg1"/>
                </a:solidFill>
                <a:latin typeface="Times New Roman" pitchFamily="16" charset="0"/>
                <a:cs typeface="Arial" charset="0"/>
              </a:rPr>
              <a:t>gì</a:t>
            </a:r>
            <a:r>
              <a:rPr lang="en-US" altLang="vi-VN" sz="3200" b="1" dirty="0">
                <a:solidFill>
                  <a:schemeClr val="bg1"/>
                </a:solidFill>
                <a:latin typeface="Times New Roman" pitchFamily="16" charset="0"/>
                <a:cs typeface="Arial" charset="0"/>
              </a:rPr>
              <a:t>? </a:t>
            </a:r>
            <a:r>
              <a:rPr lang="en-US" altLang="vi-VN" sz="3200" b="1" dirty="0" err="1">
                <a:solidFill>
                  <a:schemeClr val="bg1"/>
                </a:solidFill>
                <a:latin typeface="Times New Roman" pitchFamily="16" charset="0"/>
                <a:cs typeface="Arial" charset="0"/>
              </a:rPr>
              <a:t>Vì</a:t>
            </a:r>
            <a:r>
              <a:rPr lang="en-US" altLang="vi-VN" sz="3200" b="1" dirty="0">
                <a:solidFill>
                  <a:schemeClr val="bg1"/>
                </a:solidFill>
                <a:latin typeface="Times New Roman" pitchFamily="16" charset="0"/>
                <a:cs typeface="Arial" charset="0"/>
              </a:rPr>
              <a:t> </a:t>
            </a:r>
            <a:r>
              <a:rPr lang="en-US" altLang="vi-VN" sz="3200" b="1" dirty="0" err="1">
                <a:solidFill>
                  <a:schemeClr val="bg1"/>
                </a:solidFill>
                <a:latin typeface="Times New Roman" pitchFamily="16" charset="0"/>
                <a:cs typeface="Arial" charset="0"/>
              </a:rPr>
              <a:t>sao</a:t>
            </a:r>
            <a:r>
              <a:rPr lang="en-US" altLang="vi-VN" sz="3200" b="1" dirty="0">
                <a:solidFill>
                  <a:schemeClr val="bg1"/>
                </a:solidFill>
                <a:latin typeface="Times New Roman" pitchFamily="16" charset="0"/>
                <a:cs typeface="Arial" charset="0"/>
              </a:rPr>
              <a:t> </a:t>
            </a:r>
            <a:r>
              <a:rPr lang="en-US" altLang="vi-VN" sz="3200" b="1" dirty="0" err="1">
                <a:solidFill>
                  <a:schemeClr val="bg1"/>
                </a:solidFill>
                <a:latin typeface="Times New Roman" pitchFamily="16" charset="0"/>
                <a:cs typeface="Arial" charset="0"/>
              </a:rPr>
              <a:t>lại</a:t>
            </a:r>
            <a:r>
              <a:rPr lang="en-US" altLang="vi-VN" sz="3200" b="1" dirty="0">
                <a:solidFill>
                  <a:schemeClr val="bg1"/>
                </a:solidFill>
                <a:latin typeface="Times New Roman" pitchFamily="16" charset="0"/>
                <a:cs typeface="Arial" charset="0"/>
              </a:rPr>
              <a:t> </a:t>
            </a:r>
            <a:r>
              <a:rPr lang="en-US" altLang="vi-VN" sz="3200" b="1" dirty="0" err="1">
                <a:solidFill>
                  <a:schemeClr val="bg1"/>
                </a:solidFill>
                <a:latin typeface="Times New Roman" pitchFamily="16" charset="0"/>
                <a:cs typeface="Arial" charset="0"/>
              </a:rPr>
              <a:t>có</a:t>
            </a:r>
            <a:r>
              <a:rPr lang="en-US" altLang="vi-VN" sz="3200" b="1" dirty="0">
                <a:solidFill>
                  <a:schemeClr val="bg1"/>
                </a:solidFill>
                <a:latin typeface="Times New Roman" pitchFamily="16" charset="0"/>
                <a:cs typeface="Arial" charset="0"/>
              </a:rPr>
              <a:t> </a:t>
            </a:r>
            <a:r>
              <a:rPr lang="en-US" altLang="vi-VN" sz="3200" b="1" dirty="0" err="1">
                <a:solidFill>
                  <a:schemeClr val="bg1"/>
                </a:solidFill>
                <a:latin typeface="Times New Roman" pitchFamily="16" charset="0"/>
                <a:cs typeface="Arial" charset="0"/>
              </a:rPr>
              <a:t>đặc</a:t>
            </a:r>
            <a:r>
              <a:rPr lang="en-US" altLang="vi-VN" sz="3200" b="1" dirty="0">
                <a:solidFill>
                  <a:schemeClr val="bg1"/>
                </a:solidFill>
                <a:latin typeface="Times New Roman" pitchFamily="16" charset="0"/>
                <a:cs typeface="Arial" charset="0"/>
              </a:rPr>
              <a:t> </a:t>
            </a:r>
            <a:r>
              <a:rPr lang="en-US" altLang="vi-VN" sz="3200" b="1" dirty="0" err="1">
                <a:solidFill>
                  <a:schemeClr val="bg1"/>
                </a:solidFill>
                <a:latin typeface="Times New Roman" pitchFamily="16" charset="0"/>
                <a:cs typeface="Arial" charset="0"/>
              </a:rPr>
              <a:t>điểm</a:t>
            </a:r>
            <a:r>
              <a:rPr lang="en-US" altLang="vi-VN" sz="3200" b="1" dirty="0">
                <a:solidFill>
                  <a:schemeClr val="bg1"/>
                </a:solidFill>
                <a:latin typeface="Times New Roman" pitchFamily="16" charset="0"/>
                <a:cs typeface="Arial" charset="0"/>
              </a:rPr>
              <a:t> </a:t>
            </a:r>
            <a:r>
              <a:rPr lang="en-US" altLang="vi-VN" sz="3200" b="1" dirty="0" err="1">
                <a:solidFill>
                  <a:schemeClr val="bg1"/>
                </a:solidFill>
                <a:latin typeface="Times New Roman" pitchFamily="16" charset="0"/>
                <a:cs typeface="Arial" charset="0"/>
              </a:rPr>
              <a:t>đó</a:t>
            </a:r>
            <a:r>
              <a:rPr lang="en-US" altLang="vi-VN" sz="3200" b="1" dirty="0">
                <a:solidFill>
                  <a:schemeClr val="bg1"/>
                </a:solidFill>
                <a:latin typeface="Times New Roman" pitchFamily="16" charset="0"/>
                <a:cs typeface="Arial" charset="0"/>
              </a:rPr>
              <a:t> 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35496" y="260349"/>
            <a:ext cx="4968875" cy="640901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3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2/3 </a:t>
            </a:r>
            <a:r>
              <a:rPr kumimoji="0" lang="en-US" sz="34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số</a:t>
            </a:r>
            <a:r>
              <a:rPr kumimoji="0" lang="en-US" sz="3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4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tư</a:t>
            </a:r>
            <a:r>
              <a:rPr kumimoji="0" lang="en-US" sz="3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4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bản</a:t>
            </a:r>
            <a:r>
              <a:rPr kumimoji="0" lang="en-US" sz="3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4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trong</a:t>
            </a:r>
            <a:r>
              <a:rPr kumimoji="0" lang="en-US" sz="3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4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nước</a:t>
            </a:r>
            <a:r>
              <a:rPr kumimoji="0" lang="en-US" sz="3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4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thuộc</a:t>
            </a:r>
            <a:r>
              <a:rPr kumimoji="0" lang="en-US" sz="3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4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về</a:t>
            </a:r>
            <a:r>
              <a:rPr kumimoji="0" lang="en-US" sz="3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5 </a:t>
            </a:r>
            <a:r>
              <a:rPr kumimoji="0" lang="en-US" sz="34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ngân</a:t>
            </a:r>
            <a:r>
              <a:rPr kumimoji="0" lang="en-US" sz="3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4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hàng</a:t>
            </a:r>
            <a:r>
              <a:rPr kumimoji="0" lang="en-US" sz="3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en-US" sz="34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phần</a:t>
            </a:r>
            <a:r>
              <a:rPr kumimoji="0" lang="en-US" sz="3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4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lớn</a:t>
            </a:r>
            <a:r>
              <a:rPr kumimoji="0" lang="en-US" sz="3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4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đầu</a:t>
            </a:r>
            <a:r>
              <a:rPr kumimoji="0" lang="en-US" sz="3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4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tư</a:t>
            </a:r>
            <a:r>
              <a:rPr kumimoji="0" lang="en-US" sz="3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4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ra</a:t>
            </a:r>
            <a:r>
              <a:rPr kumimoji="0" lang="en-US" sz="3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4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nước</a:t>
            </a:r>
            <a:r>
              <a:rPr kumimoji="0" lang="en-US" sz="3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4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ngoài</a:t>
            </a:r>
            <a:r>
              <a:rPr kumimoji="0" lang="en-US" sz="3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 </a:t>
            </a:r>
            <a:r>
              <a:rPr kumimoji="0" lang="en-US" sz="34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Năm</a:t>
            </a:r>
            <a:r>
              <a:rPr kumimoji="0" lang="en-US" sz="3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1914, </a:t>
            </a:r>
            <a:r>
              <a:rPr kumimoji="0" lang="en-US" sz="34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Pháp</a:t>
            </a:r>
            <a:r>
              <a:rPr kumimoji="0" lang="en-US" sz="3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4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xuất</a:t>
            </a:r>
            <a:r>
              <a:rPr kumimoji="0" lang="en-US" sz="3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4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khẩu</a:t>
            </a:r>
            <a:r>
              <a:rPr kumimoji="0" lang="en-US" sz="3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60 </a:t>
            </a:r>
            <a:r>
              <a:rPr kumimoji="0" lang="en-US" sz="34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tỉ</a:t>
            </a:r>
            <a:r>
              <a:rPr kumimoji="0" lang="en-US" sz="3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4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phrăng</a:t>
            </a:r>
            <a:r>
              <a:rPr kumimoji="0" lang="en-US" sz="3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en-US" sz="34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trong</a:t>
            </a:r>
            <a:r>
              <a:rPr kumimoji="0" lang="en-US" sz="3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4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đó</a:t>
            </a:r>
            <a:r>
              <a:rPr kumimoji="0" lang="en-US" sz="3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4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một</a:t>
            </a:r>
            <a:r>
              <a:rPr kumimoji="0" lang="en-US" sz="3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4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nửa</a:t>
            </a:r>
            <a:r>
              <a:rPr kumimoji="0" lang="en-US" sz="3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4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cho</a:t>
            </a:r>
            <a:r>
              <a:rPr kumimoji="0" lang="en-US" sz="3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4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nước</a:t>
            </a:r>
            <a:r>
              <a:rPr kumimoji="0" lang="en-US" sz="3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4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Nga</a:t>
            </a:r>
            <a:r>
              <a:rPr kumimoji="0" lang="en-US" sz="3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4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vay</a:t>
            </a:r>
            <a:r>
              <a:rPr kumimoji="0" lang="en-US" sz="3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en-US" sz="34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còn</a:t>
            </a:r>
            <a:r>
              <a:rPr kumimoji="0" lang="en-US" sz="3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4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lại</a:t>
            </a:r>
            <a:r>
              <a:rPr kumimoji="0" lang="en-US" sz="3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4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cho</a:t>
            </a:r>
            <a:r>
              <a:rPr kumimoji="0" lang="en-US" sz="3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4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Thổ</a:t>
            </a:r>
            <a:r>
              <a:rPr kumimoji="0" lang="en-US" sz="3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4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Nhĩ</a:t>
            </a:r>
            <a:r>
              <a:rPr kumimoji="0" lang="en-US" sz="3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4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Kì</a:t>
            </a:r>
            <a:r>
              <a:rPr kumimoji="0" lang="en-US" sz="3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en-US" sz="34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các</a:t>
            </a:r>
            <a:r>
              <a:rPr kumimoji="0" lang="en-US" sz="3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4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nước</a:t>
            </a:r>
            <a:r>
              <a:rPr kumimoji="0" lang="en-US" sz="3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4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Cận</a:t>
            </a:r>
            <a:r>
              <a:rPr kumimoji="0" lang="en-US" sz="3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4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Đông</a:t>
            </a:r>
            <a:r>
              <a:rPr kumimoji="0" lang="en-US" sz="3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en-US" sz="34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Trung</a:t>
            </a:r>
            <a:r>
              <a:rPr kumimoji="0" lang="en-US" sz="3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4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Âu</a:t>
            </a:r>
            <a:r>
              <a:rPr kumimoji="0" lang="en-US" sz="3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4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và</a:t>
            </a:r>
            <a:r>
              <a:rPr kumimoji="0" lang="en-US" sz="3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4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Mĩ</a:t>
            </a:r>
            <a:r>
              <a:rPr kumimoji="0" lang="en-US" sz="3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La-</a:t>
            </a:r>
            <a:r>
              <a:rPr kumimoji="0" lang="en-US" sz="34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tinh</a:t>
            </a:r>
            <a:r>
              <a:rPr kumimoji="0" lang="en-US" sz="3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4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vay</a:t>
            </a:r>
            <a:r>
              <a:rPr kumimoji="0" lang="en-US" sz="3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en-US" sz="34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chỉ</a:t>
            </a:r>
            <a:r>
              <a:rPr kumimoji="0" lang="en-US" sz="3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4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có</a:t>
            </a:r>
            <a:r>
              <a:rPr kumimoji="0" lang="en-US" sz="3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2-3 </a:t>
            </a:r>
            <a:r>
              <a:rPr kumimoji="0" lang="en-US" sz="34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tỉ</a:t>
            </a:r>
            <a:r>
              <a:rPr kumimoji="0" lang="en-US" sz="3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4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đưa</a:t>
            </a:r>
            <a:r>
              <a:rPr kumimoji="0" lang="en-US" sz="3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4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vào</a:t>
            </a:r>
            <a:r>
              <a:rPr kumimoji="0" lang="en-US" sz="3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4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thuộc</a:t>
            </a:r>
            <a:r>
              <a:rPr kumimoji="0" lang="en-US" sz="3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4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địa</a:t>
            </a:r>
            <a:r>
              <a:rPr kumimoji="0" lang="en-US" sz="3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3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(</a:t>
            </a:r>
            <a:r>
              <a:rPr kumimoji="0" lang="en-US" sz="34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Trích</a:t>
            </a:r>
            <a:r>
              <a:rPr kumimoji="0" lang="en-US" sz="3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SGK </a:t>
            </a:r>
            <a:r>
              <a:rPr kumimoji="0" lang="en-US" sz="34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sử</a:t>
            </a:r>
            <a:r>
              <a:rPr kumimoji="0" lang="en-US" sz="3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8 </a:t>
            </a:r>
            <a:r>
              <a:rPr kumimoji="0" lang="en-US" sz="34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</a:t>
            </a:r>
            <a:r>
              <a:rPr kumimoji="0" lang="en-US" sz="3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40)</a:t>
            </a:r>
          </a:p>
        </p:txBody>
      </p:sp>
    </p:spTree>
    <p:extLst>
      <p:ext uri="{BB962C8B-B14F-4D97-AF65-F5344CB8AC3E}">
        <p14:creationId xmlns:p14="http://schemas.microsoft.com/office/powerpoint/2010/main" val="960131297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xmlns="" id="{93E0A2F8-FEAB-48DC-AB3B-2939A63F33C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13216969"/>
              </p:ext>
            </p:extLst>
          </p:nvPr>
        </p:nvGraphicFramePr>
        <p:xfrm>
          <a:off x="186280" y="1817440"/>
          <a:ext cx="8928992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Subtitle 2">
            <a:extLst>
              <a:ext uri="{FF2B5EF4-FFF2-40B4-BE49-F238E27FC236}">
                <a16:creationId xmlns:a16="http://schemas.microsoft.com/office/drawing/2014/main" xmlns="" id="{86231319-1808-40E1-BA4C-50C313B299EF}"/>
              </a:ext>
            </a:extLst>
          </p:cNvPr>
          <p:cNvSpPr txBox="1">
            <a:spLocks/>
          </p:cNvSpPr>
          <p:nvPr/>
        </p:nvSpPr>
        <p:spPr>
          <a:xfrm>
            <a:off x="0" y="116632"/>
            <a:ext cx="9036496" cy="1152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  <a:defRPr/>
            </a:pP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6: CÁC NƯỚC ANH, PHÁP, ĐỨC, MĨ CUỐI THẾ KỈ XIX- ĐẦU THẾ KỈ XX.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F0874BC5-D475-4B0A-BF6F-3E2314E3E0AC}"/>
              </a:ext>
            </a:extLst>
          </p:cNvPr>
          <p:cNvSpPr/>
          <p:nvPr/>
        </p:nvSpPr>
        <p:spPr>
          <a:xfrm>
            <a:off x="467544" y="1458897"/>
            <a:ext cx="1398140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rgbClr val="4BACC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000" b="1" dirty="0" err="1">
                <a:solidFill>
                  <a:srgbClr val="4BACC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endParaRPr lang="en-US" sz="3000" b="1" dirty="0">
              <a:solidFill>
                <a:srgbClr val="4BACC6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1E880D03-25CD-4F46-B9B4-9B0B46680E8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8240" y="1639639"/>
            <a:ext cx="1440160" cy="781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xmlns="" id="{4D7C05B5-3214-4AE1-8F50-D86016262B75}"/>
              </a:ext>
            </a:extLst>
          </p:cNvPr>
          <p:cNvSpPr txBox="1">
            <a:spLocks/>
          </p:cNvSpPr>
          <p:nvPr/>
        </p:nvSpPr>
        <p:spPr bwMode="auto">
          <a:xfrm>
            <a:off x="194768" y="1124744"/>
            <a:ext cx="9144000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  <a:defRPr/>
            </a:pPr>
            <a:r>
              <a:rPr lang="en-US" sz="2500" b="1" u="sng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I. TÌNH HÌNH CÁC NƯỚC ANH, PHÁP, ĐỨC, MĨ.</a:t>
            </a:r>
          </a:p>
          <a:p>
            <a:pPr marL="0" indent="0">
              <a:buFont typeface="Arial" charset="0"/>
              <a:buNone/>
              <a:defRPr/>
            </a:pPr>
            <a:endParaRPr lang="en-US" sz="25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Arial" charset="0"/>
              <a:buAutoNum type="arabicPeriod"/>
              <a:defRPr/>
            </a:pPr>
            <a:endParaRPr lang="en-US" sz="25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Arial" charset="0"/>
              <a:buNone/>
              <a:defRPr/>
            </a:pPr>
            <a:endParaRPr lang="en-US" sz="25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Arial" charset="0"/>
              <a:buNone/>
              <a:defRPr/>
            </a:pPr>
            <a:endParaRPr lang="en-US" sz="2500" dirty="0">
              <a:solidFill>
                <a:srgbClr val="00B050"/>
              </a:solidFill>
            </a:endParaRPr>
          </a:p>
        </p:txBody>
      </p:sp>
      <p:sp>
        <p:nvSpPr>
          <p:cNvPr id="14" name="Text Box 2">
            <a:extLst>
              <a:ext uri="{FF2B5EF4-FFF2-40B4-BE49-F238E27FC236}">
                <a16:creationId xmlns:a16="http://schemas.microsoft.com/office/drawing/2014/main" xmlns="" id="{BF452905-2024-45BF-A2A3-33F4FA947B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7744" y="5373216"/>
            <a:ext cx="6480720" cy="510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80000"/>
              <a:tabLst/>
              <a:defRPr/>
            </a:pPr>
            <a:r>
              <a:rPr lang="en-US" sz="27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7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7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7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7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7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đế</a:t>
            </a:r>
            <a:r>
              <a:rPr lang="en-US" sz="27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27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7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vay</a:t>
            </a:r>
            <a:r>
              <a:rPr lang="en-US" sz="27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lãi</a:t>
            </a:r>
            <a:r>
              <a:rPr lang="en-US" sz="27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07250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>
            <a:extLst>
              <a:ext uri="{FF2B5EF4-FFF2-40B4-BE49-F238E27FC236}">
                <a16:creationId xmlns:a16="http://schemas.microsoft.com/office/drawing/2014/main" xmlns="" id="{1BF5D2F3-C65E-42B4-ACF5-BF7D7029EAB8}"/>
              </a:ext>
            </a:extLst>
          </p:cNvPr>
          <p:cNvSpPr txBox="1">
            <a:spLocks/>
          </p:cNvSpPr>
          <p:nvPr/>
        </p:nvSpPr>
        <p:spPr>
          <a:xfrm>
            <a:off x="107504" y="260922"/>
            <a:ext cx="9036496" cy="1152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BÀI 6: CÁC NƯỚC ANH, PHÁP, ĐỨC, MĨ CUỐI THẾ KỈ XIX- ĐẦU THẾ KỈ XX.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xmlns="" id="{D7D86BA8-CA3D-43A2-AFB2-666330158E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124744"/>
            <a:ext cx="9144000" cy="1800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Đức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Mĩ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xmlns="" id="{3800F0C3-63ED-41CC-9F7C-C103074F75D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89236393"/>
              </p:ext>
            </p:extLst>
          </p:nvPr>
        </p:nvGraphicFramePr>
        <p:xfrm>
          <a:off x="53752" y="1938554"/>
          <a:ext cx="9144000" cy="41672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499EB173-3F4F-4FA9-A13F-2DE5A75EFDC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7984" y="786426"/>
            <a:ext cx="1296144" cy="703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9868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luoc_do_cac_nuoc_de_quoc_va_thuoc_dia_dau_the_ki_xx_500_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00200" y="0"/>
            <a:ext cx="10744200" cy="6858000"/>
          </a:xfrm>
          <a:prstGeom prst="rect">
            <a:avLst/>
          </a:prstGeom>
          <a:solidFill>
            <a:srgbClr val="FF66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9072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GB"/>
          </a:p>
        </p:txBody>
      </p:sp>
      <p:sp>
        <p:nvSpPr>
          <p:cNvPr id="126979" name="Rectangle 3"/>
          <p:cNvSpPr>
            <a:spLocks noGrp="1" noChangeArrowheads="1"/>
          </p:cNvSpPr>
          <p:nvPr>
            <p:ph sz="quarter" idx="4294967295"/>
          </p:nvPr>
        </p:nvSpPr>
        <p:spPr>
          <a:xfrm>
            <a:off x="1143000" y="731840"/>
            <a:ext cx="6400800" cy="3475037"/>
          </a:xfrm>
          <a:prstGeom prst="rect">
            <a:avLst/>
          </a:prstGeom>
        </p:spPr>
        <p:txBody>
          <a:bodyPr/>
          <a:lstStyle/>
          <a:p>
            <a:pPr eaLnBrk="1" hangingPunct="1"/>
            <a:endParaRPr lang="en-GB"/>
          </a:p>
        </p:txBody>
      </p:sp>
      <p:pic>
        <p:nvPicPr>
          <p:cNvPr id="145412" name="Picture 4" descr="Canh bat no le o M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9144000" cy="6629400"/>
          </a:xfrm>
          <a:prstGeom prst="rect">
            <a:avLst/>
          </a:prstGeom>
          <a:noFill/>
          <a:ln w="57150" cmpd="thinThick">
            <a:solidFill>
              <a:srgbClr val="00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6981" name="AutoShape 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839200" y="6629400"/>
            <a:ext cx="304800" cy="228600"/>
          </a:xfrm>
          <a:prstGeom prst="actionButtonBackPrevious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Times New Roman" pitchFamily="16" charset="0"/>
              <a:cs typeface="Arial" charset="0"/>
            </a:endParaRPr>
          </a:p>
        </p:txBody>
      </p:sp>
      <p:sp>
        <p:nvSpPr>
          <p:cNvPr id="126982" name="Text Box 6"/>
          <p:cNvSpPr txBox="1">
            <a:spLocks noChangeArrowheads="1"/>
          </p:cNvSpPr>
          <p:nvPr/>
        </p:nvSpPr>
        <p:spPr bwMode="auto">
          <a:xfrm>
            <a:off x="0" y="6400801"/>
            <a:ext cx="8839200" cy="400110"/>
          </a:xfrm>
          <a:prstGeom prst="rect">
            <a:avLst/>
          </a:prstGeom>
          <a:solidFill>
            <a:schemeClr val="bg1"/>
          </a:solidFill>
          <a:ln w="76200" cmpd="tri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CẢNH BÓC LỘT NÔ LỆ Ở THUỘC ĐỊA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GB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0019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>
            <a:extLst>
              <a:ext uri="{FF2B5EF4-FFF2-40B4-BE49-F238E27FC236}">
                <a16:creationId xmlns:a16="http://schemas.microsoft.com/office/drawing/2014/main" xmlns="" id="{A4000A8D-0138-499B-B5E0-B6254F3C9098}"/>
              </a:ext>
            </a:extLst>
          </p:cNvPr>
          <p:cNvSpPr txBox="1">
            <a:spLocks/>
          </p:cNvSpPr>
          <p:nvPr/>
        </p:nvSpPr>
        <p:spPr>
          <a:xfrm>
            <a:off x="107504" y="260922"/>
            <a:ext cx="9036496" cy="93610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BÀI 6: CÁC NƯỚC ANH, PHÁP, ĐỨC, MĨ CUỐI THẾ KỈ XIX- ĐẦU THẾ KỈ XX.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xmlns="" id="{AC699AB4-B4F4-4E04-853B-DFE69B835779}"/>
              </a:ext>
            </a:extLst>
          </p:cNvPr>
          <p:cNvSpPr txBox="1">
            <a:spLocks/>
          </p:cNvSpPr>
          <p:nvPr/>
        </p:nvSpPr>
        <p:spPr>
          <a:xfrm>
            <a:off x="323528" y="1124744"/>
            <a:ext cx="9144000" cy="18002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Tình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hình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các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nước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Anh,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Pháp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Đức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Mĩ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1. Anh.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2.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Pháp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xmlns="" id="{DD9C75B7-8779-4A9D-BE78-2167C589C606}"/>
              </a:ext>
            </a:extLst>
          </p:cNvPr>
          <p:cNvSpPr txBox="1">
            <a:spLocks/>
          </p:cNvSpPr>
          <p:nvPr/>
        </p:nvSpPr>
        <p:spPr>
          <a:xfrm>
            <a:off x="611560" y="2632190"/>
            <a:ext cx="1354604" cy="5855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Đức</a:t>
            </a:r>
            <a:endParaRPr lang="en-US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Arial" pitchFamily="34" charset="0"/>
              <a:buNone/>
            </a:pPr>
            <a:endParaRPr lang="en-US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Arial" pitchFamily="34" charset="0"/>
              <a:buNone/>
            </a:pPr>
            <a:endParaRPr lang="en-US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Arial" pitchFamily="34" charset="0"/>
              <a:buNone/>
            </a:pP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xmlns="" id="{A0313C31-31C2-4E95-BDBB-BEA85F3B0F71}"/>
              </a:ext>
            </a:extLst>
          </p:cNvPr>
          <p:cNvSpPr txBox="1">
            <a:spLocks/>
          </p:cNvSpPr>
          <p:nvPr/>
        </p:nvSpPr>
        <p:spPr>
          <a:xfrm>
            <a:off x="626840" y="3194356"/>
            <a:ext cx="2016224" cy="5855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3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30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3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3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0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Arial" pitchFamily="34" charset="0"/>
              <a:buNone/>
            </a:pPr>
            <a:endParaRPr lang="en-US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Arial" pitchFamily="34" charset="0"/>
              <a:buNone/>
            </a:pPr>
            <a:endParaRPr lang="en-US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Arial" pitchFamily="34" charset="0"/>
              <a:buNone/>
            </a:pP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9" name="Wave 8">
            <a:extLst>
              <a:ext uri="{FF2B5EF4-FFF2-40B4-BE49-F238E27FC236}">
                <a16:creationId xmlns:a16="http://schemas.microsoft.com/office/drawing/2014/main" xmlns="" id="{9C18D6FB-11A2-4B60-A4FA-69F2EE39BDE2}"/>
              </a:ext>
            </a:extLst>
          </p:cNvPr>
          <p:cNvSpPr/>
          <p:nvPr/>
        </p:nvSpPr>
        <p:spPr>
          <a:xfrm>
            <a:off x="701452" y="3933057"/>
            <a:ext cx="7848600" cy="2209800"/>
          </a:xfrm>
          <a:prstGeom prst="wave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kern="0" noProof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 </a:t>
            </a:r>
            <a:r>
              <a:rPr lang="en-US" sz="3200" b="1" kern="0" noProof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b="1" kern="0" noProof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kern="0" noProof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b="1" kern="0" noProof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kern="0" noProof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nét</a:t>
            </a:r>
            <a:r>
              <a:rPr lang="en-US" sz="3200" b="1" kern="0" noProof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kern="0" noProof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nổi</a:t>
            </a:r>
            <a:r>
              <a:rPr lang="en-US" sz="3200" b="1" kern="0" noProof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kern="0" noProof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bật</a:t>
            </a:r>
            <a:r>
              <a:rPr lang="en-US" sz="3200" b="1" kern="0" noProof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kern="0" noProof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kern="0" noProof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kern="0" noProof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3200" b="1" kern="0" noProof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kern="0" noProof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3200" b="1" kern="0" noProof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kern="0" noProof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Đức</a:t>
            </a:r>
            <a:r>
              <a:rPr lang="en-US" sz="3200" b="1" kern="0" noProof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kern="0" noProof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sz="3200" b="1" kern="0" noProof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kern="0" noProof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200" b="1" kern="0" noProof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kern="0" noProof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kỉ</a:t>
            </a:r>
            <a:r>
              <a:rPr lang="en-US" sz="3200" b="1" kern="0" noProof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XIX </a:t>
            </a:r>
            <a:r>
              <a:rPr lang="en-US" sz="3200" b="1" kern="0" noProof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3200" b="1" kern="0" noProof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kern="0" noProof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200" b="1" kern="0" noProof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kern="0" noProof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kỉ</a:t>
            </a:r>
            <a:r>
              <a:rPr lang="en-US" sz="3200" b="1" kern="0" noProof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XX? 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3233025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Bieu do SL thep ANH_MI_DU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12304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998984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6: CÁC NƯỚC ANH, PHÁP, ĐỨC, MĨ CUỐI THẾ KỈ XIX- ĐẦU THẾ KỈ XX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496" y="908720"/>
            <a:ext cx="9108504" cy="114882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Đức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Mĩ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   1.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Anh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ct val="30000"/>
              </a:spcBef>
            </a:pPr>
            <a:endParaRPr lang="en-US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23528" y="1846257"/>
            <a:ext cx="1354604" cy="5855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2. </a:t>
            </a:r>
            <a:r>
              <a:rPr kumimoji="0" lang="en-US" sz="2800" b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Pháp</a:t>
            </a:r>
            <a:endParaRPr kumimoji="0" lang="en-US" sz="3200" b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92840" y="2334714"/>
            <a:ext cx="1354604" cy="5855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3. </a:t>
            </a:r>
            <a:r>
              <a:rPr kumimoji="0" lang="en-US" sz="2800" b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Đức</a:t>
            </a:r>
            <a:endParaRPr kumimoji="0" lang="en-US" sz="3200" b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xmlns="" id="{F10D22DB-F5A1-4B6B-8EDE-F1AC1AD8EFE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59507335"/>
              </p:ext>
            </p:extLst>
          </p:nvPr>
        </p:nvGraphicFramePr>
        <p:xfrm>
          <a:off x="107504" y="2258740"/>
          <a:ext cx="8511152" cy="37618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56A3741A-6DA1-46E6-BCEF-2E7CE62353B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4450" y="775482"/>
            <a:ext cx="1120950" cy="669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2002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998984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6: CÁC NƯỚC ANH, PHÁP, ĐỨC, MĨ CUỐI THẾ KỈ XIX- ĐẦU THẾ KỈ XX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496" y="908720"/>
            <a:ext cx="9108504" cy="114882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Đức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Mĩ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Anh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ct val="30000"/>
              </a:spcBef>
            </a:pPr>
            <a:endParaRPr lang="en-US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23528" y="1846257"/>
            <a:ext cx="1354604" cy="5855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 </a:t>
            </a:r>
            <a:r>
              <a:rPr kumimoji="0" lang="en-US" sz="2800" b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Pháp</a:t>
            </a:r>
            <a:endParaRPr kumimoji="0" lang="en-US" sz="3200" b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92840" y="2334714"/>
            <a:ext cx="1354604" cy="5855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3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 </a:t>
            </a:r>
            <a:r>
              <a:rPr kumimoji="0" lang="en-US" sz="2800" b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Đức</a:t>
            </a:r>
            <a:endParaRPr kumimoji="0" lang="en-US" sz="3200" b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xmlns="" id="{3C261EDC-F856-494C-9E4E-59E1036F1BE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33454917"/>
              </p:ext>
            </p:extLst>
          </p:nvPr>
        </p:nvGraphicFramePr>
        <p:xfrm>
          <a:off x="99736" y="3737341"/>
          <a:ext cx="8815664" cy="13157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Wave 10">
            <a:extLst>
              <a:ext uri="{FF2B5EF4-FFF2-40B4-BE49-F238E27FC236}">
                <a16:creationId xmlns:a16="http://schemas.microsoft.com/office/drawing/2014/main" xmlns="" id="{21C35A6D-CE6C-4C4A-83B1-A3BF56DE4D96}"/>
              </a:ext>
            </a:extLst>
          </p:cNvPr>
          <p:cNvSpPr/>
          <p:nvPr/>
        </p:nvSpPr>
        <p:spPr>
          <a:xfrm>
            <a:off x="408112" y="5085184"/>
            <a:ext cx="8507288" cy="1740482"/>
          </a:xfrm>
          <a:prstGeom prst="wave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Thể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chế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chính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trị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của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nước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Đức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là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gì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?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Chính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phủ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Đức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thi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hành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chính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sách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đối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nội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đối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ngoại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như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thế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nào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?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 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xmlns="" id="{A0313C31-31C2-4E95-BDBB-BEA85F3B0F71}"/>
              </a:ext>
            </a:extLst>
          </p:cNvPr>
          <p:cNvSpPr txBox="1">
            <a:spLocks/>
          </p:cNvSpPr>
          <p:nvPr/>
        </p:nvSpPr>
        <p:spPr>
          <a:xfrm>
            <a:off x="179512" y="2924944"/>
            <a:ext cx="2016224" cy="5855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3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30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3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3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0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Arial" pitchFamily="34" charset="0"/>
              <a:buNone/>
            </a:pPr>
            <a:endParaRPr lang="en-US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Arial" pitchFamily="34" charset="0"/>
              <a:buNone/>
            </a:pPr>
            <a:endParaRPr lang="en-US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Arial" pitchFamily="34" charset="0"/>
              <a:buNone/>
            </a:pPr>
            <a:endParaRPr lang="en-US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4667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  <p:bldP spid="11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998984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6: CÁC NƯỚC ANH, PHÁP, ĐỨC, MĨ CUỐI THẾ KỈ XIX- ĐẦU THẾ KỈ XX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496" y="908720"/>
            <a:ext cx="9108504" cy="114882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Đức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Mĩ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Anh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ct val="30000"/>
              </a:spcBef>
            </a:pPr>
            <a:endParaRPr lang="en-US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23528" y="1846257"/>
            <a:ext cx="1354604" cy="5855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 </a:t>
            </a:r>
            <a:r>
              <a:rPr kumimoji="0" lang="en-US" sz="2800" b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Pháp</a:t>
            </a:r>
            <a:endParaRPr kumimoji="0" lang="en-US" sz="3200" b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92840" y="2334714"/>
            <a:ext cx="1354604" cy="5855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3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 </a:t>
            </a:r>
            <a:r>
              <a:rPr kumimoji="0" lang="en-US" sz="2800" b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Đức</a:t>
            </a:r>
            <a:endParaRPr kumimoji="0" lang="en-US" sz="3200" b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56A3741A-6DA1-46E6-BCEF-2E7CE62353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4450" y="775482"/>
            <a:ext cx="1120950" cy="669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xmlns="" id="{3C261EDC-F856-494C-9E4E-59E1036F1BE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84659678"/>
              </p:ext>
            </p:extLst>
          </p:nvPr>
        </p:nvGraphicFramePr>
        <p:xfrm>
          <a:off x="181916" y="2144194"/>
          <a:ext cx="8815664" cy="43005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09628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0" y="1196752"/>
            <a:ext cx="9144000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25000" lnSpcReduction="2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en-US" sz="112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I. TÌNH HÌNH CÁC NƯỚC ANH, PHÁP, ĐỨC, MĨ.</a:t>
            </a:r>
          </a:p>
          <a:p>
            <a:pPr marL="0" indent="0">
              <a:buNone/>
            </a:pPr>
            <a:endParaRPr lang="en-US" sz="112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Arial" charset="0"/>
              <a:buAutoNum type="arabicPeriod"/>
            </a:pPr>
            <a:endParaRPr lang="en-US" sz="3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Arial" charset="0"/>
              <a:buNone/>
            </a:pPr>
            <a:endParaRPr lang="en-US" sz="28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Arial" charset="0"/>
              <a:buNone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AutoShape 8"/>
          <p:cNvSpPr>
            <a:spLocks noChangeArrowheads="1"/>
          </p:cNvSpPr>
          <p:nvPr/>
        </p:nvSpPr>
        <p:spPr bwMode="auto">
          <a:xfrm>
            <a:off x="2232248" y="2603232"/>
            <a:ext cx="6804248" cy="2841992"/>
          </a:xfrm>
          <a:prstGeom prst="cloudCallout">
            <a:avLst>
              <a:gd name="adj1" fmla="val -56471"/>
              <a:gd name="adj2" fmla="val -58840"/>
            </a:avLst>
          </a:prstGeom>
          <a:solidFill>
            <a:srgbClr val="00B0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Arial" charset="0"/>
              </a:rPr>
              <a:t>So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Arial" charset="0"/>
              </a:rPr>
              <a:t>với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Arial" charset="0"/>
              </a:rPr>
              <a:t>đầu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Arial" charset="0"/>
              </a:rPr>
              <a:t>thế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Arial" charset="0"/>
              </a:rPr>
              <a:t>kỉ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Arial" charset="0"/>
              </a:rPr>
              <a:t> XIX,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Arial" charset="0"/>
              </a:rPr>
              <a:t>thì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Arial" charset="0"/>
              </a:rPr>
              <a:t>cuối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Arial" charset="0"/>
              </a:rPr>
              <a:t>thế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Arial" charset="0"/>
              </a:rPr>
              <a:t>kỉ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Arial" charset="0"/>
              </a:rPr>
              <a:t> XIX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Arial" charset="0"/>
              </a:rPr>
              <a:t>đầu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Arial" charset="0"/>
              </a:rPr>
              <a:t>thế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Arial" charset="0"/>
              </a:rPr>
              <a:t>kỉ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Arial" charset="0"/>
              </a:rPr>
              <a:t> XX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Arial" charset="0"/>
              </a:rPr>
              <a:t>tình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Arial" charset="0"/>
              </a:rPr>
              <a:t>hình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Arial" charset="0"/>
              </a:rPr>
              <a:t>kinh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Arial" charset="0"/>
              </a:rPr>
              <a:t>tế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Arial" charset="0"/>
              </a:rPr>
              <a:t>Anh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Arial" charset="0"/>
              </a:rPr>
              <a:t>có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Arial" charset="0"/>
              </a:rPr>
              <a:t>gì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Arial" charset="0"/>
              </a:rPr>
              <a:t>nổi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Arial" charset="0"/>
              </a:rPr>
              <a:t>bật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Arial" charset="0"/>
              </a:rPr>
              <a:t>? </a:t>
            </a:r>
          </a:p>
        </p:txBody>
      </p:sp>
      <p:sp>
        <p:nvSpPr>
          <p:cNvPr id="2" name="Rectangle 1"/>
          <p:cNvSpPr/>
          <p:nvPr/>
        </p:nvSpPr>
        <p:spPr>
          <a:xfrm>
            <a:off x="75269" y="2080012"/>
            <a:ext cx="17281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5269" y="1556792"/>
            <a:ext cx="118436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endParaRPr lang="en-US" sz="28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xmlns="" id="{456574D5-E9EA-41A0-9996-8B4310171D76}"/>
              </a:ext>
            </a:extLst>
          </p:cNvPr>
          <p:cNvSpPr txBox="1">
            <a:spLocks/>
          </p:cNvSpPr>
          <p:nvPr/>
        </p:nvSpPr>
        <p:spPr>
          <a:xfrm>
            <a:off x="0" y="116632"/>
            <a:ext cx="9036496" cy="1152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6: CÁC NƯỚC ANH, PHÁP, ĐỨC, MĨ CUỐI THẾ KỈ XIX- ĐẦU THẾ KỈ XX.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8664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/>
      <p:bldP spid="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998984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6: CÁC NƯỚC ANH, PHÁP, ĐỨC, MĨ CUỐI THẾ KỈ XIX- ĐẦU THẾ KỈ XX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099" y="838362"/>
            <a:ext cx="9108504" cy="18722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Đức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Mĩ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Anh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ct val="30000"/>
              </a:spcBef>
            </a:pPr>
            <a:endParaRPr lang="en-US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23528" y="1846257"/>
            <a:ext cx="1354604" cy="5855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2. </a:t>
            </a:r>
            <a:r>
              <a:rPr kumimoji="0" lang="en-US" sz="2800" b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Pháp</a:t>
            </a:r>
            <a:endParaRPr kumimoji="0" lang="en-US" sz="3200" b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92840" y="2334714"/>
            <a:ext cx="1354604" cy="5855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3. </a:t>
            </a:r>
            <a:r>
              <a:rPr kumimoji="0" lang="en-US" sz="2800" b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Đức</a:t>
            </a:r>
            <a:endParaRPr kumimoji="0" lang="en-US" sz="3200" b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56A3741A-6DA1-46E6-BCEF-2E7CE62353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4450" y="775482"/>
            <a:ext cx="1120950" cy="669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xmlns="" id="{3C261EDC-F856-494C-9E4E-59E1036F1BE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0823917"/>
              </p:ext>
            </p:extLst>
          </p:nvPr>
        </p:nvGraphicFramePr>
        <p:xfrm>
          <a:off x="179512" y="1556792"/>
          <a:ext cx="8815664" cy="43005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7944636A-ED9E-4A29-A631-5259C73A4F28}"/>
              </a:ext>
            </a:extLst>
          </p:cNvPr>
          <p:cNvSpPr/>
          <p:nvPr/>
        </p:nvSpPr>
        <p:spPr>
          <a:xfrm>
            <a:off x="251520" y="5971968"/>
            <a:ext cx="22322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kern="0" dirty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c. </a:t>
            </a:r>
            <a:r>
              <a:rPr lang="en-US" sz="2800" b="1" kern="0" dirty="0" err="1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Đặc</a:t>
            </a:r>
            <a:r>
              <a:rPr lang="en-US" sz="2800" b="1" kern="0" dirty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800" b="1" kern="0" dirty="0" err="1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điểm</a:t>
            </a:r>
            <a:r>
              <a:rPr lang="en-US" sz="2800" b="1" kern="0" dirty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: </a:t>
            </a: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7944636A-ED9E-4A29-A631-5259C73A4F28}"/>
              </a:ext>
            </a:extLst>
          </p:cNvPr>
          <p:cNvSpPr/>
          <p:nvPr/>
        </p:nvSpPr>
        <p:spPr>
          <a:xfrm>
            <a:off x="2339752" y="6002124"/>
            <a:ext cx="77048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kern="0" dirty="0" smtClean="0">
                <a:solidFill>
                  <a:srgbClr val="002060"/>
                </a:solidFill>
                <a:latin typeface="Times New Roman" pitchFamily="18" charset="0"/>
                <a:cs typeface="Arial" charset="0"/>
              </a:rPr>
              <a:t>C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Arial" charset="0"/>
              </a:rPr>
              <a:t>hủ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Arial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Arial" charset="0"/>
              </a:rPr>
              <a:t>nghĩa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Arial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Arial" charset="0"/>
              </a:rPr>
              <a:t>đế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Arial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Arial" charset="0"/>
              </a:rPr>
              <a:t>quốc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Arial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Arial" charset="0"/>
              </a:rPr>
              <a:t>quân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Arial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Arial" charset="0"/>
              </a:rPr>
              <a:t>phiệt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Arial" charset="0"/>
              </a:rPr>
              <a:t>,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Arial" charset="0"/>
              </a:rPr>
              <a:t>hiếu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Arial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Arial" charset="0"/>
              </a:rPr>
              <a:t>chiến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Arial" charset="0"/>
              </a:rPr>
              <a:t>”</a:t>
            </a: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487575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381000" y="266700"/>
            <a:ext cx="838200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 defTabSz="912813">
              <a:spcBef>
                <a:spcPct val="50000"/>
              </a:spcBef>
            </a:pP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Đức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quý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tộc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độc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cầm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Đức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giành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rgbClr val="C0504D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2800" b="1" dirty="0" err="1">
                <a:solidFill>
                  <a:srgbClr val="C0504D"/>
                </a:solidFill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2800" b="1" dirty="0">
                <a:solidFill>
                  <a:srgbClr val="C0504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504D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b="1" dirty="0">
                <a:solidFill>
                  <a:srgbClr val="C0504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504D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b="1" dirty="0">
                <a:solidFill>
                  <a:srgbClr val="C0504D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504D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800" b="1" dirty="0">
                <a:solidFill>
                  <a:srgbClr val="C0504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504D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800" b="1" dirty="0">
                <a:solidFill>
                  <a:srgbClr val="C0504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504D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b="1" dirty="0">
                <a:solidFill>
                  <a:srgbClr val="C0504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504D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504D"/>
                </a:solidFill>
                <a:latin typeface="Times New Roman" pitchFamily="18" charset="0"/>
                <a:cs typeface="Times New Roman" pitchFamily="18" charset="0"/>
              </a:rPr>
              <a:t>tướng</a:t>
            </a:r>
            <a:r>
              <a:rPr lang="en-US" sz="2800" b="1" dirty="0">
                <a:solidFill>
                  <a:srgbClr val="C0504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504D"/>
                </a:solidFill>
                <a:latin typeface="Times New Roman" pitchFamily="18" charset="0"/>
                <a:cs typeface="Times New Roman" pitchFamily="18" charset="0"/>
              </a:rPr>
              <a:t>lĩnh</a:t>
            </a:r>
            <a:r>
              <a:rPr lang="en-US" sz="2800" b="1" dirty="0">
                <a:solidFill>
                  <a:srgbClr val="C0504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504D"/>
                </a:solidFill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2800" b="1" dirty="0">
                <a:solidFill>
                  <a:srgbClr val="C0504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504D"/>
                </a:solidFill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504D"/>
                </a:solidFill>
                <a:latin typeface="Times New Roman" pitchFamily="18" charset="0"/>
                <a:cs typeface="Times New Roman" pitchFamily="18" charset="0"/>
              </a:rPr>
              <a:t>nắm</a:t>
            </a:r>
            <a:r>
              <a:rPr lang="en-US" sz="2800" b="1" dirty="0">
                <a:solidFill>
                  <a:srgbClr val="C0504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504D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800" b="1" dirty="0">
                <a:solidFill>
                  <a:srgbClr val="C0504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504D"/>
                </a:solidFill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504D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800" b="1" dirty="0">
                <a:solidFill>
                  <a:srgbClr val="C0504D"/>
                </a:solidFill>
                <a:latin typeface="Times New Roman" pitchFamily="18" charset="0"/>
                <a:cs typeface="Times New Roman" pitchFamily="18" charset="0"/>
              </a:rPr>
              <a:t> hung </a:t>
            </a:r>
            <a:r>
              <a:rPr lang="en-US" sz="2800" b="1" dirty="0" err="1">
                <a:solidFill>
                  <a:srgbClr val="C0504D"/>
                </a:solidFill>
                <a:latin typeface="Times New Roman" pitchFamily="18" charset="0"/>
                <a:cs typeface="Times New Roman" pitchFamily="18" charset="0"/>
              </a:rPr>
              <a:t>hãn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đàn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áp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504D"/>
                </a:solidFill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2800" b="1" dirty="0">
                <a:solidFill>
                  <a:srgbClr val="C0504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504D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b="1" dirty="0">
                <a:solidFill>
                  <a:srgbClr val="C0504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504D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800" b="1" dirty="0">
                <a:solidFill>
                  <a:srgbClr val="C0504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504D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chia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457200" y="4065467"/>
            <a:ext cx="8229600" cy="1307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912813">
              <a:lnSpc>
                <a:spcPct val="150000"/>
              </a:lnSpc>
            </a:pP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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Đức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ctr" defTabSz="912813">
              <a:lnSpc>
                <a:spcPct val="150000"/>
              </a:lnSpc>
            </a:pP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“Con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Hổ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đói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tiệc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muộn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</p:txBody>
      </p:sp>
      <p:sp>
        <p:nvSpPr>
          <p:cNvPr id="4" name="Rectangle 3"/>
          <p:cNvSpPr/>
          <p:nvPr/>
        </p:nvSpPr>
        <p:spPr>
          <a:xfrm>
            <a:off x="107504" y="5452149"/>
            <a:ext cx="892899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65138" algn="just"/>
            <a:r>
              <a:rPr lang="vi-VN" sz="2800" b="1" dirty="0">
                <a:solidFill>
                  <a:srgbClr val="002060"/>
                </a:solidFill>
                <a:latin typeface="+mj-lt"/>
              </a:rPr>
              <a:t>Giai cấp thống trị hiếu chiến âm mưu dùng vũ lực để chia lại thế giới nên chủ nghĩa đế quốc là “Chủ nghĩa quân phiệt, hiếu chiến”</a:t>
            </a:r>
            <a:r>
              <a:rPr lang="en-US" sz="2800" b="1" dirty="0">
                <a:solidFill>
                  <a:srgbClr val="002060"/>
                </a:solidFill>
                <a:latin typeface="+mj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48792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AutoShape 2" descr="9k="/>
          <p:cNvSpPr>
            <a:spLocks noChangeAspect="1" noChangeArrowheads="1"/>
          </p:cNvSpPr>
          <p:nvPr/>
        </p:nvSpPr>
        <p:spPr bwMode="auto">
          <a:xfrm>
            <a:off x="155575" y="46087"/>
            <a:ext cx="1981200" cy="231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5" rIns="91432" bIns="45715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latin typeface="Calibri" pitchFamily="34" charset="0"/>
              <a:cs typeface="Arial" charset="0"/>
            </a:endParaRPr>
          </a:p>
        </p:txBody>
      </p:sp>
      <p:pic>
        <p:nvPicPr>
          <p:cNvPr id="17411" name="Picture 3" descr="65120562-small_13269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44499"/>
            <a:ext cx="5018088" cy="587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6020" name="Text Box 4"/>
          <p:cNvSpPr txBox="1">
            <a:spLocks noChangeArrowheads="1"/>
          </p:cNvSpPr>
          <p:nvPr/>
        </p:nvSpPr>
        <p:spPr bwMode="auto">
          <a:xfrm>
            <a:off x="1835696" y="6165304"/>
            <a:ext cx="6120680" cy="553988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1432" tIns="45715" rIns="91432" bIns="45715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000" b="1" dirty="0" err="1">
                <a:ln w="12700">
                  <a:solidFill>
                    <a:srgbClr val="CCECFF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Thủ</a:t>
            </a:r>
            <a:r>
              <a:rPr lang="en-US" sz="3000" b="1" dirty="0">
                <a:ln w="12700">
                  <a:solidFill>
                    <a:srgbClr val="CCECFF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n w="12700">
                  <a:solidFill>
                    <a:srgbClr val="CCECFF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tướng</a:t>
            </a:r>
            <a:r>
              <a:rPr lang="en-US" sz="3000" b="1" dirty="0">
                <a:ln w="12700">
                  <a:solidFill>
                    <a:srgbClr val="CCECFF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n w="12700">
                  <a:solidFill>
                    <a:srgbClr val="CCECFF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Đức</a:t>
            </a:r>
            <a:r>
              <a:rPr lang="en-US" sz="3000" b="1" dirty="0">
                <a:ln w="12700">
                  <a:solidFill>
                    <a:srgbClr val="CCECFF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Angela </a:t>
            </a:r>
            <a:r>
              <a:rPr lang="en-US" sz="3000" b="1" dirty="0">
                <a:ln w="12700">
                  <a:solidFill>
                    <a:srgbClr val="CCECFF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Merkel</a:t>
            </a:r>
            <a:endParaRPr lang="en-US" sz="3000" b="1" dirty="0">
              <a:ln w="12700">
                <a:solidFill>
                  <a:srgbClr val="CCECFF">
                    <a:satMod val="155000"/>
                  </a:srgbClr>
                </a:solidFill>
                <a:prstDash val="solid"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NI-Times" pitchFamily="2" charset="0"/>
            </a:endParaRPr>
          </a:p>
        </p:txBody>
      </p:sp>
      <p:pic>
        <p:nvPicPr>
          <p:cNvPr id="82949" name="Picture 3" descr="C:\Users\TANPHAT\Desktop\ba6114f0ae23cc3f09ffad02162a0238,1024,0,0,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927"/>
            <a:ext cx="9144000" cy="60975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44015205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998984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6: CÁC NƯỚC ANH, PHÁP, ĐỨC, MĨ CUỐI THẾ KỈ XIX- ĐẦU THẾ KỈ XX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496" y="908720"/>
            <a:ext cx="9108504" cy="114882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Đức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Mĩ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 algn="just">
              <a:spcBef>
                <a:spcPct val="30000"/>
              </a:spcBef>
            </a:pPr>
            <a:endParaRPr lang="en-US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xmlns="" id="{9EDDF12B-FEC1-4372-953F-D3E1127C7B6D}"/>
              </a:ext>
            </a:extLst>
          </p:cNvPr>
          <p:cNvSpPr txBox="1">
            <a:spLocks/>
          </p:cNvSpPr>
          <p:nvPr/>
        </p:nvSpPr>
        <p:spPr>
          <a:xfrm>
            <a:off x="457200" y="1483134"/>
            <a:ext cx="1354604" cy="5855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8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kumimoji="0" lang="en-US" sz="2800" b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Mĩ</a:t>
            </a:r>
            <a:endParaRPr kumimoji="0" lang="en-US" sz="3200" b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14" name="Diagram 13">
            <a:extLst>
              <a:ext uri="{FF2B5EF4-FFF2-40B4-BE49-F238E27FC236}">
                <a16:creationId xmlns:a16="http://schemas.microsoft.com/office/drawing/2014/main" xmlns="" id="{16D62B8E-6ABE-460B-A0ED-A67D5DD7507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94657215"/>
              </p:ext>
            </p:extLst>
          </p:nvPr>
        </p:nvGraphicFramePr>
        <p:xfrm>
          <a:off x="125252" y="1700808"/>
          <a:ext cx="8928992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08304" y="1365499"/>
            <a:ext cx="1121761" cy="670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059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4" grpId="0">
        <p:bldAsOne/>
      </p:bldGraphic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Text Box 1"/>
          <p:cNvSpPr txBox="1">
            <a:spLocks noChangeArrowheads="1"/>
          </p:cNvSpPr>
          <p:nvPr/>
        </p:nvSpPr>
        <p:spPr bwMode="auto">
          <a:xfrm>
            <a:off x="457200" y="274639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8546" name="Text Box 2"/>
          <p:cNvSpPr txBox="1">
            <a:spLocks noChangeArrowheads="1"/>
          </p:cNvSpPr>
          <p:nvPr/>
        </p:nvSpPr>
        <p:spPr bwMode="auto">
          <a:xfrm>
            <a:off x="0" y="1600200"/>
            <a:ext cx="9144000" cy="5141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9pPr>
          </a:lstStyle>
          <a:p>
            <a:pPr defTabSz="457200" fontAlgn="base">
              <a:spcBef>
                <a:spcPts val="800"/>
              </a:spcBef>
              <a:spcAft>
                <a:spcPct val="0"/>
              </a:spcAft>
              <a:buSzPct val="100000"/>
            </a:pPr>
            <a:endParaRPr lang="en-US" sz="3200" i="1" dirty="0"/>
          </a:p>
          <a:p>
            <a:pPr defTabSz="457200" fontAlgn="base">
              <a:spcBef>
                <a:spcPts val="800"/>
              </a:spcBef>
              <a:spcAft>
                <a:spcPct val="0"/>
              </a:spcAft>
              <a:buSzPct val="100000"/>
            </a:pPr>
            <a:endParaRPr lang="en-US" sz="3200" i="1" dirty="0"/>
          </a:p>
          <a:p>
            <a:pPr defTabSz="457200" fontAlgn="base">
              <a:spcBef>
                <a:spcPts val="800"/>
              </a:spcBef>
              <a:spcAft>
                <a:spcPct val="0"/>
              </a:spcAft>
              <a:buSzPct val="100000"/>
            </a:pPr>
            <a:endParaRPr lang="en-US" sz="3200" i="1" dirty="0"/>
          </a:p>
          <a:p>
            <a:pPr defTabSz="457200" fontAlgn="base">
              <a:spcBef>
                <a:spcPts val="800"/>
              </a:spcBef>
              <a:spcAft>
                <a:spcPct val="0"/>
              </a:spcAft>
              <a:buSzPct val="100000"/>
            </a:pPr>
            <a:endParaRPr lang="en-US" sz="3200" i="1" dirty="0"/>
          </a:p>
          <a:p>
            <a:pPr defTabSz="457200" fontAlgn="base">
              <a:spcBef>
                <a:spcPts val="500"/>
              </a:spcBef>
              <a:spcAft>
                <a:spcPct val="0"/>
              </a:spcAft>
              <a:buSzPct val="100000"/>
            </a:pPr>
            <a:r>
              <a:rPr lang="vi-VN" sz="2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 đương thời nói về  quyền lực </a:t>
            </a:r>
            <a:r>
              <a:rPr lang="vi-VN" sz="2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 </a:t>
            </a:r>
            <a:r>
              <a:rPr lang="vi-VN" sz="2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tổ chức độc quyền </a:t>
            </a:r>
            <a:r>
              <a:rPr lang="vi-VN" sz="2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Mỹ</a:t>
            </a:r>
            <a:endParaRPr lang="vi-VN" sz="25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defTabSz="457200" fontAlgn="base">
              <a:spcBef>
                <a:spcPts val="500"/>
              </a:spcBef>
              <a:spcAft>
                <a:spcPct val="0"/>
              </a:spcAft>
              <a:buSzPct val="100000"/>
            </a:pPr>
            <a:r>
              <a:rPr lang="vi-VN" sz="2000" i="1" dirty="0"/>
              <a:t> </a:t>
            </a:r>
            <a:r>
              <a:rPr lang="vi-VN" sz="24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Mô tả: </a:t>
            </a:r>
            <a:r>
              <a:rPr lang="en-US" sz="24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vi-VN" sz="24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on mãng xà khổng lồ, có đuôi rất dài quấn chặt </a:t>
            </a:r>
            <a:r>
              <a:rPr lang="vi-VN" sz="24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vi-VN" sz="24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Nhà Trắng </a:t>
            </a:r>
            <a:r>
              <a:rPr lang="vi-VN" sz="24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(trụ </a:t>
            </a:r>
            <a:r>
              <a:rPr lang="vi-VN" sz="24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sở chính </a:t>
            </a:r>
            <a:r>
              <a:rPr lang="vi-VN" sz="24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quyền), </a:t>
            </a:r>
            <a:r>
              <a:rPr lang="vi-VN" sz="24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há to mồm đe dọa, nuốt sống người dân.</a:t>
            </a:r>
            <a:r>
              <a:rPr lang="en-US" sz="24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Điều này thể hiện vai </a:t>
            </a:r>
            <a:r>
              <a:rPr lang="vi-VN" sz="24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trò </a:t>
            </a:r>
            <a:r>
              <a:rPr lang="vi-VN" sz="24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quyền lực của các công ty độc quyền </a:t>
            </a:r>
            <a:r>
              <a:rPr lang="vi-VN" sz="24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Mỹ</a:t>
            </a:r>
            <a:r>
              <a:rPr lang="vi-VN" sz="24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, cấu kết chặt </a:t>
            </a:r>
            <a:r>
              <a:rPr lang="vi-VN" sz="24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chẽ </a:t>
            </a:r>
            <a:r>
              <a:rPr lang="vi-VN" sz="24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và chi phối </a:t>
            </a:r>
            <a:r>
              <a:rPr lang="vi-VN" sz="24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nhà </a:t>
            </a:r>
            <a:r>
              <a:rPr lang="vi-VN" sz="24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nước tư sản </a:t>
            </a:r>
            <a:r>
              <a:rPr lang="vi-VN" sz="24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để </a:t>
            </a:r>
            <a:r>
              <a:rPr lang="vi-VN" sz="24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thống trị </a:t>
            </a:r>
            <a:r>
              <a:rPr lang="vi-VN" sz="24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và </a:t>
            </a:r>
            <a:r>
              <a:rPr lang="vi-VN" sz="24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khống chế cuộc sống nhân dân.</a:t>
            </a:r>
          </a:p>
          <a:p>
            <a:pPr defTabSz="457200" fontAlgn="base">
              <a:spcBef>
                <a:spcPts val="500"/>
              </a:spcBef>
              <a:spcAft>
                <a:spcPct val="0"/>
              </a:spcAft>
              <a:buSzPct val="100000"/>
            </a:pPr>
            <a:endParaRPr lang="vi-VN" sz="2000" dirty="0"/>
          </a:p>
          <a:p>
            <a:pPr defTabSz="457200" fontAlgn="base">
              <a:spcBef>
                <a:spcPts val="500"/>
              </a:spcBef>
              <a:spcAft>
                <a:spcPct val="0"/>
              </a:spcAft>
              <a:buSzPct val="100000"/>
            </a:pPr>
            <a:r>
              <a:rPr lang="vi-VN" sz="2000" dirty="0"/>
              <a:t> </a:t>
            </a:r>
          </a:p>
        </p:txBody>
      </p:sp>
      <p:pic>
        <p:nvPicPr>
          <p:cNvPr id="1085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488" y="0"/>
            <a:ext cx="8075240" cy="38610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667042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6674" y="512237"/>
            <a:ext cx="3124200" cy="453512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16868" y="525413"/>
            <a:ext cx="3180890" cy="457699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56674" y="5326218"/>
            <a:ext cx="2653990" cy="138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34" tIns="45717" rIns="91434" bIns="45717">
            <a:spAutoFit/>
          </a:bodyPr>
          <a:lstStyle/>
          <a:p>
            <a:pPr algn="ctr" defTabSz="912813">
              <a:spcBef>
                <a:spcPct val="50000"/>
              </a:spcBef>
            </a:pP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Vua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dầu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lửa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pPr algn="ctr" defTabSz="912813">
              <a:spcBef>
                <a:spcPct val="50000"/>
              </a:spcBef>
            </a:pP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J.D.Rốc-phe-lơ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(1839-1937)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3293018" y="5319505"/>
            <a:ext cx="2359102" cy="138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34" tIns="45717" rIns="91434" bIns="45717">
            <a:spAutoFit/>
          </a:bodyPr>
          <a:lstStyle/>
          <a:p>
            <a:pPr algn="ctr" defTabSz="912813">
              <a:spcBef>
                <a:spcPct val="50000"/>
              </a:spcBef>
            </a:pP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Vua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thép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pPr algn="ctr" defTabSz="912813">
              <a:spcBef>
                <a:spcPct val="50000"/>
              </a:spcBef>
            </a:pP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J.P.Moóc-gan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(1837-1913)</a:t>
            </a: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63681" y="622851"/>
            <a:ext cx="2880319" cy="442451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6415673" y="5229200"/>
            <a:ext cx="2260807" cy="138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34" tIns="45717" rIns="91434" bIns="45717">
            <a:spAutoFit/>
          </a:bodyPr>
          <a:lstStyle/>
          <a:p>
            <a:pPr algn="ctr" defTabSz="912813">
              <a:spcBef>
                <a:spcPct val="50000"/>
              </a:spcBef>
            </a:pP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Vua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”- </a:t>
            </a:r>
          </a:p>
          <a:p>
            <a:pPr algn="ctr" defTabSz="912813">
              <a:spcBef>
                <a:spcPct val="50000"/>
              </a:spcBef>
            </a:pP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Henry Ford (1863-1947)</a:t>
            </a:r>
          </a:p>
        </p:txBody>
      </p:sp>
    </p:spTree>
    <p:extLst>
      <p:ext uri="{BB962C8B-B14F-4D97-AF65-F5344CB8AC3E}">
        <p14:creationId xmlns:p14="http://schemas.microsoft.com/office/powerpoint/2010/main" val="2060953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998984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6: CÁC NƯỚC ANH, PHÁP, ĐỨC, MĨ CUỐI THẾ KỈ XIX- ĐẦU THẾ KỈ XX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496" y="908720"/>
            <a:ext cx="9108504" cy="114882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Đức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Mĩ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 algn="just">
              <a:spcBef>
                <a:spcPct val="30000"/>
              </a:spcBef>
            </a:pPr>
            <a:endParaRPr lang="en-US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56A3741A-6DA1-46E6-BCEF-2E7CE62353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4450" y="775482"/>
            <a:ext cx="1120950" cy="669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xmlns="" id="{9EDDF12B-FEC1-4372-953F-D3E1127C7B6D}"/>
              </a:ext>
            </a:extLst>
          </p:cNvPr>
          <p:cNvSpPr txBox="1">
            <a:spLocks/>
          </p:cNvSpPr>
          <p:nvPr/>
        </p:nvSpPr>
        <p:spPr>
          <a:xfrm>
            <a:off x="457200" y="1483134"/>
            <a:ext cx="1354604" cy="5855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  <a:defRPr/>
            </a:pP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Mĩ</a:t>
            </a:r>
            <a:endParaRPr lang="en-US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Arial" pitchFamily="34" charset="0"/>
              <a:buNone/>
              <a:defRPr/>
            </a:pPr>
            <a:endParaRPr lang="en-US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Arial" pitchFamily="34" charset="0"/>
              <a:buNone/>
              <a:defRPr/>
            </a:pPr>
            <a:endParaRPr lang="en-US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Arial" pitchFamily="34" charset="0"/>
              <a:buNone/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graphicFrame>
        <p:nvGraphicFramePr>
          <p:cNvPr id="14" name="Diagram 13">
            <a:extLst>
              <a:ext uri="{FF2B5EF4-FFF2-40B4-BE49-F238E27FC236}">
                <a16:creationId xmlns:a16="http://schemas.microsoft.com/office/drawing/2014/main" xmlns="" id="{16D62B8E-6ABE-460B-A0ED-A67D5DD7507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32212475"/>
              </p:ext>
            </p:extLst>
          </p:nvPr>
        </p:nvGraphicFramePr>
        <p:xfrm>
          <a:off x="125252" y="1700808"/>
          <a:ext cx="8928992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5" name="Rectangle 7">
            <a:extLst>
              <a:ext uri="{FF2B5EF4-FFF2-40B4-BE49-F238E27FC236}">
                <a16:creationId xmlns:a16="http://schemas.microsoft.com/office/drawing/2014/main" xmlns="" id="{9FC98E34-2AB9-4E22-8F5E-871B3082AF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5616" y="5877272"/>
            <a:ext cx="7848872" cy="60960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 marL="609600" indent="-609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spcBef>
                <a:spcPct val="20000"/>
              </a:spcBef>
              <a:buFont typeface="Arial" charset="0"/>
              <a:buNone/>
            </a:pP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Xứ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sở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vua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14829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998984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6: CÁC NƯỚC ANH, PHÁP, ĐỨC, MĨ CUỐI THẾ KỈ XIX- ĐẦU THẾ KỈ XX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496" y="908720"/>
            <a:ext cx="9108504" cy="114882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Đức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Mĩ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   4.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Mĩ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ct val="30000"/>
              </a:spcBef>
            </a:pPr>
            <a:endParaRPr lang="en-US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56A3741A-6DA1-46E6-BCEF-2E7CE62353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4450" y="775482"/>
            <a:ext cx="1120950" cy="669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xmlns="" id="{3C261EDC-F856-494C-9E4E-59E1036F1BE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31085447"/>
              </p:ext>
            </p:extLst>
          </p:nvPr>
        </p:nvGraphicFramePr>
        <p:xfrm>
          <a:off x="121760" y="1700808"/>
          <a:ext cx="8815664" cy="49585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Content Placeholder 2">
            <a:extLst>
              <a:ext uri="{FF2B5EF4-FFF2-40B4-BE49-F238E27FC236}">
                <a16:creationId xmlns:a16="http://schemas.microsoft.com/office/drawing/2014/main" xmlns="" id="{A0313C31-31C2-4E95-BDBB-BEA85F3B0F71}"/>
              </a:ext>
            </a:extLst>
          </p:cNvPr>
          <p:cNvSpPr txBox="1">
            <a:spLocks/>
          </p:cNvSpPr>
          <p:nvPr/>
        </p:nvSpPr>
        <p:spPr>
          <a:xfrm>
            <a:off x="35496" y="1916832"/>
            <a:ext cx="2016224" cy="5855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3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30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3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3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0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Arial" pitchFamily="34" charset="0"/>
              <a:buNone/>
            </a:pPr>
            <a:endParaRPr lang="en-US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Arial" pitchFamily="34" charset="0"/>
              <a:buNone/>
            </a:pPr>
            <a:endParaRPr lang="en-US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Arial" pitchFamily="34" charset="0"/>
              <a:buNone/>
            </a:pPr>
            <a:endParaRPr lang="en-US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4243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03047"/>
            <a:ext cx="2170657" cy="312718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3963" y="419574"/>
            <a:ext cx="2133600" cy="312718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6574" y="3717032"/>
            <a:ext cx="2199885" cy="302323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sp>
        <p:nvSpPr>
          <p:cNvPr id="4" name="TextBox 3"/>
          <p:cNvSpPr txBox="1"/>
          <p:nvPr/>
        </p:nvSpPr>
        <p:spPr>
          <a:xfrm>
            <a:off x="3131840" y="5228649"/>
            <a:ext cx="1676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Barack Obama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344955" y="4866640"/>
            <a:ext cx="1981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George W. Bush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740352" y="1772816"/>
            <a:ext cx="17907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Donald Trump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5536" y="620688"/>
            <a:ext cx="2376264" cy="210623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915816" y="1268759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Joe Biden</a:t>
            </a:r>
            <a:endParaRPr lang="en-US" sz="28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8596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41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148064" cy="3140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2642" name="Text Box 2"/>
          <p:cNvSpPr txBox="1">
            <a:spLocks noChangeArrowheads="1"/>
          </p:cNvSpPr>
          <p:nvPr/>
        </p:nvSpPr>
        <p:spPr bwMode="auto">
          <a:xfrm>
            <a:off x="5000876" y="995750"/>
            <a:ext cx="4251644" cy="833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9pPr>
          </a:lstStyle>
          <a:p>
            <a:pPr algn="ctr" defTabSz="457200" fontAlgn="base">
              <a:spcBef>
                <a:spcPts val="1125"/>
              </a:spcBef>
              <a:spcAft>
                <a:spcPct val="0"/>
              </a:spcAft>
              <a:buSzPct val="100000"/>
            </a:pPr>
            <a:r>
              <a:rPr lang="en-US" sz="24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Lược</a:t>
            </a:r>
            <a:r>
              <a:rPr lang="en-US" sz="24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4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13 </a:t>
            </a:r>
            <a:r>
              <a:rPr lang="en-US" sz="24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24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4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24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24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Mỹ</a:t>
            </a:r>
            <a:endParaRPr lang="en-US" sz="2400" b="1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4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573016"/>
            <a:ext cx="7239000" cy="3284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2644" name="Text Box 4"/>
          <p:cNvSpPr txBox="1">
            <a:spLocks noChangeArrowheads="1"/>
          </p:cNvSpPr>
          <p:nvPr/>
        </p:nvSpPr>
        <p:spPr bwMode="auto">
          <a:xfrm>
            <a:off x="35496" y="4149080"/>
            <a:ext cx="1828800" cy="1387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9pPr>
          </a:lstStyle>
          <a:p>
            <a:pPr algn="ctr" defTabSz="457200" fontAlgn="base">
              <a:spcBef>
                <a:spcPts val="1125"/>
              </a:spcBef>
              <a:spcAft>
                <a:spcPct val="0"/>
              </a:spcAft>
              <a:buSzPct val="100000"/>
            </a:pPr>
            <a:r>
              <a:rPr lang="en-US" sz="28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Mỹ</a:t>
            </a:r>
            <a:r>
              <a:rPr lang="en-US" sz="28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8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kỷ</a:t>
            </a:r>
            <a:r>
              <a:rPr lang="en-US" sz="28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XIX</a:t>
            </a:r>
          </a:p>
        </p:txBody>
      </p:sp>
    </p:spTree>
    <p:extLst>
      <p:ext uri="{BB962C8B-B14F-4D97-AF65-F5344CB8AC3E}">
        <p14:creationId xmlns:p14="http://schemas.microsoft.com/office/powerpoint/2010/main" val="349128750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600" name="Picture 8" descr="sơđồ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4400" y="1371600"/>
            <a:ext cx="7234238" cy="5410200"/>
          </a:xfrm>
          <a:noFill/>
        </p:spPr>
      </p:pic>
      <p:sp>
        <p:nvSpPr>
          <p:cNvPr id="18435" name="Text Box 11"/>
          <p:cNvSpPr txBox="1">
            <a:spLocks noChangeArrowheads="1"/>
          </p:cNvSpPr>
          <p:nvPr/>
        </p:nvSpPr>
        <p:spPr bwMode="auto">
          <a:xfrm>
            <a:off x="3733800" y="381000"/>
            <a:ext cx="1143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endParaRPr lang="vi-VN" altLang="vi-VN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18436" name="Text Box 12"/>
          <p:cNvSpPr txBox="1">
            <a:spLocks noChangeArrowheads="1"/>
          </p:cNvSpPr>
          <p:nvPr/>
        </p:nvSpPr>
        <p:spPr bwMode="auto">
          <a:xfrm>
            <a:off x="3352800" y="457200"/>
            <a:ext cx="1524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endParaRPr lang="vi-VN" altLang="vi-VN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110606" name="Text Box 14"/>
          <p:cNvSpPr txBox="1">
            <a:spLocks noChangeArrowheads="1"/>
          </p:cNvSpPr>
          <p:nvPr/>
        </p:nvSpPr>
        <p:spPr bwMode="auto">
          <a:xfrm>
            <a:off x="3810000" y="1493838"/>
            <a:ext cx="1103313" cy="588962"/>
          </a:xfrm>
          <a:prstGeom prst="rect">
            <a:avLst/>
          </a:prstGeom>
          <a:solidFill>
            <a:schemeClr val="accent1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vi-VN" sz="3200">
                <a:solidFill>
                  <a:prstClr val="black"/>
                </a:solidFill>
                <a:latin typeface="Tahoma" pitchFamily="34" charset="0"/>
              </a:rPr>
              <a:t>1870</a:t>
            </a:r>
          </a:p>
        </p:txBody>
      </p:sp>
      <p:sp>
        <p:nvSpPr>
          <p:cNvPr id="110608" name="Text Box 16"/>
          <p:cNvSpPr txBox="1">
            <a:spLocks noChangeArrowheads="1"/>
          </p:cNvSpPr>
          <p:nvPr/>
        </p:nvSpPr>
        <p:spPr bwMode="auto">
          <a:xfrm>
            <a:off x="3352800" y="1544638"/>
            <a:ext cx="381000" cy="519112"/>
          </a:xfrm>
          <a:prstGeom prst="rect">
            <a:avLst/>
          </a:prstGeom>
          <a:solidFill>
            <a:srgbClr val="FF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vi-VN" sz="2800">
                <a:solidFill>
                  <a:prstClr val="black"/>
                </a:solidFill>
                <a:latin typeface="Tahoma" pitchFamily="34" charset="0"/>
              </a:rPr>
              <a:t>1</a:t>
            </a:r>
          </a:p>
        </p:txBody>
      </p:sp>
      <p:sp>
        <p:nvSpPr>
          <p:cNvPr id="110612" name="Rectangle 20"/>
          <p:cNvSpPr>
            <a:spLocks noChangeArrowheads="1"/>
          </p:cNvSpPr>
          <p:nvPr/>
        </p:nvSpPr>
        <p:spPr bwMode="auto">
          <a:xfrm>
            <a:off x="6553200" y="1555750"/>
            <a:ext cx="457200" cy="533400"/>
          </a:xfrm>
          <a:prstGeom prst="rect">
            <a:avLst/>
          </a:prstGeom>
          <a:solidFill>
            <a:srgbClr val="FF33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vi-VN" sz="2800">
                <a:solidFill>
                  <a:prstClr val="black"/>
                </a:solidFill>
                <a:latin typeface="Tahoma" pitchFamily="34" charset="0"/>
                <a:cs typeface="Arial" charset="0"/>
              </a:rPr>
              <a:t>3</a:t>
            </a:r>
          </a:p>
        </p:txBody>
      </p:sp>
      <p:sp>
        <p:nvSpPr>
          <p:cNvPr id="110613" name="Rectangle 21"/>
          <p:cNvSpPr>
            <a:spLocks noChangeArrowheads="1"/>
          </p:cNvSpPr>
          <p:nvPr/>
        </p:nvSpPr>
        <p:spPr bwMode="auto">
          <a:xfrm>
            <a:off x="4913313" y="1562100"/>
            <a:ext cx="457200" cy="533400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vi-VN" sz="2800">
                <a:solidFill>
                  <a:prstClr val="black"/>
                </a:solidFill>
                <a:latin typeface="Tahoma" pitchFamily="34" charset="0"/>
                <a:cs typeface="Arial" charset="0"/>
              </a:rPr>
              <a:t>1</a:t>
            </a:r>
          </a:p>
        </p:txBody>
      </p:sp>
      <p:sp>
        <p:nvSpPr>
          <p:cNvPr id="110614" name="Rectangle 22"/>
          <p:cNvSpPr>
            <a:spLocks noChangeArrowheads="1"/>
          </p:cNvSpPr>
          <p:nvPr/>
        </p:nvSpPr>
        <p:spPr bwMode="auto">
          <a:xfrm>
            <a:off x="1219200" y="1600200"/>
            <a:ext cx="381000" cy="457200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vi-VN" sz="2800">
                <a:solidFill>
                  <a:prstClr val="black"/>
                </a:solidFill>
                <a:latin typeface="Tahoma" pitchFamily="34" charset="0"/>
                <a:cs typeface="Arial" charset="0"/>
              </a:rPr>
              <a:t>4</a:t>
            </a:r>
          </a:p>
        </p:txBody>
      </p:sp>
      <p:sp>
        <p:nvSpPr>
          <p:cNvPr id="110615" name="Rectangle 23"/>
          <p:cNvSpPr>
            <a:spLocks noChangeArrowheads="1"/>
          </p:cNvSpPr>
          <p:nvPr/>
        </p:nvSpPr>
        <p:spPr bwMode="auto">
          <a:xfrm>
            <a:off x="2743200" y="1600200"/>
            <a:ext cx="3810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vi-VN" sz="2800">
                <a:solidFill>
                  <a:prstClr val="black"/>
                </a:solidFill>
                <a:latin typeface="Tahoma" pitchFamily="34" charset="0"/>
                <a:cs typeface="Arial" charset="0"/>
              </a:rPr>
              <a:t>2</a:t>
            </a:r>
          </a:p>
        </p:txBody>
      </p:sp>
      <p:sp>
        <p:nvSpPr>
          <p:cNvPr id="110616" name="Rectangle 24"/>
          <p:cNvSpPr>
            <a:spLocks noChangeArrowheads="1"/>
          </p:cNvSpPr>
          <p:nvPr/>
        </p:nvSpPr>
        <p:spPr bwMode="auto">
          <a:xfrm>
            <a:off x="7315200" y="1522413"/>
            <a:ext cx="4572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vi-VN" sz="2800">
                <a:solidFill>
                  <a:prstClr val="black"/>
                </a:solidFill>
                <a:latin typeface="Tahoma" pitchFamily="34" charset="0"/>
                <a:cs typeface="Arial" charset="0"/>
              </a:rPr>
              <a:t>4</a:t>
            </a:r>
          </a:p>
        </p:txBody>
      </p:sp>
      <p:sp>
        <p:nvSpPr>
          <p:cNvPr id="110617" name="Rectangle 25"/>
          <p:cNvSpPr>
            <a:spLocks noChangeArrowheads="1"/>
          </p:cNvSpPr>
          <p:nvPr/>
        </p:nvSpPr>
        <p:spPr bwMode="auto">
          <a:xfrm>
            <a:off x="1981200" y="1598613"/>
            <a:ext cx="457200" cy="457200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vi-VN" sz="2800">
                <a:solidFill>
                  <a:prstClr val="black"/>
                </a:solidFill>
                <a:latin typeface="Tahoma" pitchFamily="34" charset="0"/>
                <a:cs typeface="Arial" charset="0"/>
              </a:rPr>
              <a:t>3</a:t>
            </a:r>
          </a:p>
        </p:txBody>
      </p:sp>
      <p:sp>
        <p:nvSpPr>
          <p:cNvPr id="110618" name="Rectangle 26"/>
          <p:cNvSpPr>
            <a:spLocks noChangeArrowheads="1"/>
          </p:cNvSpPr>
          <p:nvPr/>
        </p:nvSpPr>
        <p:spPr bwMode="auto">
          <a:xfrm>
            <a:off x="5791200" y="1555750"/>
            <a:ext cx="457200" cy="533400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vi-VN" sz="2800">
                <a:solidFill>
                  <a:prstClr val="black"/>
                </a:solidFill>
                <a:latin typeface="Tahoma" pitchFamily="34" charset="0"/>
                <a:cs typeface="Arial" charset="0"/>
              </a:rPr>
              <a:t>2</a:t>
            </a:r>
          </a:p>
        </p:txBody>
      </p:sp>
      <p:sp>
        <p:nvSpPr>
          <p:cNvPr id="110619" name="Rectangle 27"/>
          <p:cNvSpPr>
            <a:spLocks noChangeArrowheads="1"/>
          </p:cNvSpPr>
          <p:nvPr/>
        </p:nvSpPr>
        <p:spPr bwMode="auto">
          <a:xfrm>
            <a:off x="838200" y="5075238"/>
            <a:ext cx="762000" cy="533400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vi-VN" sz="2800">
                <a:solidFill>
                  <a:prstClr val="black"/>
                </a:solidFill>
                <a:latin typeface="Tahoma" pitchFamily="34" charset="0"/>
                <a:cs typeface="Arial" charset="0"/>
              </a:rPr>
              <a:t>MĨ</a:t>
            </a:r>
          </a:p>
        </p:txBody>
      </p:sp>
      <p:sp>
        <p:nvSpPr>
          <p:cNvPr id="110620" name="Rectangle 28"/>
          <p:cNvSpPr>
            <a:spLocks noChangeArrowheads="1"/>
          </p:cNvSpPr>
          <p:nvPr/>
        </p:nvSpPr>
        <p:spPr bwMode="auto">
          <a:xfrm>
            <a:off x="1752600" y="4305300"/>
            <a:ext cx="914400" cy="533400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vi-VN" sz="2800">
                <a:solidFill>
                  <a:prstClr val="black"/>
                </a:solidFill>
                <a:latin typeface="Tahoma" pitchFamily="34" charset="0"/>
                <a:cs typeface="Arial" charset="0"/>
              </a:rPr>
              <a:t>ĐỨC</a:t>
            </a:r>
          </a:p>
        </p:txBody>
      </p:sp>
      <p:sp>
        <p:nvSpPr>
          <p:cNvPr id="110621" name="Rectangle 29"/>
          <p:cNvSpPr>
            <a:spLocks noChangeArrowheads="1"/>
          </p:cNvSpPr>
          <p:nvPr/>
        </p:nvSpPr>
        <p:spPr bwMode="auto">
          <a:xfrm>
            <a:off x="2536825" y="3581400"/>
            <a:ext cx="9906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vi-VN" sz="2800">
                <a:solidFill>
                  <a:prstClr val="black"/>
                </a:solidFill>
                <a:latin typeface="Tahoma" pitchFamily="34" charset="0"/>
                <a:cs typeface="Arial" charset="0"/>
              </a:rPr>
              <a:t>PHÁP</a:t>
            </a:r>
          </a:p>
        </p:txBody>
      </p:sp>
      <p:sp>
        <p:nvSpPr>
          <p:cNvPr id="110622" name="Rectangle 30"/>
          <p:cNvSpPr>
            <a:spLocks noChangeArrowheads="1"/>
          </p:cNvSpPr>
          <p:nvPr/>
        </p:nvSpPr>
        <p:spPr bwMode="auto">
          <a:xfrm>
            <a:off x="3276600" y="2895600"/>
            <a:ext cx="685800" cy="609600"/>
          </a:xfrm>
          <a:prstGeom prst="rect">
            <a:avLst/>
          </a:prstGeom>
          <a:solidFill>
            <a:srgbClr val="FF33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vi-VN" sz="2800">
                <a:solidFill>
                  <a:prstClr val="black"/>
                </a:solidFill>
                <a:latin typeface="Tahoma" pitchFamily="34" charset="0"/>
                <a:cs typeface="Arial" charset="0"/>
              </a:rPr>
              <a:t>ANH</a:t>
            </a:r>
          </a:p>
        </p:txBody>
      </p:sp>
      <p:sp>
        <p:nvSpPr>
          <p:cNvPr id="110624" name="Rectangle 32"/>
          <p:cNvSpPr>
            <a:spLocks noChangeArrowheads="1"/>
          </p:cNvSpPr>
          <p:nvPr/>
        </p:nvSpPr>
        <p:spPr bwMode="auto">
          <a:xfrm>
            <a:off x="307975" y="5532438"/>
            <a:ext cx="8839200" cy="1249362"/>
          </a:xfrm>
          <a:prstGeom prst="rect">
            <a:avLst/>
          </a:prstGeom>
          <a:solidFill>
            <a:schemeClr val="bg1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vi-VN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SỰ PHÁT TRIỂN KHÔNG ĐỀU VỀ KINH TẾ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vi-VN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GIỮA CÁC NƯỚC ĐẾ QUỐC.</a:t>
            </a: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xmlns="" id="{A7E22FCB-4D0C-415E-A19F-4DC63954232A}"/>
              </a:ext>
            </a:extLst>
          </p:cNvPr>
          <p:cNvSpPr txBox="1">
            <a:spLocks/>
          </p:cNvSpPr>
          <p:nvPr/>
        </p:nvSpPr>
        <p:spPr>
          <a:xfrm>
            <a:off x="0" y="116632"/>
            <a:ext cx="9036496" cy="1152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6: CÁC NƯỚC ANH, PHÁP, ĐỨC, MĨ CUỐI THẾ KỈ XIX- ĐẦU THẾ KỈ XX.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155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0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10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10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10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10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110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10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110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110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110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10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110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110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" dur="500"/>
                                        <p:tgtEl>
                                          <p:spTgt spid="110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5" dur="500"/>
                                        <p:tgtEl>
                                          <p:spTgt spid="110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606" grpId="0" animBg="1"/>
      <p:bldP spid="110608" grpId="0" animBg="1"/>
      <p:bldP spid="110612" grpId="0" animBg="1"/>
      <p:bldP spid="110613" grpId="0" animBg="1"/>
      <p:bldP spid="110614" grpId="0" animBg="1"/>
      <p:bldP spid="110615" grpId="0" animBg="1"/>
      <p:bldP spid="110616" grpId="0" animBg="1"/>
      <p:bldP spid="110617" grpId="0" animBg="1"/>
      <p:bldP spid="110618" grpId="0" animBg="1"/>
      <p:bldP spid="110619" grpId="0" animBg="1"/>
      <p:bldP spid="110620" grpId="0" animBg="1"/>
      <p:bldP spid="110621" grpId="0" animBg="1"/>
      <p:bldP spid="110622" grpId="0" animBg="1"/>
      <p:bldP spid="110624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72816"/>
            <a:ext cx="9144000" cy="7920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I.TÌNH HÌNH CÁC NƯỚC ANH, PHÁP, ĐỨC, MĨ.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0" y="116632"/>
            <a:ext cx="9036496" cy="1152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6: CÁC NƯỚC ANH, PHÁP, ĐỨC, MĨ CUỐI THẾ KỈ XIX- ĐẦU THẾ KỈ XX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-36512" y="2348880"/>
            <a:ext cx="9144000" cy="29809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8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II. CHUYỂN BIẾN QUAN TRỌNG Ở CÁC NƯỚC ĐẾ QUỐC. ( </a:t>
            </a:r>
            <a:r>
              <a:rPr lang="en-US" sz="2800" b="1" u="sng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sz="28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tải</a:t>
            </a:r>
            <a:r>
              <a:rPr lang="en-US" sz="28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0" indent="0">
              <a:buFont typeface="Arial" pitchFamily="34" charset="0"/>
              <a:buNone/>
            </a:pP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6810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0291597"/>
              </p:ext>
            </p:extLst>
          </p:nvPr>
        </p:nvGraphicFramePr>
        <p:xfrm>
          <a:off x="228600" y="2783197"/>
          <a:ext cx="8686799" cy="394031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954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2386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89512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5605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Nội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dung so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sánh</a:t>
                      </a:r>
                      <a:endParaRPr lang="en-US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Anh</a:t>
                      </a:r>
                      <a:endParaRPr lang="en-US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Pháp</a:t>
                      </a:r>
                      <a:endParaRPr lang="en-US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Đức</a:t>
                      </a:r>
                      <a:endParaRPr lang="en-US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Mĩ</a:t>
                      </a:r>
                      <a:endParaRPr lang="en-US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3842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Kinh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tế</a:t>
                      </a:r>
                      <a:endParaRPr lang="en-US" sz="20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2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2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2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1632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Chính trị</a:t>
                      </a:r>
                      <a:endParaRPr lang="en-US" sz="2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2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2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2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916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Đặc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điểm</a:t>
                      </a:r>
                      <a:endParaRPr lang="en-US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en-US" sz="22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2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2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3516262" y="323945"/>
            <a:ext cx="211147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50000"/>
              </a:spcBef>
            </a:pPr>
            <a:r>
              <a:rPr lang="en-US" sz="32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CỦNG CỐ</a:t>
            </a:r>
          </a:p>
        </p:txBody>
      </p:sp>
      <p:sp>
        <p:nvSpPr>
          <p:cNvPr id="6" name="Horizontal Scroll 5"/>
          <p:cNvSpPr/>
          <p:nvPr/>
        </p:nvSpPr>
        <p:spPr>
          <a:xfrm>
            <a:off x="179512" y="908720"/>
            <a:ext cx="8640960" cy="1757933"/>
          </a:xfrm>
          <a:prstGeom prst="horizontalScroll">
            <a:avLst/>
          </a:prstGeom>
          <a:solidFill>
            <a:srgbClr val="FFFF00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lvl="0" algn="just">
              <a:spcBef>
                <a:spcPct val="50000"/>
              </a:spcBef>
            </a:pPr>
            <a:r>
              <a:rPr kumimoji="0" lang="en-US" sz="3600" b="1" i="0" u="sng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Câu</a:t>
            </a:r>
            <a:r>
              <a:rPr kumimoji="0" lang="en-US" sz="3600" b="1" i="0" u="sng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1: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So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Đức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Mĩ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160000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0168" name="Group 2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21676021"/>
              </p:ext>
            </p:extLst>
          </p:nvPr>
        </p:nvGraphicFramePr>
        <p:xfrm>
          <a:off x="0" y="0"/>
          <a:ext cx="9180512" cy="6721104"/>
        </p:xfrm>
        <a:graphic>
          <a:graphicData uri="http://schemas.openxmlformats.org/drawingml/2006/table">
            <a:tbl>
              <a:tblPr/>
              <a:tblGrid>
                <a:gridCol w="16764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6576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84651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6206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dung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ĐỨC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257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kumimoji="0" lang="en-US" sz="27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27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8551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en-US" sz="27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  <a:defRPr/>
                      </a:pPr>
                      <a:endParaRPr lang="en-US" sz="24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27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878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27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27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43880" y="1484784"/>
            <a:ext cx="1973422" cy="525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80000"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SimSun" charset="-122"/>
                <a:cs typeface="Times New Roman" pitchFamily="18" charset="0"/>
              </a:rPr>
              <a:t>KINH TẾ</a:t>
            </a: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35496" y="3717032"/>
            <a:ext cx="1575792" cy="956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80000"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SimSun" charset="-122"/>
                <a:cs typeface="Times New Roman" pitchFamily="18" charset="0"/>
              </a:rPr>
              <a:t>CHÍNH TRỊ</a:t>
            </a: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07504" y="5733256"/>
            <a:ext cx="1554970" cy="10424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80000"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SimSun" charset="-122"/>
                <a:cs typeface="Times New Roman" pitchFamily="18" charset="0"/>
              </a:rPr>
              <a:t>ĐẶC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80000"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SimSun" charset="-122"/>
                <a:cs typeface="Times New Roman" pitchFamily="18" charset="0"/>
              </a:rPr>
              <a:t>ĐIỂM</a:t>
            </a: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1611287" y="501684"/>
            <a:ext cx="3730891" cy="2335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SimSun" charset="-122"/>
                <a:cs typeface="Times New Roman" pitchFamily="18" charset="0"/>
              </a:rPr>
              <a:t>-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SimSun" charset="-122"/>
                <a:cs typeface="Times New Roman" pitchFamily="18" charset="0"/>
              </a:rPr>
              <a:t>Công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SimSun" charset="-122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SimSun" charset="-122"/>
                <a:cs typeface="Times New Roman" pitchFamily="18" charset="0"/>
              </a:rPr>
              <a:t>nghiệp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SimSun" charset="-122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SimSun" charset="-122"/>
                <a:cs typeface="Times New Roman" pitchFamily="18" charset="0"/>
              </a:rPr>
              <a:t>phát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SimSun" charset="-122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SimSun" charset="-122"/>
                <a:cs typeface="Times New Roman" pitchFamily="18" charset="0"/>
              </a:rPr>
              <a:t>triển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SimSun" charset="-122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SimSun" charset="-122"/>
                <a:cs typeface="Times New Roman" pitchFamily="18" charset="0"/>
              </a:rPr>
              <a:t>chậm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SimSun" charset="-122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SimSun" charset="-122"/>
                <a:cs typeface="Times New Roman" pitchFamily="18" charset="0"/>
              </a:rPr>
              <a:t>lại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SimSun" charset="-122"/>
                <a:cs typeface="Times New Roman" pitchFamily="18" charset="0"/>
              </a:rPr>
              <a:t>,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SimSun" charset="-122"/>
                <a:cs typeface="Times New Roman" pitchFamily="18" charset="0"/>
              </a:rPr>
              <a:t>đứng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SimSun" charset="-122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SimSun" charset="-122"/>
                <a:cs typeface="Times New Roman" pitchFamily="18" charset="0"/>
              </a:rPr>
              <a:t>thứ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SimSun" charset="-122"/>
                <a:cs typeface="Times New Roman" pitchFamily="18" charset="0"/>
              </a:rPr>
              <a:t> 3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SimSun" charset="-122"/>
                <a:cs typeface="Times New Roman" pitchFamily="18" charset="0"/>
              </a:rPr>
              <a:t>thế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SimSun" charset="-122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SimSun" charset="-122"/>
                <a:cs typeface="Times New Roman" pitchFamily="18" charset="0"/>
              </a:rPr>
              <a:t>giới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SimSun" charset="-122"/>
                <a:cs typeface="Times New Roman" pitchFamily="18" charset="0"/>
              </a:rPr>
              <a:t>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80000"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SimSun" charset="-122"/>
                <a:cs typeface="Times New Roman" pitchFamily="18" charset="0"/>
              </a:rPr>
              <a:t>-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SimSun" charset="-122"/>
                <a:cs typeface="Times New Roman" pitchFamily="18" charset="0"/>
              </a:rPr>
              <a:t>Xuất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SimSun" charset="-122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SimSun" charset="-122"/>
                <a:cs typeface="Times New Roman" pitchFamily="18" charset="0"/>
              </a:rPr>
              <a:t>hiện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SimSun" charset="-122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SimSun" charset="-122"/>
                <a:cs typeface="Times New Roman" pitchFamily="18" charset="0"/>
              </a:rPr>
              <a:t>công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SimSun" charset="-122"/>
                <a:cs typeface="Times New Roman" pitchFamily="18" charset="0"/>
              </a:rPr>
              <a:t> ty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SimSun" charset="-122"/>
                <a:cs typeface="Times New Roman" pitchFamily="18" charset="0"/>
              </a:rPr>
              <a:t>độc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SimSun" charset="-122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SimSun" charset="-122"/>
                <a:cs typeface="Times New Roman" pitchFamily="18" charset="0"/>
              </a:rPr>
              <a:t>quyền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SimSun" charset="-122"/>
                <a:cs typeface="Times New Roman" pitchFamily="18" charset="0"/>
              </a:rPr>
              <a:t>.</a:t>
            </a: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1746499" y="3077844"/>
            <a:ext cx="3629606" cy="2255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80000"/>
              <a:buFontTx/>
              <a:buNone/>
              <a:tabLst/>
              <a:defRPr/>
            </a:pP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SimSun" charset="-122"/>
                <a:cs typeface="Times New Roman" pitchFamily="18" charset="0"/>
              </a:rPr>
              <a:t>-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SimSun" charset="-122"/>
                <a:cs typeface="Times New Roman" pitchFamily="18" charset="0"/>
              </a:rPr>
              <a:t>Chế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SimSun" charset="-122"/>
                <a:cs typeface="Times New Roman" pitchFamily="18" charset="0"/>
              </a:rPr>
              <a:t>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SimSun" charset="-122"/>
                <a:cs typeface="Times New Roman" pitchFamily="18" charset="0"/>
              </a:rPr>
              <a:t>độ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SimSun" charset="-122"/>
                <a:cs typeface="Times New Roman" pitchFamily="18" charset="0"/>
              </a:rPr>
              <a:t>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SimSun" charset="-122"/>
                <a:cs typeface="Times New Roman" pitchFamily="18" charset="0"/>
              </a:rPr>
              <a:t>quân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SimSun" charset="-122"/>
                <a:cs typeface="Times New Roman" pitchFamily="18" charset="0"/>
              </a:rPr>
              <a:t>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SimSun" charset="-122"/>
                <a:cs typeface="Times New Roman" pitchFamily="18" charset="0"/>
              </a:rPr>
              <a:t>chủ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SimSun" charset="-122"/>
                <a:cs typeface="Times New Roman" pitchFamily="18" charset="0"/>
              </a:rPr>
              <a:t>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SimSun" charset="-122"/>
                <a:cs typeface="Times New Roman" pitchFamily="18" charset="0"/>
              </a:rPr>
              <a:t>lập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SimSun" charset="-122"/>
                <a:cs typeface="Times New Roman" pitchFamily="18" charset="0"/>
              </a:rPr>
              <a:t>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SimSun" charset="-122"/>
                <a:cs typeface="Times New Roman" pitchFamily="18" charset="0"/>
              </a:rPr>
              <a:t>hiến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SimSun" charset="-122"/>
                <a:cs typeface="Times New Roman" pitchFamily="18" charset="0"/>
              </a:rPr>
              <a:t>.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SimSun" charset="-122"/>
                <a:cs typeface="Times New Roman" pitchFamily="18" charset="0"/>
              </a:rPr>
              <a:t>Bảo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SimSun" charset="-122"/>
                <a:cs typeface="Times New Roman" pitchFamily="18" charset="0"/>
              </a:rPr>
              <a:t>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SimSun" charset="-122"/>
                <a:cs typeface="Times New Roman" pitchFamily="18" charset="0"/>
              </a:rPr>
              <a:t>vệ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SimSun" charset="-122"/>
                <a:cs typeface="Times New Roman" pitchFamily="18" charset="0"/>
              </a:rPr>
              <a:t>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SimSun" charset="-122"/>
                <a:cs typeface="Times New Roman" pitchFamily="18" charset="0"/>
              </a:rPr>
              <a:t>quyền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SimSun" charset="-122"/>
                <a:cs typeface="Times New Roman" pitchFamily="18" charset="0"/>
              </a:rPr>
              <a:t>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SimSun" charset="-122"/>
                <a:cs typeface="Times New Roman" pitchFamily="18" charset="0"/>
              </a:rPr>
              <a:t>lợi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SimSun" charset="-122"/>
                <a:cs typeface="Times New Roman" pitchFamily="18" charset="0"/>
              </a:rPr>
              <a:t>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SimSun" charset="-122"/>
                <a:cs typeface="Times New Roman" pitchFamily="18" charset="0"/>
              </a:rPr>
              <a:t>của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SimSun" charset="-122"/>
                <a:cs typeface="Times New Roman" pitchFamily="18" charset="0"/>
              </a:rPr>
              <a:t>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SimSun" charset="-122"/>
                <a:cs typeface="Times New Roman" pitchFamily="18" charset="0"/>
              </a:rPr>
              <a:t>giai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SimSun" charset="-122"/>
                <a:cs typeface="Times New Roman" pitchFamily="18" charset="0"/>
              </a:rPr>
              <a:t>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SimSun" charset="-122"/>
                <a:cs typeface="Times New Roman" pitchFamily="18" charset="0"/>
              </a:rPr>
              <a:t>cấp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SimSun" charset="-122"/>
                <a:cs typeface="Times New Roman" pitchFamily="18" charset="0"/>
              </a:rPr>
              <a:t>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SimSun" charset="-122"/>
                <a:cs typeface="Times New Roman" pitchFamily="18" charset="0"/>
              </a:rPr>
              <a:t>Tư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SimSun" charset="-122"/>
                <a:cs typeface="Times New Roman" pitchFamily="18" charset="0"/>
              </a:rPr>
              <a:t>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SimSun" charset="-122"/>
                <a:cs typeface="Times New Roman" pitchFamily="18" charset="0"/>
              </a:rPr>
              <a:t>sản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SimSun" charset="-122"/>
                <a:cs typeface="Times New Roman" pitchFamily="18" charset="0"/>
              </a:rPr>
              <a:t>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80000"/>
              <a:buFontTx/>
              <a:buNone/>
              <a:tabLst/>
              <a:defRPr/>
            </a:pP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SimSun" charset="-122"/>
                <a:cs typeface="Times New Roman" pitchFamily="18" charset="0"/>
              </a:rPr>
              <a:t>-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SimSun" charset="-122"/>
                <a:cs typeface="Times New Roman" pitchFamily="18" charset="0"/>
              </a:rPr>
              <a:t>Tăng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SimSun" charset="-122"/>
                <a:cs typeface="Times New Roman" pitchFamily="18" charset="0"/>
              </a:rPr>
              <a:t>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SimSun" charset="-122"/>
                <a:cs typeface="Times New Roman" pitchFamily="18" charset="0"/>
              </a:rPr>
              <a:t>cường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SimSun" charset="-122"/>
                <a:cs typeface="Times New Roman" pitchFamily="18" charset="0"/>
              </a:rPr>
              <a:t>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SimSun" charset="-122"/>
                <a:cs typeface="Times New Roman" pitchFamily="18" charset="0"/>
              </a:rPr>
              <a:t>xâm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SimSun" charset="-122"/>
                <a:cs typeface="Times New Roman" pitchFamily="18" charset="0"/>
              </a:rPr>
              <a:t>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SimSun" charset="-122"/>
                <a:cs typeface="Times New Roman" pitchFamily="18" charset="0"/>
              </a:rPr>
              <a:t>lược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SimSun" charset="-122"/>
                <a:cs typeface="Times New Roman" pitchFamily="18" charset="0"/>
              </a:rPr>
              <a:t>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SimSun" charset="-122"/>
                <a:cs typeface="Times New Roman" pitchFamily="18" charset="0"/>
              </a:rPr>
              <a:t>thuộc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SimSun" charset="-122"/>
                <a:cs typeface="Times New Roman" pitchFamily="18" charset="0"/>
              </a:rPr>
              <a:t>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SimSun" charset="-122"/>
                <a:cs typeface="Times New Roman" pitchFamily="18" charset="0"/>
              </a:rPr>
              <a:t>địa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SimSun" charset="-122"/>
                <a:cs typeface="Times New Roman" pitchFamily="18" charset="0"/>
              </a:rPr>
              <a:t>.</a:t>
            </a:r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1691680" y="5785080"/>
            <a:ext cx="3600400" cy="956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80000"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SimSun" charset="-122"/>
                <a:cs typeface="Times New Roman" pitchFamily="18" charset="0"/>
              </a:rPr>
              <a:t>“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SimSun" charset="-122"/>
                <a:cs typeface="Times New Roman" pitchFamily="18" charset="0"/>
              </a:rPr>
              <a:t>Chủ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SimSun" charset="-122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SimSun" charset="-122"/>
                <a:cs typeface="Times New Roman" pitchFamily="18" charset="0"/>
              </a:rPr>
              <a:t>nghĩa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SimSun" charset="-122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SimSun" charset="-122"/>
                <a:cs typeface="Times New Roman" pitchFamily="18" charset="0"/>
              </a:rPr>
              <a:t>đế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SimSun" charset="-122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SimSun" charset="-122"/>
                <a:cs typeface="Times New Roman" pitchFamily="18" charset="0"/>
              </a:rPr>
              <a:t>quốc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SimSun" charset="-122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SimSun" charset="-122"/>
                <a:cs typeface="Times New Roman" pitchFamily="18" charset="0"/>
              </a:rPr>
              <a:t>thực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SimSun" charset="-122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SimSun" charset="-122"/>
                <a:cs typeface="Times New Roman" pitchFamily="18" charset="0"/>
              </a:rPr>
              <a:t>dân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SimSun" charset="-122"/>
                <a:cs typeface="Times New Roman" pitchFamily="18" charset="0"/>
              </a:rPr>
              <a:t>”</a:t>
            </a:r>
          </a:p>
        </p:txBody>
      </p:sp>
      <p:sp>
        <p:nvSpPr>
          <p:cNvPr id="14" name="Text Box 2">
            <a:extLst>
              <a:ext uri="{FF2B5EF4-FFF2-40B4-BE49-F238E27FC236}">
                <a16:creationId xmlns:a16="http://schemas.microsoft.com/office/drawing/2014/main" xmlns="" id="{50223DC8-67BC-4529-940F-9E1F782476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1840" y="638326"/>
            <a:ext cx="3629606" cy="20181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9pPr>
          </a:lstStyle>
          <a:p>
            <a:pPr lvl="0" fontAlgn="base">
              <a:spcBef>
                <a:spcPct val="0"/>
              </a:spcBef>
              <a:spcAft>
                <a:spcPct val="0"/>
              </a:spcAft>
              <a:tabLst/>
              <a:defRPr/>
            </a:pPr>
            <a:r>
              <a:rPr lang="en-US" sz="2500" b="1" dirty="0">
                <a:solidFill>
                  <a:srgbClr val="002060"/>
                </a:solidFill>
                <a:latin typeface="Times New Roman" pitchFamily="18" charset="0"/>
                <a:cs typeface="Arial" charset="0"/>
              </a:rPr>
              <a:t>-</a:t>
            </a:r>
            <a:r>
              <a:rPr lang="en-US" sz="2500" b="1" dirty="0" err="1">
                <a:solidFill>
                  <a:srgbClr val="002060"/>
                </a:solidFill>
                <a:latin typeface="Times New Roman" pitchFamily="18" charset="0"/>
                <a:cs typeface="Arial" charset="0"/>
              </a:rPr>
              <a:t>Phát</a:t>
            </a:r>
            <a:r>
              <a:rPr lang="en-US" sz="2500" b="1" dirty="0">
                <a:solidFill>
                  <a:srgbClr val="00206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Times New Roman" pitchFamily="18" charset="0"/>
                <a:cs typeface="Arial" charset="0"/>
              </a:rPr>
              <a:t>triển</a:t>
            </a:r>
            <a:r>
              <a:rPr lang="en-US" sz="2500" b="1" dirty="0">
                <a:solidFill>
                  <a:srgbClr val="00206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Times New Roman" pitchFamily="18" charset="0"/>
                <a:cs typeface="Arial" charset="0"/>
              </a:rPr>
              <a:t>nhanh</a:t>
            </a:r>
            <a:r>
              <a:rPr lang="en-US" sz="2500" b="1" dirty="0">
                <a:solidFill>
                  <a:srgbClr val="002060"/>
                </a:solidFill>
                <a:latin typeface="Times New Roman" pitchFamily="18" charset="0"/>
                <a:cs typeface="Arial" charset="0"/>
              </a:rPr>
              <a:t>, </a:t>
            </a:r>
            <a:r>
              <a:rPr lang="en-US" sz="2500" b="1" dirty="0" err="1">
                <a:solidFill>
                  <a:srgbClr val="002060"/>
                </a:solidFill>
                <a:latin typeface="Times New Roman" pitchFamily="18" charset="0"/>
                <a:cs typeface="Arial" charset="0"/>
              </a:rPr>
              <a:t>đứng</a:t>
            </a:r>
            <a:r>
              <a:rPr lang="en-US" sz="2500" b="1" dirty="0">
                <a:solidFill>
                  <a:srgbClr val="00206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Times New Roman" pitchFamily="18" charset="0"/>
                <a:cs typeface="Arial" charset="0"/>
              </a:rPr>
              <a:t>đầu</a:t>
            </a:r>
            <a:r>
              <a:rPr lang="en-US" sz="2500" b="1" dirty="0">
                <a:solidFill>
                  <a:srgbClr val="00206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Times New Roman" pitchFamily="18" charset="0"/>
                <a:cs typeface="Arial" charset="0"/>
              </a:rPr>
              <a:t>Châu</a:t>
            </a:r>
            <a:r>
              <a:rPr lang="en-US" sz="2500" b="1" dirty="0">
                <a:solidFill>
                  <a:srgbClr val="00206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Times New Roman" pitchFamily="18" charset="0"/>
                <a:cs typeface="Arial" charset="0"/>
              </a:rPr>
              <a:t>Âu</a:t>
            </a:r>
            <a:r>
              <a:rPr lang="en-US" sz="2500" b="1" dirty="0">
                <a:solidFill>
                  <a:srgbClr val="002060"/>
                </a:solidFill>
                <a:latin typeface="Times New Roman" pitchFamily="18" charset="0"/>
                <a:cs typeface="Arial" charset="0"/>
              </a:rPr>
              <a:t>, </a:t>
            </a:r>
            <a:r>
              <a:rPr lang="en-US" sz="2500" b="1" dirty="0" err="1">
                <a:solidFill>
                  <a:srgbClr val="002060"/>
                </a:solidFill>
                <a:latin typeface="Times New Roman" pitchFamily="18" charset="0"/>
                <a:cs typeface="Arial" charset="0"/>
              </a:rPr>
              <a:t>thứ</a:t>
            </a:r>
            <a:r>
              <a:rPr lang="en-US" sz="2500" b="1" dirty="0">
                <a:solidFill>
                  <a:srgbClr val="002060"/>
                </a:solidFill>
                <a:latin typeface="Times New Roman" pitchFamily="18" charset="0"/>
                <a:cs typeface="Arial" charset="0"/>
              </a:rPr>
              <a:t> 2 </a:t>
            </a:r>
            <a:r>
              <a:rPr lang="en-US" sz="2500" b="1" dirty="0" err="1">
                <a:solidFill>
                  <a:srgbClr val="002060"/>
                </a:solidFill>
                <a:latin typeface="Times New Roman" pitchFamily="18" charset="0"/>
                <a:cs typeface="Arial" charset="0"/>
              </a:rPr>
              <a:t>trên</a:t>
            </a:r>
            <a:r>
              <a:rPr lang="en-US" sz="2500" b="1" dirty="0">
                <a:solidFill>
                  <a:srgbClr val="00206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Times New Roman" pitchFamily="18" charset="0"/>
                <a:cs typeface="Arial" charset="0"/>
              </a:rPr>
              <a:t>thê</a:t>
            </a:r>
            <a:r>
              <a:rPr lang="en-US" sz="2500" b="1" dirty="0">
                <a:solidFill>
                  <a:srgbClr val="002060"/>
                </a:solidFill>
                <a:latin typeface="Times New Roman" pitchFamily="18" charset="0"/>
                <a:cs typeface="Arial" charset="0"/>
              </a:rPr>
              <a:t>́ </a:t>
            </a:r>
            <a:r>
              <a:rPr lang="en-US" sz="2500" b="1" dirty="0" err="1">
                <a:solidFill>
                  <a:srgbClr val="002060"/>
                </a:solidFill>
                <a:latin typeface="Times New Roman" pitchFamily="18" charset="0"/>
                <a:cs typeface="Arial" charset="0"/>
              </a:rPr>
              <a:t>giới</a:t>
            </a:r>
            <a:r>
              <a:rPr lang="en-US" sz="2500" b="1" dirty="0">
                <a:solidFill>
                  <a:srgbClr val="002060"/>
                </a:solidFill>
                <a:latin typeface="Times New Roman" pitchFamily="18" charset="0"/>
                <a:cs typeface="Arial" charset="0"/>
              </a:rPr>
              <a:t> (</a:t>
            </a:r>
            <a:r>
              <a:rPr lang="en-US" sz="2500" b="1" dirty="0" err="1">
                <a:solidFill>
                  <a:srgbClr val="002060"/>
                </a:solidFill>
                <a:latin typeface="Times New Roman" pitchFamily="18" charset="0"/>
                <a:cs typeface="Arial" charset="0"/>
              </a:rPr>
              <a:t>sau</a:t>
            </a:r>
            <a:r>
              <a:rPr lang="en-US" sz="2500" b="1" dirty="0">
                <a:solidFill>
                  <a:srgbClr val="00206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Times New Roman" pitchFamily="18" charset="0"/>
                <a:cs typeface="Arial" charset="0"/>
              </a:rPr>
              <a:t>Mi</a:t>
            </a:r>
            <a:r>
              <a:rPr lang="en-US" sz="2500" b="1" dirty="0">
                <a:solidFill>
                  <a:srgbClr val="002060"/>
                </a:solidFill>
                <a:latin typeface="Times New Roman" pitchFamily="18" charset="0"/>
                <a:cs typeface="Arial" charset="0"/>
              </a:rPr>
              <a:t>̃)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tabLst/>
              <a:defRPr/>
            </a:pPr>
            <a:r>
              <a:rPr lang="en-US" sz="2500" b="1" kern="0" dirty="0">
                <a:solidFill>
                  <a:srgbClr val="002060"/>
                </a:solidFill>
                <a:latin typeface="Times New Roman" pitchFamily="18" charset="0"/>
                <a:cs typeface="Arial" charset="0"/>
              </a:rPr>
              <a:t>-</a:t>
            </a:r>
            <a:r>
              <a:rPr lang="en-US" sz="2500" b="1" kern="0" dirty="0" err="1">
                <a:solidFill>
                  <a:srgbClr val="002060"/>
                </a:solidFill>
                <a:latin typeface="Times New Roman" pitchFamily="18" charset="0"/>
                <a:cs typeface="Arial" charset="0"/>
              </a:rPr>
              <a:t>Các</a:t>
            </a:r>
            <a:r>
              <a:rPr lang="en-US" sz="2500" b="1" kern="0" dirty="0">
                <a:solidFill>
                  <a:srgbClr val="00206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500" b="1" kern="0" dirty="0" err="1">
                <a:solidFill>
                  <a:srgbClr val="002060"/>
                </a:solidFill>
                <a:latin typeface="Times New Roman" pitchFamily="18" charset="0"/>
                <a:cs typeface="Arial" charset="0"/>
              </a:rPr>
              <a:t>công</a:t>
            </a:r>
            <a:r>
              <a:rPr lang="en-US" sz="2500" b="1" kern="0" dirty="0">
                <a:solidFill>
                  <a:srgbClr val="002060"/>
                </a:solidFill>
                <a:latin typeface="Times New Roman" pitchFamily="18" charset="0"/>
                <a:cs typeface="Arial" charset="0"/>
              </a:rPr>
              <a:t> ty </a:t>
            </a:r>
            <a:r>
              <a:rPr lang="en-US" sz="2500" b="1" kern="0" dirty="0" err="1">
                <a:solidFill>
                  <a:srgbClr val="002060"/>
                </a:solidFill>
                <a:latin typeface="Times New Roman" pitchFamily="18" charset="0"/>
                <a:cs typeface="Arial" charset="0"/>
              </a:rPr>
              <a:t>độc</a:t>
            </a:r>
            <a:r>
              <a:rPr lang="en-US" sz="2500" b="1" kern="0" dirty="0">
                <a:solidFill>
                  <a:srgbClr val="00206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500" b="1" kern="0" dirty="0" err="1">
                <a:solidFill>
                  <a:srgbClr val="002060"/>
                </a:solidFill>
                <a:latin typeface="Times New Roman" pitchFamily="18" charset="0"/>
                <a:cs typeface="Arial" charset="0"/>
              </a:rPr>
              <a:t>quyền</a:t>
            </a:r>
            <a:r>
              <a:rPr lang="en-US" sz="2500" b="1" kern="0" dirty="0">
                <a:solidFill>
                  <a:srgbClr val="002060"/>
                </a:solidFill>
                <a:latin typeface="Times New Roman" pitchFamily="18" charset="0"/>
                <a:cs typeface="Arial" charset="0"/>
              </a:rPr>
              <a:t> ra </a:t>
            </a:r>
            <a:r>
              <a:rPr lang="en-US" sz="2500" b="1" kern="0" dirty="0" err="1">
                <a:solidFill>
                  <a:srgbClr val="002060"/>
                </a:solidFill>
                <a:latin typeface="Times New Roman" pitchFamily="18" charset="0"/>
                <a:cs typeface="Arial" charset="0"/>
              </a:rPr>
              <a:t>đời</a:t>
            </a:r>
            <a:r>
              <a:rPr lang="en-US" sz="2500" b="1" kern="0" dirty="0">
                <a:solidFill>
                  <a:srgbClr val="002060"/>
                </a:solidFill>
                <a:latin typeface="Times New Roman" pitchFamily="18" charset="0"/>
                <a:cs typeface="Arial" charset="0"/>
              </a:rPr>
              <a:t>. </a:t>
            </a:r>
            <a:endParaRPr lang="en-US" sz="2500" b="1" kern="0" dirty="0">
              <a:solidFill>
                <a:srgbClr val="002060"/>
              </a:solidFill>
            </a:endParaRPr>
          </a:p>
        </p:txBody>
      </p:sp>
      <p:sp>
        <p:nvSpPr>
          <p:cNvPr id="15" name="Text Box 2">
            <a:extLst>
              <a:ext uri="{FF2B5EF4-FFF2-40B4-BE49-F238E27FC236}">
                <a16:creationId xmlns:a16="http://schemas.microsoft.com/office/drawing/2014/main" xmlns="" id="{8E6018C7-EE9F-462E-892D-10287E3EEE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1840" y="2996952"/>
            <a:ext cx="3674656" cy="2172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9pPr>
          </a:lstStyle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7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hiến</a:t>
            </a:r>
            <a:r>
              <a:rPr lang="en-US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pt-BR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thể chế liên bang </a:t>
            </a:r>
            <a:endParaRPr lang="pt-BR" sz="27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ngoại</a:t>
            </a:r>
            <a:r>
              <a:rPr lang="en-US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hiếu</a:t>
            </a:r>
            <a:r>
              <a:rPr lang="en-US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6" name="Text Box 2">
            <a:extLst>
              <a:ext uri="{FF2B5EF4-FFF2-40B4-BE49-F238E27FC236}">
                <a16:creationId xmlns:a16="http://schemas.microsoft.com/office/drawing/2014/main" xmlns="" id="{C5C3145F-9324-48E4-A5E2-E251B7CE96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42178" y="5733256"/>
            <a:ext cx="3910342" cy="956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9pPr>
          </a:lstStyle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tabLst/>
            </a:pP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đế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phiệt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hiếu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8676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  <p:bldP spid="14" grpId="0"/>
      <p:bldP spid="15" grpId="0"/>
      <p:bldP spid="16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0168" name="Group 2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19810329"/>
              </p:ext>
            </p:extLst>
          </p:nvPr>
        </p:nvGraphicFramePr>
        <p:xfrm>
          <a:off x="0" y="0"/>
          <a:ext cx="9180512" cy="6721104"/>
        </p:xfrm>
        <a:graphic>
          <a:graphicData uri="http://schemas.openxmlformats.org/drawingml/2006/table">
            <a:tbl>
              <a:tblPr/>
              <a:tblGrid>
                <a:gridCol w="16764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6576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84651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6206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dung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PHÁP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MĨ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257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kumimoji="0" lang="en-US" sz="27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27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8551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en-US" sz="27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  <a:defRPr/>
                      </a:pPr>
                      <a:endParaRPr lang="en-US" sz="24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27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878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27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27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43880" y="1484784"/>
            <a:ext cx="1973422" cy="525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80000"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SimSun" charset="-122"/>
                <a:cs typeface="Times New Roman" pitchFamily="18" charset="0"/>
              </a:rPr>
              <a:t>KINH TẾ</a:t>
            </a: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35496" y="3717032"/>
            <a:ext cx="1575792" cy="956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80000"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SimSun" charset="-122"/>
                <a:cs typeface="Times New Roman" pitchFamily="18" charset="0"/>
              </a:rPr>
              <a:t>CHÍNH TRỊ</a:t>
            </a: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07504" y="5733256"/>
            <a:ext cx="1554970" cy="10424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80000"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SimSun" charset="-122"/>
                <a:cs typeface="Times New Roman" pitchFamily="18" charset="0"/>
              </a:rPr>
              <a:t>ĐẶC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80000"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SimSun" charset="-122"/>
                <a:cs typeface="Times New Roman" pitchFamily="18" charset="0"/>
              </a:rPr>
              <a:t>ĐIỂM</a:t>
            </a:r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1662474" y="2939895"/>
            <a:ext cx="3773622" cy="2338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80000"/>
              <a:buFontTx/>
              <a:buNone/>
              <a:tabLst/>
              <a:defRPr/>
            </a:pP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SimSun" charset="-122"/>
                <a:cs typeface="Times New Roman" pitchFamily="18" charset="0"/>
              </a:rPr>
              <a:t>-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SimSun" charset="-122"/>
                <a:cs typeface="Times New Roman" pitchFamily="18" charset="0"/>
              </a:rPr>
              <a:t>Chế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SimSun" charset="-122"/>
                <a:cs typeface="Times New Roman" pitchFamily="18" charset="0"/>
              </a:rPr>
              <a:t>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SimSun" charset="-122"/>
                <a:cs typeface="Times New Roman" pitchFamily="18" charset="0"/>
              </a:rPr>
              <a:t>độ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SimSun" charset="-122"/>
                <a:cs typeface="Times New Roman" pitchFamily="18" charset="0"/>
              </a:rPr>
              <a:t>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SimSun" charset="-122"/>
                <a:cs typeface="Times New Roman" pitchFamily="18" charset="0"/>
              </a:rPr>
              <a:t>cộng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SimSun" charset="-122"/>
                <a:cs typeface="Times New Roman" pitchFamily="18" charset="0"/>
              </a:rPr>
              <a:t>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SimSun" charset="-122"/>
                <a:cs typeface="Times New Roman" pitchFamily="18" charset="0"/>
              </a:rPr>
              <a:t>hòa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SimSun" charset="-122"/>
                <a:cs typeface="Times New Roman" pitchFamily="18" charset="0"/>
              </a:rPr>
              <a:t>.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SimSun" charset="-122"/>
                <a:cs typeface="Times New Roman" pitchFamily="18" charset="0"/>
              </a:rPr>
              <a:t>Đàn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SimSun" charset="-122"/>
                <a:cs typeface="Times New Roman" pitchFamily="18" charset="0"/>
              </a:rPr>
              <a:t>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SimSun" charset="-122"/>
                <a:cs typeface="Times New Roman" pitchFamily="18" charset="0"/>
              </a:rPr>
              <a:t>áp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SimSun" charset="-122"/>
                <a:cs typeface="Times New Roman" pitchFamily="18" charset="0"/>
              </a:rPr>
              <a:t>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SimSun" charset="-122"/>
                <a:cs typeface="Times New Roman" pitchFamily="18" charset="0"/>
              </a:rPr>
              <a:t>nhân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SimSun" charset="-122"/>
                <a:cs typeface="Times New Roman" pitchFamily="18" charset="0"/>
              </a:rPr>
              <a:t>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SimSun" charset="-122"/>
                <a:cs typeface="Times New Roman" pitchFamily="18" charset="0"/>
              </a:rPr>
              <a:t>dân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SimSun" charset="-122"/>
                <a:cs typeface="Times New Roman" pitchFamily="18" charset="0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80000"/>
              <a:buFontTx/>
              <a:buNone/>
              <a:tabLst/>
              <a:defRPr/>
            </a:pPr>
            <a:endParaRPr kumimoji="0" lang="en-US" sz="27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SimSun" charset="-122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80000"/>
              <a:buFontTx/>
              <a:buNone/>
              <a:tabLst/>
              <a:defRPr/>
            </a:pP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SimSun" charset="-122"/>
                <a:cs typeface="Times New Roman" pitchFamily="18" charset="0"/>
              </a:rPr>
              <a:t>-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SimSun" charset="-122"/>
                <a:cs typeface="Times New Roman" pitchFamily="18" charset="0"/>
              </a:rPr>
              <a:t>Tăng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SimSun" charset="-122"/>
                <a:cs typeface="Times New Roman" pitchFamily="18" charset="0"/>
              </a:rPr>
              <a:t>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SimSun" charset="-122"/>
                <a:cs typeface="Times New Roman" pitchFamily="18" charset="0"/>
              </a:rPr>
              <a:t>cường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SimSun" charset="-122"/>
                <a:cs typeface="Times New Roman" pitchFamily="18" charset="0"/>
              </a:rPr>
              <a:t>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SimSun" charset="-122"/>
                <a:cs typeface="Times New Roman" pitchFamily="18" charset="0"/>
              </a:rPr>
              <a:t>xâm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SimSun" charset="-122"/>
                <a:cs typeface="Times New Roman" pitchFamily="18" charset="0"/>
              </a:rPr>
              <a:t>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SimSun" charset="-122"/>
                <a:cs typeface="Times New Roman" pitchFamily="18" charset="0"/>
              </a:rPr>
              <a:t>chiếm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SimSun" charset="-122"/>
                <a:cs typeface="Times New Roman" pitchFamily="18" charset="0"/>
              </a:rPr>
              <a:t>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SimSun" charset="-122"/>
                <a:cs typeface="Times New Roman" pitchFamily="18" charset="0"/>
              </a:rPr>
              <a:t>thuộc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SimSun" charset="-122"/>
                <a:cs typeface="Times New Roman" pitchFamily="18" charset="0"/>
              </a:rPr>
              <a:t>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SimSun" charset="-122"/>
                <a:cs typeface="Times New Roman" pitchFamily="18" charset="0"/>
              </a:rPr>
              <a:t>địa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SimSun" charset="-122"/>
                <a:cs typeface="Times New Roman" pitchFamily="18" charset="0"/>
              </a:rPr>
              <a:t>.</a:t>
            </a:r>
          </a:p>
        </p:txBody>
      </p:sp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1749085" y="5702550"/>
            <a:ext cx="3600400" cy="956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80000"/>
              <a:buFontTx/>
              <a:buNone/>
              <a:tabLst/>
              <a:defRPr/>
            </a:pPr>
            <a:r>
              <a:rPr kumimoji="0" lang="en-US" sz="27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SimSun" charset="-122"/>
                <a:cs typeface="Times New Roman" pitchFamily="18" charset="0"/>
              </a:rPr>
              <a:t>“</a:t>
            </a:r>
            <a:r>
              <a:rPr kumimoji="0" lang="en-US" sz="27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SimSun" charset="-122"/>
                <a:cs typeface="Times New Roman" pitchFamily="18" charset="0"/>
              </a:rPr>
              <a:t>Chủ</a:t>
            </a:r>
            <a:r>
              <a:rPr kumimoji="0" lang="en-US" sz="27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SimSun" charset="-122"/>
                <a:cs typeface="Times New Roman" pitchFamily="18" charset="0"/>
              </a:rPr>
              <a:t>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SimSun" charset="-122"/>
                <a:cs typeface="Times New Roman" pitchFamily="18" charset="0"/>
              </a:rPr>
              <a:t>nghĩa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SimSun" charset="-122"/>
                <a:cs typeface="Times New Roman" pitchFamily="18" charset="0"/>
              </a:rPr>
              <a:t>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SimSun" charset="-122"/>
                <a:cs typeface="Times New Roman" pitchFamily="18" charset="0"/>
              </a:rPr>
              <a:t>đế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SimSun" charset="-122"/>
                <a:cs typeface="Times New Roman" pitchFamily="18" charset="0"/>
              </a:rPr>
              <a:t>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SimSun" charset="-122"/>
                <a:cs typeface="Times New Roman" pitchFamily="18" charset="0"/>
              </a:rPr>
              <a:t>quốc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SimSun" charset="-122"/>
                <a:cs typeface="Times New Roman" pitchFamily="18" charset="0"/>
              </a:rPr>
              <a:t>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SimSun" charset="-122"/>
                <a:cs typeface="Times New Roman" pitchFamily="18" charset="0"/>
              </a:rPr>
              <a:t>cho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SimSun" charset="-122"/>
                <a:cs typeface="Times New Roman" pitchFamily="18" charset="0"/>
              </a:rPr>
              <a:t>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SimSun" charset="-122"/>
                <a:cs typeface="Times New Roman" pitchFamily="18" charset="0"/>
              </a:rPr>
              <a:t>vay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SimSun" charset="-122"/>
                <a:cs typeface="Times New Roman" pitchFamily="18" charset="0"/>
              </a:rPr>
              <a:t> </a:t>
            </a:r>
            <a:r>
              <a:rPr kumimoji="0" lang="en-US" sz="27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SimSun" charset="-122"/>
                <a:cs typeface="Times New Roman" pitchFamily="18" charset="0"/>
              </a:rPr>
              <a:t>lãi</a:t>
            </a:r>
            <a:r>
              <a:rPr lang="en-US" sz="27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kumimoji="0" lang="en-US" sz="27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SimSun" charset="-122"/>
              <a:cs typeface="Times New Roman" pitchFamily="18" charset="0"/>
            </a:endParaRPr>
          </a:p>
        </p:txBody>
      </p:sp>
      <p:sp>
        <p:nvSpPr>
          <p:cNvPr id="14" name="Text Box 2">
            <a:extLst>
              <a:ext uri="{FF2B5EF4-FFF2-40B4-BE49-F238E27FC236}">
                <a16:creationId xmlns:a16="http://schemas.microsoft.com/office/drawing/2014/main" xmlns="" id="{1694EFC6-2861-44CE-9A80-AAB8BD7D4E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7082" y="614782"/>
            <a:ext cx="3468974" cy="2270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80000"/>
              <a:buFontTx/>
              <a:buNone/>
              <a:tabLst/>
              <a:defRPr/>
            </a:pP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SimSun" charset="-122"/>
                <a:cs typeface="Times New Roman" pitchFamily="18" charset="0"/>
              </a:rPr>
              <a:t>-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SimSun" charset="-122"/>
                <a:cs typeface="Times New Roman" pitchFamily="18" charset="0"/>
              </a:rPr>
              <a:t>Công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SimSun" charset="-122"/>
                <a:cs typeface="Times New Roman" pitchFamily="18" charset="0"/>
              </a:rPr>
              <a:t>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SimSun" charset="-122"/>
                <a:cs typeface="Times New Roman" pitchFamily="18" charset="0"/>
              </a:rPr>
              <a:t>nghiệp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SimSun" charset="-122"/>
                <a:cs typeface="Times New Roman" pitchFamily="18" charset="0"/>
              </a:rPr>
              <a:t>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SimSun" charset="-122"/>
                <a:cs typeface="Times New Roman" pitchFamily="18" charset="0"/>
              </a:rPr>
              <a:t>phát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SimSun" charset="-122"/>
                <a:cs typeface="Times New Roman" pitchFamily="18" charset="0"/>
              </a:rPr>
              <a:t>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SimSun" charset="-122"/>
                <a:cs typeface="Times New Roman" pitchFamily="18" charset="0"/>
              </a:rPr>
              <a:t>triển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SimSun" charset="-122"/>
                <a:cs typeface="Times New Roman" pitchFamily="18" charset="0"/>
              </a:rPr>
              <a:t>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SimSun" charset="-122"/>
                <a:cs typeface="Times New Roman" pitchFamily="18" charset="0"/>
              </a:rPr>
              <a:t>chậm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SimSun" charset="-122"/>
                <a:cs typeface="Times New Roman" pitchFamily="18" charset="0"/>
              </a:rPr>
              <a:t>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SimSun" charset="-122"/>
                <a:cs typeface="Times New Roman" pitchFamily="18" charset="0"/>
              </a:rPr>
              <a:t>lại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SimSun" charset="-122"/>
                <a:cs typeface="Times New Roman" pitchFamily="18" charset="0"/>
              </a:rPr>
              <a:t>,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SimSun" charset="-122"/>
                <a:cs typeface="Times New Roman" pitchFamily="18" charset="0"/>
              </a:rPr>
              <a:t>tụt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SimSun" charset="-122"/>
                <a:cs typeface="Times New Roman" pitchFamily="18" charset="0"/>
              </a:rPr>
              <a:t>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SimSun" charset="-122"/>
                <a:cs typeface="Times New Roman" pitchFamily="18" charset="0"/>
              </a:rPr>
              <a:t>xuống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SimSun" charset="-122"/>
                <a:cs typeface="Times New Roman" pitchFamily="18" charset="0"/>
              </a:rPr>
              <a:t>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SimSun" charset="-122"/>
                <a:cs typeface="Times New Roman" pitchFamily="18" charset="0"/>
              </a:rPr>
              <a:t>thứ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SimSun" charset="-122"/>
                <a:cs typeface="Times New Roman" pitchFamily="18" charset="0"/>
              </a:rPr>
              <a:t> 4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SimSun" charset="-122"/>
                <a:cs typeface="Times New Roman" pitchFamily="18" charset="0"/>
              </a:rPr>
              <a:t>thế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SimSun" charset="-122"/>
                <a:cs typeface="Times New Roman" pitchFamily="18" charset="0"/>
              </a:rPr>
              <a:t>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SimSun" charset="-122"/>
                <a:cs typeface="Times New Roman" pitchFamily="18" charset="0"/>
              </a:rPr>
              <a:t>giới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SimSun" charset="-122"/>
                <a:cs typeface="Times New Roman" pitchFamily="18" charset="0"/>
              </a:rPr>
              <a:t>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80000"/>
              <a:buFontTx/>
              <a:buNone/>
              <a:tabLst/>
              <a:defRPr/>
            </a:pP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SimSun" charset="-122"/>
                <a:cs typeface="Times New Roman" pitchFamily="18" charset="0"/>
              </a:rPr>
              <a:t>-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SimSun" charset="-122"/>
                <a:cs typeface="Times New Roman" pitchFamily="18" charset="0"/>
              </a:rPr>
              <a:t>Các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SimSun" charset="-122"/>
                <a:cs typeface="Times New Roman" pitchFamily="18" charset="0"/>
              </a:rPr>
              <a:t>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SimSun" charset="-122"/>
                <a:cs typeface="Times New Roman" pitchFamily="18" charset="0"/>
              </a:rPr>
              <a:t>công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SimSun" charset="-122"/>
                <a:cs typeface="Times New Roman" pitchFamily="18" charset="0"/>
              </a:rPr>
              <a:t> ty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SimSun" charset="-122"/>
                <a:cs typeface="Times New Roman" pitchFamily="18" charset="0"/>
              </a:rPr>
              <a:t>độc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SimSun" charset="-122"/>
                <a:cs typeface="Times New Roman" pitchFamily="18" charset="0"/>
              </a:rPr>
              <a:t>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SimSun" charset="-122"/>
                <a:cs typeface="Times New Roman" pitchFamily="18" charset="0"/>
              </a:rPr>
              <a:t>quyền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SimSun" charset="-122"/>
                <a:cs typeface="Times New Roman" pitchFamily="18" charset="0"/>
              </a:rPr>
              <a:t> ra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SimSun" charset="-122"/>
                <a:cs typeface="Times New Roman" pitchFamily="18" charset="0"/>
              </a:rPr>
              <a:t>đời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SimSun" charset="-122"/>
                <a:cs typeface="Times New Roman" pitchFamily="18" charset="0"/>
              </a:rPr>
              <a:t>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SimSun" charset="-122"/>
              <a:cs typeface="Times New Roman" pitchFamily="18" charset="0"/>
            </a:endParaRPr>
          </a:p>
        </p:txBody>
      </p:sp>
      <p:sp>
        <p:nvSpPr>
          <p:cNvPr id="15" name="Text Box 2">
            <a:extLst>
              <a:ext uri="{FF2B5EF4-FFF2-40B4-BE49-F238E27FC236}">
                <a16:creationId xmlns:a16="http://schemas.microsoft.com/office/drawing/2014/main" xmlns="" id="{CCC0F189-1684-4EBA-A9B9-9F15FDAD78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22848" y="582601"/>
            <a:ext cx="3901544" cy="2335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9pPr>
          </a:lstStyle>
          <a:p>
            <a:pPr lvl="0">
              <a:spcBef>
                <a:spcPct val="20000"/>
              </a:spcBef>
              <a:tabLst/>
            </a:pP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- Đ</a:t>
            </a:r>
            <a:r>
              <a:rPr lang="vi-VN" sz="2800" b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ứng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đầu</a:t>
            </a:r>
            <a:r>
              <a:rPr lang="vi-VN" sz="2800" b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thế giớ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i</a:t>
            </a:r>
          </a:p>
          <a:p>
            <a:pPr lvl="0">
              <a:spcBef>
                <a:spcPct val="20000"/>
              </a:spcBef>
              <a:tabLst/>
            </a:pP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-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Các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công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ty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độc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quyền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khổng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lồ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ra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đời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chi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phối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đời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sống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kinh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tế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-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chính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trị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  <a:endParaRPr lang="en-US" sz="3200" b="1" dirty="0">
              <a:solidFill>
                <a:prstClr val="black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6" name="Text Box 2">
            <a:extLst>
              <a:ext uri="{FF2B5EF4-FFF2-40B4-BE49-F238E27FC236}">
                <a16:creationId xmlns:a16="http://schemas.microsoft.com/office/drawing/2014/main" xmlns="" id="{DD701041-9E84-42B9-940E-6A956524D6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70110" y="2972347"/>
            <a:ext cx="3430142" cy="26706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9pPr>
          </a:lstStyle>
          <a:p>
            <a:pPr lvl="0" algn="just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tabLst/>
            </a:pPr>
            <a:r>
              <a:rPr lang="en-US" sz="2700" b="1" dirty="0">
                <a:solidFill>
                  <a:prstClr val="black"/>
                </a:solidFill>
                <a:latin typeface="Times New Roman" pitchFamily="18" charset="0"/>
                <a:ea typeface="SimSun"/>
                <a:cs typeface="Times New Roman" pitchFamily="18" charset="0"/>
              </a:rPr>
              <a:t>- </a:t>
            </a:r>
            <a:r>
              <a:rPr lang="en-US" sz="2700" b="1" dirty="0" err="1">
                <a:solidFill>
                  <a:prstClr val="black"/>
                </a:solidFill>
                <a:latin typeface="Times New Roman" pitchFamily="18" charset="0"/>
                <a:ea typeface="SimSun"/>
                <a:cs typeface="Times New Roman" pitchFamily="18" charset="0"/>
              </a:rPr>
              <a:t>Chế</a:t>
            </a:r>
            <a:r>
              <a:rPr lang="en-US" sz="2700" b="1" dirty="0">
                <a:solidFill>
                  <a:prstClr val="black"/>
                </a:solidFill>
                <a:latin typeface="Times New Roman" pitchFamily="18" charset="0"/>
                <a:ea typeface="SimSun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prstClr val="black"/>
                </a:solidFill>
                <a:latin typeface="Times New Roman" pitchFamily="18" charset="0"/>
                <a:ea typeface="SimSun"/>
                <a:cs typeface="Times New Roman" pitchFamily="18" charset="0"/>
              </a:rPr>
              <a:t>độ</a:t>
            </a:r>
            <a:r>
              <a:rPr lang="en-US" sz="2700" b="1" dirty="0">
                <a:solidFill>
                  <a:prstClr val="black"/>
                </a:solidFill>
                <a:latin typeface="Times New Roman" pitchFamily="18" charset="0"/>
                <a:ea typeface="SimSun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prstClr val="black"/>
                </a:solidFill>
                <a:latin typeface="Times New Roman" pitchFamily="18" charset="0"/>
                <a:ea typeface="SimSun"/>
                <a:cs typeface="Times New Roman" pitchFamily="18" charset="0"/>
              </a:rPr>
              <a:t>cộng</a:t>
            </a:r>
            <a:r>
              <a:rPr lang="en-US" sz="2700" b="1" dirty="0">
                <a:solidFill>
                  <a:prstClr val="black"/>
                </a:solidFill>
                <a:latin typeface="Times New Roman" pitchFamily="18" charset="0"/>
                <a:ea typeface="SimSun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prstClr val="black"/>
                </a:solidFill>
                <a:latin typeface="Times New Roman" pitchFamily="18" charset="0"/>
                <a:ea typeface="SimSun"/>
                <a:cs typeface="Times New Roman" pitchFamily="18" charset="0"/>
              </a:rPr>
              <a:t>hòa</a:t>
            </a:r>
            <a:r>
              <a:rPr lang="en-US" sz="2700" b="1" dirty="0">
                <a:solidFill>
                  <a:prstClr val="black"/>
                </a:solidFill>
                <a:latin typeface="Times New Roman" pitchFamily="18" charset="0"/>
                <a:ea typeface="SimSun"/>
                <a:cs typeface="Times New Roman" pitchFamily="18" charset="0"/>
              </a:rPr>
              <a:t>. </a:t>
            </a:r>
            <a:r>
              <a:rPr lang="en-US" sz="2700" b="1" dirty="0" err="1">
                <a:solidFill>
                  <a:prstClr val="black"/>
                </a:solidFill>
                <a:latin typeface="Times New Roman" pitchFamily="18" charset="0"/>
                <a:ea typeface="SimSun"/>
                <a:cs typeface="Times New Roman" pitchFamily="18" charset="0"/>
              </a:rPr>
              <a:t>Đề</a:t>
            </a:r>
            <a:r>
              <a:rPr lang="en-US" sz="2700" b="1" dirty="0">
                <a:solidFill>
                  <a:prstClr val="black"/>
                </a:solidFill>
                <a:latin typeface="Times New Roman" pitchFamily="18" charset="0"/>
                <a:ea typeface="SimSun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prstClr val="black"/>
                </a:solidFill>
                <a:latin typeface="Times New Roman" pitchFamily="18" charset="0"/>
                <a:ea typeface="SimSun"/>
                <a:cs typeface="Times New Roman" pitchFamily="18" charset="0"/>
              </a:rPr>
              <a:t>cao</a:t>
            </a:r>
            <a:r>
              <a:rPr lang="en-US" sz="2700" b="1" dirty="0">
                <a:solidFill>
                  <a:prstClr val="black"/>
                </a:solidFill>
                <a:latin typeface="Times New Roman" pitchFamily="18" charset="0"/>
                <a:ea typeface="SimSun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prstClr val="black"/>
                </a:solidFill>
                <a:latin typeface="Times New Roman" pitchFamily="18" charset="0"/>
                <a:ea typeface="SimSun"/>
                <a:cs typeface="Times New Roman" pitchFamily="18" charset="0"/>
              </a:rPr>
              <a:t>vai</a:t>
            </a:r>
            <a:r>
              <a:rPr lang="en-US" sz="2700" b="1" dirty="0">
                <a:solidFill>
                  <a:prstClr val="black"/>
                </a:solidFill>
                <a:latin typeface="Times New Roman" pitchFamily="18" charset="0"/>
                <a:ea typeface="SimSun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prstClr val="black"/>
                </a:solidFill>
                <a:latin typeface="Times New Roman" pitchFamily="18" charset="0"/>
                <a:ea typeface="SimSun"/>
                <a:cs typeface="Times New Roman" pitchFamily="18" charset="0"/>
              </a:rPr>
              <a:t>trò</a:t>
            </a:r>
            <a:r>
              <a:rPr lang="en-US" sz="2700" b="1" dirty="0">
                <a:solidFill>
                  <a:prstClr val="black"/>
                </a:solidFill>
                <a:latin typeface="Times New Roman" pitchFamily="18" charset="0"/>
                <a:ea typeface="SimSun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prstClr val="black"/>
                </a:solidFill>
                <a:latin typeface="Times New Roman" pitchFamily="18" charset="0"/>
                <a:ea typeface="SimSun"/>
                <a:cs typeface="Times New Roman" pitchFamily="18" charset="0"/>
              </a:rPr>
              <a:t>Tổng</a:t>
            </a:r>
            <a:r>
              <a:rPr lang="en-US" sz="2700" b="1" dirty="0">
                <a:solidFill>
                  <a:prstClr val="black"/>
                </a:solidFill>
                <a:latin typeface="Times New Roman" pitchFamily="18" charset="0"/>
                <a:ea typeface="SimSun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prstClr val="black"/>
                </a:solidFill>
                <a:latin typeface="Times New Roman" pitchFamily="18" charset="0"/>
                <a:ea typeface="SimSun"/>
                <a:cs typeface="Times New Roman" pitchFamily="18" charset="0"/>
              </a:rPr>
              <a:t>thống</a:t>
            </a:r>
            <a:r>
              <a:rPr lang="en-US" sz="2700" b="1" dirty="0">
                <a:solidFill>
                  <a:prstClr val="black"/>
                </a:solidFill>
                <a:latin typeface="Times New Roman" pitchFamily="18" charset="0"/>
                <a:ea typeface="SimSun"/>
                <a:cs typeface="Times New Roman" pitchFamily="18" charset="0"/>
              </a:rPr>
              <a:t>. </a:t>
            </a:r>
          </a:p>
          <a:p>
            <a:pPr lvl="0" algn="just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tabLst/>
            </a:pPr>
            <a:r>
              <a:rPr lang="en-US" sz="2700" b="1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700" b="1" kern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sz="2700" b="1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kern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cường</a:t>
            </a:r>
            <a:r>
              <a:rPr lang="en-US" sz="2700" b="1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kern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bành</a:t>
            </a:r>
            <a:r>
              <a:rPr lang="en-US" sz="2700" b="1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kern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trướng</a:t>
            </a:r>
            <a:r>
              <a:rPr lang="en-US" sz="2700" b="1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700" b="1" kern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700" b="1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kern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giành</a:t>
            </a:r>
            <a:r>
              <a:rPr lang="en-US" sz="2700" b="1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kern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2700" b="1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kern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700" b="1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7" name="Text Box 2">
            <a:extLst>
              <a:ext uri="{FF2B5EF4-FFF2-40B4-BE49-F238E27FC236}">
                <a16:creationId xmlns:a16="http://schemas.microsoft.com/office/drawing/2014/main" xmlns="" id="{70B91736-5894-4C6E-8F8F-F54313C792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36096" y="5733256"/>
            <a:ext cx="3600400" cy="956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9pPr>
          </a:lstStyle>
          <a:p>
            <a:pPr algn="just">
              <a:spcBef>
                <a:spcPct val="20000"/>
              </a:spcBef>
            </a:pP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Xứ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sở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vua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05896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4" grpId="0"/>
      <p:bldP spid="15" grpId="0"/>
      <p:bldP spid="16" grpId="0"/>
      <p:bldP spid="17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6612" y="-99392"/>
            <a:ext cx="8937875" cy="6624736"/>
          </a:xfrm>
          <a:prstGeom prst="horizontalScroll">
            <a:avLst/>
          </a:prstGeom>
          <a:solidFill>
            <a:srgbClr val="FFFF00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>
            <a:no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sng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Câu</a:t>
            </a:r>
            <a:r>
              <a:rPr kumimoji="0" lang="en-US" sz="3200" b="1" i="0" u="sng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2: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Nêu</a:t>
            </a:r>
            <a:r>
              <a:rPr kumimoji="0" lang="en-US" sz="3200" b="1" i="0" u="none" strike="noStrike" kern="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0" cap="none" spc="0" normalizeH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và</a:t>
            </a:r>
            <a:r>
              <a:rPr kumimoji="0" lang="en-US" sz="3200" b="1" i="0" u="none" strike="noStrike" kern="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0" cap="none" spc="0" normalizeH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giải</a:t>
            </a:r>
            <a:r>
              <a:rPr kumimoji="0" lang="en-US" sz="3200" b="1" i="0" u="none" strike="noStrike" kern="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0" cap="none" spc="0" normalizeH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thích</a:t>
            </a:r>
            <a:r>
              <a:rPr kumimoji="0" lang="en-US" sz="3200" b="1" i="0" u="none" strike="noStrike" kern="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3200" b="1" kern="0" dirty="0" err="1">
                <a:solidFill>
                  <a:sysClr val="windowText" lastClr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đặc</a:t>
            </a:r>
            <a:r>
              <a:rPr lang="en-US" sz="3200" b="1" kern="0" dirty="0">
                <a:solidFill>
                  <a:sysClr val="windowText" lastClr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3200" b="1" kern="0" dirty="0" err="1">
                <a:solidFill>
                  <a:sysClr val="windowText" lastClr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điểm</a:t>
            </a:r>
            <a:r>
              <a:rPr lang="en-US" sz="3200" b="1" kern="0" dirty="0">
                <a:solidFill>
                  <a:sysClr val="windowText" lastClr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3200" b="1" kern="0" dirty="0" err="1">
                <a:solidFill>
                  <a:sysClr val="windowText" lastClr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của</a:t>
            </a:r>
            <a:r>
              <a:rPr lang="en-US" sz="3200" b="1" kern="0" dirty="0">
                <a:solidFill>
                  <a:sysClr val="windowText" lastClr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3200" b="1" kern="0" dirty="0" err="1">
                <a:solidFill>
                  <a:sysClr val="windowText" lastClr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Chủ</a:t>
            </a:r>
            <a:r>
              <a:rPr lang="en-US" sz="3200" b="1" kern="0" dirty="0">
                <a:solidFill>
                  <a:sysClr val="windowText" lastClr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3200" b="1" kern="0" dirty="0" err="1">
                <a:solidFill>
                  <a:sysClr val="windowText" lastClr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Nghĩa</a:t>
            </a:r>
            <a:r>
              <a:rPr lang="en-US" sz="3200" b="1" kern="0" dirty="0">
                <a:solidFill>
                  <a:sysClr val="windowText" lastClr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3200" b="1" kern="0" dirty="0" err="1">
                <a:solidFill>
                  <a:sysClr val="windowText" lastClr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Đế</a:t>
            </a:r>
            <a:r>
              <a:rPr lang="en-US" sz="3200" b="1" kern="0" dirty="0">
                <a:solidFill>
                  <a:sysClr val="windowText" lastClr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3200" b="1" kern="0" dirty="0" err="1">
                <a:solidFill>
                  <a:sysClr val="windowText" lastClr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Quốc</a:t>
            </a:r>
            <a:r>
              <a:rPr lang="en-US" sz="3200" b="1" kern="0" dirty="0">
                <a:solidFill>
                  <a:sysClr val="windowText" lastClr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3200" b="1" kern="0" dirty="0" err="1">
                <a:solidFill>
                  <a:sysClr val="windowText" lastClr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Anh</a:t>
            </a:r>
            <a:r>
              <a:rPr lang="en-US" sz="3200" b="1" kern="0" dirty="0">
                <a:solidFill>
                  <a:sysClr val="windowText" lastClr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lang="en-US" sz="3200" b="1" kern="0" dirty="0" err="1">
                <a:solidFill>
                  <a:sysClr val="windowText" lastClr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Pháp</a:t>
            </a:r>
            <a:r>
              <a:rPr lang="en-US" sz="3200" b="1" kern="0" dirty="0">
                <a:solidFill>
                  <a:sysClr val="windowText" lastClr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lang="en-US" sz="3200" b="1" kern="0" dirty="0" err="1">
                <a:solidFill>
                  <a:sysClr val="windowText" lastClr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Đức</a:t>
            </a:r>
            <a:r>
              <a:rPr lang="en-US" sz="3200" b="1" kern="0" dirty="0">
                <a:solidFill>
                  <a:sysClr val="windowText" lastClr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lang="en-US" sz="3200" b="1" kern="0" dirty="0" err="1" smtClean="0">
                <a:solidFill>
                  <a:sysClr val="windowText" lastClr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Mĩ</a:t>
            </a:r>
            <a:r>
              <a:rPr lang="en-US" sz="3200" b="1" kern="0" dirty="0" smtClean="0">
                <a:solidFill>
                  <a:sysClr val="windowText" lastClr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?</a:t>
            </a:r>
            <a:br>
              <a:rPr lang="en-US" sz="3200" b="1" kern="0" dirty="0" smtClean="0">
                <a:solidFill>
                  <a:sysClr val="windowText" lastClr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en-US" sz="3200" b="1" kern="0" dirty="0" smtClean="0">
                <a:solidFill>
                  <a:sysClr val="windowText" lastClr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en-US" sz="3200" b="1" kern="0" dirty="0" smtClean="0">
                <a:solidFill>
                  <a:sysClr val="windowText" lastClr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en-US" sz="3200" b="1" u="sng" kern="0" dirty="0" err="1" smtClean="0">
                <a:solidFill>
                  <a:sysClr val="windowText" lastClr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Câu</a:t>
            </a:r>
            <a:r>
              <a:rPr lang="en-US" sz="3200" b="1" u="sng" kern="0" dirty="0" smtClean="0">
                <a:solidFill>
                  <a:sysClr val="windowText" lastClr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3:</a:t>
            </a:r>
            <a:r>
              <a:rPr lang="en-US" sz="3200" b="1" kern="0" dirty="0" smtClean="0">
                <a:solidFill>
                  <a:sysClr val="windowText" lastClr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3200" b="1" kern="0" dirty="0" err="1" smtClean="0">
                <a:solidFill>
                  <a:sysClr val="windowText" lastClr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Mâu</a:t>
            </a:r>
            <a:r>
              <a:rPr lang="en-US" sz="3200" b="1" kern="0" dirty="0" smtClean="0">
                <a:solidFill>
                  <a:sysClr val="windowText" lastClr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3200" b="1" kern="0" dirty="0" err="1" smtClean="0">
                <a:solidFill>
                  <a:sysClr val="windowText" lastClr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thuẫn</a:t>
            </a:r>
            <a:r>
              <a:rPr lang="en-US" sz="3200" b="1" kern="0" dirty="0" smtClean="0">
                <a:solidFill>
                  <a:sysClr val="windowText" lastClr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3200" b="1" kern="0" dirty="0" err="1" smtClean="0">
                <a:solidFill>
                  <a:sysClr val="windowText" lastClr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chủ</a:t>
            </a:r>
            <a:r>
              <a:rPr lang="en-US" sz="3200" b="1" kern="0" dirty="0" smtClean="0">
                <a:solidFill>
                  <a:sysClr val="windowText" lastClr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3200" b="1" kern="0" dirty="0" err="1" smtClean="0">
                <a:solidFill>
                  <a:sysClr val="windowText" lastClr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yếu</a:t>
            </a:r>
            <a:r>
              <a:rPr lang="en-US" sz="3200" b="1" kern="0" dirty="0" smtClean="0">
                <a:solidFill>
                  <a:sysClr val="windowText" lastClr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3200" b="1" kern="0" dirty="0" err="1" smtClean="0">
                <a:solidFill>
                  <a:sysClr val="windowText" lastClr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giữa</a:t>
            </a:r>
            <a:r>
              <a:rPr lang="en-US" sz="3200" b="1" kern="0" dirty="0" smtClean="0">
                <a:solidFill>
                  <a:sysClr val="windowText" lastClr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3200" b="1" kern="0" dirty="0" err="1" smtClean="0">
                <a:solidFill>
                  <a:sysClr val="windowText" lastClr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các</a:t>
            </a:r>
            <a:r>
              <a:rPr lang="en-US" sz="3200" b="1" kern="0" dirty="0" smtClean="0">
                <a:solidFill>
                  <a:sysClr val="windowText" lastClr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3200" b="1" kern="0" dirty="0" err="1" smtClean="0">
                <a:solidFill>
                  <a:sysClr val="windowText" lastClr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đế</a:t>
            </a:r>
            <a:r>
              <a:rPr lang="en-US" sz="3200" b="1" kern="0" dirty="0" smtClean="0">
                <a:solidFill>
                  <a:sysClr val="windowText" lastClr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3200" b="1" kern="0" dirty="0" err="1" smtClean="0">
                <a:solidFill>
                  <a:sysClr val="windowText" lastClr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quốc</a:t>
            </a:r>
            <a:r>
              <a:rPr lang="en-US" sz="3200" b="1" kern="0" dirty="0" smtClean="0">
                <a:solidFill>
                  <a:sysClr val="windowText" lastClr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“</a:t>
            </a:r>
            <a:r>
              <a:rPr lang="en-US" sz="3200" b="1" kern="0" dirty="0" err="1" smtClean="0">
                <a:solidFill>
                  <a:sysClr val="windowText" lastClr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già</a:t>
            </a:r>
            <a:r>
              <a:rPr lang="en-US" sz="3200" b="1" kern="0" dirty="0" smtClean="0">
                <a:solidFill>
                  <a:sysClr val="windowText" lastClr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” ( </a:t>
            </a:r>
            <a:r>
              <a:rPr lang="en-US" sz="3200" b="1" kern="0" dirty="0" err="1" smtClean="0">
                <a:solidFill>
                  <a:sysClr val="windowText" lastClr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Anh</a:t>
            </a:r>
            <a:r>
              <a:rPr lang="en-US" sz="3200" b="1" kern="0" dirty="0" smtClean="0">
                <a:solidFill>
                  <a:sysClr val="windowText" lastClr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lang="en-US" sz="3200" b="1" kern="0" dirty="0" err="1" smtClean="0">
                <a:solidFill>
                  <a:sysClr val="windowText" lastClr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Pháp</a:t>
            </a:r>
            <a:r>
              <a:rPr lang="en-US" sz="3200" b="1" kern="0" dirty="0" smtClean="0">
                <a:solidFill>
                  <a:sysClr val="windowText" lastClr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) </a:t>
            </a:r>
            <a:r>
              <a:rPr lang="en-US" sz="3200" b="1" kern="0" dirty="0" err="1" smtClean="0">
                <a:solidFill>
                  <a:sysClr val="windowText" lastClr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với</a:t>
            </a:r>
            <a:r>
              <a:rPr lang="en-US" sz="3200" b="1" kern="0" dirty="0" smtClean="0">
                <a:solidFill>
                  <a:sysClr val="windowText" lastClr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3200" b="1" kern="0" dirty="0" err="1" smtClean="0">
                <a:solidFill>
                  <a:sysClr val="windowText" lastClr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các</a:t>
            </a:r>
            <a:r>
              <a:rPr lang="en-US" sz="3200" b="1" kern="0" dirty="0" smtClean="0">
                <a:solidFill>
                  <a:sysClr val="windowText" lastClr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3200" b="1" kern="0" dirty="0" err="1" smtClean="0">
                <a:solidFill>
                  <a:sysClr val="windowText" lastClr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nước</a:t>
            </a:r>
            <a:r>
              <a:rPr lang="en-US" sz="3200" b="1" kern="0" dirty="0" smtClean="0">
                <a:solidFill>
                  <a:sysClr val="windowText" lastClr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3200" b="1" kern="0" dirty="0" err="1" smtClean="0">
                <a:solidFill>
                  <a:sysClr val="windowText" lastClr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đế</a:t>
            </a:r>
            <a:r>
              <a:rPr lang="en-US" sz="3200" b="1" kern="0" dirty="0" smtClean="0">
                <a:solidFill>
                  <a:sysClr val="windowText" lastClr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3200" b="1" kern="0" dirty="0" err="1" smtClean="0">
                <a:solidFill>
                  <a:sysClr val="windowText" lastClr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quốc</a:t>
            </a:r>
            <a:r>
              <a:rPr lang="en-US" sz="3200" b="1" kern="0" dirty="0" smtClean="0">
                <a:solidFill>
                  <a:sysClr val="windowText" lastClr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3200" b="1" kern="0" dirty="0" err="1" smtClean="0">
                <a:solidFill>
                  <a:sysClr val="windowText" lastClr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trẻ</a:t>
            </a:r>
            <a:r>
              <a:rPr lang="en-US" sz="3200" b="1" kern="0" dirty="0" smtClean="0">
                <a:solidFill>
                  <a:sysClr val="windowText" lastClr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( </a:t>
            </a:r>
            <a:r>
              <a:rPr lang="en-US" sz="3200" b="1" kern="0" dirty="0" err="1" smtClean="0">
                <a:solidFill>
                  <a:sysClr val="windowText" lastClr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Đức</a:t>
            </a:r>
            <a:r>
              <a:rPr lang="en-US" sz="3200" b="1" kern="0" dirty="0" smtClean="0">
                <a:solidFill>
                  <a:sysClr val="windowText" lastClr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lang="en-US" sz="3200" b="1" kern="0" dirty="0" err="1" smtClean="0">
                <a:solidFill>
                  <a:sysClr val="windowText" lastClr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Mĩ</a:t>
            </a:r>
            <a:r>
              <a:rPr lang="en-US" sz="3200" b="1" kern="0" dirty="0" smtClean="0">
                <a:solidFill>
                  <a:sysClr val="windowText" lastClr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) </a:t>
            </a:r>
            <a:r>
              <a:rPr lang="en-US" sz="3200" b="1" kern="0" dirty="0" err="1" smtClean="0">
                <a:solidFill>
                  <a:sysClr val="windowText" lastClr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là</a:t>
            </a:r>
            <a:r>
              <a:rPr lang="en-US" sz="3200" b="1" kern="0" dirty="0" smtClean="0">
                <a:solidFill>
                  <a:sysClr val="windowText" lastClr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3200" b="1" kern="0" dirty="0" err="1" smtClean="0">
                <a:solidFill>
                  <a:sysClr val="windowText" lastClr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gì</a:t>
            </a:r>
            <a:r>
              <a:rPr lang="en-US" sz="3200" b="1" kern="0" dirty="0" smtClean="0">
                <a:solidFill>
                  <a:sysClr val="windowText" lastClr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? </a:t>
            </a:r>
            <a:r>
              <a:rPr lang="en-US" sz="3200" b="1" kern="0" dirty="0" err="1" smtClean="0">
                <a:solidFill>
                  <a:sysClr val="windowText" lastClr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Mâu</a:t>
            </a:r>
            <a:r>
              <a:rPr lang="en-US" sz="3200" b="1" kern="0" dirty="0" smtClean="0">
                <a:solidFill>
                  <a:sysClr val="windowText" lastClr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3200" b="1" kern="0" dirty="0" err="1" smtClean="0">
                <a:solidFill>
                  <a:sysClr val="windowText" lastClr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thuẫn</a:t>
            </a:r>
            <a:r>
              <a:rPr lang="en-US" sz="3200" b="1" kern="0" dirty="0" smtClean="0">
                <a:solidFill>
                  <a:sysClr val="windowText" lastClr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3200" b="1" kern="0" dirty="0" err="1" smtClean="0">
                <a:solidFill>
                  <a:sysClr val="windowText" lastClr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đó</a:t>
            </a:r>
            <a:r>
              <a:rPr lang="en-US" sz="3200" b="1" kern="0" dirty="0" smtClean="0">
                <a:solidFill>
                  <a:sysClr val="windowText" lastClr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3200" b="1" kern="0" dirty="0" err="1" smtClean="0">
                <a:solidFill>
                  <a:sysClr val="windowText" lastClr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đã</a:t>
            </a:r>
            <a:r>
              <a:rPr lang="en-US" sz="3200" b="1" kern="0" dirty="0" smtClean="0">
                <a:solidFill>
                  <a:sysClr val="windowText" lastClr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chi </a:t>
            </a:r>
            <a:r>
              <a:rPr lang="en-US" sz="3200" b="1" kern="0" dirty="0" err="1" smtClean="0">
                <a:solidFill>
                  <a:sysClr val="windowText" lastClr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phối</a:t>
            </a:r>
            <a:r>
              <a:rPr lang="en-US" sz="3200" b="1" kern="0" dirty="0" smtClean="0">
                <a:solidFill>
                  <a:sysClr val="windowText" lastClr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3200" b="1" kern="0" dirty="0" err="1" smtClean="0">
                <a:solidFill>
                  <a:sysClr val="windowText" lastClr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chính</a:t>
            </a:r>
            <a:r>
              <a:rPr lang="en-US" sz="3200" b="1" kern="0" dirty="0" smtClean="0">
                <a:solidFill>
                  <a:sysClr val="windowText" lastClr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3200" b="1" kern="0" dirty="0" err="1" smtClean="0">
                <a:solidFill>
                  <a:sysClr val="windowText" lastClr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sách</a:t>
            </a:r>
            <a:r>
              <a:rPr lang="en-US" sz="3200" b="1" kern="0" dirty="0" smtClean="0">
                <a:solidFill>
                  <a:sysClr val="windowText" lastClr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3200" b="1" kern="0" dirty="0" err="1" smtClean="0">
                <a:solidFill>
                  <a:sysClr val="windowText" lastClr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đối</a:t>
            </a:r>
            <a:r>
              <a:rPr lang="en-US" sz="3200" b="1" kern="0" dirty="0" smtClean="0">
                <a:solidFill>
                  <a:sysClr val="windowText" lastClr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3200" b="1" kern="0" dirty="0" err="1" smtClean="0">
                <a:solidFill>
                  <a:sysClr val="windowText" lastClr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ngoại</a:t>
            </a:r>
            <a:r>
              <a:rPr lang="en-US" sz="3200" b="1" kern="0" dirty="0" smtClean="0">
                <a:solidFill>
                  <a:sysClr val="windowText" lastClr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3200" b="1" kern="0" dirty="0" err="1" smtClean="0">
                <a:solidFill>
                  <a:sysClr val="windowText" lastClr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của</a:t>
            </a:r>
            <a:r>
              <a:rPr lang="en-US" sz="3200" b="1" kern="0" dirty="0" smtClean="0">
                <a:solidFill>
                  <a:sysClr val="windowText" lastClr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3200" b="1" kern="0" dirty="0" err="1" smtClean="0">
                <a:solidFill>
                  <a:sysClr val="windowText" lastClr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các</a:t>
            </a:r>
            <a:r>
              <a:rPr lang="en-US" sz="3200" b="1" kern="0" dirty="0" smtClean="0">
                <a:solidFill>
                  <a:sysClr val="windowText" lastClr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3200" b="1" kern="0" dirty="0" err="1" smtClean="0">
                <a:solidFill>
                  <a:sysClr val="windowText" lastClr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nước</a:t>
            </a:r>
            <a:r>
              <a:rPr lang="en-US" sz="3200" b="1" kern="0" dirty="0" smtClean="0">
                <a:solidFill>
                  <a:sysClr val="windowText" lastClr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3200" b="1" kern="0" dirty="0" err="1" smtClean="0">
                <a:solidFill>
                  <a:sysClr val="windowText" lastClr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đế</a:t>
            </a:r>
            <a:r>
              <a:rPr lang="en-US" sz="3200" b="1" kern="0" dirty="0" smtClean="0">
                <a:solidFill>
                  <a:sysClr val="windowText" lastClr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3200" b="1" kern="0" dirty="0" err="1" smtClean="0">
                <a:solidFill>
                  <a:sysClr val="windowText" lastClr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quốc</a:t>
            </a:r>
            <a:r>
              <a:rPr lang="en-US" sz="3200" b="1" kern="0" dirty="0" smtClean="0">
                <a:solidFill>
                  <a:sysClr val="windowText" lastClr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3200" b="1" kern="0" dirty="0" err="1" smtClean="0">
                <a:solidFill>
                  <a:sysClr val="windowText" lastClr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như</a:t>
            </a:r>
            <a:r>
              <a:rPr lang="en-US" sz="3200" b="1" kern="0" dirty="0" smtClean="0">
                <a:solidFill>
                  <a:sysClr val="windowText" lastClr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3200" b="1" kern="0" dirty="0" err="1" smtClean="0">
                <a:solidFill>
                  <a:sysClr val="windowText" lastClr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thế</a:t>
            </a:r>
            <a:r>
              <a:rPr lang="en-US" sz="3200" b="1" kern="0" dirty="0" smtClean="0">
                <a:solidFill>
                  <a:sysClr val="windowText" lastClr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3200" b="1" kern="0" dirty="0" err="1" smtClean="0">
                <a:solidFill>
                  <a:sysClr val="windowText" lastClr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nào</a:t>
            </a:r>
            <a:r>
              <a:rPr lang="en-US" sz="3200" b="1" kern="0" dirty="0" smtClean="0">
                <a:solidFill>
                  <a:sysClr val="windowText" lastClr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? </a:t>
            </a:r>
            <a:br>
              <a:rPr lang="en-US" sz="3200" b="1" kern="0" dirty="0" smtClean="0">
                <a:solidFill>
                  <a:sysClr val="windowText" lastClr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en-US" sz="3200" b="1" kern="0" dirty="0" smtClean="0">
                <a:solidFill>
                  <a:sysClr val="windowText" lastClr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(</a:t>
            </a:r>
            <a:r>
              <a:rPr lang="en-US" sz="3200" b="1" u="sng" kern="0" dirty="0" err="1" smtClean="0">
                <a:solidFill>
                  <a:sysClr val="windowText" lastClr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Gợi</a:t>
            </a:r>
            <a:r>
              <a:rPr lang="en-US" sz="3200" b="1" u="sng" kern="0" dirty="0" smtClean="0">
                <a:solidFill>
                  <a:sysClr val="windowText" lastClr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ý</a:t>
            </a:r>
            <a:r>
              <a:rPr lang="en-US" sz="3200" b="1" kern="0" dirty="0" smtClean="0">
                <a:solidFill>
                  <a:sysClr val="windowText" lastClr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: </a:t>
            </a:r>
            <a:r>
              <a:rPr lang="en-US" sz="3200" b="1" kern="0" dirty="0" err="1" smtClean="0">
                <a:solidFill>
                  <a:sysClr val="windowText" lastClr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mâu</a:t>
            </a:r>
            <a:r>
              <a:rPr lang="en-US" sz="3200" b="1" kern="0" dirty="0" smtClean="0">
                <a:solidFill>
                  <a:sysClr val="windowText" lastClr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3200" b="1" kern="0" dirty="0" err="1" smtClean="0">
                <a:solidFill>
                  <a:sysClr val="windowText" lastClr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thuẫn</a:t>
            </a:r>
            <a:r>
              <a:rPr lang="en-US" sz="3200" b="1" kern="0" dirty="0" smtClean="0">
                <a:solidFill>
                  <a:sysClr val="windowText" lastClr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3200" b="1" kern="0" dirty="0" err="1" smtClean="0">
                <a:solidFill>
                  <a:sysClr val="windowText" lastClr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chủ</a:t>
            </a:r>
            <a:r>
              <a:rPr lang="en-US" sz="3200" b="1" kern="0" dirty="0" smtClean="0">
                <a:solidFill>
                  <a:sysClr val="windowText" lastClr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3200" b="1" kern="0" smtClean="0">
                <a:solidFill>
                  <a:sysClr val="windowText" lastClr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yếu </a:t>
            </a:r>
            <a:r>
              <a:rPr lang="en-US" sz="3200" b="1" kern="0" dirty="0" err="1" smtClean="0">
                <a:solidFill>
                  <a:sysClr val="windowText" lastClr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về</a:t>
            </a:r>
            <a:r>
              <a:rPr lang="en-US" sz="3200" b="1" kern="0" dirty="0" smtClean="0">
                <a:solidFill>
                  <a:sysClr val="windowText" lastClr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3200" b="1" kern="0" dirty="0" err="1" smtClean="0">
                <a:solidFill>
                  <a:sysClr val="windowText" lastClr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thị</a:t>
            </a:r>
            <a:r>
              <a:rPr lang="en-US" sz="3200" b="1" kern="0" dirty="0" smtClean="0">
                <a:solidFill>
                  <a:sysClr val="windowText" lastClr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3200" b="1" kern="0" dirty="0" err="1" smtClean="0">
                <a:solidFill>
                  <a:sysClr val="windowText" lastClr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trường</a:t>
            </a:r>
            <a:r>
              <a:rPr lang="en-US" sz="3200" b="1" kern="0" dirty="0" smtClean="0">
                <a:solidFill>
                  <a:sysClr val="windowText" lastClr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lang="en-US" sz="3200" b="1" kern="0" dirty="0" err="1" smtClean="0">
                <a:solidFill>
                  <a:sysClr val="windowText" lastClr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thuộc</a:t>
            </a:r>
            <a:r>
              <a:rPr lang="en-US" sz="3200" b="1" kern="0" dirty="0" smtClean="0">
                <a:solidFill>
                  <a:sysClr val="windowText" lastClr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3200" b="1" kern="0" dirty="0" err="1" smtClean="0">
                <a:solidFill>
                  <a:sysClr val="windowText" lastClr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địa</a:t>
            </a:r>
            <a:r>
              <a:rPr lang="en-US" sz="3200" b="1" kern="0" dirty="0" smtClean="0">
                <a:solidFill>
                  <a:sysClr val="windowText" lastClr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)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9139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Text Box 1"/>
          <p:cNvSpPr txBox="1">
            <a:spLocks noChangeArrowheads="1"/>
          </p:cNvSpPr>
          <p:nvPr/>
        </p:nvSpPr>
        <p:spPr bwMode="auto">
          <a:xfrm>
            <a:off x="200099" y="304800"/>
            <a:ext cx="87153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9pPr>
          </a:lstStyle>
          <a:p>
            <a:pPr algn="ctr" defTabSz="457200" fontAlgn="base"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en-US" sz="3200" b="1" dirty="0">
                <a:solidFill>
                  <a:srgbClr val="FF0000"/>
                </a:solidFill>
              </a:rPr>
              <a:t>HƯỚNG DẪN  VỀ NHÀ</a:t>
            </a:r>
          </a:p>
        </p:txBody>
      </p:sp>
      <p:sp>
        <p:nvSpPr>
          <p:cNvPr id="120834" name="Text Box 2"/>
          <p:cNvSpPr txBox="1">
            <a:spLocks noChangeArrowheads="1"/>
          </p:cNvSpPr>
          <p:nvPr/>
        </p:nvSpPr>
        <p:spPr bwMode="auto">
          <a:xfrm>
            <a:off x="381000" y="1122363"/>
            <a:ext cx="8458200" cy="5049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609600" indent="-606425">
              <a:tabLst>
                <a:tab pos="609600" algn="l"/>
                <a:tab pos="1066800" algn="l"/>
                <a:tab pos="1524000" algn="l"/>
                <a:tab pos="1981200" algn="l"/>
                <a:tab pos="2438400" algn="l"/>
                <a:tab pos="2895600" algn="l"/>
                <a:tab pos="3352800" algn="l"/>
                <a:tab pos="3810000" algn="l"/>
                <a:tab pos="4267200" algn="l"/>
                <a:tab pos="4724400" algn="l"/>
                <a:tab pos="5181600" algn="l"/>
                <a:tab pos="5638800" algn="l"/>
                <a:tab pos="6096000" algn="l"/>
                <a:tab pos="6553200" algn="l"/>
                <a:tab pos="7010400" algn="l"/>
                <a:tab pos="7467600" algn="l"/>
                <a:tab pos="7924800" algn="l"/>
                <a:tab pos="8382000" algn="l"/>
                <a:tab pos="8839200" algn="l"/>
                <a:tab pos="9296400" algn="l"/>
                <a:tab pos="97536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1pPr>
            <a:lvl2pPr>
              <a:tabLst>
                <a:tab pos="609600" algn="l"/>
                <a:tab pos="1066800" algn="l"/>
                <a:tab pos="1524000" algn="l"/>
                <a:tab pos="1981200" algn="l"/>
                <a:tab pos="2438400" algn="l"/>
                <a:tab pos="2895600" algn="l"/>
                <a:tab pos="3352800" algn="l"/>
                <a:tab pos="3810000" algn="l"/>
                <a:tab pos="4267200" algn="l"/>
                <a:tab pos="4724400" algn="l"/>
                <a:tab pos="5181600" algn="l"/>
                <a:tab pos="5638800" algn="l"/>
                <a:tab pos="6096000" algn="l"/>
                <a:tab pos="6553200" algn="l"/>
                <a:tab pos="7010400" algn="l"/>
                <a:tab pos="7467600" algn="l"/>
                <a:tab pos="7924800" algn="l"/>
                <a:tab pos="8382000" algn="l"/>
                <a:tab pos="8839200" algn="l"/>
                <a:tab pos="9296400" algn="l"/>
                <a:tab pos="97536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2pPr>
            <a:lvl3pPr>
              <a:tabLst>
                <a:tab pos="609600" algn="l"/>
                <a:tab pos="1066800" algn="l"/>
                <a:tab pos="1524000" algn="l"/>
                <a:tab pos="1981200" algn="l"/>
                <a:tab pos="2438400" algn="l"/>
                <a:tab pos="2895600" algn="l"/>
                <a:tab pos="3352800" algn="l"/>
                <a:tab pos="3810000" algn="l"/>
                <a:tab pos="4267200" algn="l"/>
                <a:tab pos="4724400" algn="l"/>
                <a:tab pos="5181600" algn="l"/>
                <a:tab pos="5638800" algn="l"/>
                <a:tab pos="6096000" algn="l"/>
                <a:tab pos="6553200" algn="l"/>
                <a:tab pos="7010400" algn="l"/>
                <a:tab pos="7467600" algn="l"/>
                <a:tab pos="7924800" algn="l"/>
                <a:tab pos="8382000" algn="l"/>
                <a:tab pos="8839200" algn="l"/>
                <a:tab pos="9296400" algn="l"/>
                <a:tab pos="97536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3pPr>
            <a:lvl4pPr>
              <a:tabLst>
                <a:tab pos="609600" algn="l"/>
                <a:tab pos="1066800" algn="l"/>
                <a:tab pos="1524000" algn="l"/>
                <a:tab pos="1981200" algn="l"/>
                <a:tab pos="2438400" algn="l"/>
                <a:tab pos="2895600" algn="l"/>
                <a:tab pos="3352800" algn="l"/>
                <a:tab pos="3810000" algn="l"/>
                <a:tab pos="4267200" algn="l"/>
                <a:tab pos="4724400" algn="l"/>
                <a:tab pos="5181600" algn="l"/>
                <a:tab pos="5638800" algn="l"/>
                <a:tab pos="6096000" algn="l"/>
                <a:tab pos="6553200" algn="l"/>
                <a:tab pos="7010400" algn="l"/>
                <a:tab pos="7467600" algn="l"/>
                <a:tab pos="7924800" algn="l"/>
                <a:tab pos="8382000" algn="l"/>
                <a:tab pos="8839200" algn="l"/>
                <a:tab pos="9296400" algn="l"/>
                <a:tab pos="97536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4pPr>
            <a:lvl5pPr>
              <a:tabLst>
                <a:tab pos="609600" algn="l"/>
                <a:tab pos="1066800" algn="l"/>
                <a:tab pos="1524000" algn="l"/>
                <a:tab pos="1981200" algn="l"/>
                <a:tab pos="2438400" algn="l"/>
                <a:tab pos="2895600" algn="l"/>
                <a:tab pos="3352800" algn="l"/>
                <a:tab pos="3810000" algn="l"/>
                <a:tab pos="4267200" algn="l"/>
                <a:tab pos="4724400" algn="l"/>
                <a:tab pos="5181600" algn="l"/>
                <a:tab pos="5638800" algn="l"/>
                <a:tab pos="6096000" algn="l"/>
                <a:tab pos="6553200" algn="l"/>
                <a:tab pos="7010400" algn="l"/>
                <a:tab pos="7467600" algn="l"/>
                <a:tab pos="7924800" algn="l"/>
                <a:tab pos="8382000" algn="l"/>
                <a:tab pos="8839200" algn="l"/>
                <a:tab pos="9296400" algn="l"/>
                <a:tab pos="97536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09600" algn="l"/>
                <a:tab pos="1066800" algn="l"/>
                <a:tab pos="1524000" algn="l"/>
                <a:tab pos="1981200" algn="l"/>
                <a:tab pos="2438400" algn="l"/>
                <a:tab pos="2895600" algn="l"/>
                <a:tab pos="3352800" algn="l"/>
                <a:tab pos="3810000" algn="l"/>
                <a:tab pos="4267200" algn="l"/>
                <a:tab pos="4724400" algn="l"/>
                <a:tab pos="5181600" algn="l"/>
                <a:tab pos="5638800" algn="l"/>
                <a:tab pos="6096000" algn="l"/>
                <a:tab pos="6553200" algn="l"/>
                <a:tab pos="7010400" algn="l"/>
                <a:tab pos="7467600" algn="l"/>
                <a:tab pos="7924800" algn="l"/>
                <a:tab pos="8382000" algn="l"/>
                <a:tab pos="8839200" algn="l"/>
                <a:tab pos="9296400" algn="l"/>
                <a:tab pos="97536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09600" algn="l"/>
                <a:tab pos="1066800" algn="l"/>
                <a:tab pos="1524000" algn="l"/>
                <a:tab pos="1981200" algn="l"/>
                <a:tab pos="2438400" algn="l"/>
                <a:tab pos="2895600" algn="l"/>
                <a:tab pos="3352800" algn="l"/>
                <a:tab pos="3810000" algn="l"/>
                <a:tab pos="4267200" algn="l"/>
                <a:tab pos="4724400" algn="l"/>
                <a:tab pos="5181600" algn="l"/>
                <a:tab pos="5638800" algn="l"/>
                <a:tab pos="6096000" algn="l"/>
                <a:tab pos="6553200" algn="l"/>
                <a:tab pos="7010400" algn="l"/>
                <a:tab pos="7467600" algn="l"/>
                <a:tab pos="7924800" algn="l"/>
                <a:tab pos="8382000" algn="l"/>
                <a:tab pos="8839200" algn="l"/>
                <a:tab pos="9296400" algn="l"/>
                <a:tab pos="97536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09600" algn="l"/>
                <a:tab pos="1066800" algn="l"/>
                <a:tab pos="1524000" algn="l"/>
                <a:tab pos="1981200" algn="l"/>
                <a:tab pos="2438400" algn="l"/>
                <a:tab pos="2895600" algn="l"/>
                <a:tab pos="3352800" algn="l"/>
                <a:tab pos="3810000" algn="l"/>
                <a:tab pos="4267200" algn="l"/>
                <a:tab pos="4724400" algn="l"/>
                <a:tab pos="5181600" algn="l"/>
                <a:tab pos="5638800" algn="l"/>
                <a:tab pos="6096000" algn="l"/>
                <a:tab pos="6553200" algn="l"/>
                <a:tab pos="7010400" algn="l"/>
                <a:tab pos="7467600" algn="l"/>
                <a:tab pos="7924800" algn="l"/>
                <a:tab pos="8382000" algn="l"/>
                <a:tab pos="8839200" algn="l"/>
                <a:tab pos="9296400" algn="l"/>
                <a:tab pos="97536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09600" algn="l"/>
                <a:tab pos="1066800" algn="l"/>
                <a:tab pos="1524000" algn="l"/>
                <a:tab pos="1981200" algn="l"/>
                <a:tab pos="2438400" algn="l"/>
                <a:tab pos="2895600" algn="l"/>
                <a:tab pos="3352800" algn="l"/>
                <a:tab pos="3810000" algn="l"/>
                <a:tab pos="4267200" algn="l"/>
                <a:tab pos="4724400" algn="l"/>
                <a:tab pos="5181600" algn="l"/>
                <a:tab pos="5638800" algn="l"/>
                <a:tab pos="6096000" algn="l"/>
                <a:tab pos="6553200" algn="l"/>
                <a:tab pos="7010400" algn="l"/>
                <a:tab pos="7467600" algn="l"/>
                <a:tab pos="7924800" algn="l"/>
                <a:tab pos="8382000" algn="l"/>
                <a:tab pos="8839200" algn="l"/>
                <a:tab pos="9296400" algn="l"/>
                <a:tab pos="97536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9pPr>
          </a:lstStyle>
          <a:p>
            <a:pPr algn="just" defTabSz="457200" fontAlgn="base">
              <a:spcBef>
                <a:spcPts val="800"/>
              </a:spcBef>
              <a:spcAft>
                <a:spcPct val="0"/>
              </a:spcAft>
              <a:buSzPct val="100000"/>
            </a:pP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củng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SGK.</a:t>
            </a:r>
          </a:p>
          <a:p>
            <a:pPr algn="just" defTabSz="457200" fontAlgn="base">
              <a:spcBef>
                <a:spcPts val="800"/>
              </a:spcBef>
              <a:spcAft>
                <a:spcPct val="0"/>
              </a:spcAft>
              <a:buSzPct val="100000"/>
            </a:pP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:PHONG TRÀO CÔNG NHÂN QUỐC TẾ CUỐI THẾ KỶ XIX - ĐẦU THẾ KỶ XX.</a:t>
            </a:r>
          </a:p>
        </p:txBody>
      </p:sp>
      <p:sp>
        <p:nvSpPr>
          <p:cNvPr id="120835" name="Line 3"/>
          <p:cNvSpPr>
            <a:spLocks noChangeShapeType="1"/>
          </p:cNvSpPr>
          <p:nvPr/>
        </p:nvSpPr>
        <p:spPr bwMode="auto">
          <a:xfrm>
            <a:off x="0" y="914403"/>
            <a:ext cx="9144000" cy="1588"/>
          </a:xfrm>
          <a:prstGeom prst="line">
            <a:avLst/>
          </a:prstGeom>
          <a:noFill/>
          <a:ln w="9360" cap="sq">
            <a:solidFill>
              <a:srgbClr val="FF99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241444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6" name="Picture 8" descr="Káº¿t quáº£ hÃ¬nh áº£nh cho gif thank you for listening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61853"/>
            <a:ext cx="9155833" cy="6523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2537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xmlns="" id="{93E0A2F8-FEAB-48DC-AB3B-2939A63F33C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18669931"/>
              </p:ext>
            </p:extLst>
          </p:nvPr>
        </p:nvGraphicFramePr>
        <p:xfrm>
          <a:off x="29408" y="1268760"/>
          <a:ext cx="8928992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Subtitle 2">
            <a:extLst>
              <a:ext uri="{FF2B5EF4-FFF2-40B4-BE49-F238E27FC236}">
                <a16:creationId xmlns:a16="http://schemas.microsoft.com/office/drawing/2014/main" xmlns="" id="{86231319-1808-40E1-BA4C-50C313B299EF}"/>
              </a:ext>
            </a:extLst>
          </p:cNvPr>
          <p:cNvSpPr txBox="1">
            <a:spLocks/>
          </p:cNvSpPr>
          <p:nvPr/>
        </p:nvSpPr>
        <p:spPr>
          <a:xfrm>
            <a:off x="0" y="116632"/>
            <a:ext cx="9036496" cy="1152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6: CÁC NƯỚC ANH, PHÁP, ĐỨC, MĨ CUỐI THẾ KỈ XIX- ĐẦU THẾ KỈ XX.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F0874BC5-D475-4B0A-BF6F-3E2314E3E0AC}"/>
              </a:ext>
            </a:extLst>
          </p:cNvPr>
          <p:cNvSpPr/>
          <p:nvPr/>
        </p:nvSpPr>
        <p:spPr>
          <a:xfrm>
            <a:off x="1115616" y="1398905"/>
            <a:ext cx="1247457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0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endParaRPr lang="en-US" sz="30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Oval Callout 8">
            <a:extLst>
              <a:ext uri="{FF2B5EF4-FFF2-40B4-BE49-F238E27FC236}">
                <a16:creationId xmlns:a16="http://schemas.microsoft.com/office/drawing/2014/main" xmlns="" id="{865B91F8-74B5-4676-8066-E9FF2C4B4A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24544" y="5513344"/>
            <a:ext cx="10513168" cy="1368151"/>
          </a:xfrm>
          <a:prstGeom prst="wedgeEllipseCallout">
            <a:avLst>
              <a:gd name="adj1" fmla="val -17510"/>
              <a:gd name="adj2" fmla="val -48970"/>
            </a:avLst>
          </a:prstGeom>
          <a:ln>
            <a:noFill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6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6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6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26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6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26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6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tụt</a:t>
            </a:r>
            <a:r>
              <a:rPr lang="en-US" sz="26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hậu</a:t>
            </a:r>
            <a:r>
              <a:rPr lang="en-US" sz="26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6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giai</a:t>
            </a:r>
            <a:r>
              <a:rPr lang="en-US" sz="26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sz="26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6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6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26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6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6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26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6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6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6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6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6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26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6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1E880D03-25CD-4F46-B9B4-9B0B46680E8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8240" y="717600"/>
            <a:ext cx="1440160" cy="781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xmlns="" id="{4D7C05B5-3214-4AE1-8F50-D86016262B75}"/>
              </a:ext>
            </a:extLst>
          </p:cNvPr>
          <p:cNvSpPr txBox="1">
            <a:spLocks/>
          </p:cNvSpPr>
          <p:nvPr/>
        </p:nvSpPr>
        <p:spPr bwMode="auto">
          <a:xfrm>
            <a:off x="-7784" y="980728"/>
            <a:ext cx="9144000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en-US" sz="2500" b="1" u="sng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I. TÌNH HÌNH CÁC NƯỚC ANH, PHÁP, ĐỨC, MĨ.</a:t>
            </a:r>
          </a:p>
          <a:p>
            <a:pPr marL="0" indent="0">
              <a:buNone/>
            </a:pPr>
            <a:endParaRPr lang="en-US" sz="25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Arial" charset="0"/>
              <a:buAutoNum type="arabicPeriod"/>
            </a:pPr>
            <a:endParaRPr lang="en-US" sz="25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Arial" charset="0"/>
              <a:buNone/>
            </a:pPr>
            <a:endParaRPr lang="en-US" sz="25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Arial" charset="0"/>
              <a:buNone/>
            </a:pPr>
            <a:endParaRPr lang="en-US" sz="25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1519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77" name="Group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7821804"/>
              </p:ext>
            </p:extLst>
          </p:nvPr>
        </p:nvGraphicFramePr>
        <p:xfrm>
          <a:off x="107504" y="1981201"/>
          <a:ext cx="8784976" cy="4760168"/>
        </p:xfrm>
        <a:graphic>
          <a:graphicData uri="http://schemas.openxmlformats.org/drawingml/2006/table">
            <a:tbl>
              <a:tblPr/>
              <a:tblGrid>
                <a:gridCol w="267368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05564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05564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67310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ĐẦU TƯ SX</a:t>
                      </a:r>
                    </a:p>
                  </a:txBody>
                  <a:tcPr marT="45700" marB="45700" anchor="ctr"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TRONG NƯỚC</a:t>
                      </a:r>
                    </a:p>
                  </a:txBody>
                  <a:tcPr marT="45700" marB="45700" anchor="ctr"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THUỘC ĐỊA</a:t>
                      </a:r>
                    </a:p>
                  </a:txBody>
                  <a:tcPr marT="45700" marB="45700" anchor="ctr"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435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Nguyên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liệu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0" marB="45700" anchor="ctr"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Nhập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từ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nước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ngoài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marT="45700" marB="45700"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Tại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chỗ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0" marB="45700"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991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Nhân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công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0" marB="45700" anchor="ctr"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Trả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lương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cao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0" marB="45700"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Trả lương thấp</a:t>
                      </a:r>
                    </a:p>
                  </a:txBody>
                  <a:tcPr marT="45700" marB="45700"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0435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Hàng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hóa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0" marB="45700" anchor="ctr"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Chở ra nước ngoài bán</a:t>
                      </a:r>
                    </a:p>
                  </a:txBody>
                  <a:tcPr marT="45700" marB="45700"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Tiêu thụ tại chỗ</a:t>
                      </a:r>
                    </a:p>
                  </a:txBody>
                  <a:tcPr marT="45700" marB="45700"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0008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Lợi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nhuận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0" marB="45700" anchor="ctr"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0" marB="45700"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0" marB="45700"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7" name="Text Box 268"/>
          <p:cNvSpPr txBox="1">
            <a:spLocks noChangeArrowheads="1"/>
          </p:cNvSpPr>
          <p:nvPr/>
        </p:nvSpPr>
        <p:spPr bwMode="auto">
          <a:xfrm>
            <a:off x="1259632" y="1268760"/>
            <a:ext cx="7162800" cy="52322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</a:rPr>
              <a:t>XUẤT KHẨU TƯ BẢN  CỦA TƯ SẢN ANH</a:t>
            </a:r>
          </a:p>
        </p:txBody>
      </p:sp>
      <p:sp>
        <p:nvSpPr>
          <p:cNvPr id="8" name="Rectangle 7"/>
          <p:cNvSpPr/>
          <p:nvPr/>
        </p:nvSpPr>
        <p:spPr>
          <a:xfrm>
            <a:off x="2848045" y="5805488"/>
            <a:ext cx="2736850" cy="863600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Thấp</a:t>
            </a:r>
            <a:r>
              <a:rPr lang="en-US" sz="28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endParaRPr lang="en-US" sz="28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012160" y="5805488"/>
            <a:ext cx="2735262" cy="863600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Cao </a:t>
            </a:r>
            <a:r>
              <a:rPr lang="en-US" sz="28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endParaRPr lang="en-US" sz="28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xmlns="" id="{C5CF21F8-95D0-4DF1-9BF5-2A1B13E7030E}"/>
              </a:ext>
            </a:extLst>
          </p:cNvPr>
          <p:cNvSpPr txBox="1">
            <a:spLocks/>
          </p:cNvSpPr>
          <p:nvPr/>
        </p:nvSpPr>
        <p:spPr>
          <a:xfrm>
            <a:off x="0" y="116632"/>
            <a:ext cx="9036496" cy="1152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6: CÁC NƯỚC ANH, PHÁP, ĐỨC, MĨ CUỐI THẾ KỈ XIX- ĐẦU THẾ KỈ XX.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7596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08720"/>
            <a:ext cx="9144000" cy="1800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Đức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Mĩ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>
              <a:spcBef>
                <a:spcPct val="30000"/>
              </a:spcBef>
            </a:pPr>
            <a:endParaRPr lang="en-US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-22964" y="2411444"/>
            <a:ext cx="9144000" cy="5855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>
              <a:spcBef>
                <a:spcPct val="30000"/>
              </a:spcBef>
            </a:pPr>
            <a:endParaRPr lang="en-US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Arial" pitchFamily="34" charset="0"/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Arial" pitchFamily="34" charset="0"/>
              <a:buNone/>
            </a:pPr>
            <a:endParaRPr lang="en-US" dirty="0"/>
          </a:p>
        </p:txBody>
      </p:sp>
      <p:sp>
        <p:nvSpPr>
          <p:cNvPr id="8" name="Cloud Callout 7"/>
          <p:cNvSpPr/>
          <p:nvPr/>
        </p:nvSpPr>
        <p:spPr>
          <a:xfrm>
            <a:off x="1331640" y="2968104"/>
            <a:ext cx="7136904" cy="3134755"/>
          </a:xfrm>
          <a:prstGeom prst="cloudCallout">
            <a:avLst>
              <a:gd name="adj1" fmla="val -38251"/>
              <a:gd name="adj2" fmla="val -54248"/>
            </a:avLst>
          </a:prstGeom>
          <a:solidFill>
            <a:srgbClr val="00B050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lvl="0" algn="ctr" defTabSz="457200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vi-VN" sz="3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Cho </a:t>
            </a:r>
            <a:r>
              <a:rPr lang="en-US" altLang="vi-VN" sz="3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altLang="vi-VN" sz="3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altLang="vi-VN" sz="3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Times New Roman" pitchFamily="18" charset="0"/>
                <a:ea typeface="SimSun"/>
                <a:cs typeface="Times New Roman" pitchFamily="18" charset="0"/>
              </a:rPr>
              <a:t>Anh</a:t>
            </a:r>
            <a:r>
              <a:rPr lang="en-US" sz="3000" b="1" dirty="0">
                <a:solidFill>
                  <a:schemeClr val="bg1"/>
                </a:solidFill>
                <a:latin typeface="Times New Roman" pitchFamily="18" charset="0"/>
                <a:ea typeface="SimSun"/>
                <a:cs typeface="Times New Roman" pitchFamily="18" charset="0"/>
              </a:rPr>
              <a:t>  </a:t>
            </a:r>
            <a:r>
              <a:rPr lang="en-US" sz="3000" b="1" dirty="0" err="1">
                <a:solidFill>
                  <a:schemeClr val="bg1"/>
                </a:solidFill>
                <a:latin typeface="Times New Roman" pitchFamily="18" charset="0"/>
                <a:ea typeface="SimSun"/>
                <a:cs typeface="Times New Roman" pitchFamily="18" charset="0"/>
              </a:rPr>
              <a:t>theo</a:t>
            </a:r>
            <a:r>
              <a:rPr lang="en-US" sz="3000" b="1" dirty="0">
                <a:solidFill>
                  <a:schemeClr val="bg1"/>
                </a:solidFill>
                <a:latin typeface="Times New Roman" pitchFamily="18" charset="0"/>
                <a:ea typeface="SimSun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Times New Roman" pitchFamily="18" charset="0"/>
                <a:ea typeface="SimSun"/>
                <a:cs typeface="Times New Roman" pitchFamily="18" charset="0"/>
              </a:rPr>
              <a:t>thể</a:t>
            </a:r>
            <a:r>
              <a:rPr lang="en-US" sz="3000" b="1" dirty="0">
                <a:solidFill>
                  <a:schemeClr val="bg1"/>
                </a:solidFill>
                <a:latin typeface="Times New Roman" pitchFamily="18" charset="0"/>
                <a:ea typeface="SimSun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Times New Roman" pitchFamily="18" charset="0"/>
                <a:ea typeface="SimSun"/>
                <a:cs typeface="Times New Roman" pitchFamily="18" charset="0"/>
              </a:rPr>
              <a:t>chế</a:t>
            </a:r>
            <a:r>
              <a:rPr lang="en-US" sz="3000" b="1" dirty="0">
                <a:solidFill>
                  <a:schemeClr val="bg1"/>
                </a:solidFill>
                <a:latin typeface="Times New Roman" pitchFamily="18" charset="0"/>
                <a:ea typeface="SimSun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Times New Roman" pitchFamily="18" charset="0"/>
                <a:ea typeface="SimSun"/>
                <a:cs typeface="Times New Roman" pitchFamily="18" charset="0"/>
              </a:rPr>
              <a:t>chính</a:t>
            </a:r>
            <a:r>
              <a:rPr lang="en-US" sz="3000" b="1" dirty="0">
                <a:solidFill>
                  <a:schemeClr val="bg1"/>
                </a:solidFill>
                <a:latin typeface="Times New Roman" pitchFamily="18" charset="0"/>
                <a:ea typeface="SimSun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Times New Roman" pitchFamily="18" charset="0"/>
                <a:ea typeface="SimSun"/>
                <a:cs typeface="Times New Roman" pitchFamily="18" charset="0"/>
              </a:rPr>
              <a:t>trị</a:t>
            </a:r>
            <a:r>
              <a:rPr lang="en-US" sz="3000" b="1" dirty="0">
                <a:solidFill>
                  <a:schemeClr val="bg1"/>
                </a:solidFill>
                <a:latin typeface="Times New Roman" pitchFamily="18" charset="0"/>
                <a:ea typeface="SimSun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Times New Roman" pitchFamily="18" charset="0"/>
                <a:ea typeface="SimSun"/>
                <a:cs typeface="Times New Roman" pitchFamily="18" charset="0"/>
              </a:rPr>
              <a:t>gì</a:t>
            </a:r>
            <a:r>
              <a:rPr lang="en-US" sz="3000" b="1" dirty="0">
                <a:solidFill>
                  <a:schemeClr val="bg1"/>
                </a:solidFill>
                <a:latin typeface="Times New Roman" pitchFamily="18" charset="0"/>
                <a:ea typeface="SimSun"/>
                <a:cs typeface="Times New Roman" pitchFamily="18" charset="0"/>
              </a:rPr>
              <a:t> ? </a:t>
            </a:r>
            <a:r>
              <a:rPr lang="en-US" altLang="vi-VN" sz="3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altLang="vi-VN" sz="3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altLang="vi-VN" sz="3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altLang="vi-VN" sz="3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altLang="vi-VN" sz="3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vi-VN" sz="3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altLang="vi-VN" sz="3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ngoại</a:t>
            </a:r>
            <a:r>
              <a:rPr lang="en-US" altLang="vi-VN" sz="3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altLang="vi-VN" sz="3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altLang="vi-VN" sz="3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phủ</a:t>
            </a:r>
            <a:r>
              <a:rPr lang="en-US" altLang="vi-VN" sz="3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altLang="vi-VN" sz="3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altLang="vi-VN" sz="3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altLang="vi-VN" sz="3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altLang="vi-VN" sz="3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altLang="vi-VN" sz="3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altLang="vi-VN" sz="3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xmlns="" id="{B46A94A1-D7FE-42D6-93C7-802A87330734}"/>
              </a:ext>
            </a:extLst>
          </p:cNvPr>
          <p:cNvSpPr txBox="1">
            <a:spLocks/>
          </p:cNvSpPr>
          <p:nvPr/>
        </p:nvSpPr>
        <p:spPr>
          <a:xfrm>
            <a:off x="0" y="116632"/>
            <a:ext cx="9036496" cy="1152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6: CÁC NƯỚC ANH, PHÁP, ĐỨC, MĨ CUỐI THẾ KỈ XIX- ĐẦU THẾ KỈ XX.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0660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989137"/>
            <a:ext cx="8001000" cy="4676775"/>
          </a:xfrm>
          <a:ln>
            <a:solidFill>
              <a:srgbClr val="000099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endParaRPr lang="en-GB" sz="2500" b="1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GB" sz="2500" b="1" dirty="0">
                <a:latin typeface="Times New Roman" pitchFamily="18" charset="0"/>
                <a:cs typeface="Times New Roman" pitchFamily="18" charset="0"/>
              </a:rPr>
              <a:t>QUÂN CHỦ LẬP HIẾN( HAI ĐẢNG THAY NHAU CẦM QUYỂN)</a:t>
            </a:r>
          </a:p>
        </p:txBody>
      </p:sp>
      <p:sp>
        <p:nvSpPr>
          <p:cNvPr id="122884" name="Rectangle 4"/>
          <p:cNvSpPr>
            <a:spLocks noChangeArrowheads="1"/>
          </p:cNvSpPr>
          <p:nvPr/>
        </p:nvSpPr>
        <p:spPr bwMode="auto">
          <a:xfrm>
            <a:off x="1295400" y="3276600"/>
            <a:ext cx="1905000" cy="762000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5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5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5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5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5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Vua</a:t>
            </a:r>
            <a:r>
              <a:rPr lang="en-US" sz="25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GB" sz="25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885" name="Rectangle 5"/>
          <p:cNvSpPr>
            <a:spLocks noChangeArrowheads="1"/>
          </p:cNvSpPr>
          <p:nvPr/>
        </p:nvSpPr>
        <p:spPr bwMode="auto">
          <a:xfrm>
            <a:off x="4419600" y="3338513"/>
            <a:ext cx="1905000" cy="762000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5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5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phủ</a:t>
            </a:r>
            <a:endParaRPr lang="en-US" sz="25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5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5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Thủ</a:t>
            </a:r>
            <a:r>
              <a:rPr lang="en-US" sz="25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tướng</a:t>
            </a:r>
            <a:r>
              <a:rPr lang="en-US" sz="25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GB" sz="25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886" name="Line 6"/>
          <p:cNvSpPr>
            <a:spLocks noChangeShapeType="1"/>
          </p:cNvSpPr>
          <p:nvPr/>
        </p:nvSpPr>
        <p:spPr bwMode="auto">
          <a:xfrm>
            <a:off x="5384800" y="4100513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22887" name="Rectangle 7"/>
          <p:cNvSpPr>
            <a:spLocks noChangeArrowheads="1"/>
          </p:cNvSpPr>
          <p:nvPr/>
        </p:nvSpPr>
        <p:spPr bwMode="auto">
          <a:xfrm>
            <a:off x="4446588" y="4481513"/>
            <a:ext cx="1905000" cy="762000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5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Quốc hội</a:t>
            </a:r>
            <a:endParaRPr lang="en-GB" sz="2500" b="1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888" name="Rectangle 8"/>
          <p:cNvSpPr>
            <a:spLocks noChangeArrowheads="1"/>
          </p:cNvSpPr>
          <p:nvPr/>
        </p:nvSpPr>
        <p:spPr bwMode="auto">
          <a:xfrm>
            <a:off x="4038600" y="5791200"/>
            <a:ext cx="1143000" cy="762000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5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Thượng</a:t>
            </a:r>
            <a:r>
              <a:rPr lang="en-US" sz="25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5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viện</a:t>
            </a:r>
            <a:endParaRPr lang="en-GB" sz="25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889" name="Rectangle 9"/>
          <p:cNvSpPr>
            <a:spLocks noChangeArrowheads="1"/>
          </p:cNvSpPr>
          <p:nvPr/>
        </p:nvSpPr>
        <p:spPr bwMode="auto">
          <a:xfrm>
            <a:off x="6096000" y="5791200"/>
            <a:ext cx="990600" cy="762000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5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Hạ</a:t>
            </a:r>
            <a:r>
              <a:rPr lang="en-US" sz="25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5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viện</a:t>
            </a:r>
            <a:endParaRPr lang="en-GB" sz="25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890" name="Line 10"/>
          <p:cNvSpPr>
            <a:spLocks noChangeShapeType="1"/>
          </p:cNvSpPr>
          <p:nvPr/>
        </p:nvSpPr>
        <p:spPr bwMode="auto">
          <a:xfrm flipH="1">
            <a:off x="4838700" y="5243513"/>
            <a:ext cx="6858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22891" name="Line 11"/>
          <p:cNvSpPr>
            <a:spLocks noChangeShapeType="1"/>
          </p:cNvSpPr>
          <p:nvPr/>
        </p:nvSpPr>
        <p:spPr bwMode="auto">
          <a:xfrm>
            <a:off x="5530850" y="5243513"/>
            <a:ext cx="914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22892" name="Line 12"/>
          <p:cNvSpPr>
            <a:spLocks noChangeShapeType="1"/>
          </p:cNvSpPr>
          <p:nvPr/>
        </p:nvSpPr>
        <p:spPr bwMode="auto">
          <a:xfrm>
            <a:off x="3200400" y="3657600"/>
            <a:ext cx="1143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22893" name="Text Box 13"/>
          <p:cNvSpPr txBox="1">
            <a:spLocks noChangeArrowheads="1"/>
          </p:cNvSpPr>
          <p:nvPr/>
        </p:nvSpPr>
        <p:spPr bwMode="auto">
          <a:xfrm>
            <a:off x="7239000" y="4327525"/>
            <a:ext cx="1524000" cy="2015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5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Nắm</a:t>
            </a:r>
            <a:r>
              <a:rPr lang="en-US" sz="25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quyền</a:t>
            </a:r>
            <a:r>
              <a:rPr lang="en-US" sz="25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hành</a:t>
            </a:r>
            <a:r>
              <a:rPr lang="en-US" sz="25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pháp</a:t>
            </a:r>
            <a:r>
              <a:rPr lang="en-US" sz="25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và</a:t>
            </a:r>
            <a:r>
              <a:rPr lang="en-US" sz="25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lập</a:t>
            </a:r>
            <a:r>
              <a:rPr lang="en-US" sz="25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pháp</a:t>
            </a:r>
            <a:r>
              <a:rPr lang="en-US" sz="25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GB" sz="25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895" name="Line 15"/>
          <p:cNvSpPr>
            <a:spLocks noChangeShapeType="1"/>
          </p:cNvSpPr>
          <p:nvPr/>
        </p:nvSpPr>
        <p:spPr bwMode="auto">
          <a:xfrm>
            <a:off x="6445250" y="4862513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22896" name="Line 16"/>
          <p:cNvSpPr>
            <a:spLocks noChangeShapeType="1"/>
          </p:cNvSpPr>
          <p:nvPr/>
        </p:nvSpPr>
        <p:spPr bwMode="auto">
          <a:xfrm>
            <a:off x="2247900" y="4038601"/>
            <a:ext cx="0" cy="54133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22897" name="Text Box 17"/>
          <p:cNvSpPr txBox="1">
            <a:spLocks noChangeArrowheads="1"/>
          </p:cNvSpPr>
          <p:nvPr/>
        </p:nvSpPr>
        <p:spPr bwMode="auto">
          <a:xfrm>
            <a:off x="1219200" y="4579987"/>
            <a:ext cx="2057400" cy="1246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5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Ít</a:t>
            </a:r>
            <a:r>
              <a:rPr lang="en-US" sz="25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sz="25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5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5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sz="25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5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5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trưng</a:t>
            </a:r>
            <a:endParaRPr lang="en-GB" sz="25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xmlns="" id="{1F65AA89-3EB8-4E00-899F-3A7553D78D69}"/>
              </a:ext>
            </a:extLst>
          </p:cNvPr>
          <p:cNvSpPr txBox="1">
            <a:spLocks/>
          </p:cNvSpPr>
          <p:nvPr/>
        </p:nvSpPr>
        <p:spPr>
          <a:xfrm>
            <a:off x="107504" y="260922"/>
            <a:ext cx="9036496" cy="1152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6: CÁC NƯỚC ANH, PHÁP, ĐỨC, MĨ CUỐI THẾ KỈ XIX- ĐẦU THẾ KỈ XX.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7453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4" descr="Tập tin:Elizabeth II greets NASA GSFC employees, May 8, 2007 edit.jpg">
            <a:hlinkClick r:id="rId2"/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512" y="848713"/>
            <a:ext cx="3906406" cy="42319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7347" name="Text Box 5"/>
          <p:cNvSpPr txBox="1">
            <a:spLocks noChangeArrowheads="1"/>
          </p:cNvSpPr>
          <p:nvPr/>
        </p:nvSpPr>
        <p:spPr bwMode="auto">
          <a:xfrm>
            <a:off x="293737" y="5641999"/>
            <a:ext cx="429354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Nữ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hoàng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Anh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Elizabeth II</a:t>
            </a:r>
            <a:endParaRPr lang="en-US" sz="2800" b="1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4" name="Picture 2" descr="C:\Users\TANPHAT\Desktop\photo-1-1567480639580394453676.jpeg">
            <a:extLst>
              <a:ext uri="{FF2B5EF4-FFF2-40B4-BE49-F238E27FC236}">
                <a16:creationId xmlns:a16="http://schemas.microsoft.com/office/drawing/2014/main" xmlns="" id="{7415AFB8-F539-4050-8FC1-22EC0FE110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012199"/>
            <a:ext cx="4104456" cy="40009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xmlns="" id="{6F28D643-73A3-42BF-9CEC-A5F20E71C1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7553" y="5624983"/>
            <a:ext cx="4869711" cy="936625"/>
          </a:xfrm>
        </p:spPr>
        <p:txBody>
          <a:bodyPr/>
          <a:lstStyle/>
          <a:p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Thủ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tướng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Anh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nay Boris Johnson </a:t>
            </a:r>
            <a:b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Đảng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thủ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060487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4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SimSun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SimSun" charset="-122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5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SimSun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SimSun" charset="-122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1437</TotalTime>
  <Words>2717</Words>
  <Application>Microsoft Office PowerPoint</Application>
  <PresentationFormat>On-screen Show (4:3)</PresentationFormat>
  <Paragraphs>397</Paragraphs>
  <Slides>46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8</vt:i4>
      </vt:variant>
      <vt:variant>
        <vt:lpstr>Slide Titles</vt:lpstr>
      </vt:variant>
      <vt:variant>
        <vt:i4>46</vt:i4>
      </vt:variant>
    </vt:vector>
  </HeadingPairs>
  <TitlesOfParts>
    <vt:vector size="54" baseType="lpstr">
      <vt:lpstr>Office Theme</vt:lpstr>
      <vt:lpstr>1_Office Theme</vt:lpstr>
      <vt:lpstr>4_Office Theme</vt:lpstr>
      <vt:lpstr>14_Office Theme</vt:lpstr>
      <vt:lpstr>15_Office Theme</vt:lpstr>
      <vt:lpstr>22_Office Theme</vt:lpstr>
      <vt:lpstr>8_Office Theme</vt:lpstr>
      <vt:lpstr>2_Office Theme</vt:lpstr>
      <vt:lpstr>PHÒNG GIÁO DỤC VÀ ĐÀO TẠO QUẬN GÒ VẤP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Thủ tướng Anh hiện nay Boris Johnson  (Đảng Bảo thủ)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BÀI 6: CÁC NƯỚC ANH, PHÁP, ĐỨC, MĨ CUỐI THẾ KỈ XIX- ĐẦU THẾ KỈ XX</vt:lpstr>
      <vt:lpstr>BÀI 6: CÁC NƯỚC ANH, PHÁP, ĐỨC, MĨ CUỐI THẾ KỈ XIX- ĐẦU THẾ KỈ XX</vt:lpstr>
      <vt:lpstr>BÀI 6: CÁC NƯỚC ANH, PHÁP, ĐỨC, MĨ CUỐI THẾ KỈ XIX- ĐẦU THẾ KỈ XX</vt:lpstr>
      <vt:lpstr>BÀI 6: CÁC NƯỚC ANH, PHÁP, ĐỨC, MĨ CUỐI THẾ KỈ XIX- ĐẦU THẾ KỈ XX</vt:lpstr>
      <vt:lpstr>PowerPoint Presentation</vt:lpstr>
      <vt:lpstr>PowerPoint Presentation</vt:lpstr>
      <vt:lpstr>BÀI 6: CÁC NƯỚC ANH, PHÁP, ĐỨC, MĨ CUỐI THẾ KỈ XIX- ĐẦU THẾ KỈ XX</vt:lpstr>
      <vt:lpstr>PowerPoint Presentation</vt:lpstr>
      <vt:lpstr>PowerPoint Presentation</vt:lpstr>
      <vt:lpstr>BÀI 6: CÁC NƯỚC ANH, PHÁP, ĐỨC, MĨ CUỐI THẾ KỈ XIX- ĐẦU THẾ KỈ XX</vt:lpstr>
      <vt:lpstr>BÀI 6: CÁC NƯỚC ANH, PHÁP, ĐỨC, MĨ CUỐI THẾ KỈ XIX- ĐẦU THẾ KỈ XX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Câu 2: Nêu và giải thích đặc điểm của Chủ Nghĩa Đế Quốc Anh, Pháp, Đức, Mĩ?  Câu 3: Mâu thuẫn chủ yếu giữa các đế quốc “già” ( Anh, Pháp) với các nước đế quốc trẻ ( Đức, Mĩ) là gì? Mâu thuẫn đó đã chi phối chính sách đối ngoại của các nước đế quốc như thế nào?  (Gợi ý: mâu thuẫn chủ yếu về thị trường, thuộc địa)</vt:lpstr>
      <vt:lpstr>PowerPoint Presentation</vt:lpstr>
      <vt:lpstr>PowerPoint Presentation</vt:lpstr>
    </vt:vector>
  </TitlesOfParts>
  <Company>Truong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6: CÁC NƯỚC ANH, PHÁP, ĐỨC, MĨ CUỐI THẾ KỈ XIX- ĐẦU THẾ KỈ XX</dc:title>
  <dc:creator>Nguyen</dc:creator>
  <cp:lastModifiedBy>ha</cp:lastModifiedBy>
  <cp:revision>120</cp:revision>
  <dcterms:created xsi:type="dcterms:W3CDTF">2019-09-18T13:43:48Z</dcterms:created>
  <dcterms:modified xsi:type="dcterms:W3CDTF">2022-03-19T15:01:52Z</dcterms:modified>
</cp:coreProperties>
</file>