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801" r:id="rId3"/>
    <p:sldMasterId id="2147483814" r:id="rId4"/>
    <p:sldMasterId id="2147483892" r:id="rId5"/>
    <p:sldMasterId id="2147484091" r:id="rId6"/>
    <p:sldMasterId id="2147484105" r:id="rId7"/>
    <p:sldMasterId id="2147484119" r:id="rId8"/>
    <p:sldMasterId id="2147484133" r:id="rId9"/>
    <p:sldMasterId id="2147484173" r:id="rId10"/>
    <p:sldMasterId id="2147484287" r:id="rId11"/>
    <p:sldMasterId id="2147484492" r:id="rId12"/>
    <p:sldMasterId id="2147484504" r:id="rId13"/>
    <p:sldMasterId id="2147484570" r:id="rId14"/>
    <p:sldMasterId id="2147484584" r:id="rId15"/>
    <p:sldMasterId id="2147484597" r:id="rId16"/>
    <p:sldMasterId id="2147484623" r:id="rId17"/>
    <p:sldMasterId id="2147484637" r:id="rId18"/>
  </p:sldMasterIdLst>
  <p:notesMasterIdLst>
    <p:notesMasterId r:id="rId66"/>
  </p:notesMasterIdLst>
  <p:sldIdLst>
    <p:sldId id="515" r:id="rId19"/>
    <p:sldId id="520" r:id="rId20"/>
    <p:sldId id="587" r:id="rId21"/>
    <p:sldId id="673" r:id="rId22"/>
    <p:sldId id="621" r:id="rId23"/>
    <p:sldId id="669" r:id="rId24"/>
    <p:sldId id="667" r:id="rId25"/>
    <p:sldId id="622" r:id="rId26"/>
    <p:sldId id="683" r:id="rId27"/>
    <p:sldId id="625" r:id="rId28"/>
    <p:sldId id="629" r:id="rId29"/>
    <p:sldId id="637" r:id="rId30"/>
    <p:sldId id="638" r:id="rId31"/>
    <p:sldId id="677" r:id="rId32"/>
    <p:sldId id="572" r:id="rId33"/>
    <p:sldId id="558" r:id="rId34"/>
    <p:sldId id="585" r:id="rId35"/>
    <p:sldId id="643" r:id="rId36"/>
    <p:sldId id="685" r:id="rId37"/>
    <p:sldId id="651" r:id="rId38"/>
    <p:sldId id="652" r:id="rId39"/>
    <p:sldId id="653" r:id="rId40"/>
    <p:sldId id="654" r:id="rId41"/>
    <p:sldId id="555" r:id="rId42"/>
    <p:sldId id="557" r:id="rId43"/>
    <p:sldId id="580" r:id="rId44"/>
    <p:sldId id="545" r:id="rId45"/>
    <p:sldId id="429" r:id="rId46"/>
    <p:sldId id="439" r:id="rId47"/>
    <p:sldId id="589" r:id="rId48"/>
    <p:sldId id="681" r:id="rId49"/>
    <p:sldId id="686" r:id="rId50"/>
    <p:sldId id="539" r:id="rId51"/>
    <p:sldId id="446" r:id="rId52"/>
    <p:sldId id="447" r:id="rId53"/>
    <p:sldId id="687" r:id="rId54"/>
    <p:sldId id="605" r:id="rId55"/>
    <p:sldId id="405" r:id="rId56"/>
    <p:sldId id="664" r:id="rId57"/>
    <p:sldId id="665" r:id="rId58"/>
    <p:sldId id="365" r:id="rId59"/>
    <p:sldId id="615" r:id="rId60"/>
    <p:sldId id="367" r:id="rId61"/>
    <p:sldId id="368" r:id="rId62"/>
    <p:sldId id="612" r:id="rId63"/>
    <p:sldId id="594" r:id="rId64"/>
    <p:sldId id="51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63C48A-22BF-4C79-AD47-21D224E06338}">
          <p14:sldIdLst>
            <p14:sldId id="515"/>
            <p14:sldId id="520"/>
            <p14:sldId id="587"/>
            <p14:sldId id="673"/>
            <p14:sldId id="621"/>
            <p14:sldId id="669"/>
            <p14:sldId id="667"/>
            <p14:sldId id="622"/>
            <p14:sldId id="683"/>
            <p14:sldId id="625"/>
            <p14:sldId id="629"/>
            <p14:sldId id="637"/>
            <p14:sldId id="638"/>
            <p14:sldId id="677"/>
            <p14:sldId id="572"/>
            <p14:sldId id="558"/>
            <p14:sldId id="585"/>
          </p14:sldIdLst>
        </p14:section>
        <p14:section name="Untitled Section" id="{7574BFED-023E-475E-85BB-9B1FC69DF911}">
          <p14:sldIdLst>
            <p14:sldId id="643"/>
            <p14:sldId id="685"/>
          </p14:sldIdLst>
        </p14:section>
        <p14:section name="Untitled Section" id="{C23B4CCD-A0EF-4D60-A7C4-F86D484C66FD}">
          <p14:sldIdLst>
            <p14:sldId id="651"/>
            <p14:sldId id="652"/>
            <p14:sldId id="653"/>
            <p14:sldId id="654"/>
            <p14:sldId id="555"/>
            <p14:sldId id="557"/>
            <p14:sldId id="580"/>
            <p14:sldId id="545"/>
            <p14:sldId id="429"/>
            <p14:sldId id="439"/>
            <p14:sldId id="589"/>
            <p14:sldId id="681"/>
            <p14:sldId id="686"/>
            <p14:sldId id="539"/>
            <p14:sldId id="446"/>
            <p14:sldId id="447"/>
            <p14:sldId id="687"/>
            <p14:sldId id="605"/>
            <p14:sldId id="405"/>
            <p14:sldId id="664"/>
            <p14:sldId id="665"/>
            <p14:sldId id="365"/>
            <p14:sldId id="615"/>
            <p14:sldId id="367"/>
            <p14:sldId id="368"/>
            <p14:sldId id="612"/>
            <p14:sldId id="594"/>
            <p14:sldId id="51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4" autoAdjust="0"/>
    <p:restoredTop sz="99664" autoAdjust="0"/>
  </p:normalViewPr>
  <p:slideViewPr>
    <p:cSldViewPr>
      <p:cViewPr>
        <p:scale>
          <a:sx n="77" d="100"/>
          <a:sy n="77" d="100"/>
        </p:scale>
        <p:origin x="-16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CDF342-57BB-4186-8E0A-A7A7F3B11C25}" type="datetimeFigureOut">
              <a:rPr lang="en-US" smtClean="0"/>
              <a:t>10/25/2021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8C840D-8DC4-4768-9FAC-699C88A2D331}" type="slidenum">
              <a:rPr lang="en-US" smtClean="0"/>
              <a:t>‹#›</a:t>
            </a:fld>
            <a:endParaRPr lang="en-US"/>
          </a:p>
        </p:txBody>
      </p:sp>
    </p:spTree>
    <p:extLst>
      <p:ext uri="{BB962C8B-B14F-4D97-AF65-F5344CB8AC3E}">
        <p14:creationId xmlns:p14="http://schemas.microsoft.com/office/powerpoint/2010/main" val="89543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fld id="{0FFE7000-9091-48F1-9168-803814B5AD84}" type="slidenum">
              <a:rPr lang="en-US" altLang="en-US">
                <a:solidFill>
                  <a:srgbClr val="000000"/>
                </a:solidFill>
                <a:latin typeface="Arial" charset="0"/>
              </a:rPr>
              <a:pPr/>
              <a:t>28</a:t>
            </a:fld>
            <a:endParaRPr lang="en-US" altLang="en-US">
              <a:solidFill>
                <a:srgbClr val="000000"/>
              </a:solidFill>
              <a:latin typeface="Arial" charset="0"/>
            </a:endParaRPr>
          </a:p>
        </p:txBody>
      </p:sp>
      <p:sp>
        <p:nvSpPr>
          <p:cNvPr id="118787" name="Rectangle 2"/>
          <p:cNvSpPr>
            <a:spLocks noGrp="1" noRot="1" noChangeAspect="1" noTextEdit="1"/>
          </p:cNvSpPr>
          <p:nvPr>
            <p:ph type="sldImg"/>
          </p:nvPr>
        </p:nvSpPr>
        <p:spPr bwMode="auto">
          <a:xfrm>
            <a:off x="1143000" y="69373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xfrm>
            <a:off x="685800" y="4341813"/>
            <a:ext cx="5487988"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1984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840D-8DC4-4768-9FAC-699C88A2D3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43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578E1-F0A2-4024-848D-5294AE1E4A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89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F3896-E63C-4C46-ABAC-FFE53C1678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38609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BF4B85-1BD9-4F01-9D6D-E49BD6CC11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504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8C3EA19-E26D-4C38-89AD-8E7E968A3A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1976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4A03ABE-7ED0-4C50-9B7E-3FCE4BFCB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0307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78B6D74-8815-43AE-9ED8-A9A7241B5F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4077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9C73A7-A5A1-46BF-8424-BBCBF169AD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147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228ECE-2A89-4F31-81EF-119A02123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3810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22E960-5064-4BD4-A2D4-23F46F48BA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02671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21F9CE-732A-4478-806A-F64ED9AE75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62560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0CBA814-71EB-4D4D-92A0-02A40D55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6859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F41DCEE-4B07-4DAE-8429-EE1337816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448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2034E-6D82-4FB2-B9C0-F778FB9798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193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7A1768-AF91-4E4F-A146-5AB73FC00F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302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F8BC25-63C2-4951-959A-5B3BD04CCE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4438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94"/>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519"/>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8A9C06-7526-44BE-B03D-CFAB1CEC1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9472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36BEDFA-79E0-4A8E-8778-D02E09AEC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27025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66"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66"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63D8B9-C9B2-445B-A89F-0288AD526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9310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9422A82-6F1B-4404-A13A-E156A92EC1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762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A04FEA6-EED1-4281-9BF9-469D4806F9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5758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66"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8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6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EE3126-A9AD-41DE-99BD-0564E06AD3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0174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66"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8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6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389C381-6CD6-490C-9EFA-4E7D13CDCB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92473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680D09-96B1-47D1-84BF-C9F5FEB1C7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886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9B5643-1715-436F-B52B-4EEECC4D68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01709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37D51F-FE1B-47FF-8C46-502CD5B661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3904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A314D92-D196-4D0F-98C1-81F1A585A6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603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F1361C-9D83-4E5A-B8EC-0950A2A408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54707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7A1768-AF91-4E4F-A146-5AB73FC00F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4943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F8BC25-63C2-4951-959A-5B3BD04CCE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612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74"/>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99"/>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8A9C06-7526-44BE-B03D-CFAB1CEC1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03093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36BEDFA-79E0-4A8E-8778-D02E09AEC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7368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56"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56"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63D8B9-C9B2-445B-A89F-0288AD526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73859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9422A82-6F1B-4404-A13A-E156A92EC1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7138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A04FEA6-EED1-4281-9BF9-469D4806F9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665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017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6"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6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5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EE3126-A9AD-41DE-99BD-0564E06AD3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0619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6"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6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56"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389C381-6CD6-490C-9EFA-4E7D13CDCB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38647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680D09-96B1-47D1-84BF-C9F5FEB1C7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93454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37D51F-FE1B-47FF-8C46-502CD5B661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4087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A314D92-D196-4D0F-98C1-81F1A585A6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295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F1361C-9D83-4E5A-B8EC-0950A2A408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22327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677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7679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2814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29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791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087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544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0572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1393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5399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083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0573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0157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3362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566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548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5659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5726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9413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025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944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5274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799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1277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059312-0EE9-48FE-8C3A-2288BA5B47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158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D8B70D-A631-421A-BA80-959167BD79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027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9950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D4240E-F865-4E49-9F5A-2D33A63FF0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402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311B1E2-7CEA-41F8-910B-6FEC07022E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7858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0C4DD92-744B-4F9F-B96B-F8F1BDF56C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4040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E4D20C-F484-4EE7-BC01-7B9D37DBCA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66543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1CD7FE-1D4A-48E8-99B7-8D5D383BC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04516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DAE99D-DBF3-493E-A70F-A6582645F1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5766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0ACC9A6-7BD4-4B3F-AF53-97B9296787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158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957962-9B01-459D-A6D5-2509DE5F55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1370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FF053F-E964-4B67-9EDA-DAEF64A120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0714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1A886-3EFC-41A8-AEBA-7DC0EA50FE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681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7039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CE64CE-1D8C-453E-8375-E1D58FE495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0125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71955CF-5677-4E9D-B90B-C8C9F6BC2A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3705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21E753-94F4-42DD-871B-9E9CB0D1F7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4016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94CCE1-5770-4EC5-A1AD-2B2A8FB656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7367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A82C45-9C81-44FA-9DB0-8966363053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109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D5C3BAC-5DB5-4025-848D-C869219567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6618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E6B382C-78AD-40BF-A14A-BA0940A978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7733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A78AF2C-E888-4AAE-8F12-72BCEC5D44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58164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1C3630-8CBD-4DF7-A154-1326A84AB5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518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16D24B-B169-498F-8E33-C8B38A6048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169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525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87E098-D5BF-4D9D-B78D-9487BB630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27712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8B7A28-0C53-43E8-AF05-794733361A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54011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88E63F2-410A-4188-935A-0E91B83BF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5054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A9D10530-C0F9-4B8B-9818-39B19915AA3D}" type="slidenum">
              <a:rPr lang="en-US"/>
              <a:pPr>
                <a:defRPr/>
              </a:pPr>
              <a:t>‹#›</a:t>
            </a:fld>
            <a:endParaRPr lang="en-US"/>
          </a:p>
        </p:txBody>
      </p:sp>
    </p:spTree>
    <p:extLst>
      <p:ext uri="{BB962C8B-B14F-4D97-AF65-F5344CB8AC3E}">
        <p14:creationId xmlns:p14="http://schemas.microsoft.com/office/powerpoint/2010/main" val="34695408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654A632C-8744-46F1-9DC7-2B5A7D455939}" type="slidenum">
              <a:rPr lang="en-US"/>
              <a:pPr>
                <a:defRPr/>
              </a:pPr>
              <a:t>‹#›</a:t>
            </a:fld>
            <a:endParaRPr lang="en-US"/>
          </a:p>
        </p:txBody>
      </p:sp>
    </p:spTree>
    <p:extLst>
      <p:ext uri="{BB962C8B-B14F-4D97-AF65-F5344CB8AC3E}">
        <p14:creationId xmlns:p14="http://schemas.microsoft.com/office/powerpoint/2010/main" val="11095633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D5B21A53-2A27-4B3F-86BE-578F2A0204CF}" type="slidenum">
              <a:rPr lang="en-US"/>
              <a:pPr>
                <a:defRPr/>
              </a:pPr>
              <a:t>‹#›</a:t>
            </a:fld>
            <a:endParaRPr lang="en-US"/>
          </a:p>
        </p:txBody>
      </p:sp>
    </p:spTree>
    <p:extLst>
      <p:ext uri="{BB962C8B-B14F-4D97-AF65-F5344CB8AC3E}">
        <p14:creationId xmlns:p14="http://schemas.microsoft.com/office/powerpoint/2010/main" val="1890910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8A52DE90-52BB-4366-A90F-643F6E3E405E}" type="slidenum">
              <a:rPr lang="en-US"/>
              <a:pPr>
                <a:defRPr/>
              </a:pPr>
              <a:t>‹#›</a:t>
            </a:fld>
            <a:endParaRPr lang="en-US"/>
          </a:p>
        </p:txBody>
      </p:sp>
    </p:spTree>
    <p:extLst>
      <p:ext uri="{BB962C8B-B14F-4D97-AF65-F5344CB8AC3E}">
        <p14:creationId xmlns:p14="http://schemas.microsoft.com/office/powerpoint/2010/main" val="10599393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smtClean="0"/>
            </a:lvl1pPr>
          </a:lstStyle>
          <a:p>
            <a:pPr>
              <a:defRPr/>
            </a:pPr>
            <a:endParaRPr lang="en-US"/>
          </a:p>
        </p:txBody>
      </p:sp>
      <p:sp>
        <p:nvSpPr>
          <p:cNvPr id="8" name="Rectangle 5"/>
          <p:cNvSpPr>
            <a:spLocks noGrp="1" noChangeArrowheads="1"/>
          </p:cNvSpPr>
          <p:nvPr>
            <p:ph type="ftr" sz="quarter" idx="11"/>
          </p:nvPr>
        </p:nvSpPr>
        <p:spPr/>
        <p:txBody>
          <a:bodyPr/>
          <a:lstStyle>
            <a:lvl1pPr>
              <a:defRPr smtClean="0"/>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CBAC25BD-205C-4E3A-912C-A8A4DFE7FBC4}" type="slidenum">
              <a:rPr lang="en-US"/>
              <a:pPr>
                <a:defRPr/>
              </a:pPr>
              <a:t>‹#›</a:t>
            </a:fld>
            <a:endParaRPr lang="en-US"/>
          </a:p>
        </p:txBody>
      </p:sp>
    </p:spTree>
    <p:extLst>
      <p:ext uri="{BB962C8B-B14F-4D97-AF65-F5344CB8AC3E}">
        <p14:creationId xmlns:p14="http://schemas.microsoft.com/office/powerpoint/2010/main" val="18964742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smtClean="0"/>
            </a:lvl1pPr>
          </a:lstStyle>
          <a:p>
            <a:pPr>
              <a:defRPr/>
            </a:pPr>
            <a:endParaRPr lang="en-US"/>
          </a:p>
        </p:txBody>
      </p:sp>
      <p:sp>
        <p:nvSpPr>
          <p:cNvPr id="4" name="Rectangle 5"/>
          <p:cNvSpPr>
            <a:spLocks noGrp="1" noChangeArrowheads="1"/>
          </p:cNvSpPr>
          <p:nvPr>
            <p:ph type="ftr" sz="quarter" idx="11"/>
          </p:nvPr>
        </p:nvSpPr>
        <p:spPr/>
        <p:txBody>
          <a:bodyPr/>
          <a:lstStyle>
            <a:lvl1pPr>
              <a:defRPr smtClean="0"/>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6E4E5A5A-3C46-4F44-BF9A-3374DAF7B7A4}" type="slidenum">
              <a:rPr lang="en-US"/>
              <a:pPr>
                <a:defRPr/>
              </a:pPr>
              <a:t>‹#›</a:t>
            </a:fld>
            <a:endParaRPr lang="en-US"/>
          </a:p>
        </p:txBody>
      </p:sp>
    </p:spTree>
    <p:extLst>
      <p:ext uri="{BB962C8B-B14F-4D97-AF65-F5344CB8AC3E}">
        <p14:creationId xmlns:p14="http://schemas.microsoft.com/office/powerpoint/2010/main" val="36505962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smtClean="0"/>
            </a:lvl1pPr>
          </a:lstStyle>
          <a:p>
            <a:pPr>
              <a:defRPr/>
            </a:pPr>
            <a:endParaRPr lang="en-US"/>
          </a:p>
        </p:txBody>
      </p:sp>
      <p:sp>
        <p:nvSpPr>
          <p:cNvPr id="3" name="Rectangle 5"/>
          <p:cNvSpPr>
            <a:spLocks noGrp="1" noChangeArrowheads="1"/>
          </p:cNvSpPr>
          <p:nvPr>
            <p:ph type="ftr" sz="quarter" idx="11"/>
          </p:nvPr>
        </p:nvSpPr>
        <p:spPr/>
        <p:txBody>
          <a:bodyPr/>
          <a:lstStyle>
            <a:lvl1pPr>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1FF64C0A-F241-4843-B6ED-3778764F6A76}" type="slidenum">
              <a:rPr lang="en-US"/>
              <a:pPr>
                <a:defRPr/>
              </a:pPr>
              <a:t>‹#›</a:t>
            </a:fld>
            <a:endParaRPr lang="en-US"/>
          </a:p>
        </p:txBody>
      </p:sp>
    </p:spTree>
    <p:extLst>
      <p:ext uri="{BB962C8B-B14F-4D97-AF65-F5344CB8AC3E}">
        <p14:creationId xmlns:p14="http://schemas.microsoft.com/office/powerpoint/2010/main" val="3610605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540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0ED409B3-FF1C-4039-9AAC-6CE1F2107110}" type="slidenum">
              <a:rPr lang="en-US"/>
              <a:pPr>
                <a:defRPr/>
              </a:pPr>
              <a:t>‹#›</a:t>
            </a:fld>
            <a:endParaRPr lang="en-US"/>
          </a:p>
        </p:txBody>
      </p:sp>
    </p:spTree>
    <p:extLst>
      <p:ext uri="{BB962C8B-B14F-4D97-AF65-F5344CB8AC3E}">
        <p14:creationId xmlns:p14="http://schemas.microsoft.com/office/powerpoint/2010/main" val="41043931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smtClean="0"/>
            </a:lvl1pPr>
          </a:lstStyle>
          <a:p>
            <a:pPr>
              <a:defRPr/>
            </a:pPr>
            <a:endParaRPr lang="en-US"/>
          </a:p>
        </p:txBody>
      </p:sp>
      <p:sp>
        <p:nvSpPr>
          <p:cNvPr id="6" name="Rectangle 5"/>
          <p:cNvSpPr>
            <a:spLocks noGrp="1" noChangeArrowheads="1"/>
          </p:cNvSpPr>
          <p:nvPr>
            <p:ph type="ftr" sz="quarter" idx="11"/>
          </p:nvPr>
        </p:nvSpPr>
        <p:spPr/>
        <p:txBody>
          <a:bodyPr/>
          <a:lstStyle>
            <a:lvl1pPr>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09F3CF47-8559-4153-97DE-B85A1CF6CA68}" type="slidenum">
              <a:rPr lang="en-US"/>
              <a:pPr>
                <a:defRPr/>
              </a:pPr>
              <a:t>‹#›</a:t>
            </a:fld>
            <a:endParaRPr lang="en-US"/>
          </a:p>
        </p:txBody>
      </p:sp>
    </p:spTree>
    <p:extLst>
      <p:ext uri="{BB962C8B-B14F-4D97-AF65-F5344CB8AC3E}">
        <p14:creationId xmlns:p14="http://schemas.microsoft.com/office/powerpoint/2010/main" val="34776626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D6042D6C-1594-4B70-AA68-C3D4BA4AAE10}" type="slidenum">
              <a:rPr lang="en-US"/>
              <a:pPr>
                <a:defRPr/>
              </a:pPr>
              <a:t>‹#›</a:t>
            </a:fld>
            <a:endParaRPr lang="en-US"/>
          </a:p>
        </p:txBody>
      </p:sp>
    </p:spTree>
    <p:extLst>
      <p:ext uri="{BB962C8B-B14F-4D97-AF65-F5344CB8AC3E}">
        <p14:creationId xmlns:p14="http://schemas.microsoft.com/office/powerpoint/2010/main" val="28298036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81DF3CBE-FEEF-43BB-A98D-89407292FA07}" type="slidenum">
              <a:rPr lang="en-US"/>
              <a:pPr>
                <a:defRPr/>
              </a:pPr>
              <a:t>‹#›</a:t>
            </a:fld>
            <a:endParaRPr lang="en-US"/>
          </a:p>
        </p:txBody>
      </p:sp>
    </p:spTree>
    <p:extLst>
      <p:ext uri="{BB962C8B-B14F-4D97-AF65-F5344CB8AC3E}">
        <p14:creationId xmlns:p14="http://schemas.microsoft.com/office/powerpoint/2010/main" val="9444675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Trebuchet MS"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Trebuchet MS"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rebuchet MS" pitchFamily="34" charset="0"/>
              </a:defRPr>
            </a:lvl1pPr>
          </a:lstStyle>
          <a:p>
            <a:pPr>
              <a:defRPr/>
            </a:pPr>
            <a:fld id="{E89F49C6-5235-4F6E-9F4F-E99FEA23C627}" type="slidenum">
              <a:rPr lang="en-US"/>
              <a:pPr>
                <a:defRPr/>
              </a:pPr>
              <a:t>‹#›</a:t>
            </a:fld>
            <a:endParaRPr lang="en-US"/>
          </a:p>
        </p:txBody>
      </p:sp>
    </p:spTree>
    <p:extLst>
      <p:ext uri="{BB962C8B-B14F-4D97-AF65-F5344CB8AC3E}">
        <p14:creationId xmlns:p14="http://schemas.microsoft.com/office/powerpoint/2010/main" val="2065036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103014-664F-40CC-AE22-46C75342B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87430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E75F5A-D002-4460-AB90-42F3DEB191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0126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A6D4B6-594D-42DE-BA15-F568BDF1AB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6593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C7A7-77B9-41B5-A35D-B637020E67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2223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F92EA7C-9AE2-4993-8369-6F003196D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837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F7E625-C7BC-49A7-BB8C-145E7CCBC9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8236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5926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E97516-0189-40EA-A044-0C0CFEDD36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9946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089C998-7B32-49C5-85CC-428D7FC1E6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1521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447556-84DC-43EA-B0CE-1BEF4A50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0062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6E2F141-FDED-488E-8CC4-CBD941BC99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5707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248183-F205-431E-B53F-A67FD194D3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88339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06E1BB-65FF-4517-857D-64E5CD7C25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0763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sz="1200">
                <a:solidFill>
                  <a:srgbClr val="898989"/>
                </a:solidFill>
              </a:defRPr>
            </a:lvl1pPr>
          </a:lstStyle>
          <a:p>
            <a:fld id="{0D42E145-17FF-4722-A4B7-15AE524F519E}" type="datetimeFigureOut">
              <a:rPr lang="en-US"/>
              <a:pPr/>
              <a:t>10/25/2021</a:t>
            </a:fld>
            <a:endParaRPr lang="en-US"/>
          </a:p>
        </p:txBody>
      </p:sp>
      <p:sp>
        <p:nvSpPr>
          <p:cNvPr id="4" name="Footer Placeholder 3"/>
          <p:cNvSpPr>
            <a:spLocks noGrp="1"/>
          </p:cNvSpPr>
          <p:nvPr>
            <p:ph type="ftr" sz="quarter" idx="11"/>
          </p:nvPr>
        </p:nvSpPr>
        <p:spPr/>
        <p:txBody>
          <a:bodyPr/>
          <a:lstStyle>
            <a:lvl1pPr>
              <a:defRPr sz="1200">
                <a:solidFill>
                  <a:srgbClr val="898989"/>
                </a:solidFill>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26D9B91-8A19-4201-A9B4-EE2221ED2813}" type="slidenum">
              <a:rPr lang="en-US">
                <a:solidFill>
                  <a:srgbClr val="000000"/>
                </a:solidFill>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7787788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32F73DE-185C-4E53-9AF8-ACB0EBDE9F53}" type="datetimeFigureOut">
              <a:rPr lang="en-US">
                <a:solidFill>
                  <a:srgbClr val="000000"/>
                </a:solidFill>
              </a:rPr>
              <a:pPr/>
              <a:t>10/25/2021</a:t>
            </a:fld>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fld id="{F18A8AF9-D8DD-4BE6-8E84-199F88E18E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44575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B49757-E67D-477C-9F16-65220AD3646E}"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BBA412-6173-47CA-9F3D-76C0BFE05AFB}"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41210014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8BFDD1-E9AE-4D78-82FA-2DB04AE2B0D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557696-A6D0-4864-A444-6AEDC0FF0536}"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149401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6696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6EAC7FA-D553-4BB6-86C4-B1BA720EE0F6}"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16BE77-E032-4CCC-BDC9-017DE6AEBDD8}"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35983069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B0CA02-8C72-4C9B-9410-AAD645DDDA22}"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BB65DF-4077-44CF-8448-9E873A37A668}"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6665633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D766D-1FBB-487B-99D3-BAEE4195043B}"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740344-7DDE-4C56-9DC9-A5504B2E216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4425525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7CB482-8389-48A6-9921-FD39EC2A6219}"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8CA95E-E8E6-43BB-BA60-BBC0D1DFE430}"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11653534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9D6CDB-F6D2-434A-9000-D28743FECF0F}"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0EF82E-292E-4025-BC60-1F6AE53EA2B7}"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24168524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ECDAC5-D1F4-40BF-8A6C-FBA2FD400F96}"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8EE441-B5D7-4C37-B9B2-7C3F537CA4C4}"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27403653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45EEB3-FD34-4950-9866-E68054B85268}"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7D993D-9D3F-4F8C-9825-C05683C3A7A7}"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19767502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B91019-52D7-4958-BCF3-DBF84FDC7C84}"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A34CE3-13AB-4488-AEA6-BB7DBADE99F3}"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27543187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DB3E9B-F517-465F-B9D4-10D6266ADA09}"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10/25/2021</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BDE220-5E09-414E-BE8F-1DF2102957E3}"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430994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72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8" name="Slide Number Placeholder 7"/>
          <p:cNvSpPr>
            <a:spLocks noGrp="1"/>
          </p:cNvSpPr>
          <p:nvPr>
            <p:ph type="sldNum" sz="quarter" idx="12"/>
          </p:nvPr>
        </p:nvSpPr>
        <p:spPr>
          <a:xfrm>
            <a:off x="6553201"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018A5A-9AE4-4907-BD54-6C4182061744}"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3134753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285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72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72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9" name="Slide Number Placeholder 8"/>
          <p:cNvSpPr>
            <a:spLocks noGrp="1"/>
          </p:cNvSpPr>
          <p:nvPr>
            <p:ph type="sldNum" sz="quarter" idx="12"/>
          </p:nvPr>
        </p:nvSpPr>
        <p:spPr>
          <a:xfrm>
            <a:off x="6553201"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34A24E-179A-467E-9798-9931CD5B39D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27030914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7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5" name="Slide Number Placeholder 4"/>
          <p:cNvSpPr>
            <a:spLocks noGrp="1"/>
          </p:cNvSpPr>
          <p:nvPr>
            <p:ph type="sldNum" sz="quarter" idx="12"/>
          </p:nvPr>
        </p:nvSpPr>
        <p:spPr>
          <a:xfrm>
            <a:off x="6553201"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95348B-A60B-4B45-9FB5-E6179FF8DB90}"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41594273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7" name="Slide Number Placeholder 6"/>
          <p:cNvSpPr>
            <a:spLocks noGrp="1"/>
          </p:cNvSpPr>
          <p:nvPr>
            <p:ph type="sldNum" sz="quarter" idx="12"/>
          </p:nvPr>
        </p:nvSpPr>
        <p:spPr>
          <a:xfrm>
            <a:off x="6553201"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F34F92-3662-4993-940F-C840A58702A4}"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992135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28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0E93D6-79AD-4DF3-B53F-715841D31F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457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CA4B3A-9A92-4EB2-9380-FDA3C587F2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3455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29DF57-956F-4492-9B3F-49FAE9ADC5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8832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93F02D-B928-4FE7-A5D3-9A8CD82F5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980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4E05F9-D50A-4989-ABC0-11A4E1CCA2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174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890DE69-1E45-4715-81F2-D123653F0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3565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C31E21-23C2-4D15-A74E-31EF26A673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1051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49997F-C891-4547-924B-86BDF94F76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56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CC60EB-FC92-4EA6-96A9-39EA6138FC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1696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B8FE537-014B-4F89-B5E3-B78EECE0E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063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002387-BBD9-4F7F-A841-40DE203E8E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566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D22BD6-0E44-45A3-9886-A173051A1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7188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6"/>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BE75B9D-F356-477D-96CE-2AF4C4FFF3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30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121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58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14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0ABE0B-D402-4C37-94D4-D0761ED78C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0518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081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507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454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802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374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373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996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912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533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21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8DEB9F-1C1C-4509-9846-3E7F8DC84E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9747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097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06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17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20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550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933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47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75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B67F56-B483-47CC-AF82-AA84B31F72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907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3A4E8E-8C9C-4AA5-B5D9-954A5DDA1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96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C2723F-50B2-4730-996D-55A5225F083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90216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7E1E75-69DD-461E-92BE-8C4833FD26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2793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BF4B85-1BD9-4F01-9D6D-E49BD6CC11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1747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8C3EA19-E26D-4C38-89AD-8E7E968A3A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101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4A03ABE-7ED0-4C50-9B7E-3FCE4BFCB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515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78B6D74-8815-43AE-9ED8-A9A7241B5F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9522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9C73A7-A5A1-46BF-8424-BBCBF169AD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5720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228ECE-2A89-4F31-81EF-119A02123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6156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22E960-5064-4BD4-A2D4-23F46F48BA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1643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21F9CE-732A-4478-806A-F64ED9AE75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087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0CBA814-71EB-4D4D-92A0-02A40D55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657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70BE46-4B5F-4287-A743-4E8FF585926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1320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F41DCEE-4B07-4DAE-8429-EE1337816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109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B67F56-B483-47CC-AF82-AA84B31F72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087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3A4E8E-8C9C-4AA5-B5D9-954A5DDA1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035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7E1E75-69DD-461E-92BE-8C4833FD26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956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BF4B85-1BD9-4F01-9D6D-E49BD6CC11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280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8C3EA19-E26D-4C38-89AD-8E7E968A3A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439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4A03ABE-7ED0-4C50-9B7E-3FCE4BFCB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912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78B6D74-8815-43AE-9ED8-A9A7241B5F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368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9C73A7-A5A1-46BF-8424-BBCBF169AD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0482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228ECE-2A89-4F31-81EF-119A02123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287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7238D-06BB-4A81-BF99-3E5EF1EA26E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421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22E960-5064-4BD4-A2D4-23F46F48BA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4390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21F9CE-732A-4478-806A-F64ED9AE75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300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0CBA814-71EB-4D4D-92A0-02A40D55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8343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F41DCEE-4B07-4DAE-8429-EE1337816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036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B67F56-B483-47CC-AF82-AA84B31F72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57793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3A4E8E-8C9C-4AA5-B5D9-954A5DDA1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205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7E1E75-69DD-461E-92BE-8C4833FD26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130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BF4B85-1BD9-4F01-9D6D-E49BD6CC11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414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8C3EA19-E26D-4C38-89AD-8E7E968A3A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9533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4A03ABE-7ED0-4C50-9B7E-3FCE4BFCB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521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DC0253-BC7D-41F3-9127-420543354B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363157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78B6D74-8815-43AE-9ED8-A9A7241B5F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449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9C73A7-A5A1-46BF-8424-BBCBF169AD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67836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228ECE-2A89-4F31-81EF-119A02123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305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22E960-5064-4BD4-A2D4-23F46F48BA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5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21F9CE-732A-4478-806A-F64ED9AE75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663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50CBA814-71EB-4D4D-92A0-02A40D55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1724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4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F41DCEE-4B07-4DAE-8429-EE13378162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5913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B67F56-B483-47CC-AF82-AA84B31F72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735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3A4E8E-8C9C-4AA5-B5D9-954A5DDA1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263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7E1E75-69DD-461E-92BE-8C4833FD26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5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jp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1.jp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image" Target="../media/image1.jpg"/><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image" Target="../media/image1.jpg"/><Relationship Id="rId2" Type="http://schemas.openxmlformats.org/officeDocument/2006/relationships/slideLayout" Target="../slideLayouts/slideLayout209.xml"/><Relationship Id="rId16" Type="http://schemas.openxmlformats.org/officeDocument/2006/relationships/theme" Target="../theme/theme18.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jp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jp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jp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jp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eaLnBrk="1" hangingPunct="1">
              <a:defRPr sz="1400" baseline="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ctr" eaLnBrk="1" hangingPunct="1">
              <a:defRPr sz="1400" baseline="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eaLnBrk="1" hangingPunct="1">
              <a:defRPr sz="1400" baseline="0" smtClean="0">
                <a:latin typeface="Arial" charset="0"/>
              </a:defRPr>
            </a:lvl1pPr>
          </a:lstStyle>
          <a:p>
            <a:pPr fontAlgn="base">
              <a:spcBef>
                <a:spcPct val="0"/>
              </a:spcBef>
              <a:spcAft>
                <a:spcPct val="0"/>
              </a:spcAft>
              <a:defRPr/>
            </a:pPr>
            <a:fld id="{12AC1161-34A1-4565-9025-100904D6AC8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70790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94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ltLang="en-US" smtClean="0">
              <a:solidFill>
                <a:srgbClr val="000000"/>
              </a:solidFill>
              <a:latin typeface="Trebuchet MS" pitchFamily="34" charset="0"/>
            </a:endParaRPr>
          </a:p>
        </p:txBody>
      </p:sp>
      <p:sp>
        <p:nvSpPr>
          <p:cNvPr id="1894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ltLang="en-US" smtClean="0">
              <a:solidFill>
                <a:srgbClr val="000000"/>
              </a:solidFill>
              <a:latin typeface="Trebuchet MS" pitchFamily="34" charset="0"/>
            </a:endParaRPr>
          </a:p>
        </p:txBody>
      </p:sp>
      <p:sp>
        <p:nvSpPr>
          <p:cNvPr id="189446" name="Rectangle 6"/>
          <p:cNvSpPr>
            <a:spLocks noGrp="1" noChangeArrowheads="1"/>
          </p:cNvSpPr>
          <p:nvPr>
            <p:ph type="sldNum" sz="quarter" idx="4"/>
          </p:nvPr>
        </p:nvSpPr>
        <p:spPr bwMode="auto">
          <a:xfrm>
            <a:off x="6553201"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0D750D9-0409-48F9-B87C-62559674797E}" type="slidenum">
              <a:rPr lang="en-US" altLang="en-US" smtClean="0">
                <a:solidFill>
                  <a:srgbClr val="000000"/>
                </a:solidFill>
                <a:latin typeface="Trebuchet MS" pitchFamily="34" charset="0"/>
              </a:rPr>
              <a:pPr fontAlgn="base">
                <a:spcBef>
                  <a:spcPct val="0"/>
                </a:spcBef>
                <a:spcAft>
                  <a:spcPct val="0"/>
                </a:spcAft>
              </a:pPr>
              <a:t>‹#›</a:t>
            </a:fld>
            <a:endParaRPr lang="en-US" altLang="en-US" smtClean="0">
              <a:solidFill>
                <a:srgbClr val="000000"/>
              </a:solidFill>
              <a:latin typeface="Trebuchet MS" pitchFamily="34" charset="0"/>
            </a:endParaRPr>
          </a:p>
        </p:txBody>
      </p:sp>
    </p:spTree>
    <p:extLst>
      <p:ext uri="{BB962C8B-B14F-4D97-AF65-F5344CB8AC3E}">
        <p14:creationId xmlns:p14="http://schemas.microsoft.com/office/powerpoint/2010/main" val="2111575304"/>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94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ltLang="en-US" smtClean="0">
              <a:solidFill>
                <a:srgbClr val="000000"/>
              </a:solidFill>
              <a:latin typeface="Trebuchet MS" pitchFamily="34" charset="0"/>
            </a:endParaRPr>
          </a:p>
        </p:txBody>
      </p:sp>
      <p:sp>
        <p:nvSpPr>
          <p:cNvPr id="1894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ltLang="en-US" smtClean="0">
              <a:solidFill>
                <a:srgbClr val="000000"/>
              </a:solidFill>
              <a:latin typeface="Trebuchet MS" pitchFamily="34" charset="0"/>
            </a:endParaRPr>
          </a:p>
        </p:txBody>
      </p:sp>
      <p:sp>
        <p:nvSpPr>
          <p:cNvPr id="189446" name="Rectangle 6"/>
          <p:cNvSpPr>
            <a:spLocks noGrp="1" noChangeArrowheads="1"/>
          </p:cNvSpPr>
          <p:nvPr>
            <p:ph type="sldNum" sz="quarter" idx="4"/>
          </p:nvPr>
        </p:nvSpPr>
        <p:spPr bwMode="auto">
          <a:xfrm>
            <a:off x="6553201"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0D750D9-0409-48F9-B87C-62559674797E}" type="slidenum">
              <a:rPr lang="en-US" altLang="en-US" smtClean="0">
                <a:solidFill>
                  <a:srgbClr val="000000"/>
                </a:solidFill>
                <a:latin typeface="Trebuchet MS" pitchFamily="34" charset="0"/>
              </a:rPr>
              <a:pPr fontAlgn="base">
                <a:spcBef>
                  <a:spcPct val="0"/>
                </a:spcBef>
                <a:spcAft>
                  <a:spcPct val="0"/>
                </a:spcAft>
              </a:pPr>
              <a:t>‹#›</a:t>
            </a:fld>
            <a:endParaRPr lang="en-US" altLang="en-US" smtClean="0">
              <a:solidFill>
                <a:srgbClr val="000000"/>
              </a:solidFill>
              <a:latin typeface="Trebuchet MS" pitchFamily="34" charset="0"/>
            </a:endParaRPr>
          </a:p>
        </p:txBody>
      </p:sp>
    </p:spTree>
    <p:extLst>
      <p:ext uri="{BB962C8B-B14F-4D97-AF65-F5344CB8AC3E}">
        <p14:creationId xmlns:p14="http://schemas.microsoft.com/office/powerpoint/2010/main" val="2441657962"/>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607339"/>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1BEAF-E2A1-45A3-9FDA-DB387EE978A8}"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9A81E-5FB5-4B3F-9C0B-4DDC56605E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071920"/>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94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ltLang="en-US" smtClean="0">
              <a:solidFill>
                <a:srgbClr val="000000"/>
              </a:solidFill>
              <a:latin typeface="Trebuchet MS" pitchFamily="34" charset="0"/>
            </a:endParaRPr>
          </a:p>
        </p:txBody>
      </p:sp>
      <p:sp>
        <p:nvSpPr>
          <p:cNvPr id="1894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ltLang="en-US" smtClean="0">
              <a:solidFill>
                <a:srgbClr val="000000"/>
              </a:solidFill>
              <a:latin typeface="Trebuchet MS" pitchFamily="34" charset="0"/>
            </a:endParaRPr>
          </a:p>
        </p:txBody>
      </p:sp>
      <p:sp>
        <p:nvSpPr>
          <p:cNvPr id="1894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105CF871-465E-4094-9CC5-D056CC39065F}" type="slidenum">
              <a:rPr lang="en-US" altLang="en-US" smtClean="0">
                <a:solidFill>
                  <a:srgbClr val="000000"/>
                </a:solidFill>
                <a:latin typeface="Trebuchet MS" pitchFamily="34" charset="0"/>
              </a:rPr>
              <a:pPr fontAlgn="base">
                <a:spcBef>
                  <a:spcPct val="0"/>
                </a:spcBef>
                <a:spcAft>
                  <a:spcPct val="0"/>
                </a:spcAft>
              </a:pPr>
              <a:t>‹#›</a:t>
            </a:fld>
            <a:endParaRPr lang="en-US" altLang="en-US" smtClean="0">
              <a:solidFill>
                <a:srgbClr val="000000"/>
              </a:solidFill>
              <a:latin typeface="Trebuchet MS" pitchFamily="34" charset="0"/>
            </a:endParaRPr>
          </a:p>
        </p:txBody>
      </p:sp>
    </p:spTree>
    <p:extLst>
      <p:ext uri="{BB962C8B-B14F-4D97-AF65-F5344CB8AC3E}">
        <p14:creationId xmlns:p14="http://schemas.microsoft.com/office/powerpoint/2010/main" val="1843338243"/>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DA0EA66-A6DF-42AE-9101-F424C7DE8B79}"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368146218"/>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090FC1E4-4F3B-4B83-9134-5B79170D06F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68742138"/>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Lst>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VNI-Ariston" pitchFamily="2" charset="0"/>
        </a:defRPr>
      </a:lvl6pPr>
      <a:lvl7pPr marL="914400" algn="ctr" rtl="0" fontAlgn="base">
        <a:spcBef>
          <a:spcPct val="0"/>
        </a:spcBef>
        <a:spcAft>
          <a:spcPct val="0"/>
        </a:spcAft>
        <a:defRPr sz="4400">
          <a:solidFill>
            <a:schemeClr val="tx2"/>
          </a:solidFill>
          <a:latin typeface="VNI-Ariston" pitchFamily="2" charset="0"/>
        </a:defRPr>
      </a:lvl7pPr>
      <a:lvl8pPr marL="1371600" algn="ctr" rtl="0" fontAlgn="base">
        <a:spcBef>
          <a:spcPct val="0"/>
        </a:spcBef>
        <a:spcAft>
          <a:spcPct val="0"/>
        </a:spcAft>
        <a:defRPr sz="4400">
          <a:solidFill>
            <a:schemeClr val="tx2"/>
          </a:solidFill>
          <a:latin typeface="VNI-Ariston" pitchFamily="2" charset="0"/>
        </a:defRPr>
      </a:lvl8pPr>
      <a:lvl9pPr marL="1828800" algn="ctr" rtl="0" fontAlgn="base">
        <a:spcBef>
          <a:spcPct val="0"/>
        </a:spcBef>
        <a:spcAft>
          <a:spcPct val="0"/>
        </a:spcAft>
        <a:defRPr sz="4400">
          <a:solidFill>
            <a:schemeClr val="tx2"/>
          </a:solidFill>
          <a:latin typeface="VNI-Ariston"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Arial" pitchFamily="34" charset="0"/>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pitchFamily="34" charset="0"/>
              </a:defRPr>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Arial" pitchFamily="34" charset="0"/>
              </a:defRPr>
            </a:lvl1pPr>
          </a:lstStyle>
          <a:p>
            <a:pPr fontAlgn="base">
              <a:spcBef>
                <a:spcPct val="0"/>
              </a:spcBef>
              <a:spcAft>
                <a:spcPct val="0"/>
              </a:spcAft>
            </a:pPr>
            <a:fld id="{148EF38E-4B70-4A57-A63C-DCE04856E74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803420838"/>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6000" r="-6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49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099D49B-C2A0-45FA-8DD1-49844C063C3B}" type="datetimeFigureOut">
              <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10/25/2021</a:t>
            </a:fld>
            <a:endPar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mn-cs"/>
            </a:endParaRPr>
          </a:p>
        </p:txBody>
      </p:sp>
      <p:sp>
        <p:nvSpPr>
          <p:cNvPr id="5" name="Footer Placeholder 4"/>
          <p:cNvSpPr>
            <a:spLocks noGrp="1"/>
          </p:cNvSpPr>
          <p:nvPr>
            <p:ph type="ftr" sz="quarter" idx="3"/>
          </p:nvPr>
        </p:nvSpPr>
        <p:spPr>
          <a:xfrm>
            <a:off x="3124200" y="635649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mn-cs"/>
            </a:endParaRPr>
          </a:p>
        </p:txBody>
      </p:sp>
      <p:sp>
        <p:nvSpPr>
          <p:cNvPr id="6" name="Slide Number Placeholder 5"/>
          <p:cNvSpPr>
            <a:spLocks noGrp="1"/>
          </p:cNvSpPr>
          <p:nvPr>
            <p:ph type="sldNum" sz="quarter" idx="4"/>
          </p:nvPr>
        </p:nvSpPr>
        <p:spPr>
          <a:xfrm>
            <a:off x="6553201" y="635649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47DEA-501A-4318-BEA1-0619C588E5C1}" type="slidenum">
              <a:rPr kumimoji="0" lang="en-US" altLang="en-US" sz="1200" b="0"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3971464448"/>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4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856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531BCAF-D6DF-41B3-A55C-3A76DE52C35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9608256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4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1852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E0F19-093D-4DDD-92C6-3DFF2DCD2C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4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14341-78C7-4DC4-A76A-394BF222FF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65529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C4B74E-F8B4-45BA-B634-CE84A95C2D9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90653874"/>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C4B74E-F8B4-45BA-B634-CE84A95C2D9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49098835"/>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C4B74E-F8B4-45BA-B634-CE84A95C2D9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828206358"/>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6000" r="-6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C4B74E-F8B4-45BA-B634-CE84A95C2D9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13031639"/>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8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9.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09.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rds.yahoo.com/_ylt=A9G_RqoGfNNEbj8By8SJzbkF;_ylu=X3oDMTBwZzgzMmo2BHBvcwMyBHNlYwNzcgR2dGlkA0kwMDFfNzA-/SIG=1guspcu9i/EXP=1154796934/**http:/images.search.yahoo.com/search/images/view?back=http://images.search.yahoo.com/search/images?p=Montesquieu+&amp;toggle=1&amp;ei=UTF-8&amp;fr=FP-tab-img-t-t400&amp;b=1&amp;w=446&amp;h=480&amp;imgurl=www.lsg.musin.de/Gesch/!daten-gesch/18jh/Montesquieu.jpg&amp;rurl=http://www.lsg.musin.de/Gesch/!daten-gesch/18jh/aufklaerung.htm&amp;size=57.5kB&amp;name=Montesquieu.jpg&amp;p=Montesquieu&amp;type=jpeg&amp;no=2&amp;tt=7,408&amp;ei=UTF-8" TargetMode="External"/><Relationship Id="rId1" Type="http://schemas.openxmlformats.org/officeDocument/2006/relationships/slideLayout" Target="../slideLayouts/slideLayout5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rds.yahoo.com/_ylt=A9G_Rq9CfdNEDV0AtTaJzbkF;_ylu=X3oDMTBwaG5sZzluBHBvcwMxBHNlYwNzcgR2dGlkA0kwMDFfNzA-/SIG=1gqonaj9b/EXP=1154797250/**http:/images.search.yahoo.com/search/images/view?back=http://images.search.yahoo.com/search/images?p=Jean+Jacques++Rousseau+&amp;fr=FP-tab-img-t-t400&amp;toggle=1&amp;cop=&amp;ei=UTF-8&amp;w=508&amp;h=646&amp;imgurl=www.axonais.com/saintquentin/musee_lecuyer/graphs/rousseau.jpg&amp;rurl=http://www.rc.umd.edu:7000/5757&amp;size=87.7kB&amp;name=rousseau.jpg&amp;p=Jean+Jacques++Rousseau&amp;type=jpeg&amp;no=1&amp;tt=7,106&amp;ei=UTF-8"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5.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0.wmf"/><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66700" y="228600"/>
            <a:ext cx="8458200" cy="724486"/>
          </a:xfrm>
        </p:spPr>
        <p:txBody>
          <a:bodyPr/>
          <a:lstStyle/>
          <a:p>
            <a:r>
              <a:rPr lang="en-US" sz="2800" b="1" dirty="0">
                <a:solidFill>
                  <a:srgbClr val="002060"/>
                </a:solidFill>
                <a:latin typeface="Times New Roman" pitchFamily="18" charset="0"/>
                <a:cs typeface="Times New Roman" pitchFamily="18" charset="0"/>
              </a:rPr>
              <a:t>PHÒNG </a:t>
            </a:r>
            <a:r>
              <a:rPr lang="en-US" sz="2800" b="1" dirty="0" smtClean="0">
                <a:solidFill>
                  <a:srgbClr val="002060"/>
                </a:solidFill>
                <a:latin typeface="Times New Roman" pitchFamily="18" charset="0"/>
                <a:cs typeface="Times New Roman" pitchFamily="18" charset="0"/>
              </a:rPr>
              <a:t>GIÁO DỤC </a:t>
            </a:r>
            <a:r>
              <a:rPr lang="en-US" sz="2800" b="1" dirty="0">
                <a:solidFill>
                  <a:srgbClr val="002060"/>
                </a:solidFill>
                <a:latin typeface="Times New Roman" pitchFamily="18" charset="0"/>
                <a:cs typeface="Times New Roman" pitchFamily="18" charset="0"/>
              </a:rPr>
              <a:t>VÀ ĐÀO TẠO QUẬN GÒ VẤP</a:t>
            </a:r>
            <a:endParaRPr lang="en-US" b="1" u="sng" dirty="0" smtClean="0">
              <a:solidFill>
                <a:srgbClr val="002060"/>
              </a:solidFill>
              <a:latin typeface="Times New Roman" pitchFamily="18" charset="0"/>
              <a:cs typeface="Times New Roman" pitchFamily="18" charset="0"/>
            </a:endParaRPr>
          </a:p>
        </p:txBody>
      </p:sp>
      <p:sp>
        <p:nvSpPr>
          <p:cNvPr id="46083" name="Content Placeholder 2"/>
          <p:cNvSpPr>
            <a:spLocks noGrp="1"/>
          </p:cNvSpPr>
          <p:nvPr>
            <p:ph idx="1"/>
          </p:nvPr>
        </p:nvSpPr>
        <p:spPr>
          <a:xfrm>
            <a:off x="76200" y="762000"/>
            <a:ext cx="8915400" cy="4525963"/>
          </a:xfrm>
        </p:spPr>
        <p:txBody>
          <a:bodyPr>
            <a:normAutofit/>
          </a:bodyPr>
          <a:lstStyle/>
          <a:p>
            <a:pPr marL="0" lvl="0" indent="0" algn="ctr">
              <a:spcBef>
                <a:spcPts val="0"/>
              </a:spcBef>
              <a:buNone/>
            </a:pPr>
            <a:endParaRPr lang="en-US" sz="2800" b="1" dirty="0" smtClean="0">
              <a:solidFill>
                <a:srgbClr val="00B050"/>
              </a:solidFill>
              <a:latin typeface="Times New Roman" pitchFamily="18" charset="0"/>
              <a:cs typeface="Times New Roman" pitchFamily="18" charset="0"/>
            </a:endParaRPr>
          </a:p>
          <a:p>
            <a:pPr marL="0" lvl="0" indent="0" algn="ctr">
              <a:spcBef>
                <a:spcPts val="0"/>
              </a:spcBef>
              <a:buNone/>
            </a:pPr>
            <a:r>
              <a:rPr lang="en-US" sz="2800" b="1" dirty="0" smtClean="0">
                <a:solidFill>
                  <a:srgbClr val="00B050"/>
                </a:solidFill>
                <a:latin typeface="Times New Roman" pitchFamily="18" charset="0"/>
                <a:cs typeface="Times New Roman" pitchFamily="18" charset="0"/>
              </a:rPr>
              <a:t>VIDEO BÀI GIẢNG MÔN </a:t>
            </a:r>
            <a:r>
              <a:rPr lang="en-US" sz="2800" b="1" dirty="0">
                <a:solidFill>
                  <a:srgbClr val="00B050"/>
                </a:solidFill>
                <a:latin typeface="Times New Roman" pitchFamily="18" charset="0"/>
                <a:cs typeface="Times New Roman" pitchFamily="18" charset="0"/>
              </a:rPr>
              <a:t>LỊCH SỬ 8</a:t>
            </a:r>
          </a:p>
          <a:p>
            <a:pPr marL="0" lvl="0" indent="0" algn="ctr" defTabSz="449263" fontAlgn="base">
              <a:spcBef>
                <a:spcPts val="800"/>
              </a:spcBef>
              <a:spcAft>
                <a:spcPct val="0"/>
              </a:spcAft>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b="1" u="sng" dirty="0">
                <a:solidFill>
                  <a:srgbClr val="FF0000"/>
                </a:solidFill>
                <a:latin typeface="Times New Roman" pitchFamily="18" charset="0"/>
              </a:rPr>
              <a:t>CHỦ ĐỀ</a:t>
            </a:r>
            <a:endParaRPr lang="vi-VN" altLang="en-US" b="1" dirty="0">
              <a:solidFill>
                <a:srgbClr val="FF0000"/>
              </a:solidFill>
              <a:latin typeface="Times New Roman" pitchFamily="18" charset="0"/>
            </a:endParaRPr>
          </a:p>
          <a:p>
            <a:pPr marL="0" lvl="0" indent="0" algn="ctr">
              <a:spcBef>
                <a:spcPct val="50000"/>
              </a:spcBef>
              <a:buNone/>
              <a:defRPr/>
            </a:pPr>
            <a:r>
              <a:rPr lang="en-US" sz="2800" b="1" kern="0" spc="50" dirty="0">
                <a:ln w="11430"/>
                <a:solidFill>
                  <a:srgbClr val="FF0000"/>
                </a:solidFill>
                <a:latin typeface="Times New Roman" pitchFamily="18" charset="0"/>
                <a:cs typeface="Times New Roman" pitchFamily="18" charset="0"/>
              </a:rPr>
              <a:t>SỰ PHÁT TRIỂN CỦA KĨ THUẬT, KHOA HỌC, VĂN </a:t>
            </a:r>
            <a:r>
              <a:rPr lang="en-US" sz="2800" b="1" kern="0" spc="50" dirty="0" smtClean="0">
                <a:ln w="11430"/>
                <a:solidFill>
                  <a:srgbClr val="FF0000"/>
                </a:solidFill>
                <a:latin typeface="Times New Roman" pitchFamily="18" charset="0"/>
                <a:cs typeface="Times New Roman" pitchFamily="18" charset="0"/>
              </a:rPr>
              <a:t>HỌC VÀ NGHỆ THUẬT </a:t>
            </a:r>
            <a:r>
              <a:rPr lang="en-US" sz="2800" b="1" kern="0" spc="50" dirty="0">
                <a:ln w="11430"/>
                <a:solidFill>
                  <a:srgbClr val="FF0000"/>
                </a:solidFill>
                <a:latin typeface="Times New Roman" pitchFamily="18" charset="0"/>
                <a:cs typeface="Times New Roman" pitchFamily="18" charset="0"/>
              </a:rPr>
              <a:t>TK XVIII - XX</a:t>
            </a:r>
          </a:p>
          <a:p>
            <a:pPr marL="0" indent="0">
              <a:buNone/>
              <a:defRPr/>
            </a:pPr>
            <a:endParaRPr lang="en-US" b="1" dirty="0" smtClean="0">
              <a:solidFill>
                <a:srgbClr val="0070C0"/>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581400"/>
            <a:ext cx="4648200"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revtrain"/>
          <p:cNvPicPr>
            <a:picLocks noChangeAspect="1" noChangeArrowheads="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a:off x="1" y="3581400"/>
            <a:ext cx="4495800" cy="32003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016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b="1" smtClean="0">
                <a:solidFill>
                  <a:srgbClr val="FF0000"/>
                </a:solidFill>
                <a:latin typeface="Times New Roman" pitchFamily="18" charset="0"/>
                <a:cs typeface="Times New Roman" pitchFamily="18" charset="0"/>
              </a:rPr>
              <a:t>GIAO THÔNG VẬN TẢI THÔNG TIN LIÊN LẠC</a:t>
            </a:r>
            <a:r>
              <a:rPr lang="en-US" altLang="en-US" sz="2800" b="1" kern="0">
                <a:solidFill>
                  <a:srgbClr val="FF0000"/>
                </a:solidFill>
                <a:latin typeface="Times New Roman" pitchFamily="18" charset="0"/>
              </a:rPr>
              <a:t/>
            </a:r>
            <a:br>
              <a:rPr lang="en-US" altLang="en-US" sz="2800" b="1" kern="0">
                <a:solidFill>
                  <a:srgbClr val="FF0000"/>
                </a:solidFill>
                <a:latin typeface="Times New Roman" pitchFamily="18" charset="0"/>
              </a:rPr>
            </a:br>
            <a:endParaRPr lang="en-US" sz="2800"/>
          </a:p>
        </p:txBody>
      </p:sp>
      <p:sp>
        <p:nvSpPr>
          <p:cNvPr id="3" name="Content Placeholder 2"/>
          <p:cNvSpPr>
            <a:spLocks noGrp="1"/>
          </p:cNvSpPr>
          <p:nvPr>
            <p:ph sz="half" idx="1"/>
          </p:nvPr>
        </p:nvSpPr>
        <p:spPr>
          <a:xfrm>
            <a:off x="457200" y="838200"/>
            <a:ext cx="4038600" cy="5287969"/>
          </a:xfrm>
        </p:spPr>
        <p:txBody>
          <a:bodyPr>
            <a:normAutofit/>
          </a:bodyPr>
          <a:lstStyle/>
          <a:p>
            <a:pPr marL="0" lvl="0" indent="0" algn="just" eaLnBrk="0" fontAlgn="base" hangingPunct="0">
              <a:lnSpc>
                <a:spcPct val="115000"/>
              </a:lnSpc>
              <a:buNone/>
            </a:pPr>
            <a:r>
              <a:rPr lang="nl-NL" kern="0" dirty="0" smtClean="0">
                <a:solidFill>
                  <a:srgbClr val="000000"/>
                </a:solidFill>
                <a:latin typeface="Times New Roman" pitchFamily="18" charset="0"/>
                <a:ea typeface="Times New Roman"/>
                <a:cs typeface="Times New Roman" pitchFamily="18" charset="0"/>
              </a:rPr>
              <a:t>+1807 </a:t>
            </a:r>
            <a:r>
              <a:rPr lang="nl-NL" kern="0" dirty="0">
                <a:solidFill>
                  <a:srgbClr val="000000"/>
                </a:solidFill>
                <a:latin typeface="Times New Roman" pitchFamily="18" charset="0"/>
                <a:ea typeface="Times New Roman"/>
                <a:cs typeface="Times New Roman" pitchFamily="18" charset="0"/>
              </a:rPr>
              <a:t>Phơn –tơn người Mĩ đóng tàu thủy chạy bằng động cơ hơi nước</a:t>
            </a:r>
            <a:r>
              <a:rPr lang="nl-NL" b="1" kern="0" dirty="0">
                <a:solidFill>
                  <a:srgbClr val="000000"/>
                </a:solidFill>
                <a:latin typeface="Times New Roman" pitchFamily="18" charset="0"/>
                <a:ea typeface="Times New Roman"/>
                <a:cs typeface="Times New Roman" pitchFamily="18" charset="0"/>
              </a:rPr>
              <a:t> </a:t>
            </a:r>
            <a:endParaRPr lang="en-US" kern="0" dirty="0">
              <a:solidFill>
                <a:srgbClr val="000000"/>
              </a:solidFill>
              <a:latin typeface="Times New Roman" pitchFamily="18" charset="0"/>
              <a:ea typeface="Times New Roman"/>
              <a:cs typeface="Times New Roman" pitchFamily="18" charset="0"/>
            </a:endParaRPr>
          </a:p>
          <a:p>
            <a:pPr marL="0" lvl="0" indent="0" algn="just" eaLnBrk="0" fontAlgn="base" hangingPunct="0">
              <a:lnSpc>
                <a:spcPct val="115000"/>
              </a:lnSpc>
              <a:buNone/>
            </a:pPr>
            <a:r>
              <a:rPr lang="nl-NL" kern="0" dirty="0">
                <a:solidFill>
                  <a:srgbClr val="000000"/>
                </a:solidFill>
                <a:latin typeface="Times New Roman" pitchFamily="18" charset="0"/>
                <a:ea typeface="Times New Roman"/>
                <a:cs typeface="Times New Roman" pitchFamily="18" charset="0"/>
              </a:rPr>
              <a:t>+ 1814  thợ máy người Anh là Xti-phen Xơn Chế tạo </a:t>
            </a:r>
            <a:r>
              <a:rPr lang="nl-NL" kern="0">
                <a:solidFill>
                  <a:srgbClr val="000000"/>
                </a:solidFill>
                <a:latin typeface="Times New Roman" pitchFamily="18" charset="0"/>
                <a:ea typeface="Times New Roman"/>
                <a:cs typeface="Times New Roman" pitchFamily="18" charset="0"/>
              </a:rPr>
              <a:t>tàu </a:t>
            </a:r>
            <a:r>
              <a:rPr lang="nl-NL" kern="0" smtClean="0">
                <a:solidFill>
                  <a:srgbClr val="000000"/>
                </a:solidFill>
                <a:latin typeface="Times New Roman" pitchFamily="18" charset="0"/>
                <a:ea typeface="Times New Roman"/>
                <a:cs typeface="Times New Roman" pitchFamily="18" charset="0"/>
              </a:rPr>
              <a:t>lửa </a:t>
            </a:r>
            <a:r>
              <a:rPr lang="nl-NL" kern="0" dirty="0">
                <a:solidFill>
                  <a:srgbClr val="000000"/>
                </a:solidFill>
                <a:latin typeface="Times New Roman" pitchFamily="18" charset="0"/>
                <a:ea typeface="Times New Roman"/>
                <a:cs typeface="Times New Roman" pitchFamily="18" charset="0"/>
              </a:rPr>
              <a:t>chạy trên đường </a:t>
            </a:r>
            <a:r>
              <a:rPr lang="nl-NL" kern="0">
                <a:solidFill>
                  <a:srgbClr val="000000"/>
                </a:solidFill>
                <a:latin typeface="Times New Roman" pitchFamily="18" charset="0"/>
                <a:ea typeface="Times New Roman"/>
                <a:cs typeface="Times New Roman" pitchFamily="18" charset="0"/>
              </a:rPr>
              <a:t>sắt</a:t>
            </a:r>
            <a:r>
              <a:rPr lang="nl-NL" kern="0" smtClean="0">
                <a:solidFill>
                  <a:srgbClr val="000000"/>
                </a:solidFill>
                <a:latin typeface="Times New Roman" pitchFamily="18" charset="0"/>
                <a:ea typeface="Times New Roman"/>
                <a:cs typeface="Times New Roman" pitchFamily="18" charset="0"/>
              </a:rPr>
              <a:t>.</a:t>
            </a:r>
          </a:p>
          <a:p>
            <a:pPr marL="0" lvl="0" indent="0" algn="just" eaLnBrk="0" fontAlgn="base" hangingPunct="0">
              <a:lnSpc>
                <a:spcPct val="115000"/>
              </a:lnSpc>
              <a:buNone/>
            </a:pPr>
            <a:r>
              <a:rPr lang="en-US" kern="0">
                <a:solidFill>
                  <a:srgbClr val="000000"/>
                </a:solidFill>
                <a:latin typeface="Times New Roman" pitchFamily="18" charset="0"/>
                <a:ea typeface="Calibri"/>
                <a:cs typeface="Times New Roman" pitchFamily="18" charset="0"/>
              </a:rPr>
              <a:t>+</a:t>
            </a:r>
            <a:r>
              <a:rPr lang="nl-NL" kern="0">
                <a:solidFill>
                  <a:srgbClr val="000000"/>
                </a:solidFill>
                <a:latin typeface="Times New Roman" pitchFamily="18" charset="0"/>
                <a:ea typeface="Times New Roman"/>
                <a:cs typeface="Times New Roman" pitchFamily="18" charset="0"/>
              </a:rPr>
              <a:t> Giữa TK XIX  máy điện tín phát minh ở Nga và Mĩ </a:t>
            </a:r>
            <a:r>
              <a:rPr lang="en-US" kern="0">
                <a:solidFill>
                  <a:srgbClr val="000000"/>
                </a:solidFill>
                <a:latin typeface="Times New Roman" pitchFamily="18" charset="0"/>
                <a:ea typeface="Calibri"/>
                <a:cs typeface="Times New Roman" pitchFamily="18" charset="0"/>
              </a:rPr>
              <a:t/>
            </a:r>
            <a:br>
              <a:rPr lang="en-US" kern="0">
                <a:solidFill>
                  <a:srgbClr val="000000"/>
                </a:solidFill>
                <a:latin typeface="Times New Roman" pitchFamily="18" charset="0"/>
                <a:ea typeface="Calibri"/>
                <a:cs typeface="Times New Roman" pitchFamily="18" charset="0"/>
              </a:rPr>
            </a:br>
            <a:endParaRPr lang="en-US" kern="0" dirty="0">
              <a:solidFill>
                <a:srgbClr val="000000"/>
              </a:solidFill>
              <a:latin typeface="Times New Roman" pitchFamily="18" charset="0"/>
              <a:ea typeface="Calibri"/>
              <a:cs typeface="Times New Roman" pitchFamily="18" charset="0"/>
            </a:endParaRP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85801"/>
            <a:ext cx="4495800" cy="3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4075331"/>
            <a:ext cx="4495800" cy="27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96000" y="3429000"/>
            <a:ext cx="1828800" cy="646331"/>
          </a:xfrm>
          <a:prstGeom prst="rect">
            <a:avLst/>
          </a:prstGeom>
          <a:noFill/>
        </p:spPr>
        <p:txBody>
          <a:bodyPr wrap="square" rtlCol="0">
            <a:spAutoFit/>
          </a:bodyPr>
          <a:lstStyle/>
          <a:p>
            <a:r>
              <a:rPr lang="en-US" sz="2800" smtClean="0">
                <a:solidFill>
                  <a:srgbClr val="FFFF00"/>
                </a:solidFill>
                <a:latin typeface="Times New Roman" pitchFamily="18" charset="0"/>
                <a:cs typeface="Times New Roman" pitchFamily="18" charset="0"/>
              </a:rPr>
              <a:t>T</a:t>
            </a:r>
            <a:r>
              <a:rPr lang="en-US" sz="3600" smtClean="0">
                <a:solidFill>
                  <a:srgbClr val="FFFF00"/>
                </a:solidFill>
                <a:latin typeface="Times New Roman" pitchFamily="18" charset="0"/>
                <a:cs typeface="Times New Roman" pitchFamily="18" charset="0"/>
              </a:rPr>
              <a:t>àu thủy</a:t>
            </a:r>
            <a:endParaRPr lang="en-US" sz="3600">
              <a:solidFill>
                <a:srgbClr val="FFFF00"/>
              </a:solidFill>
              <a:latin typeface="Times New Roman" pitchFamily="18" charset="0"/>
              <a:cs typeface="Times New Roman" pitchFamily="18" charset="0"/>
            </a:endParaRPr>
          </a:p>
        </p:txBody>
      </p:sp>
      <p:sp>
        <p:nvSpPr>
          <p:cNvPr id="8" name="TextBox 7"/>
          <p:cNvSpPr txBox="1"/>
          <p:nvPr/>
        </p:nvSpPr>
        <p:spPr>
          <a:xfrm>
            <a:off x="5410200" y="6400800"/>
            <a:ext cx="2971800" cy="584775"/>
          </a:xfrm>
          <a:prstGeom prst="rect">
            <a:avLst/>
          </a:prstGeom>
          <a:noFill/>
        </p:spPr>
        <p:txBody>
          <a:bodyPr wrap="square" rtlCol="0">
            <a:spAutoFit/>
          </a:bodyPr>
          <a:lstStyle/>
          <a:p>
            <a:r>
              <a:rPr lang="en-US" sz="3200" smtClean="0">
                <a:solidFill>
                  <a:srgbClr val="FFFF00"/>
                </a:solidFill>
                <a:latin typeface="Times New Roman" pitchFamily="18" charset="0"/>
                <a:cs typeface="Times New Roman" pitchFamily="18" charset="0"/>
              </a:rPr>
              <a:t>Đầu máy xe lửa</a:t>
            </a:r>
            <a:endParaRPr lang="en-US" sz="320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46308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vtrain"/>
          <p:cNvPicPr>
            <a:picLocks noChangeAspect="1" noChangeArrowheads="1"/>
          </p:cNvPicPr>
          <p:nvPr/>
        </p:nvPicPr>
        <p:blipFill>
          <a:blip r:embed="rId2">
            <a:lum bright="-4000" contrast="-2000"/>
            <a:extLst>
              <a:ext uri="{28A0092B-C50C-407E-A947-70E740481C1C}">
                <a14:useLocalDpi xmlns:a14="http://schemas.microsoft.com/office/drawing/2010/main" val="0"/>
              </a:ext>
            </a:extLst>
          </a:blip>
          <a:srcRect/>
          <a:stretch>
            <a:fillRect/>
          </a:stretch>
        </p:blipFill>
        <p:spPr bwMode="auto">
          <a:xfrm>
            <a:off x="76200" y="519116"/>
            <a:ext cx="8991600" cy="63388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228600" y="3"/>
            <a:ext cx="861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smtClean="0">
                <a:solidFill>
                  <a:srgbClr val="000000"/>
                </a:solidFill>
                <a:latin typeface="Times New Roman" pitchFamily="18" charset="0"/>
                <a:cs typeface="Arial" charset="0"/>
              </a:rPr>
              <a:t> </a:t>
            </a:r>
            <a:r>
              <a:rPr lang="en-US" sz="2800" b="1" smtClean="0">
                <a:solidFill>
                  <a:srgbClr val="FF0000"/>
                </a:solidFill>
                <a:latin typeface="Times New Roman" pitchFamily="18" charset="0"/>
                <a:cs typeface="Arial" charset="0"/>
              </a:rPr>
              <a:t>1825: khánh thành đoạn đường sắt đầu tiên ở Anh</a:t>
            </a:r>
          </a:p>
        </p:txBody>
      </p:sp>
    </p:spTree>
    <p:extLst>
      <p:ext uri="{BB962C8B-B14F-4D97-AF65-F5344CB8AC3E}">
        <p14:creationId xmlns:p14="http://schemas.microsoft.com/office/powerpoint/2010/main" val="4079599595"/>
      </p:ext>
    </p:extLst>
  </p:cSld>
  <p:clrMapOvr>
    <a:masterClrMapping/>
  </p:clrMapOvr>
  <p:transition spd="slow">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r>
              <a:rPr lang="en-US" sz="2800" smtClean="0">
                <a:solidFill>
                  <a:srgbClr val="FF0000"/>
                </a:solidFill>
                <a:latin typeface="Times New Roman" pitchFamily="18" charset="0"/>
                <a:cs typeface="Times New Roman" pitchFamily="18" charset="0"/>
              </a:rPr>
              <a:t>NÔNG NGHIỆP</a:t>
            </a:r>
            <a:endParaRPr lang="en-US" sz="2800">
              <a:solidFill>
                <a:srgbClr val="FF000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76201" y="609601"/>
            <a:ext cx="4648200" cy="1371600"/>
          </a:xfrm>
        </p:spPr>
        <p:txBody>
          <a:bodyPr/>
          <a:lstStyle/>
          <a:p>
            <a:pPr marL="0" indent="0">
              <a:buNone/>
            </a:pPr>
            <a:r>
              <a:rPr lang="en-US" smtClean="0">
                <a:solidFill>
                  <a:srgbClr val="000000"/>
                </a:solidFill>
                <a:latin typeface="Times New Roman" pitchFamily="18" charset="0"/>
                <a:cs typeface="Times New Roman" pitchFamily="18" charset="0"/>
              </a:rPr>
              <a:t> Kỹ thuật và phương pháp có nhiều tiến bộ. Sử </a:t>
            </a:r>
            <a:r>
              <a:rPr lang="en-US">
                <a:solidFill>
                  <a:srgbClr val="000000"/>
                </a:solidFill>
                <a:latin typeface="Times New Roman" pitchFamily="18" charset="0"/>
                <a:cs typeface="Times New Roman" pitchFamily="18" charset="0"/>
              </a:rPr>
              <a:t>dụng phân hóa học, máy kéo chạy bằng hơi nước, </a:t>
            </a:r>
            <a:r>
              <a:rPr lang="vi-VN" smtClean="0">
                <a:solidFill>
                  <a:srgbClr val="000000"/>
                </a:solidFill>
                <a:latin typeface="Times New Roman" pitchFamily="18" charset="0"/>
                <a:cs typeface="Times New Roman" pitchFamily="18" charset="0"/>
              </a:rPr>
              <a:t>máy</a:t>
            </a:r>
            <a:r>
              <a:rPr lang="en-US" dirty="0" smtClean="0">
                <a:solidFill>
                  <a:srgbClr val="000000"/>
                </a:solidFill>
                <a:latin typeface="Times New Roman" pitchFamily="18" charset="0"/>
                <a:cs typeface="Times New Roman" pitchFamily="18" charset="0"/>
              </a:rPr>
              <a:t> </a:t>
            </a:r>
            <a:r>
              <a:rPr lang="en-US" dirty="0">
                <a:solidFill>
                  <a:srgbClr val="000000"/>
                </a:solidFill>
                <a:latin typeface="Times New Roman" pitchFamily="18" charset="0"/>
                <a:cs typeface="Times New Roman" pitchFamily="18" charset="0"/>
              </a:rPr>
              <a:t>cày, </a:t>
            </a:r>
            <a:r>
              <a:rPr lang="en-US" dirty="0" err="1">
                <a:solidFill>
                  <a:srgbClr val="000000"/>
                </a:solidFill>
                <a:latin typeface="Times New Roman" pitchFamily="18" charset="0"/>
                <a:cs typeface="Times New Roman" pitchFamily="18" charset="0"/>
              </a:rPr>
              <a:t>máy</a:t>
            </a:r>
            <a:r>
              <a:rPr lang="en-US">
                <a:solidFill>
                  <a:srgbClr val="000000"/>
                </a:solidFill>
                <a:latin typeface="Times New Roman" pitchFamily="18" charset="0"/>
                <a:cs typeface="Times New Roman" pitchFamily="18" charset="0"/>
              </a:rPr>
              <a:t> tuốt lúa…..</a:t>
            </a:r>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724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Admin\Desktop\cac-loai-phan-bon-hoa-hoc-va-hinh-anh-ve-phan-kal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91440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685800"/>
            <a:ext cx="4495800"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0" y="381000"/>
            <a:ext cx="3657600" cy="523220"/>
          </a:xfrm>
          <a:prstGeom prst="rect">
            <a:avLst/>
          </a:prstGeom>
          <a:noFill/>
        </p:spPr>
        <p:txBody>
          <a:bodyPr wrap="square" rtlCol="0">
            <a:spAutoFit/>
          </a:bodyPr>
          <a:lstStyle/>
          <a:p>
            <a:endParaRPr lang="en-US" sz="2800">
              <a:latin typeface="Times New Roman" pitchFamily="18" charset="0"/>
              <a:cs typeface="Times New Roman" pitchFamily="18" charset="0"/>
            </a:endParaRPr>
          </a:p>
        </p:txBody>
      </p:sp>
      <p:sp>
        <p:nvSpPr>
          <p:cNvPr id="5" name="TextBox 4"/>
          <p:cNvSpPr txBox="1"/>
          <p:nvPr/>
        </p:nvSpPr>
        <p:spPr>
          <a:xfrm>
            <a:off x="4724400" y="904220"/>
            <a:ext cx="4343399" cy="95410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Máy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nghiệp</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847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smtClean="0">
                <a:solidFill>
                  <a:srgbClr val="FF0000"/>
                </a:solidFill>
                <a:latin typeface="Times New Roman" pitchFamily="18" charset="0"/>
                <a:cs typeface="Times New Roman" pitchFamily="18" charset="0"/>
              </a:rPr>
              <a:t>QUÂN SỰ</a:t>
            </a:r>
            <a:endParaRPr lang="en-US">
              <a:solidFill>
                <a:srgbClr val="FF000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228600" y="838200"/>
            <a:ext cx="4267200" cy="5287963"/>
          </a:xfrm>
        </p:spPr>
        <p:txBody>
          <a:bodyPr/>
          <a:lstStyle/>
          <a:p>
            <a:pPr marL="0" indent="0">
              <a:buNone/>
            </a:pPr>
            <a:r>
              <a:rPr lang="en-US" smtClean="0">
                <a:solidFill>
                  <a:srgbClr val="000000"/>
                </a:solidFill>
                <a:latin typeface="Times New Roman"/>
                <a:ea typeface="Calibri"/>
                <a:cs typeface="Times New Roman"/>
              </a:rPr>
              <a:t>Quân sự: Nhiều </a:t>
            </a:r>
            <a:r>
              <a:rPr lang="en-US">
                <a:solidFill>
                  <a:srgbClr val="000000"/>
                </a:solidFill>
                <a:latin typeface="Times New Roman"/>
                <a:ea typeface="Calibri"/>
                <a:cs typeface="Times New Roman"/>
              </a:rPr>
              <a:t>loại vũ khí mới được sản xuất: đại bác, súng trường, ngư lôi</a:t>
            </a:r>
            <a:endParaRPr lang="en-US"/>
          </a:p>
        </p:txBody>
      </p:sp>
      <p:pic>
        <p:nvPicPr>
          <p:cNvPr id="5"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30521" y="990600"/>
            <a:ext cx="4724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41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97014" y="5823466"/>
            <a:ext cx="2133600" cy="523220"/>
          </a:xfrm>
          <a:prstGeom prst="rect">
            <a:avLst/>
          </a:prstGeom>
          <a:noFill/>
        </p:spPr>
        <p:txBody>
          <a:bodyPr wrap="square" rtlCol="0">
            <a:spAutoFit/>
          </a:bodyPr>
          <a:lstStyle/>
          <a:p>
            <a:r>
              <a:rPr lang="en-US" sz="2800" smtClean="0">
                <a:solidFill>
                  <a:srgbClr val="FF0000"/>
                </a:solidFill>
                <a:latin typeface="Times New Roman" pitchFamily="18" charset="0"/>
                <a:cs typeface="Times New Roman" pitchFamily="18" charset="0"/>
              </a:rPr>
              <a:t>Súng trường</a:t>
            </a:r>
            <a:endParaRPr lang="en-US" sz="2800">
              <a:solidFill>
                <a:srgbClr val="FF0000"/>
              </a:solidFill>
              <a:latin typeface="Times New Roman" pitchFamily="18" charset="0"/>
              <a:cs typeface="Times New Roman" pitchFamily="18" charset="0"/>
            </a:endParaRPr>
          </a:p>
        </p:txBody>
      </p:sp>
      <p:sp>
        <p:nvSpPr>
          <p:cNvPr id="10" name="TextBox 9"/>
          <p:cNvSpPr txBox="1"/>
          <p:nvPr/>
        </p:nvSpPr>
        <p:spPr>
          <a:xfrm>
            <a:off x="609600" y="6085076"/>
            <a:ext cx="3124200" cy="523220"/>
          </a:xfrm>
          <a:prstGeom prst="rect">
            <a:avLst/>
          </a:prstGeom>
          <a:noFill/>
        </p:spPr>
        <p:txBody>
          <a:bodyPr wrap="square" rtlCol="0">
            <a:spAutoFit/>
          </a:bodyPr>
          <a:lstStyle/>
          <a:p>
            <a:r>
              <a:rPr lang="en-US" sz="2800" smtClean="0">
                <a:solidFill>
                  <a:srgbClr val="00B050"/>
                </a:solidFill>
                <a:latin typeface="Times New Roman" pitchFamily="18" charset="0"/>
                <a:cs typeface="Times New Roman" pitchFamily="18" charset="0"/>
              </a:rPr>
              <a:t>Ngư lôi</a:t>
            </a:r>
            <a:endParaRPr lang="en-US" sz="280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240050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04800" y="166688"/>
            <a:ext cx="8393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smtClean="0">
                <a:solidFill>
                  <a:srgbClr val="000000"/>
                </a:solidFill>
                <a:latin typeface="Times New Roman" pitchFamily="18" charset="0"/>
              </a:rPr>
              <a:t>Bài 10: Trung Quốc từ giữa thế kỉ XIX – đầu thế kỉ XX</a:t>
            </a:r>
          </a:p>
        </p:txBody>
      </p:sp>
      <p:sp>
        <p:nvSpPr>
          <p:cNvPr id="62467" name="Text Box 4"/>
          <p:cNvSpPr txBox="1">
            <a:spLocks noChangeArrowheads="1"/>
          </p:cNvSpPr>
          <p:nvPr/>
        </p:nvSpPr>
        <p:spPr bwMode="auto">
          <a:xfrm>
            <a:off x="228600" y="609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fontAlgn="base">
              <a:spcBef>
                <a:spcPct val="0"/>
              </a:spcBef>
              <a:spcAft>
                <a:spcPct val="0"/>
              </a:spcAft>
            </a:pPr>
            <a:endParaRPr lang="en-US" altLang="en-US" smtClean="0">
              <a:solidFill>
                <a:srgbClr val="000000"/>
              </a:solidFill>
              <a:latin typeface="Garamond" pitchFamily="18" charset="0"/>
            </a:endParaRPr>
          </a:p>
        </p:txBody>
      </p:sp>
      <p:sp>
        <p:nvSpPr>
          <p:cNvPr id="62468" name="Text Box 6"/>
          <p:cNvSpPr txBox="1">
            <a:spLocks noChangeArrowheads="1"/>
          </p:cNvSpPr>
          <p:nvPr/>
        </p:nvSpPr>
        <p:spPr bwMode="auto">
          <a:xfrm>
            <a:off x="3048000" y="60960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fontAlgn="base">
              <a:spcBef>
                <a:spcPct val="50000"/>
              </a:spcBef>
              <a:spcAft>
                <a:spcPct val="0"/>
              </a:spcAft>
            </a:pPr>
            <a:r>
              <a:rPr lang="en-US" altLang="en-US" sz="1600" smtClean="0">
                <a:solidFill>
                  <a:srgbClr val="FFFFFF"/>
                </a:solidFill>
                <a:latin typeface="Garamond" pitchFamily="18" charset="0"/>
              </a:rPr>
              <a:t>LƯỢC ĐỒ TRUNG QUỐC CUỐI THẾ KỈ XIX ĐẦU THẾ KỈ XX</a:t>
            </a:r>
          </a:p>
        </p:txBody>
      </p:sp>
      <p:sp>
        <p:nvSpPr>
          <p:cNvPr id="62469" name="Rectangle 1"/>
          <p:cNvSpPr>
            <a:spLocks noChangeArrowheads="1"/>
          </p:cNvSpPr>
          <p:nvPr/>
        </p:nvSpPr>
        <p:spPr bwMode="auto">
          <a:xfrm>
            <a:off x="0" y="-2054"/>
            <a:ext cx="91440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lvl="0"/>
            <a:r>
              <a:rPr lang="en-US" sz="2800" b="1">
                <a:solidFill>
                  <a:srgbClr val="0070C0"/>
                </a:solidFill>
                <a:latin typeface="Times New Roman" pitchFamily="18" charset="0"/>
                <a:cs typeface="Times New Roman" pitchFamily="18" charset="0"/>
              </a:rPr>
              <a:t>1. Những thành tựu chủ yếu về kĩ thuật TK XVIII- XIX</a:t>
            </a:r>
          </a:p>
        </p:txBody>
      </p:sp>
      <p:cxnSp>
        <p:nvCxnSpPr>
          <p:cNvPr id="12" name="Straight Connector 11"/>
          <p:cNvCxnSpPr/>
          <p:nvPr/>
        </p:nvCxnSpPr>
        <p:spPr>
          <a:xfrm>
            <a:off x="5099050" y="1028700"/>
            <a:ext cx="82550" cy="5829300"/>
          </a:xfrm>
          <a:prstGeom prst="line">
            <a:avLst/>
          </a:prstGeom>
          <a:ln w="28575">
            <a:solidFill>
              <a:srgbClr val="660066"/>
            </a:solidFill>
          </a:ln>
        </p:spPr>
        <p:style>
          <a:lnRef idx="3">
            <a:schemeClr val="dk1"/>
          </a:lnRef>
          <a:fillRef idx="0">
            <a:schemeClr val="dk1"/>
          </a:fillRef>
          <a:effectRef idx="2">
            <a:schemeClr val="dk1"/>
          </a:effectRef>
          <a:fontRef idx="minor">
            <a:schemeClr val="tx1"/>
          </a:fontRef>
        </p:style>
      </p:cxnSp>
      <p:sp>
        <p:nvSpPr>
          <p:cNvPr id="62472" name="Rectangle 9"/>
          <p:cNvSpPr>
            <a:spLocks noChangeArrowheads="1"/>
          </p:cNvSpPr>
          <p:nvPr/>
        </p:nvSpPr>
        <p:spPr bwMode="auto">
          <a:xfrm>
            <a:off x="304800" y="1028700"/>
            <a:ext cx="479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altLang="en-US" sz="2800" b="1" smtClean="0">
              <a:solidFill>
                <a:srgbClr val="0000FF"/>
              </a:solidFill>
              <a:latin typeface="Times New Roman" pitchFamily="18" charset="0"/>
              <a:cs typeface="Times New Roman" pitchFamily="18" charset="0"/>
            </a:endParaRPr>
          </a:p>
        </p:txBody>
      </p:sp>
      <p:sp>
        <p:nvSpPr>
          <p:cNvPr id="13" name="Cloud Callout 12"/>
          <p:cNvSpPr/>
          <p:nvPr/>
        </p:nvSpPr>
        <p:spPr>
          <a:xfrm>
            <a:off x="5207000" y="609601"/>
            <a:ext cx="3937000" cy="5498634"/>
          </a:xfrm>
          <a:prstGeom prst="cloudCallou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eaLnBrk="0" fontAlgn="base" hangingPunct="0">
              <a:spcBef>
                <a:spcPct val="0"/>
              </a:spcBef>
              <a:spcAft>
                <a:spcPct val="0"/>
              </a:spcAft>
            </a:pPr>
            <a:endParaRPr lang="en-US" altLang="vi-VN" sz="2800" b="1" dirty="0" smtClean="0">
              <a:solidFill>
                <a:srgbClr val="FF0000"/>
              </a:solidFill>
              <a:latin typeface="Times New Roman" pitchFamily="18" charset="0"/>
              <a:ea typeface="+mj-ea"/>
              <a:cs typeface="Times New Roman" pitchFamily="18" charset="0"/>
            </a:endParaRPr>
          </a:p>
          <a:p>
            <a:pPr algn="ctr" eaLnBrk="0" fontAlgn="base" hangingPunct="0">
              <a:spcBef>
                <a:spcPct val="0"/>
              </a:spcBef>
              <a:spcAft>
                <a:spcPct val="0"/>
              </a:spcAft>
            </a:pPr>
            <a:r>
              <a:rPr lang="en-US" altLang="vi-VN" sz="2800" b="1" dirty="0" err="1" smtClean="0">
                <a:solidFill>
                  <a:srgbClr val="FF0000"/>
                </a:solidFill>
                <a:latin typeface="Times New Roman" pitchFamily="18" charset="0"/>
                <a:ea typeface="+mj-ea"/>
                <a:cs typeface="Times New Roman" pitchFamily="18" charset="0"/>
              </a:rPr>
              <a:t>Những</a:t>
            </a:r>
            <a:r>
              <a:rPr lang="en-US" altLang="vi-VN" sz="2800" b="1" dirty="0" smtClean="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thành</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tựu</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ki</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thuật</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cuối</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thê</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ki</a:t>
            </a:r>
            <a:r>
              <a:rPr lang="en-US" altLang="vi-VN" sz="2800" b="1" dirty="0">
                <a:solidFill>
                  <a:srgbClr val="FF0000"/>
                </a:solidFill>
                <a:latin typeface="Times New Roman" pitchFamily="18" charset="0"/>
                <a:ea typeface="+mj-ea"/>
                <a:cs typeface="Times New Roman" pitchFamily="18" charset="0"/>
              </a:rPr>
              <a:t>̉ XVIII -</a:t>
            </a:r>
            <a:r>
              <a:rPr lang="en-US" altLang="vi-VN" sz="2800" b="1" dirty="0" smtClean="0">
                <a:solidFill>
                  <a:srgbClr val="FF0000"/>
                </a:solidFill>
                <a:latin typeface="Times New Roman" pitchFamily="18" charset="0"/>
                <a:ea typeface="+mj-ea"/>
                <a:cs typeface="Times New Roman" pitchFamily="18" charset="0"/>
              </a:rPr>
              <a:t> </a:t>
            </a:r>
            <a:r>
              <a:rPr lang="en-US" altLang="vi-VN" sz="2800" b="1" dirty="0" err="1" smtClean="0">
                <a:solidFill>
                  <a:srgbClr val="FF0000"/>
                </a:solidFill>
                <a:latin typeface="Times New Roman" pitchFamily="18" charset="0"/>
                <a:ea typeface="+mj-ea"/>
                <a:cs typeface="Times New Roman" pitchFamily="18" charset="0"/>
              </a:rPr>
              <a:t>đầu</a:t>
            </a:r>
            <a:r>
              <a:rPr lang="en-US" altLang="vi-VN" sz="2800" b="1" dirty="0" smtClean="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thê</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ki</a:t>
            </a:r>
            <a:r>
              <a:rPr lang="en-US" altLang="vi-VN" sz="2800" b="1" dirty="0">
                <a:solidFill>
                  <a:srgbClr val="FF0000"/>
                </a:solidFill>
                <a:latin typeface="Times New Roman" pitchFamily="18" charset="0"/>
                <a:ea typeface="+mj-ea"/>
                <a:cs typeface="Times New Roman" pitchFamily="18" charset="0"/>
              </a:rPr>
              <a:t>̉ XIX </a:t>
            </a:r>
            <a:r>
              <a:rPr lang="en-US" altLang="vi-VN" sz="2800" b="1" dirty="0" err="1">
                <a:solidFill>
                  <a:srgbClr val="FF0000"/>
                </a:solidFill>
                <a:latin typeface="Times New Roman" pitchFamily="18" charset="0"/>
                <a:ea typeface="+mj-ea"/>
                <a:cs typeface="Times New Roman" pitchFamily="18" charset="0"/>
              </a:rPr>
              <a:t>đa</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tác</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động</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như</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thê</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nào</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đối</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với</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sản</a:t>
            </a:r>
            <a:r>
              <a:rPr lang="en-US" altLang="vi-VN" sz="2800" b="1" dirty="0">
                <a:solidFill>
                  <a:srgbClr val="FF0000"/>
                </a:solidFill>
                <a:latin typeface="Times New Roman" pitchFamily="18" charset="0"/>
                <a:ea typeface="+mj-ea"/>
                <a:cs typeface="Times New Roman" pitchFamily="18" charset="0"/>
              </a:rPr>
              <a:t> </a:t>
            </a:r>
            <a:r>
              <a:rPr lang="en-US" altLang="vi-VN" sz="2800" b="1" dirty="0" err="1">
                <a:solidFill>
                  <a:srgbClr val="FF0000"/>
                </a:solidFill>
                <a:latin typeface="Times New Roman" pitchFamily="18" charset="0"/>
                <a:ea typeface="+mj-ea"/>
                <a:cs typeface="Times New Roman" pitchFamily="18" charset="0"/>
              </a:rPr>
              <a:t>xuất</a:t>
            </a:r>
            <a:r>
              <a:rPr lang="en-US" altLang="vi-VN" sz="2800" b="1" dirty="0">
                <a:solidFill>
                  <a:srgbClr val="FF0000"/>
                </a:solidFill>
                <a:latin typeface="Times New Roman" pitchFamily="18" charset="0"/>
                <a:ea typeface="+mj-ea"/>
                <a:cs typeface="Times New Roman" pitchFamily="18" charset="0"/>
              </a:rPr>
              <a:t> ?</a:t>
            </a:r>
            <a:br>
              <a:rPr lang="en-US" altLang="vi-VN" sz="2800" b="1" dirty="0">
                <a:solidFill>
                  <a:srgbClr val="FF0000"/>
                </a:solidFill>
                <a:latin typeface="Times New Roman" pitchFamily="18" charset="0"/>
                <a:ea typeface="+mj-ea"/>
                <a:cs typeface="Times New Roman" pitchFamily="18" charset="0"/>
              </a:rPr>
            </a:br>
            <a:r>
              <a:rPr lang="nl-NL" sz="2800" b="1" dirty="0">
                <a:solidFill>
                  <a:srgbClr val="FF0000"/>
                </a:solidFill>
                <a:latin typeface="Times New Roman" pitchFamily="18" charset="0"/>
                <a:ea typeface="+mj-ea"/>
                <a:cs typeface="Times New Roman" pitchFamily="18" charset="0"/>
              </a:rPr>
              <a:t/>
            </a:r>
            <a:br>
              <a:rPr lang="nl-NL" sz="2800" b="1" dirty="0">
                <a:solidFill>
                  <a:srgbClr val="FF0000"/>
                </a:solidFill>
                <a:latin typeface="Times New Roman" pitchFamily="18" charset="0"/>
                <a:ea typeface="+mj-ea"/>
                <a:cs typeface="Times New Roman" pitchFamily="18" charset="0"/>
              </a:rPr>
            </a:br>
            <a:endParaRPr lang="en-US" altLang="en-US" sz="2800" b="1" dirty="0" smtClean="0">
              <a:solidFill>
                <a:srgbClr val="000000"/>
              </a:solidFill>
              <a:latin typeface="Times New Roman" pitchFamily="18" charset="0"/>
              <a:cs typeface="Times New Roman" pitchFamily="18" charset="0"/>
            </a:endParaRPr>
          </a:p>
        </p:txBody>
      </p:sp>
      <p:sp>
        <p:nvSpPr>
          <p:cNvPr id="2" name="Rectangle 1"/>
          <p:cNvSpPr/>
          <p:nvPr/>
        </p:nvSpPr>
        <p:spPr>
          <a:xfrm>
            <a:off x="320675" y="1228398"/>
            <a:ext cx="4778375" cy="2677656"/>
          </a:xfrm>
          <a:prstGeom prst="rect">
            <a:avLst/>
          </a:prstGeom>
        </p:spPr>
        <p:txBody>
          <a:bodyPr wrap="square">
            <a:spAutoFit/>
          </a:bodyPr>
          <a:lstStyle/>
          <a:p>
            <a:pPr marL="342900" lvl="0" indent="-342900" algn="just" fontAlgn="base">
              <a:spcBef>
                <a:spcPct val="0"/>
              </a:spcBef>
              <a:spcAft>
                <a:spcPct val="0"/>
              </a:spcAft>
            </a:pPr>
            <a:r>
              <a:rPr lang="en-US" altLang="vi-VN" sz="2800">
                <a:solidFill>
                  <a:prstClr val="black"/>
                </a:solidFill>
                <a:latin typeface="Times New Roman" pitchFamily="18" charset="0"/>
                <a:cs typeface="Times New Roman" pitchFamily="18" charset="0"/>
              </a:rPr>
              <a:t>+ Đã tạo nên một cuộc cách mạng trong sản xuất</a:t>
            </a:r>
          </a:p>
          <a:p>
            <a:pPr marL="342900" lvl="0" indent="-342900" algn="just" fontAlgn="base">
              <a:spcBef>
                <a:spcPct val="0"/>
              </a:spcBef>
              <a:spcAft>
                <a:spcPct val="0"/>
              </a:spcAft>
            </a:pPr>
            <a:r>
              <a:rPr lang="en-US" altLang="vi-VN" sz="2800">
                <a:solidFill>
                  <a:prstClr val="black"/>
                </a:solidFill>
                <a:latin typeface="Times New Roman" pitchFamily="18" charset="0"/>
                <a:cs typeface="Times New Roman" pitchFamily="18" charset="0"/>
              </a:rPr>
              <a:t>+ Chuyển từ lao động thủ công sang lao động bằng máy móc</a:t>
            </a:r>
          </a:p>
          <a:p>
            <a:pPr marL="342900" lvl="0" indent="-342900" algn="just" fontAlgn="base">
              <a:spcBef>
                <a:spcPct val="0"/>
              </a:spcBef>
              <a:spcAft>
                <a:spcPct val="0"/>
              </a:spcAft>
            </a:pPr>
            <a:r>
              <a:rPr lang="en-US" altLang="vi-VN" sz="2800">
                <a:solidFill>
                  <a:prstClr val="black"/>
                </a:solidFill>
                <a:latin typeface="Times New Roman" pitchFamily="18" charset="0"/>
                <a:cs typeface="Times New Roman" pitchFamily="18" charset="0"/>
              </a:rPr>
              <a:t>+  Đưa nền kinh tế tư bản phát triển nhanh chóng.</a:t>
            </a:r>
          </a:p>
        </p:txBody>
      </p:sp>
    </p:spTree>
    <p:extLst>
      <p:ext uri="{BB962C8B-B14F-4D97-AF65-F5344CB8AC3E}">
        <p14:creationId xmlns:p14="http://schemas.microsoft.com/office/powerpoint/2010/main" val="3073019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381000"/>
          </a:xfrm>
        </p:spPr>
        <p:txBody>
          <a:bodyPr>
            <a:noAutofit/>
          </a:bodyPr>
          <a:lstStyle/>
          <a:p>
            <a:r>
              <a:rPr lang="en-US" sz="2800" b="1">
                <a:solidFill>
                  <a:srgbClr val="FF0000"/>
                </a:solidFill>
                <a:latin typeface="Times New Roman" pitchFamily="18" charset="0"/>
                <a:cs typeface="Times New Roman" pitchFamily="18" charset="0"/>
              </a:rPr>
              <a:t>THÀNH TỰU CHỦ YẾU VỀ KĨ </a:t>
            </a:r>
            <a:r>
              <a:rPr lang="en-US" sz="2800" b="1" smtClean="0">
                <a:solidFill>
                  <a:srgbClr val="FF0000"/>
                </a:solidFill>
                <a:latin typeface="Times New Roman" pitchFamily="18" charset="0"/>
                <a:cs typeface="Times New Roman" pitchFamily="18" charset="0"/>
              </a:rPr>
              <a:t>THUẬT TKXVIII-XIX</a:t>
            </a:r>
            <a:endParaRPr lang="en-US" sz="2800" b="1">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5387590"/>
              </p:ext>
            </p:extLst>
          </p:nvPr>
        </p:nvGraphicFramePr>
        <p:xfrm>
          <a:off x="152400" y="609600"/>
          <a:ext cx="8839200" cy="6096000"/>
        </p:xfrm>
        <a:graphic>
          <a:graphicData uri="http://schemas.openxmlformats.org/drawingml/2006/table">
            <a:tbl>
              <a:tblPr firstRow="1" bandRow="1">
                <a:tableStyleId>{5940675A-B579-460E-94D1-54222C63F5DA}</a:tableStyleId>
              </a:tblPr>
              <a:tblGrid>
                <a:gridCol w="1981200">
                  <a:extLst>
                    <a:ext uri="{9D8B030D-6E8A-4147-A177-3AD203B41FA5}">
                      <a16:colId xmlns="" xmlns:a16="http://schemas.microsoft.com/office/drawing/2014/main" val="20000"/>
                    </a:ext>
                  </a:extLst>
                </a:gridCol>
                <a:gridCol w="6858000">
                  <a:extLst>
                    <a:ext uri="{9D8B030D-6E8A-4147-A177-3AD203B41FA5}">
                      <a16:colId xmlns="" xmlns:a16="http://schemas.microsoft.com/office/drawing/2014/main" val="20001"/>
                    </a:ext>
                  </a:extLst>
                </a:gridCol>
              </a:tblGrid>
              <a:tr h="7117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Lĩnh</a:t>
                      </a:r>
                      <a:r>
                        <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vực</a:t>
                      </a:r>
                      <a:endPar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endParaRPr>
                    </a:p>
                  </a:txBody>
                  <a:tcPr/>
                </a:tc>
                <a:tc>
                  <a:txBody>
                    <a:bodyPr/>
                    <a:lstStyle/>
                    <a:p>
                      <a:pPr algn="ct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Thành</a:t>
                      </a:r>
                      <a:r>
                        <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tựu</a:t>
                      </a:r>
                      <a:r>
                        <a:rPr kumimoji="0" lang="en-US" sz="2400" b="0"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endParaRPr lang="en-US" sz="2400" dirty="0">
                        <a:solidFill>
                          <a:srgbClr val="0070C0"/>
                        </a:solidFill>
                      </a:endParaRPr>
                    </a:p>
                  </a:txBody>
                  <a:tcPr/>
                </a:tc>
                <a:extLst>
                  <a:ext uri="{0D108BD9-81ED-4DB2-BD59-A6C34878D82A}">
                    <a16:rowId xmlns="" xmlns:a16="http://schemas.microsoft.com/office/drawing/2014/main" val="10000"/>
                  </a:ext>
                </a:extLst>
              </a:tr>
              <a:tr h="13878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Công</a:t>
                      </a:r>
                      <a:r>
                        <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nghiệp</a:t>
                      </a:r>
                      <a:r>
                        <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endParaRPr>
                    </a:p>
                    <a:p>
                      <a:pPr algn="ctr"/>
                      <a:endParaRPr lang="en-US" sz="2400" b="1" dirty="0">
                        <a:solidFill>
                          <a:srgbClr val="0070C0"/>
                        </a:solidFill>
                        <a:latin typeface="Times New Roman" pitchFamily="18" charset="0"/>
                        <a:cs typeface="Times New Roman" pitchFamily="18" charset="0"/>
                      </a:endParaRPr>
                    </a:p>
                  </a:txBody>
                  <a:tcPr/>
                </a:tc>
                <a:tc>
                  <a:txBody>
                    <a:bodyPr/>
                    <a:lstStyle/>
                    <a:p>
                      <a:endParaRPr lang="en-US" sz="2400" dirty="0">
                        <a:solidFill>
                          <a:srgbClr val="0070C0"/>
                        </a:solidFill>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580050">
                <a:tc>
                  <a:txBody>
                    <a:bodyPr/>
                    <a:lstStyle/>
                    <a:p>
                      <a:pPr algn="ctr"/>
                      <a:r>
                        <a:rPr lang="en-US" sz="2400" b="1" dirty="0" smtClean="0">
                          <a:solidFill>
                            <a:srgbClr val="0070C0"/>
                          </a:solidFill>
                          <a:latin typeface="Times New Roman" pitchFamily="18" charset="0"/>
                          <a:cs typeface="Times New Roman" pitchFamily="18" charset="0"/>
                        </a:rPr>
                        <a:t>GTVT</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và</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thông</a:t>
                      </a:r>
                      <a:r>
                        <a:rPr lang="en-US" sz="2400" b="1" baseline="0" dirty="0" smtClean="0">
                          <a:solidFill>
                            <a:srgbClr val="0070C0"/>
                          </a:solidFill>
                          <a:latin typeface="Times New Roman" pitchFamily="18" charset="0"/>
                          <a:cs typeface="Times New Roman" pitchFamily="18" charset="0"/>
                        </a:rPr>
                        <a:t> tin</a:t>
                      </a:r>
                    </a:p>
                    <a:p>
                      <a:pPr algn="ct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liên</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lạc</a:t>
                      </a:r>
                      <a:endParaRPr lang="en-US" sz="2400" b="1" dirty="0">
                        <a:solidFill>
                          <a:srgbClr val="0070C0"/>
                        </a:solidFill>
                        <a:latin typeface="Times New Roman" pitchFamily="18" charset="0"/>
                        <a:cs typeface="Times New Roman" pitchFamily="18" charset="0"/>
                      </a:endParaRPr>
                    </a:p>
                  </a:txBody>
                  <a:tcPr/>
                </a:tc>
                <a:tc>
                  <a:txBody>
                    <a:bodyPr/>
                    <a:lstStyle/>
                    <a:p>
                      <a:endParaRPr lang="en-US" sz="2400" dirty="0">
                        <a:solidFill>
                          <a:srgbClr val="0070C0"/>
                        </a:solidFill>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13487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Nông</a:t>
                      </a:r>
                      <a:r>
                        <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nghiệp</a:t>
                      </a:r>
                      <a:endPar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endParaRPr>
                    </a:p>
                    <a:p>
                      <a:pPr algn="ctr"/>
                      <a:endParaRPr lang="en-US" sz="2400" b="1" dirty="0">
                        <a:solidFill>
                          <a:srgbClr val="0070C0"/>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endParaRPr>
                    </a:p>
                    <a:p>
                      <a:endParaRPr lang="en-US" sz="2400" dirty="0">
                        <a:solidFill>
                          <a:srgbClr val="0070C0"/>
                        </a:solidFill>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1067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Quân</a:t>
                      </a:r>
                      <a:r>
                        <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0070C0"/>
                          </a:solidFill>
                          <a:effectLst/>
                          <a:uLnTx/>
                          <a:uFillTx/>
                          <a:latin typeface="Times New Roman" pitchFamily="18" charset="0"/>
                          <a:ea typeface="+mn-ea"/>
                          <a:cs typeface="Times New Roman" pitchFamily="18" charset="0"/>
                        </a:rPr>
                        <a:t>sự</a:t>
                      </a:r>
                      <a:endParaRPr kumimoji="0" lang="en-US"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endParaRPr>
                    </a:p>
                    <a:p>
                      <a:pPr algn="ctr"/>
                      <a:endParaRPr lang="en-US" sz="2400" b="1" dirty="0">
                        <a:solidFill>
                          <a:srgbClr val="0070C0"/>
                        </a:solidFill>
                        <a:latin typeface="Times New Roman" pitchFamily="18" charset="0"/>
                        <a:cs typeface="Times New Roman" pitchFamily="18" charset="0"/>
                      </a:endParaRPr>
                    </a:p>
                  </a:txBody>
                  <a:tcPr/>
                </a:tc>
                <a:tc>
                  <a:txBody>
                    <a:bodyPr/>
                    <a:lstStyle/>
                    <a:p>
                      <a:endParaRPr lang="en-US" sz="2400" dirty="0">
                        <a:solidFill>
                          <a:srgbClr val="0070C0"/>
                        </a:solidFill>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bl>
          </a:graphicData>
        </a:graphic>
      </p:graphicFrame>
      <p:sp>
        <p:nvSpPr>
          <p:cNvPr id="3" name="Rounded Rectangle 2"/>
          <p:cNvSpPr/>
          <p:nvPr/>
        </p:nvSpPr>
        <p:spPr>
          <a:xfrm>
            <a:off x="2185737" y="1828800"/>
            <a:ext cx="6565231" cy="70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20000"/>
              </a:spcBef>
              <a:spcAft>
                <a:spcPct val="0"/>
              </a:spcAft>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móc</a:t>
            </a:r>
            <a:r>
              <a:rPr lang="en-US" sz="2800" dirty="0">
                <a:solidFill>
                  <a:schemeClr val="tx1"/>
                </a:solidFill>
                <a:latin typeface="Times New Roman" pitchFamily="18" charset="0"/>
                <a:cs typeface="Times New Roman" pitchFamily="18" charset="0"/>
              </a:rPr>
              <a:t>, </a:t>
            </a:r>
            <a:endParaRPr lang="en-US" sz="2800" dirty="0">
              <a:solidFill>
                <a:schemeClr val="tx1"/>
              </a:solidFill>
              <a:latin typeface="Times New Roman" pitchFamily="18" charset="0"/>
            </a:endParaRPr>
          </a:p>
          <a:p>
            <a:pPr fontAlgn="base">
              <a:spcBef>
                <a:spcPct val="20000"/>
              </a:spcBef>
              <a:spcAft>
                <a:spcPct val="0"/>
              </a:spcAft>
              <a:defRPr/>
            </a:pPr>
            <a:r>
              <a:rPr lang="en-US" sz="2800" dirty="0" err="1">
                <a:solidFill>
                  <a:schemeClr val="tx1"/>
                </a:solidFill>
                <a:latin typeface="Times New Roman" pitchFamily="18" charset="0"/>
                <a:cs typeface="Times New Roman" pitchFamily="18" charset="0"/>
              </a:rPr>
              <a:t>đặc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biệt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endParaRPr lang="en-US" sz="2800" dirty="0">
              <a:solidFill>
                <a:schemeClr val="tx1"/>
              </a:solidFill>
              <a:latin typeface="Times New Roman" pitchFamily="18" charset="0"/>
              <a:cs typeface="Times New Roman" pitchFamily="18" charset="0"/>
            </a:endParaRPr>
          </a:p>
          <a:p>
            <a:pPr fontAlgn="base">
              <a:spcBef>
                <a:spcPct val="20000"/>
              </a:spcBef>
              <a:spcAft>
                <a:spcPct val="0"/>
              </a:spcAft>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Nguyên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liệu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sắt</a:t>
            </a:r>
            <a:r>
              <a:rPr lang="en-US" sz="2800" dirty="0">
                <a:solidFill>
                  <a:schemeClr val="tx1"/>
                </a:solidFill>
                <a:latin typeface="Times New Roman" pitchFamily="18" charset="0"/>
                <a:cs typeface="Times New Roman" pitchFamily="18" charset="0"/>
              </a:rPr>
              <a:t>, than </a:t>
            </a:r>
            <a:r>
              <a:rPr lang="en-US" sz="2800" dirty="0" err="1">
                <a:solidFill>
                  <a:schemeClr val="tx1"/>
                </a:solidFill>
                <a:latin typeface="Times New Roman" pitchFamily="18" charset="0"/>
                <a:cs typeface="Times New Roman" pitchFamily="18" charset="0"/>
              </a:rPr>
              <a:t>đá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dầu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mỏ</a:t>
            </a:r>
            <a:r>
              <a:rPr lang="en-US" sz="2800" dirty="0">
                <a:solidFill>
                  <a:schemeClr val="tx1"/>
                </a:solidFill>
                <a:latin typeface="Times New Roman" pitchFamily="18" charset="0"/>
                <a:cs typeface="Times New Roman" pitchFamily="18" charset="0"/>
              </a:rPr>
              <a:t>.</a:t>
            </a:r>
            <a:endParaRPr lang="en-US" sz="2800" dirty="0">
              <a:solidFill>
                <a:schemeClr val="tx1"/>
              </a:solidFill>
              <a:latin typeface="Arial" charset="0"/>
            </a:endParaRPr>
          </a:p>
          <a:p>
            <a:pPr algn="ctr"/>
            <a:endParaRPr lang="en-US" sz="2800" dirty="0">
              <a:solidFill>
                <a:schemeClr val="tx1"/>
              </a:solidFill>
            </a:endParaRPr>
          </a:p>
        </p:txBody>
      </p:sp>
      <p:sp>
        <p:nvSpPr>
          <p:cNvPr id="5" name="Rounded Rectangle 4"/>
          <p:cNvSpPr/>
          <p:nvPr/>
        </p:nvSpPr>
        <p:spPr>
          <a:xfrm>
            <a:off x="2209800" y="3124200"/>
            <a:ext cx="6541168"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tàu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thủy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xe</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lửa</a:t>
            </a:r>
            <a:endParaRPr lang="en-US" sz="2800" dirty="0">
              <a:solidFill>
                <a:schemeClr val="tx1"/>
              </a:solidFill>
              <a:latin typeface="Times New Roman" pitchFamily="18" charset="0"/>
              <a:cs typeface="Times New Roman" pitchFamily="18" charset="0"/>
            </a:endParaRPr>
          </a:p>
          <a:p>
            <a:pPr fontAlgn="base">
              <a:spcBef>
                <a:spcPct val="0"/>
              </a:spcBef>
              <a:spcAft>
                <a:spcPct val="0"/>
              </a:spcAft>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tín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phát</a:t>
            </a:r>
            <a:r>
              <a:rPr lang="en-US" sz="2800" dirty="0" smtClean="0">
                <a:solidFill>
                  <a:schemeClr val="tx1"/>
                </a:solidFill>
                <a:latin typeface="Times New Roman" pitchFamily="18" charset="0"/>
                <a:cs typeface="Times New Roman" pitchFamily="18" charset="0"/>
              </a:rPr>
              <a:t> minh ở </a:t>
            </a:r>
            <a:r>
              <a:rPr lang="en-US" sz="2800" dirty="0" err="1" smtClean="0">
                <a:solidFill>
                  <a:schemeClr val="tx1"/>
                </a:solidFill>
                <a:latin typeface="Times New Roman" pitchFamily="18" charset="0"/>
                <a:cs typeface="Times New Roman" pitchFamily="18" charset="0"/>
              </a:rPr>
              <a:t>Nga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Mĩ</a:t>
            </a:r>
            <a:r>
              <a:rPr lang="en-US" sz="2800" dirty="0" smtClean="0">
                <a:solidFill>
                  <a:schemeClr val="tx1"/>
                </a:solidFill>
                <a:latin typeface="Times New Roman" pitchFamily="18" charset="0"/>
                <a:cs typeface="Times New Roman" pitchFamily="18" charset="0"/>
              </a:rPr>
              <a:t> TK XIX</a:t>
            </a:r>
            <a:endParaRPr lang="en-US" sz="2800" dirty="0">
              <a:solidFill>
                <a:schemeClr val="tx1"/>
              </a:solidFill>
              <a:latin typeface="Times New Roman" pitchFamily="18" charset="0"/>
              <a:cs typeface="Times New Roman" pitchFamily="18" charset="0"/>
            </a:endParaRPr>
          </a:p>
          <a:p>
            <a:pPr algn="ctr"/>
            <a:endParaRPr lang="en-US" sz="2800" dirty="0">
              <a:solidFill>
                <a:prstClr val="white"/>
              </a:solidFill>
            </a:endParaRPr>
          </a:p>
        </p:txBody>
      </p:sp>
      <p:sp>
        <p:nvSpPr>
          <p:cNvPr id="6" name="Rounded Rectangle 5"/>
          <p:cNvSpPr/>
          <p:nvPr/>
        </p:nvSpPr>
        <p:spPr>
          <a:xfrm>
            <a:off x="2153653" y="4419600"/>
            <a:ext cx="6541168" cy="1219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Phân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hoá</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máy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kéo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chạy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bằng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nước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được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sử</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dụng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rộng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rãi</a:t>
            </a:r>
            <a:r>
              <a:rPr lang="en-US" sz="2800" dirty="0" smtClean="0">
                <a:solidFill>
                  <a:schemeClr val="tx1"/>
                </a:solidFill>
                <a:latin typeface="Times New Roman" pitchFamily="18" charset="0"/>
                <a:cs typeface="Times New Roman" pitchFamily="18" charset="0"/>
              </a:rPr>
              <a:t>.</a:t>
            </a:r>
          </a:p>
          <a:p>
            <a:pPr algn="ctr"/>
            <a:endParaRPr lang="en-US" sz="2800" dirty="0">
              <a:solidFill>
                <a:prstClr val="white"/>
              </a:solidFill>
            </a:endParaRPr>
          </a:p>
        </p:txBody>
      </p:sp>
      <p:sp>
        <p:nvSpPr>
          <p:cNvPr id="7" name="Rounded Rectangle 6"/>
          <p:cNvSpPr/>
          <p:nvPr/>
        </p:nvSpPr>
        <p:spPr>
          <a:xfrm>
            <a:off x="2189747" y="5767137"/>
            <a:ext cx="6541168"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bắn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chiến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hạm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vỏ</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thép</a:t>
            </a:r>
            <a:r>
              <a:rPr lang="en-US" sz="2800" dirty="0">
                <a:solidFill>
                  <a:schemeClr val="tx1"/>
                </a:solidFill>
                <a:latin typeface="Times New Roman" pitchFamily="18" charset="0"/>
                <a:cs typeface="Times New Roman" pitchFamily="18" charset="0"/>
              </a:rPr>
              <a:t>…</a:t>
            </a:r>
          </a:p>
          <a:p>
            <a:pPr algn="ctr"/>
            <a:endParaRPr lang="en-US" sz="2800" dirty="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
            <a:ext cx="838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95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Autofit/>
          </a:bodyPr>
          <a:lstStyle/>
          <a:p>
            <a:r>
              <a:rPr lang="nl-NL" sz="4000" b="1" smtClean="0">
                <a:solidFill>
                  <a:srgbClr val="0070C0"/>
                </a:solidFill>
                <a:latin typeface="Times New Roman" pitchFamily="18" charset="0"/>
                <a:cs typeface="Times New Roman" pitchFamily="18" charset="0"/>
              </a:rPr>
              <a:t>Vì </a:t>
            </a:r>
            <a:r>
              <a:rPr lang="nl-NL" sz="4000" b="1">
                <a:solidFill>
                  <a:srgbClr val="0070C0"/>
                </a:solidFill>
                <a:latin typeface="Times New Roman" pitchFamily="18" charset="0"/>
                <a:cs typeface="Times New Roman" pitchFamily="18" charset="0"/>
              </a:rPr>
              <a:t>sao nói thế kỉ XIX là thế kỉ của sắt, máy móc và động cơ hơi nước?</a:t>
            </a:r>
            <a:br>
              <a:rPr lang="nl-NL" sz="4000" b="1">
                <a:solidFill>
                  <a:srgbClr val="0070C0"/>
                </a:solidFill>
                <a:latin typeface="Times New Roman" pitchFamily="18" charset="0"/>
                <a:cs typeface="Times New Roman" pitchFamily="18" charset="0"/>
              </a:rPr>
            </a:br>
            <a:endParaRPr lang="en-US" sz="4000" b="1"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4830769"/>
          </a:xfrm>
        </p:spPr>
        <p:txBody>
          <a:bodyPr>
            <a:normAutofit/>
          </a:bodyPr>
          <a:lstStyle/>
          <a:p>
            <a:pPr marL="0" lvl="0" indent="457200" algn="just">
              <a:lnSpc>
                <a:spcPct val="115000"/>
              </a:lnSpc>
              <a:spcBef>
                <a:spcPts val="300"/>
              </a:spcBef>
              <a:buNone/>
            </a:pPr>
            <a:r>
              <a:rPr lang="en-US" smtClean="0">
                <a:latin typeface="Times New Roman" pitchFamily="18" charset="0"/>
                <a:ea typeface="Calibri"/>
                <a:cs typeface="Times New Roman" pitchFamily="18" charset="0"/>
              </a:rPr>
              <a:t>Thế </a:t>
            </a:r>
            <a:r>
              <a:rPr lang="en-US">
                <a:latin typeface="Times New Roman" pitchFamily="18" charset="0"/>
                <a:ea typeface="Calibri"/>
                <a:cs typeface="Times New Roman" pitchFamily="18" charset="0"/>
              </a:rPr>
              <a:t>kỉ XVIII </a:t>
            </a:r>
            <a:r>
              <a:rPr lang="en-US" smtClean="0">
                <a:latin typeface="Times New Roman" pitchFamily="18" charset="0"/>
                <a:ea typeface="Calibri"/>
                <a:cs typeface="Times New Roman" pitchFamily="18" charset="0"/>
              </a:rPr>
              <a:t>- </a:t>
            </a:r>
            <a:r>
              <a:rPr lang="en-US">
                <a:latin typeface="Times New Roman" pitchFamily="18" charset="0"/>
                <a:ea typeface="Calibri"/>
                <a:cs typeface="Times New Roman" pitchFamily="18" charset="0"/>
              </a:rPr>
              <a:t>XIX, giai cấp tư sản tiến hành cách mạng công nghiệp và cách mạng khoa học kĩ </a:t>
            </a:r>
            <a:r>
              <a:rPr lang="en-US" smtClean="0">
                <a:latin typeface="Times New Roman" pitchFamily="18" charset="0"/>
                <a:ea typeface="Calibri"/>
                <a:cs typeface="Times New Roman" pitchFamily="18" charset="0"/>
              </a:rPr>
              <a:t>thuật. </a:t>
            </a:r>
            <a:r>
              <a:rPr lang="nl-NL" smtClean="0">
                <a:latin typeface="Times New Roman" pitchFamily="18" charset="0"/>
                <a:cs typeface="Times New Roman" pitchFamily="18" charset="0"/>
              </a:rPr>
              <a:t>Sắt </a:t>
            </a:r>
            <a:r>
              <a:rPr lang="nl-NL">
                <a:latin typeface="Times New Roman" pitchFamily="18" charset="0"/>
                <a:cs typeface="Times New Roman" pitchFamily="18" charset="0"/>
              </a:rPr>
              <a:t>trở thành nguyên </a:t>
            </a:r>
            <a:r>
              <a:rPr lang="nl-NL" smtClean="0">
                <a:latin typeface="Times New Roman" pitchFamily="18" charset="0"/>
                <a:cs typeface="Times New Roman" pitchFamily="18" charset="0"/>
              </a:rPr>
              <a:t>liệu chủ yếu </a:t>
            </a:r>
            <a:r>
              <a:rPr lang="nl-NL">
                <a:latin typeface="Times New Roman" pitchFamily="18" charset="0"/>
                <a:cs typeface="Times New Roman" pitchFamily="18" charset="0"/>
              </a:rPr>
              <a:t>để chế tạo máy móc</a:t>
            </a:r>
            <a:r>
              <a:rPr lang="nl-NL" smtClean="0">
                <a:latin typeface="Times New Roman" pitchFamily="18" charset="0"/>
                <a:cs typeface="Times New Roman" pitchFamily="18" charset="0"/>
              </a:rPr>
              <a:t>. </a:t>
            </a:r>
            <a:r>
              <a:rPr lang="nl-NL">
                <a:latin typeface="Times New Roman" pitchFamily="18" charset="0"/>
                <a:cs typeface="Times New Roman" pitchFamily="18" charset="0"/>
              </a:rPr>
              <a:t>Máy móc được sử dụng rộng rãi và phổ </a:t>
            </a:r>
            <a:r>
              <a:rPr lang="nl-NL" smtClean="0">
                <a:latin typeface="Times New Roman" pitchFamily="18" charset="0"/>
                <a:cs typeface="Times New Roman" pitchFamily="18" charset="0"/>
              </a:rPr>
              <a:t>biến.</a:t>
            </a:r>
            <a:r>
              <a:rPr lang="en-US" smtClean="0">
                <a:latin typeface="Times New Roman" pitchFamily="18" charset="0"/>
                <a:ea typeface="Calibri"/>
                <a:cs typeface="Times New Roman" pitchFamily="18" charset="0"/>
              </a:rPr>
              <a:t> </a:t>
            </a:r>
            <a:r>
              <a:rPr lang="en-US">
                <a:latin typeface="Times New Roman" pitchFamily="18" charset="0"/>
                <a:ea typeface="Calibri"/>
                <a:cs typeface="Times New Roman" pitchFamily="18" charset="0"/>
              </a:rPr>
              <a:t>Máy móc ra </a:t>
            </a:r>
            <a:r>
              <a:rPr lang="en-US" smtClean="0">
                <a:latin typeface="Times New Roman" pitchFamily="18" charset="0"/>
                <a:ea typeface="Calibri"/>
                <a:cs typeface="Times New Roman" pitchFamily="18" charset="0"/>
              </a:rPr>
              <a:t>đời </a:t>
            </a:r>
            <a:r>
              <a:rPr lang="en-US">
                <a:latin typeface="Times New Roman" pitchFamily="18" charset="0"/>
                <a:ea typeface="Calibri"/>
                <a:cs typeface="Times New Roman" pitchFamily="18" charset="0"/>
              </a:rPr>
              <a:t>chuyển từ sản xuất thủ công sang công nghiệp cơ khí.</a:t>
            </a:r>
          </a:p>
          <a:p>
            <a:pPr marL="0" lvl="0" indent="0" algn="just" fontAlgn="base">
              <a:spcBef>
                <a:spcPct val="0"/>
              </a:spcBef>
              <a:spcAft>
                <a:spcPct val="0"/>
              </a:spcAft>
              <a:buNone/>
            </a:pPr>
            <a:r>
              <a:rPr lang="nl-NL">
                <a:latin typeface="Times New Roman" pitchFamily="18" charset="0"/>
                <a:cs typeface="Times New Roman" pitchFamily="18" charset="0"/>
              </a:rPr>
              <a:t> </a:t>
            </a:r>
            <a:r>
              <a:rPr lang="nl-NL" smtClean="0">
                <a:latin typeface="Times New Roman" pitchFamily="18" charset="0"/>
                <a:cs typeface="Times New Roman" pitchFamily="18" charset="0"/>
              </a:rPr>
              <a:t>  Phát </a:t>
            </a:r>
            <a:r>
              <a:rPr lang="nl-NL">
                <a:latin typeface="Times New Roman" pitchFamily="18" charset="0"/>
                <a:cs typeface="Times New Roman" pitchFamily="18" charset="0"/>
              </a:rPr>
              <a:t>minh ra máy hơi nước, tiến bộ trong công nghiệp, giao thông vận tải, nông nghiệp, quân sự.</a:t>
            </a:r>
            <a:endParaRPr lang="en-US">
              <a:latin typeface="Times New Roman" pitchFamily="18" charset="0"/>
              <a:cs typeface="Times New Roman" pitchFamily="18" charset="0"/>
            </a:endParaRPr>
          </a:p>
          <a:p>
            <a:pPr marL="0" lvl="0" indent="0" algn="just">
              <a:spcBef>
                <a:spcPts val="0"/>
              </a:spcBef>
              <a:buNone/>
            </a:pPr>
            <a:endParaRPr lang="en-US" dirty="0">
              <a:solidFill>
                <a:srgbClr val="0070C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4493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kern="0" spc="50">
                <a:ln w="11430"/>
                <a:solidFill>
                  <a:srgbClr val="FF0000"/>
                </a:solidFill>
                <a:latin typeface="Times New Roman" pitchFamily="18" charset="0"/>
                <a:ea typeface="+mn-ea"/>
                <a:cs typeface="Times New Roman" pitchFamily="18" charset="0"/>
              </a:rPr>
              <a:t>Chủ đề: SỰ PHÁT TRIỂN CỦA KĨ THUẬT, KHOA HỌC, VĂN </a:t>
            </a:r>
            <a:r>
              <a:rPr lang="en-US" sz="3200" b="1" kern="0" spc="50" smtClean="0">
                <a:ln w="11430"/>
                <a:solidFill>
                  <a:srgbClr val="FF0000"/>
                </a:solidFill>
                <a:latin typeface="Times New Roman" pitchFamily="18" charset="0"/>
                <a:ea typeface="+mn-ea"/>
                <a:cs typeface="Times New Roman" pitchFamily="18" charset="0"/>
              </a:rPr>
              <a:t>HỌC VÀ NGHỆ THUẬT </a:t>
            </a:r>
            <a:r>
              <a:rPr lang="en-US" sz="3200" b="1" kern="0" spc="50">
                <a:ln w="11430"/>
                <a:solidFill>
                  <a:srgbClr val="FF0000"/>
                </a:solidFill>
                <a:latin typeface="Times New Roman" pitchFamily="18" charset="0"/>
                <a:ea typeface="+mn-ea"/>
                <a:cs typeface="Times New Roman" pitchFamily="18" charset="0"/>
              </a:rPr>
              <a:t>TK XVIII - XX</a:t>
            </a:r>
            <a:endParaRPr lang="en-US"/>
          </a:p>
        </p:txBody>
      </p:sp>
      <p:sp>
        <p:nvSpPr>
          <p:cNvPr id="3" name="Content Placeholder 2"/>
          <p:cNvSpPr>
            <a:spLocks noGrp="1"/>
          </p:cNvSpPr>
          <p:nvPr>
            <p:ph idx="1"/>
          </p:nvPr>
        </p:nvSpPr>
        <p:spPr>
          <a:xfrm>
            <a:off x="400318" y="1524000"/>
            <a:ext cx="8229600" cy="4525963"/>
          </a:xfrm>
        </p:spPr>
        <p:txBody>
          <a:bodyPr>
            <a:normAutofit lnSpcReduction="10000"/>
          </a:bodyPr>
          <a:lstStyle/>
          <a:p>
            <a:pPr marL="0" indent="0">
              <a:buNone/>
            </a:pPr>
            <a:r>
              <a:rPr lang="en-US" sz="2800" b="1">
                <a:solidFill>
                  <a:srgbClr val="002060"/>
                </a:solidFill>
                <a:latin typeface="Times New Roman" pitchFamily="18" charset="0"/>
                <a:ea typeface="+mj-ea"/>
                <a:cs typeface="Times New Roman" pitchFamily="18" charset="0"/>
              </a:rPr>
              <a:t>I. NHỮNG THÀNH CHỦ YẾU VỀ KĨ THUẬT TK XVIII- XIX VÀ SỰ PHÁT TRIỂN CỦA KHOA HỌC</a:t>
            </a:r>
            <a:r>
              <a:rPr lang="en-US" sz="2800" b="1" smtClean="0">
                <a:solidFill>
                  <a:srgbClr val="002060"/>
                </a:solidFill>
                <a:latin typeface="Times New Roman" pitchFamily="18" charset="0"/>
                <a:ea typeface="+mj-ea"/>
                <a:cs typeface="Times New Roman" pitchFamily="18" charset="0"/>
              </a:rPr>
              <a:t>,</a:t>
            </a:r>
            <a:r>
              <a:rPr lang="en-US" sz="2800" b="1">
                <a:solidFill>
                  <a:srgbClr val="002060"/>
                </a:solidFill>
                <a:latin typeface="Times New Roman" pitchFamily="18" charset="0"/>
                <a:cs typeface="Times New Roman" pitchFamily="18" charset="0"/>
              </a:rPr>
              <a:t> </a:t>
            </a:r>
            <a:r>
              <a:rPr lang="en-US" sz="2800" b="1" smtClean="0">
                <a:solidFill>
                  <a:srgbClr val="002060"/>
                </a:solidFill>
                <a:latin typeface="Times New Roman" pitchFamily="18" charset="0"/>
                <a:cs typeface="Times New Roman" pitchFamily="18" charset="0"/>
              </a:rPr>
              <a:t> </a:t>
            </a:r>
            <a:r>
              <a:rPr lang="en-US" sz="2800" b="1">
                <a:solidFill>
                  <a:srgbClr val="002060"/>
                </a:solidFill>
                <a:latin typeface="Times New Roman" pitchFamily="18" charset="0"/>
                <a:cs typeface="Times New Roman" pitchFamily="18" charset="0"/>
              </a:rPr>
              <a:t>KĨ THUẬT THẾ GIỚI  NỬA ĐẦU TK </a:t>
            </a:r>
            <a:r>
              <a:rPr lang="en-US" sz="2800" b="1" smtClean="0">
                <a:solidFill>
                  <a:srgbClr val="002060"/>
                </a:solidFill>
                <a:latin typeface="Times New Roman" pitchFamily="18" charset="0"/>
                <a:cs typeface="Times New Roman" pitchFamily="18" charset="0"/>
              </a:rPr>
              <a:t>XX</a:t>
            </a:r>
            <a:endParaRPr lang="en-US" sz="2800" b="1" smtClean="0">
              <a:solidFill>
                <a:srgbClr val="002060"/>
              </a:solidFill>
              <a:latin typeface="Times New Roman" pitchFamily="18" charset="0"/>
              <a:ea typeface="+mj-ea"/>
              <a:cs typeface="Times New Roman" pitchFamily="18" charset="0"/>
            </a:endParaRPr>
          </a:p>
          <a:p>
            <a:pPr marL="0" indent="0">
              <a:buNone/>
            </a:pPr>
            <a:r>
              <a:rPr lang="en-US" sz="2800" b="1">
                <a:solidFill>
                  <a:srgbClr val="0070C0"/>
                </a:solidFill>
                <a:latin typeface="Times New Roman" pitchFamily="18" charset="0"/>
                <a:ea typeface="+mj-ea"/>
                <a:cs typeface="Times New Roman" pitchFamily="18" charset="0"/>
              </a:rPr>
              <a:t>1. Những thành tựu chủ yếu về kĩ thuật TK XVIII- </a:t>
            </a:r>
            <a:r>
              <a:rPr lang="en-US" sz="2800" b="1" smtClean="0">
                <a:solidFill>
                  <a:srgbClr val="0070C0"/>
                </a:solidFill>
                <a:latin typeface="Times New Roman" pitchFamily="18" charset="0"/>
                <a:ea typeface="+mj-ea"/>
                <a:cs typeface="Times New Roman" pitchFamily="18" charset="0"/>
              </a:rPr>
              <a:t>XIX</a:t>
            </a:r>
          </a:p>
          <a:p>
            <a:pPr marL="0" lvl="0" indent="0">
              <a:spcBef>
                <a:spcPts val="0"/>
              </a:spcBef>
              <a:buNone/>
            </a:pPr>
            <a:r>
              <a:rPr lang="en-US" sz="2800" b="1">
                <a:solidFill>
                  <a:srgbClr val="0070C0"/>
                </a:solidFill>
                <a:latin typeface="Times New Roman" pitchFamily="18" charset="0"/>
                <a:cs typeface="Times New Roman" pitchFamily="18" charset="0"/>
              </a:rPr>
              <a:t>2. Sự  phát triển của khoa học - kĩ thuật thế giới </a:t>
            </a:r>
            <a:r>
              <a:rPr lang="en-US" sz="2800" b="1" smtClean="0">
                <a:solidFill>
                  <a:srgbClr val="0070C0"/>
                </a:solidFill>
                <a:latin typeface="Times New Roman" pitchFamily="18" charset="0"/>
                <a:cs typeface="Times New Roman" pitchFamily="18" charset="0"/>
              </a:rPr>
              <a:t>nửa </a:t>
            </a:r>
            <a:r>
              <a:rPr lang="en-US" sz="2800" b="1">
                <a:solidFill>
                  <a:srgbClr val="0070C0"/>
                </a:solidFill>
                <a:latin typeface="Times New Roman" pitchFamily="18" charset="0"/>
                <a:cs typeface="Times New Roman" pitchFamily="18" charset="0"/>
              </a:rPr>
              <a:t>đầu TK XX.</a:t>
            </a:r>
            <a:br>
              <a:rPr lang="en-US" sz="2800" b="1">
                <a:solidFill>
                  <a:srgbClr val="0070C0"/>
                </a:solidFill>
                <a:latin typeface="Times New Roman" pitchFamily="18" charset="0"/>
                <a:cs typeface="Times New Roman" pitchFamily="18" charset="0"/>
              </a:rPr>
            </a:br>
            <a:endParaRPr lang="en-US" sz="2800" b="1" u="sng">
              <a:solidFill>
                <a:srgbClr val="0070C0"/>
              </a:solidFill>
              <a:latin typeface="Times New Roman" pitchFamily="18" charset="0"/>
              <a:cs typeface="Times New Roman" pitchFamily="18" charset="0"/>
            </a:endParaRPr>
          </a:p>
          <a:p>
            <a:pPr marL="0" indent="0">
              <a:buNone/>
            </a:pPr>
            <a:r>
              <a:rPr lang="en-US" sz="2800" b="1">
                <a:solidFill>
                  <a:srgbClr val="FF0000"/>
                </a:solidFill>
                <a:latin typeface="Times New Roman" pitchFamily="18" charset="0"/>
                <a:ea typeface="+mj-ea"/>
                <a:cs typeface="Times New Roman" pitchFamily="18" charset="0"/>
              </a:rPr>
              <a:t/>
            </a:r>
            <a:br>
              <a:rPr lang="en-US" sz="2800" b="1">
                <a:solidFill>
                  <a:srgbClr val="FF0000"/>
                </a:solidFill>
                <a:latin typeface="Times New Roman" pitchFamily="18" charset="0"/>
                <a:ea typeface="+mj-ea"/>
                <a:cs typeface="Times New Roman" pitchFamily="18" charset="0"/>
              </a:rPr>
            </a:br>
            <a:endParaRPr lang="en-US"/>
          </a:p>
        </p:txBody>
      </p:sp>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09030"/>
            <a:ext cx="533400" cy="685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9030"/>
            <a:ext cx="457200" cy="685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867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04800" y="166688"/>
            <a:ext cx="8393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smtClean="0">
                <a:solidFill>
                  <a:srgbClr val="000000"/>
                </a:solidFill>
                <a:latin typeface="Times New Roman" pitchFamily="18" charset="0"/>
              </a:rPr>
              <a:t>Bài 10: Trung Quốc từ giữa thế kỉ XIX – đầu thế kỉ XX</a:t>
            </a:r>
          </a:p>
        </p:txBody>
      </p:sp>
      <p:sp>
        <p:nvSpPr>
          <p:cNvPr id="62467" name="Text Box 4"/>
          <p:cNvSpPr txBox="1">
            <a:spLocks noChangeArrowheads="1"/>
          </p:cNvSpPr>
          <p:nvPr/>
        </p:nvSpPr>
        <p:spPr bwMode="auto">
          <a:xfrm>
            <a:off x="228600" y="609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fontAlgn="base">
              <a:spcBef>
                <a:spcPct val="0"/>
              </a:spcBef>
              <a:spcAft>
                <a:spcPct val="0"/>
              </a:spcAft>
            </a:pPr>
            <a:endParaRPr lang="en-US" altLang="en-US" smtClean="0">
              <a:solidFill>
                <a:srgbClr val="000000"/>
              </a:solidFill>
              <a:latin typeface="Garamond" pitchFamily="18" charset="0"/>
            </a:endParaRPr>
          </a:p>
        </p:txBody>
      </p:sp>
      <p:sp>
        <p:nvSpPr>
          <p:cNvPr id="62468" name="Text Box 6"/>
          <p:cNvSpPr txBox="1">
            <a:spLocks noChangeArrowheads="1"/>
          </p:cNvSpPr>
          <p:nvPr/>
        </p:nvSpPr>
        <p:spPr bwMode="auto">
          <a:xfrm>
            <a:off x="3048000" y="60960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fontAlgn="base">
              <a:spcBef>
                <a:spcPct val="50000"/>
              </a:spcBef>
              <a:spcAft>
                <a:spcPct val="0"/>
              </a:spcAft>
            </a:pPr>
            <a:r>
              <a:rPr lang="en-US" altLang="en-US" sz="1600" smtClean="0">
                <a:solidFill>
                  <a:srgbClr val="FFFFFF"/>
                </a:solidFill>
                <a:latin typeface="Garamond" pitchFamily="18" charset="0"/>
              </a:rPr>
              <a:t>LƯỢC ĐỒ TRUNG QUỐC CUỐI THẾ KỈ XIX ĐẦU THẾ KỈ XX</a:t>
            </a:r>
          </a:p>
        </p:txBody>
      </p:sp>
      <p:sp>
        <p:nvSpPr>
          <p:cNvPr id="62469" name="Rectangle 1"/>
          <p:cNvSpPr>
            <a:spLocks noChangeArrowheads="1"/>
          </p:cNvSpPr>
          <p:nvPr/>
        </p:nvSpPr>
        <p:spPr bwMode="auto">
          <a:xfrm>
            <a:off x="0" y="-432941"/>
            <a:ext cx="914400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endParaRPr lang="en-US" sz="2800" b="1" dirty="0" smtClean="0">
              <a:solidFill>
                <a:srgbClr val="0070C0"/>
              </a:solidFill>
              <a:latin typeface="Times New Roman" pitchFamily="18" charset="0"/>
              <a:cs typeface="Times New Roman" pitchFamily="18" charset="0"/>
            </a:endParaRPr>
          </a:p>
          <a:p>
            <a:pPr algn="ctr" fontAlgn="base">
              <a:spcBef>
                <a:spcPct val="0"/>
              </a:spcBef>
              <a:spcAft>
                <a:spcPct val="0"/>
              </a:spcAft>
            </a:pPr>
            <a:r>
              <a:rPr lang="en-US" sz="2800" b="1" dirty="0" smtClean="0">
                <a:solidFill>
                  <a:srgbClr val="0070C0"/>
                </a:solidFill>
                <a:latin typeface="Times New Roman" pitchFamily="18" charset="0"/>
                <a:cs typeface="Times New Roman" pitchFamily="18" charset="0"/>
              </a:rPr>
              <a:t>2.Sự  </a:t>
            </a:r>
            <a:r>
              <a:rPr lang="en-US" sz="2800" b="1" dirty="0" err="1" smtClean="0">
                <a:solidFill>
                  <a:srgbClr val="0070C0"/>
                </a:solidFill>
                <a:latin typeface="Times New Roman" pitchFamily="18" charset="0"/>
                <a:cs typeface="Times New Roman" pitchFamily="18" charset="0"/>
              </a:rPr>
              <a:t>phát</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triển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KHKT </a:t>
            </a:r>
            <a:r>
              <a:rPr lang="en-US" sz="2800" b="1" dirty="0" err="1" smtClean="0">
                <a:solidFill>
                  <a:srgbClr val="0070C0"/>
                </a:solidFill>
                <a:latin typeface="Times New Roman" pitchFamily="18" charset="0"/>
                <a:cs typeface="Times New Roman" pitchFamily="18" charset="0"/>
              </a:rPr>
              <a:t>thế</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giới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nửa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đầu</a:t>
            </a:r>
            <a:r>
              <a:rPr lang="en-US" sz="2800" b="1" dirty="0" smtClean="0">
                <a:solidFill>
                  <a:srgbClr val="0070C0"/>
                </a:solidFill>
                <a:latin typeface="Times New Roman" pitchFamily="18" charset="0"/>
                <a:cs typeface="Times New Roman" pitchFamily="18" charset="0"/>
              </a:rPr>
              <a:t> TK XX.</a:t>
            </a:r>
            <a:r>
              <a:rPr lang="en-US" sz="2800" b="1" dirty="0">
                <a:solidFill>
                  <a:srgbClr val="0070C0"/>
                </a:solidFill>
                <a:latin typeface="Times New Roman" pitchFamily="18" charset="0"/>
                <a:cs typeface="Times New Roman" pitchFamily="18" charset="0"/>
              </a:rPr>
              <a:t/>
            </a:r>
            <a:br>
              <a:rPr lang="en-US" sz="2800" b="1" dirty="0">
                <a:solidFill>
                  <a:srgbClr val="0070C0"/>
                </a:solidFill>
                <a:latin typeface="Times New Roman" pitchFamily="18" charset="0"/>
                <a:cs typeface="Times New Roman" pitchFamily="18" charset="0"/>
              </a:rPr>
            </a:br>
            <a:endParaRPr lang="en-US" altLang="en-US" sz="2800" b="1" dirty="0" smtClean="0">
              <a:solidFill>
                <a:srgbClr val="FF0000"/>
              </a:solidFill>
              <a:latin typeface="Times New Roman" pitchFamily="18" charset="0"/>
              <a:cs typeface="Times New Roman" pitchFamily="18" charset="0"/>
            </a:endParaRPr>
          </a:p>
        </p:txBody>
      </p:sp>
      <p:cxnSp>
        <p:nvCxnSpPr>
          <p:cNvPr id="12" name="Straight Connector 11"/>
          <p:cNvCxnSpPr/>
          <p:nvPr/>
        </p:nvCxnSpPr>
        <p:spPr>
          <a:xfrm>
            <a:off x="5181600" y="976313"/>
            <a:ext cx="76200" cy="5908675"/>
          </a:xfrm>
          <a:prstGeom prst="line">
            <a:avLst/>
          </a:prstGeom>
          <a:ln w="28575">
            <a:solidFill>
              <a:srgbClr val="660066"/>
            </a:solidFill>
          </a:ln>
        </p:spPr>
        <p:style>
          <a:lnRef idx="3">
            <a:schemeClr val="dk1"/>
          </a:lnRef>
          <a:fillRef idx="0">
            <a:schemeClr val="dk1"/>
          </a:fillRef>
          <a:effectRef idx="2">
            <a:schemeClr val="dk1"/>
          </a:effectRef>
          <a:fontRef idx="minor">
            <a:schemeClr val="tx1"/>
          </a:fontRef>
        </p:style>
      </p:cxnSp>
      <p:sp>
        <p:nvSpPr>
          <p:cNvPr id="62472" name="Rectangle 9"/>
          <p:cNvSpPr>
            <a:spLocks noChangeArrowheads="1"/>
          </p:cNvSpPr>
          <p:nvPr/>
        </p:nvSpPr>
        <p:spPr bwMode="auto">
          <a:xfrm>
            <a:off x="304800" y="1028700"/>
            <a:ext cx="479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altLang="en-US" sz="2800" b="1" smtClean="0">
              <a:solidFill>
                <a:srgbClr val="0000FF"/>
              </a:solidFill>
              <a:latin typeface="Times New Roman" pitchFamily="18" charset="0"/>
              <a:cs typeface="Times New Roman" pitchFamily="18" charset="0"/>
            </a:endParaRPr>
          </a:p>
        </p:txBody>
      </p:sp>
      <p:sp>
        <p:nvSpPr>
          <p:cNvPr id="13" name="Cloud Callout 12"/>
          <p:cNvSpPr/>
          <p:nvPr/>
        </p:nvSpPr>
        <p:spPr>
          <a:xfrm>
            <a:off x="5283200" y="1497013"/>
            <a:ext cx="3789363" cy="2963862"/>
          </a:xfrm>
          <a:prstGeom prst="cloudCallou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eaLnBrk="0" fontAlgn="base" hangingPunct="0">
              <a:spcBef>
                <a:spcPct val="0"/>
              </a:spcBef>
              <a:spcAft>
                <a:spcPct val="0"/>
              </a:spcAft>
            </a:pPr>
            <a:r>
              <a:rPr lang="en-US" sz="2800" b="1">
                <a:solidFill>
                  <a:srgbClr val="FF0000"/>
                </a:solidFill>
                <a:latin typeface="Times New Roman" pitchFamily="18" charset="0"/>
                <a:ea typeface="Calibri"/>
                <a:cs typeface="Times New Roman" pitchFamily="18" charset="0"/>
              </a:rPr>
              <a:t>Kể những phát minh khoa học trong nửa đầu thế kỉ XX.</a:t>
            </a:r>
            <a:endParaRPr lang="en-US" altLang="en-US" sz="2800" b="1" smtClean="0">
              <a:solidFill>
                <a:srgbClr val="000000"/>
              </a:solidFill>
              <a:latin typeface="Times New Roman" pitchFamily="18" charset="0"/>
              <a:cs typeface="Times New Roman" pitchFamily="18" charset="0"/>
            </a:endParaRPr>
          </a:p>
        </p:txBody>
      </p:sp>
      <p:sp>
        <p:nvSpPr>
          <p:cNvPr id="2" name="Rectangle 1"/>
          <p:cNvSpPr/>
          <p:nvPr/>
        </p:nvSpPr>
        <p:spPr>
          <a:xfrm>
            <a:off x="320675" y="1228398"/>
            <a:ext cx="4778375" cy="4401205"/>
          </a:xfrm>
          <a:prstGeom prst="rect">
            <a:avLst/>
          </a:prstGeom>
        </p:spPr>
        <p:txBody>
          <a:bodyPr wrap="square">
            <a:spAutoFit/>
          </a:bodyPr>
          <a:lstStyle/>
          <a:p>
            <a:pPr lvl="0" algn="just"/>
            <a:r>
              <a:rPr lang="fr-FR" sz="2800">
                <a:latin typeface="Times New Roman" pitchFamily="18" charset="0"/>
                <a:cs typeface="Times New Roman" pitchFamily="18" charset="0"/>
              </a:rPr>
              <a:t>+ Khoa học sơ bản: Hoá học, Sinh học, Khoa học Trái đất... đạt thành tựu tiến bộ.</a:t>
            </a:r>
            <a:endParaRPr lang="en-US" sz="2800">
              <a:latin typeface="Times New Roman" pitchFamily="18" charset="0"/>
              <a:cs typeface="Times New Roman" pitchFamily="18" charset="0"/>
            </a:endParaRPr>
          </a:p>
          <a:p>
            <a:pPr lvl="0" algn="just"/>
            <a:r>
              <a:rPr lang="en-US" sz="2800">
                <a:latin typeface="Times New Roman" pitchFamily="18" charset="0"/>
                <a:cs typeface="Times New Roman" pitchFamily="18" charset="0"/>
              </a:rPr>
              <a:t>+ Vật lý:</a:t>
            </a:r>
            <a:r>
              <a:rPr lang="fr-FR" sz="2800">
                <a:latin typeface="Times New Roman" pitchFamily="18" charset="0"/>
                <a:cs typeface="Times New Roman" pitchFamily="18" charset="0"/>
              </a:rPr>
              <a:t> Sự ra đời của lí thuyết nguyên tử hiện đại. Lí thuyết tương đối của Anh-Xtanh (Đức).</a:t>
            </a:r>
            <a:endParaRPr lang="en-US" sz="2800">
              <a:latin typeface="Times New Roman" pitchFamily="18" charset="0"/>
              <a:cs typeface="Times New Roman" pitchFamily="18" charset="0"/>
            </a:endParaRPr>
          </a:p>
          <a:p>
            <a:pPr lvl="0" algn="just"/>
            <a:r>
              <a:rPr lang="en-US" sz="2800">
                <a:latin typeface="Times New Roman" pitchFamily="18" charset="0"/>
                <a:cs typeface="Times New Roman" pitchFamily="18" charset="0"/>
              </a:rPr>
              <a:t> + </a:t>
            </a:r>
            <a:r>
              <a:rPr lang="fr-FR" sz="2800">
                <a:latin typeface="Times New Roman" pitchFamily="18" charset="0"/>
                <a:cs typeface="Times New Roman" pitchFamily="18" charset="0"/>
              </a:rPr>
              <a:t>Nhiều phát minh được sử dụng: Điện thoại, điện tín, ra đa, hàng không, điện ảnh</a:t>
            </a:r>
            <a:r>
              <a:rPr lang="fr-FR" sz="2800">
                <a:latin typeface="Calibri"/>
              </a:rPr>
              <a:t>.</a:t>
            </a:r>
            <a:r>
              <a:rPr lang="en-US" sz="2800">
                <a:latin typeface="Times New Roman"/>
                <a:ea typeface="Calibri"/>
                <a:cs typeface="Times New Roman"/>
              </a:rPr>
              <a:t> </a:t>
            </a:r>
            <a:endParaRPr lang="en-US" sz="2800" dirty="0">
              <a:latin typeface="Calibri"/>
              <a:ea typeface="Calibri"/>
              <a:cs typeface="Times New Roman"/>
            </a:endParaRPr>
          </a:p>
        </p:txBody>
      </p:sp>
    </p:spTree>
    <p:extLst>
      <p:ext uri="{BB962C8B-B14F-4D97-AF65-F5344CB8AC3E}">
        <p14:creationId xmlns:p14="http://schemas.microsoft.com/office/powerpoint/2010/main" val="842647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pPr lvl="0" eaLnBrk="1" hangingPunct="1"/>
            <a:r>
              <a:rPr lang="en-US" sz="2800" b="1" kern="1200">
                <a:solidFill>
                  <a:srgbClr val="0070C0"/>
                </a:solidFill>
                <a:latin typeface="Times New Roman" pitchFamily="18" charset="0"/>
                <a:ea typeface="+mn-ea"/>
                <a:cs typeface="Times New Roman" pitchFamily="18" charset="0"/>
              </a:rPr>
              <a:t>2.Sự  phát triển của </a:t>
            </a:r>
            <a:r>
              <a:rPr lang="vi-VN" sz="2800" b="1" kern="1200">
                <a:solidFill>
                  <a:srgbClr val="0070C0"/>
                </a:solidFill>
                <a:latin typeface="Times New Roman" pitchFamily="18" charset="0"/>
                <a:ea typeface="+mn-ea"/>
                <a:cs typeface="Times New Roman" pitchFamily="18" charset="0"/>
              </a:rPr>
              <a:t>khoa học- kĩ thuật</a:t>
            </a:r>
            <a:r>
              <a:rPr lang="en-US" sz="2800" b="1" kern="1200">
                <a:solidFill>
                  <a:srgbClr val="0070C0"/>
                </a:solidFill>
                <a:latin typeface="Times New Roman" pitchFamily="18" charset="0"/>
                <a:ea typeface="+mn-ea"/>
                <a:cs typeface="Times New Roman" pitchFamily="18" charset="0"/>
              </a:rPr>
              <a:t> thế giới nửa đầu TK XX.</a:t>
            </a:r>
            <a:br>
              <a:rPr lang="en-US" sz="2800" b="1" kern="1200">
                <a:solidFill>
                  <a:srgbClr val="0070C0"/>
                </a:solidFill>
                <a:latin typeface="Times New Roman" pitchFamily="18" charset="0"/>
                <a:ea typeface="+mn-ea"/>
                <a:cs typeface="Times New Roman" pitchFamily="18" charset="0"/>
              </a:rPr>
            </a:br>
            <a:r>
              <a:rPr lang="en-US" altLang="en-US" sz="2800" b="1" kern="1200">
                <a:solidFill>
                  <a:srgbClr val="FF0000"/>
                </a:solidFill>
                <a:latin typeface="Times New Roman" pitchFamily="18" charset="0"/>
                <a:ea typeface="+mn-ea"/>
                <a:cs typeface="Times New Roman" pitchFamily="18" charset="0"/>
              </a:rPr>
              <a:t/>
            </a:r>
            <a:br>
              <a:rPr lang="en-US" altLang="en-US" sz="2800" b="1" kern="1200">
                <a:solidFill>
                  <a:srgbClr val="FF0000"/>
                </a:solidFill>
                <a:latin typeface="Times New Roman" pitchFamily="18" charset="0"/>
                <a:ea typeface="+mn-ea"/>
                <a:cs typeface="Times New Roman" pitchFamily="18" charset="0"/>
              </a:rPr>
            </a:br>
            <a:endParaRPr lang="en-US"/>
          </a:p>
        </p:txBody>
      </p:sp>
      <p:sp>
        <p:nvSpPr>
          <p:cNvPr id="3" name="Content Placeholder 2"/>
          <p:cNvSpPr>
            <a:spLocks noGrp="1"/>
          </p:cNvSpPr>
          <p:nvPr>
            <p:ph sz="half" idx="1"/>
          </p:nvPr>
        </p:nvSpPr>
        <p:spPr>
          <a:xfrm>
            <a:off x="457200" y="914400"/>
            <a:ext cx="4038600" cy="5211767"/>
          </a:xfrm>
        </p:spPr>
        <p:txBody>
          <a:bodyPr/>
          <a:lstStyle/>
          <a:p>
            <a:pPr marL="0" lvl="0" indent="0" algn="just">
              <a:spcBef>
                <a:spcPct val="0"/>
              </a:spcBef>
              <a:buNone/>
            </a:pPr>
            <a:r>
              <a:rPr lang="en-US" kern="1200">
                <a:solidFill>
                  <a:srgbClr val="000000"/>
                </a:solidFill>
                <a:latin typeface="Times New Roman" pitchFamily="18" charset="0"/>
              </a:rPr>
              <a:t>+ Do nhu cầu về cuộc sống con người, cụ thể là yêu cầu của sản xuất (công cụ sản xuất mới có kỹ thuật cao, …).</a:t>
            </a:r>
          </a:p>
          <a:p>
            <a:pPr marL="0" lvl="0" indent="0" algn="just">
              <a:spcBef>
                <a:spcPct val="0"/>
              </a:spcBef>
              <a:buNone/>
            </a:pPr>
            <a:r>
              <a:rPr lang="en-US" kern="1200">
                <a:solidFill>
                  <a:srgbClr val="000000"/>
                </a:solidFill>
                <a:latin typeface="Times New Roman" pitchFamily="18" charset="0"/>
              </a:rPr>
              <a:t>+ Do yêu cầu của cuộc chiến tranh thế giới thứ hai. </a:t>
            </a:r>
          </a:p>
          <a:p>
            <a:pPr marL="0" lvl="0" indent="0" algn="just">
              <a:spcBef>
                <a:spcPct val="0"/>
              </a:spcBef>
              <a:buFontTx/>
              <a:buChar char="-"/>
            </a:pPr>
            <a:r>
              <a:rPr lang="en-US" kern="1200">
                <a:solidFill>
                  <a:srgbClr val="000000"/>
                </a:solidFill>
                <a:latin typeface="Times New Roman" pitchFamily="18" charset="0"/>
              </a:rPr>
              <a:t> Những thành tựu về KHKT cuối thế kỷ XIX tạo tiền đề thúc đẩy bùng nổ cuộc cách mạng KHKT hiện đại.</a:t>
            </a:r>
          </a:p>
          <a:p>
            <a:endParaRPr lang="en-US"/>
          </a:p>
        </p:txBody>
      </p:sp>
      <p:sp>
        <p:nvSpPr>
          <p:cNvPr id="4" name="Content Placeholder 3"/>
          <p:cNvSpPr>
            <a:spLocks noGrp="1"/>
          </p:cNvSpPr>
          <p:nvPr>
            <p:ph sz="half" idx="2"/>
          </p:nvPr>
        </p:nvSpPr>
        <p:spPr/>
        <p:txBody>
          <a:bodyPr/>
          <a:lstStyle/>
          <a:p>
            <a:pPr marL="0" lvl="0" indent="0" algn="ctr">
              <a:spcBef>
                <a:spcPct val="0"/>
              </a:spcBef>
              <a:buNone/>
            </a:pPr>
            <a:endParaRPr lang="en-US" altLang="en-US" b="1" kern="1200">
              <a:solidFill>
                <a:srgbClr val="000000"/>
              </a:solidFill>
              <a:latin typeface="Times New Roman" pitchFamily="18" charset="0"/>
              <a:cs typeface="Times New Roman" pitchFamily="18" charset="0"/>
            </a:endParaRPr>
          </a:p>
          <a:p>
            <a:endParaRPr lang="en-US"/>
          </a:p>
        </p:txBody>
      </p:sp>
      <p:sp>
        <p:nvSpPr>
          <p:cNvPr id="6" name="Oval 5"/>
          <p:cNvSpPr/>
          <p:nvPr/>
        </p:nvSpPr>
        <p:spPr bwMode="auto">
          <a:xfrm>
            <a:off x="4787185" y="1828800"/>
            <a:ext cx="3899615" cy="3581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altLang="en-US" sz="2800" b="1" dirty="0">
                <a:solidFill>
                  <a:srgbClr val="FF0000"/>
                </a:solidFill>
                <a:latin typeface="Times New Roman" pitchFamily="18" charset="0"/>
                <a:cs typeface="Times New Roman" pitchFamily="18" charset="0"/>
              </a:rPr>
              <a:t>Nguyên </a:t>
            </a:r>
            <a:r>
              <a:rPr lang="en-US" altLang="en-US" sz="2800" b="1" dirty="0" err="1">
                <a:solidFill>
                  <a:srgbClr val="FF0000"/>
                </a:solidFill>
                <a:latin typeface="Times New Roman" pitchFamily="18" charset="0"/>
                <a:cs typeface="Times New Roman" pitchFamily="18" charset="0"/>
              </a:rPr>
              <a:t>nhân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dẫn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đến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cách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mạng</a:t>
            </a:r>
            <a:r>
              <a:rPr lang="vi-VN" altLang="en-US" sz="2800" b="1" dirty="0">
                <a:solidFill>
                  <a:srgbClr val="FF0000"/>
                </a:solidFill>
                <a:latin typeface="Times New Roman" pitchFamily="18" charset="0"/>
                <a:cs typeface="Times New Roman" pitchFamily="18" charset="0"/>
              </a:rPr>
              <a:t> KHKT đầu TK XX?</a:t>
            </a:r>
            <a:endParaRPr lang="en-US" altLang="en-US" sz="2800" b="1" dirty="0">
              <a:solidFill>
                <a:srgbClr val="000000"/>
              </a:solidFill>
              <a:latin typeface="Times New Roman" pitchFamily="18" charset="0"/>
              <a:cs typeface="Times New Roman" pitchFamily="18" charset="0"/>
            </a:endParaRPr>
          </a:p>
        </p:txBody>
      </p:sp>
      <p:cxnSp>
        <p:nvCxnSpPr>
          <p:cNvPr id="8" name="Straight Connector 7"/>
          <p:cNvCxnSpPr/>
          <p:nvPr/>
        </p:nvCxnSpPr>
        <p:spPr bwMode="auto">
          <a:xfrm>
            <a:off x="4710985" y="1524000"/>
            <a:ext cx="76200" cy="5334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69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81000" y="152400"/>
            <a:ext cx="9508588" cy="944562"/>
          </a:xfrm>
        </p:spPr>
        <p:txBody>
          <a:bodyPr>
            <a:noAutofit/>
          </a:bodyPr>
          <a:lstStyle/>
          <a:p>
            <a:pPr lvl="0"/>
            <a:r>
              <a:rPr lang="en-US" sz="2800" b="1" kern="0" spc="50" smtClean="0">
                <a:ln w="11430"/>
                <a:solidFill>
                  <a:srgbClr val="FF0000"/>
                </a:solidFill>
                <a:latin typeface="Times New Roman" pitchFamily="18" charset="0"/>
                <a:cs typeface="Times New Roman" pitchFamily="18" charset="0"/>
              </a:rPr>
              <a:t>CHỦ ĐỀ: </a:t>
            </a:r>
            <a:r>
              <a:rPr lang="en-US" sz="2800" b="1" kern="0" spc="50" dirty="0" smtClean="0">
                <a:ln w="11430"/>
                <a:solidFill>
                  <a:srgbClr val="FF0000"/>
                </a:solidFill>
                <a:latin typeface="Times New Roman" pitchFamily="18" charset="0"/>
                <a:cs typeface="Times New Roman" pitchFamily="18" charset="0"/>
              </a:rPr>
              <a:t>SỰ </a:t>
            </a:r>
            <a:r>
              <a:rPr lang="en-US" sz="2800" b="1" kern="0" spc="50" dirty="0">
                <a:ln w="11430"/>
                <a:solidFill>
                  <a:srgbClr val="FF0000"/>
                </a:solidFill>
                <a:latin typeface="Times New Roman" pitchFamily="18" charset="0"/>
                <a:cs typeface="Times New Roman" pitchFamily="18" charset="0"/>
              </a:rPr>
              <a:t>PHÁT TRIỂN CỦA KĨ THUẬT, KHOA HỌC, </a:t>
            </a:r>
            <a:r>
              <a:rPr lang="en-US" sz="2800" b="1" kern="0" spc="50">
                <a:ln w="11430"/>
                <a:solidFill>
                  <a:srgbClr val="FF0000"/>
                </a:solidFill>
                <a:latin typeface="Times New Roman" pitchFamily="18" charset="0"/>
                <a:cs typeface="Times New Roman" pitchFamily="18" charset="0"/>
              </a:rPr>
              <a:t>VĂN </a:t>
            </a:r>
            <a:r>
              <a:rPr lang="en-US" sz="2800" b="1" kern="0" spc="50" smtClean="0">
                <a:ln w="11430"/>
                <a:solidFill>
                  <a:srgbClr val="FF0000"/>
                </a:solidFill>
                <a:latin typeface="Times New Roman" pitchFamily="18" charset="0"/>
                <a:cs typeface="Times New Roman" pitchFamily="18" charset="0"/>
              </a:rPr>
              <a:t>HOC VÀ NGHỆ THUẬT </a:t>
            </a:r>
            <a:r>
              <a:rPr lang="en-US" sz="2800" b="1" kern="0" spc="50" dirty="0">
                <a:ln w="11430"/>
                <a:solidFill>
                  <a:srgbClr val="FF0000"/>
                </a:solidFill>
                <a:latin typeface="Times New Roman" pitchFamily="18" charset="0"/>
                <a:cs typeface="Times New Roman" pitchFamily="18" charset="0"/>
              </a:rPr>
              <a:t>TK XVIII - XX</a:t>
            </a:r>
            <a:br>
              <a:rPr lang="en-US" sz="2800" b="1" kern="0" spc="50" dirty="0">
                <a:ln w="11430"/>
                <a:solidFill>
                  <a:srgbClr val="FF0000"/>
                </a:solidFill>
                <a:latin typeface="Times New Roman" pitchFamily="18" charset="0"/>
                <a:cs typeface="Times New Roman" pitchFamily="18" charset="0"/>
              </a:rPr>
            </a:br>
            <a:endParaRPr lang="en-US" sz="2800" b="1" u="sng" dirty="0" smtClean="0">
              <a:solidFill>
                <a:srgbClr val="FF0000"/>
              </a:solidFill>
              <a:latin typeface="Times New Roman" pitchFamily="18" charset="0"/>
              <a:cs typeface="Times New Roman" pitchFamily="18" charset="0"/>
            </a:endParaRPr>
          </a:p>
        </p:txBody>
      </p:sp>
      <p:sp>
        <p:nvSpPr>
          <p:cNvPr id="3" name="TextBox 2"/>
          <p:cNvSpPr txBox="1"/>
          <p:nvPr/>
        </p:nvSpPr>
        <p:spPr>
          <a:xfrm>
            <a:off x="76200" y="1295400"/>
            <a:ext cx="8839200" cy="1384995"/>
          </a:xfrm>
          <a:prstGeom prst="rect">
            <a:avLst/>
          </a:prstGeom>
          <a:solidFill>
            <a:schemeClr val="accent5">
              <a:lumMod val="20000"/>
              <a:lumOff val="80000"/>
            </a:schemeClr>
          </a:solidFill>
        </p:spPr>
        <p:txBody>
          <a:bodyPr wrap="square" rtlCol="0">
            <a:spAutoFit/>
          </a:bodyPr>
          <a:lstStyle/>
          <a:p>
            <a:r>
              <a:rPr lang="en-US" sz="2800" b="1">
                <a:solidFill>
                  <a:srgbClr val="002060"/>
                </a:solidFill>
                <a:latin typeface="Times New Roman" pitchFamily="18" charset="0"/>
                <a:cs typeface="Times New Roman" pitchFamily="18" charset="0"/>
              </a:rPr>
              <a:t>I. NHỮNG THÀNH TỰU CHỦ YẾU VỀ KĨ THUẬT TK XVIII- XIX VÀ SỰ PHÁT TRIỂN CỦA KHOA HỌC,  KĨ THUẬT THẾ GIỚI  NỬA ĐẦU TK XX</a:t>
            </a:r>
            <a:endParaRPr lang="en-US" sz="2800">
              <a:solidFill>
                <a:srgbClr val="002060"/>
              </a:solidFill>
            </a:endParaRPr>
          </a:p>
        </p:txBody>
      </p:sp>
      <p:sp>
        <p:nvSpPr>
          <p:cNvPr id="5" name="TextBox 4"/>
          <p:cNvSpPr txBox="1"/>
          <p:nvPr/>
        </p:nvSpPr>
        <p:spPr>
          <a:xfrm>
            <a:off x="76200" y="3428999"/>
            <a:ext cx="9067800" cy="954107"/>
          </a:xfrm>
          <a:prstGeom prst="rect">
            <a:avLst/>
          </a:prstGeom>
          <a:solidFill>
            <a:schemeClr val="accent6">
              <a:lumMod val="40000"/>
              <a:lumOff val="60000"/>
            </a:schemeClr>
          </a:solidFill>
        </p:spPr>
        <p:txBody>
          <a:bodyPr wrap="square" rtlCol="0">
            <a:spAutoFit/>
          </a:bodyPr>
          <a:lstStyle/>
          <a:p>
            <a:pPr lvl="0">
              <a:spcBef>
                <a:spcPct val="50000"/>
              </a:spcBef>
              <a:defRPr/>
            </a:pPr>
            <a:r>
              <a:rPr lang="en-US" sz="2800" b="1" smtClean="0">
                <a:solidFill>
                  <a:srgbClr val="002060"/>
                </a:solidFill>
                <a:latin typeface="Times New Roman" pitchFamily="18" charset="0"/>
                <a:cs typeface="Times New Roman" pitchFamily="18" charset="0"/>
              </a:rPr>
              <a:t>II</a:t>
            </a:r>
            <a:r>
              <a:rPr lang="en-US" sz="2800" b="1">
                <a:solidFill>
                  <a:srgbClr val="002060"/>
                </a:solidFill>
                <a:latin typeface="Times New Roman" pitchFamily="18" charset="0"/>
                <a:cs typeface="Times New Roman" pitchFamily="18" charset="0"/>
              </a:rPr>
              <a:t>. NHỮNG TIẾN BỘ VỀ KHOA HỌC TỰ </a:t>
            </a:r>
            <a:r>
              <a:rPr lang="en-US" sz="2800" b="1" smtClean="0">
                <a:solidFill>
                  <a:srgbClr val="002060"/>
                </a:solidFill>
                <a:latin typeface="Times New Roman" pitchFamily="18" charset="0"/>
                <a:cs typeface="Times New Roman" pitchFamily="18" charset="0"/>
              </a:rPr>
              <a:t>NHIÊN VÀ </a:t>
            </a:r>
            <a:r>
              <a:rPr lang="en-US" sz="2800" b="1">
                <a:solidFill>
                  <a:srgbClr val="002060"/>
                </a:solidFill>
                <a:latin typeface="Times New Roman" pitchFamily="18" charset="0"/>
                <a:cs typeface="Times New Roman" pitchFamily="18" charset="0"/>
              </a:rPr>
              <a:t>KHOA HỌC XÃ </a:t>
            </a:r>
            <a:r>
              <a:rPr lang="en-US" sz="2800" b="1" smtClean="0">
                <a:solidFill>
                  <a:srgbClr val="002060"/>
                </a:solidFill>
                <a:latin typeface="Times New Roman" pitchFamily="18" charset="0"/>
                <a:cs typeface="Times New Roman" pitchFamily="18" charset="0"/>
              </a:rPr>
              <a:t>HỘI</a:t>
            </a:r>
            <a:endParaRPr lang="en-US" sz="2800" b="1" kern="0" spc="50">
              <a:ln w="1143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069531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smtClean="0">
                <a:solidFill>
                  <a:srgbClr val="FF0000"/>
                </a:solidFill>
                <a:latin typeface="Times New Roman" pitchFamily="18" charset="0"/>
                <a:cs typeface="Times New Roman" pitchFamily="18" charset="0"/>
              </a:rPr>
              <a:t>Nhà bác học (Đức)Anh - Xtanh</a:t>
            </a:r>
            <a:endParaRPr lang="en-US">
              <a:solidFill>
                <a:srgbClr val="FF000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457200" y="762000"/>
            <a:ext cx="4038600" cy="5364169"/>
          </a:xfrm>
        </p:spPr>
        <p:txBody>
          <a:bodyPr/>
          <a:lstStyle/>
          <a:p>
            <a:pPr marL="0" lvl="0" indent="0" algn="just" eaLnBrk="1" hangingPunct="1">
              <a:spcBef>
                <a:spcPct val="0"/>
              </a:spcBef>
              <a:buNone/>
            </a:pPr>
            <a:r>
              <a:rPr lang="en-US" sz="2800">
                <a:solidFill>
                  <a:srgbClr val="000000"/>
                </a:solidFill>
                <a:latin typeface="Times New Roman" pitchFamily="18" charset="0"/>
              </a:rPr>
              <a:t> </a:t>
            </a:r>
            <a:r>
              <a:rPr lang="en-US" sz="2800" smtClean="0">
                <a:solidFill>
                  <a:srgbClr val="000000"/>
                </a:solidFill>
                <a:latin typeface="Times New Roman" pitchFamily="18" charset="0"/>
              </a:rPr>
              <a:t>Anh- xtanh là nhà bác học vật lý người Đức được công nhận là  nhà vật lý vĩ đại nhất mọi thời đại.</a:t>
            </a:r>
            <a:endParaRPr lang="en-US" sz="2800" smtClean="0">
              <a:solidFill>
                <a:srgbClr val="0070C0"/>
              </a:solidFill>
              <a:latin typeface="Times New Roman" pitchFamily="18" charset="0"/>
            </a:endParaRPr>
          </a:p>
          <a:p>
            <a:pPr marL="0" lvl="0" indent="0" algn="just" eaLnBrk="1" hangingPunct="1">
              <a:spcBef>
                <a:spcPct val="0"/>
              </a:spcBef>
              <a:buNone/>
            </a:pPr>
            <a:r>
              <a:rPr lang="en-US" sz="2800" smtClean="0">
                <a:solidFill>
                  <a:srgbClr val="000000"/>
                </a:solidFill>
                <a:latin typeface="Times New Roman" pitchFamily="18" charset="0"/>
              </a:rPr>
              <a:t>+ Thuyết tương đối .</a:t>
            </a:r>
            <a:endParaRPr lang="en-US" sz="2800">
              <a:solidFill>
                <a:srgbClr val="000000"/>
              </a:solidFill>
              <a:latin typeface="Times New Roman" pitchFamily="18" charset="0"/>
            </a:endParaRPr>
          </a:p>
          <a:p>
            <a:pPr marL="0" lvl="0" indent="0" algn="just" eaLnBrk="1" hangingPunct="1">
              <a:spcBef>
                <a:spcPct val="0"/>
              </a:spcBef>
              <a:buNone/>
            </a:pPr>
            <a:r>
              <a:rPr lang="en-US" sz="2800" smtClean="0">
                <a:solidFill>
                  <a:srgbClr val="000000"/>
                </a:solidFill>
                <a:latin typeface="Times New Roman" pitchFamily="18" charset="0"/>
              </a:rPr>
              <a:t>+Thuyết lượng tử ánh sáng và nhiều những phát minh vĩ đại khác.</a:t>
            </a:r>
            <a:endParaRPr lang="en-US" sz="2800">
              <a:solidFill>
                <a:srgbClr val="000000"/>
              </a:solidFill>
              <a:latin typeface="Times New Roman" pitchFamily="18" charset="0"/>
            </a:endParaRPr>
          </a:p>
          <a:p>
            <a:pPr marL="0" lvl="0" indent="0" algn="just" eaLnBrk="1" hangingPunct="1">
              <a:spcBef>
                <a:spcPct val="0"/>
              </a:spcBef>
              <a:buNone/>
            </a:pPr>
            <a:r>
              <a:rPr lang="en-US" sz="2800" smtClean="0">
                <a:solidFill>
                  <a:srgbClr val="000000"/>
                </a:solidFill>
                <a:latin typeface="Times New Roman" pitchFamily="18" charset="0"/>
              </a:rPr>
              <a:t>+1921</a:t>
            </a:r>
            <a:r>
              <a:rPr lang="en-US" sz="2800">
                <a:solidFill>
                  <a:srgbClr val="000000"/>
                </a:solidFill>
                <a:latin typeface="Times New Roman" pitchFamily="18" charset="0"/>
              </a:rPr>
              <a:t>, ông đoạt giải Nô-bel về vật lí.</a:t>
            </a:r>
          </a:p>
          <a:p>
            <a:endParaRPr lang="en-US" sz="2800"/>
          </a:p>
        </p:txBody>
      </p:sp>
      <p:pic>
        <p:nvPicPr>
          <p:cNvPr id="5" name="Picture 11" descr="Anh xtanh"/>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762000"/>
            <a:ext cx="4495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23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4138"/>
            <a:ext cx="8229600" cy="830262"/>
          </a:xfrm>
        </p:spPr>
        <p:txBody>
          <a:bodyPr/>
          <a:lstStyle/>
          <a:p>
            <a:r>
              <a:rPr lang="en-US" b="1" smtClean="0">
                <a:solidFill>
                  <a:srgbClr val="FF0000"/>
                </a:solidFill>
                <a:latin typeface="Times New Roman" pitchFamily="18" charset="0"/>
                <a:cs typeface="Times New Roman" pitchFamily="18" charset="0"/>
              </a:rPr>
              <a:t>THÔNG TIN LIÊN LẠC</a:t>
            </a:r>
            <a:endParaRPr lang="en-US" b="1">
              <a:solidFill>
                <a:srgbClr val="FF0000"/>
              </a:solidFill>
              <a:latin typeface="Times New Roman" pitchFamily="18" charset="0"/>
              <a:cs typeface="Times New Roman" pitchFamily="18" charset="0"/>
            </a:endParaRPr>
          </a:p>
        </p:txBody>
      </p:sp>
      <p:sp>
        <p:nvSpPr>
          <p:cNvPr id="4" name="Content Placeholder 3"/>
          <p:cNvSpPr>
            <a:spLocks noGrp="1"/>
          </p:cNvSpPr>
          <p:nvPr>
            <p:ph sz="half" idx="2"/>
          </p:nvPr>
        </p:nvSpPr>
        <p:spPr/>
        <p:txBody>
          <a:bodyPr/>
          <a:lstStyle/>
          <a:p>
            <a:endParaRPr lang="en-US"/>
          </a:p>
        </p:txBody>
      </p:sp>
      <p:pic>
        <p:nvPicPr>
          <p:cNvPr id="1028" name="Picture 4" descr="C:\Users\Admin\Desktop\top-5-dien-thoai-chup-hinh-dep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90600"/>
            <a:ext cx="4572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iphone12pro_800x4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71900"/>
            <a:ext cx="4572000" cy="247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6324600"/>
            <a:ext cx="4343400" cy="461665"/>
          </a:xfrm>
          <a:prstGeom prst="rect">
            <a:avLst/>
          </a:prstGeom>
          <a:noFill/>
        </p:spPr>
        <p:txBody>
          <a:bodyPr wrap="square" rtlCol="0">
            <a:spAutoFit/>
          </a:bodyPr>
          <a:lstStyle/>
          <a:p>
            <a:pPr algn="ctr"/>
            <a:r>
              <a:rPr lang="en-US" sz="2400" smtClean="0">
                <a:solidFill>
                  <a:srgbClr val="FF0000"/>
                </a:solidFill>
                <a:latin typeface="Times New Roman" pitchFamily="18" charset="0"/>
                <a:cs typeface="Times New Roman" pitchFamily="18" charset="0"/>
              </a:rPr>
              <a:t>Điện thoại di động ngày nay</a:t>
            </a:r>
            <a:endParaRPr lang="en-US" sz="2400">
              <a:solidFill>
                <a:srgbClr val="FF0000"/>
              </a:solidFill>
              <a:latin typeface="Times New Roman" pitchFamily="18" charset="0"/>
              <a:cs typeface="Times New Roman" pitchFamily="18" charset="0"/>
            </a:endParaRPr>
          </a:p>
        </p:txBody>
      </p:sp>
      <p:sp>
        <p:nvSpPr>
          <p:cNvPr id="6" name="TextBox 5"/>
          <p:cNvSpPr txBox="1"/>
          <p:nvPr/>
        </p:nvSpPr>
        <p:spPr>
          <a:xfrm>
            <a:off x="0" y="6248400"/>
            <a:ext cx="4648200" cy="461665"/>
          </a:xfrm>
          <a:prstGeom prst="rect">
            <a:avLst/>
          </a:prstGeom>
          <a:noFill/>
        </p:spPr>
        <p:txBody>
          <a:bodyPr wrap="square" rtlCol="0">
            <a:spAutoFit/>
          </a:bodyPr>
          <a:lstStyle/>
          <a:p>
            <a:r>
              <a:rPr lang="en-US" sz="2400" smtClean="0">
                <a:solidFill>
                  <a:srgbClr val="FF0000"/>
                </a:solidFill>
                <a:latin typeface="Times New Roman" pitchFamily="18" charset="0"/>
                <a:cs typeface="Times New Roman" pitchFamily="18" charset="0"/>
              </a:rPr>
              <a:t>Những chiếc điện thoại  đầu tiên</a:t>
            </a:r>
            <a:endParaRPr lang="en-US" sz="2400">
              <a:solidFill>
                <a:srgbClr val="FF0000"/>
              </a:solidFill>
              <a:latin typeface="Times New Roman" pitchFamily="18" charset="0"/>
              <a:cs typeface="Times New Roman" pitchFamily="18" charset="0"/>
            </a:endParaRPr>
          </a:p>
        </p:txBody>
      </p:sp>
      <p:pic>
        <p:nvPicPr>
          <p:cNvPr id="1030" name="Picture 6"/>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449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4572000" y="990600"/>
            <a:ext cx="0" cy="52578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967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0" y="30162"/>
            <a:ext cx="9067800" cy="1570038"/>
          </a:xfrm>
        </p:spPr>
        <p:txBody>
          <a:bodyPr/>
          <a:lstStyle/>
          <a:p>
            <a:r>
              <a:rPr lang="en-US" sz="2800">
                <a:solidFill>
                  <a:srgbClr val="FF0000"/>
                </a:solidFill>
                <a:latin typeface="Times New Roman" pitchFamily="18" charset="0"/>
                <a:cs typeface="Times New Roman" pitchFamily="18" charset="0"/>
              </a:rPr>
              <a:t>Máy bay đầu tiên trên thế giới do 2 anh em người Mĩ O-vin và Uyn-bơ Rai chế tạo </a:t>
            </a:r>
            <a:r>
              <a:rPr lang="en-US" sz="2800" smtClean="0">
                <a:solidFill>
                  <a:srgbClr val="FF0000"/>
                </a:solidFill>
                <a:latin typeface="Times New Roman" pitchFamily="18" charset="0"/>
                <a:cs typeface="Times New Roman" pitchFamily="18" charset="0"/>
              </a:rPr>
              <a:t>1903 &gt; Ngành hàng không ra đời</a:t>
            </a:r>
            <a:r>
              <a:rPr lang="en-US" sz="2800">
                <a:solidFill>
                  <a:srgbClr val="FF0000"/>
                </a:solidFill>
                <a:latin typeface="Times New Roman" pitchFamily="18" charset="0"/>
                <a:cs typeface="Times New Roman" pitchFamily="18" charset="0"/>
              </a:rPr>
              <a:t/>
            </a:r>
            <a:br>
              <a:rPr lang="en-US" sz="2800">
                <a:solidFill>
                  <a:srgbClr val="FF0000"/>
                </a:solidFill>
                <a:latin typeface="Times New Roman" pitchFamily="18" charset="0"/>
                <a:cs typeface="Times New Roman" pitchFamily="18" charset="0"/>
              </a:rPr>
            </a:br>
            <a:endParaRPr lang="en-US" sz="2800"/>
          </a:p>
        </p:txBody>
      </p:sp>
      <p:sp>
        <p:nvSpPr>
          <p:cNvPr id="4" name="Content Placeholder 3"/>
          <p:cNvSpPr>
            <a:spLocks noGrp="1"/>
          </p:cNvSpPr>
          <p:nvPr>
            <p:ph sz="half" idx="2"/>
          </p:nvPr>
        </p:nvSpPr>
        <p:spPr/>
        <p:txBody>
          <a:bodyPr/>
          <a:lstStyle/>
          <a:p>
            <a:endParaRPr lang="en-US"/>
          </a:p>
        </p:txBody>
      </p:sp>
      <p:pic>
        <p:nvPicPr>
          <p:cNvPr id="5" name="Picture 6" descr="s"/>
          <p:cNvPicPr>
            <a:picLocks noGrp="1" noChangeAspect="1" noChangeArrowheads="1"/>
          </p:cNvPicPr>
          <p:nvPr>
            <p:ph sz="half" idx="1"/>
          </p:nvPr>
        </p:nvPicPr>
        <p:blipFill>
          <a:blip r:embed="rId2"/>
          <a:srcRect b="21030"/>
          <a:stretch>
            <a:fillRect/>
          </a:stretch>
        </p:blipFill>
        <p:spPr bwMode="auto">
          <a:xfrm>
            <a:off x="152400" y="1371600"/>
            <a:ext cx="4191000" cy="4953000"/>
          </a:xfrm>
          <a:prstGeom prst="rect">
            <a:avLst/>
          </a:prstGeom>
          <a:noFill/>
          <a:ln w="9525">
            <a:noFill/>
            <a:miter lim="800000"/>
            <a:headEnd/>
            <a:tailEnd/>
          </a:ln>
        </p:spPr>
      </p:pic>
      <p:pic>
        <p:nvPicPr>
          <p:cNvPr id="2050" name="Picture 2" descr="C:\Users\Admin\Desktop\can-canh-tien-nghi-tuyet-dep-ben-trong-may-bay-boeing-787-9-hien-dai-cua-vietnam-airlines1435078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953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6324600"/>
            <a:ext cx="4038600" cy="523220"/>
          </a:xfrm>
          <a:prstGeom prst="rect">
            <a:avLst/>
          </a:prstGeom>
          <a:noFill/>
        </p:spPr>
        <p:txBody>
          <a:bodyPr wrap="square" rtlCol="0">
            <a:spAutoFit/>
          </a:bodyPr>
          <a:lstStyle/>
          <a:p>
            <a:pPr algn="ctr"/>
            <a:r>
              <a:rPr lang="en-US" sz="2800" smtClean="0">
                <a:solidFill>
                  <a:srgbClr val="FF0000"/>
                </a:solidFill>
                <a:latin typeface="Times New Roman" pitchFamily="18" charset="0"/>
                <a:cs typeface="Times New Roman" pitchFamily="18" charset="0"/>
              </a:rPr>
              <a:t>Máy bay đầu tiên</a:t>
            </a:r>
            <a:endParaRPr lang="en-US" sz="2800">
              <a:solidFill>
                <a:srgbClr val="FF0000"/>
              </a:solidFill>
              <a:latin typeface="Times New Roman" pitchFamily="18" charset="0"/>
              <a:cs typeface="Times New Roman" pitchFamily="18" charset="0"/>
            </a:endParaRPr>
          </a:p>
        </p:txBody>
      </p:sp>
      <p:sp>
        <p:nvSpPr>
          <p:cNvPr id="9" name="TextBox 8"/>
          <p:cNvSpPr txBox="1"/>
          <p:nvPr/>
        </p:nvSpPr>
        <p:spPr>
          <a:xfrm>
            <a:off x="5105400" y="6324600"/>
            <a:ext cx="3810000" cy="523220"/>
          </a:xfrm>
          <a:prstGeom prst="rect">
            <a:avLst/>
          </a:prstGeom>
          <a:noFill/>
        </p:spPr>
        <p:txBody>
          <a:bodyPr wrap="square" rtlCol="0">
            <a:spAutoFit/>
          </a:bodyPr>
          <a:lstStyle/>
          <a:p>
            <a:r>
              <a:rPr lang="en-US" sz="2800" smtClean="0">
                <a:solidFill>
                  <a:srgbClr val="FF0000"/>
                </a:solidFill>
                <a:latin typeface="Times New Roman" pitchFamily="18" charset="0"/>
                <a:cs typeface="Times New Roman" pitchFamily="18" charset="0"/>
              </a:rPr>
              <a:t>Máy bay ngày nay</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658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52600"/>
          </a:xfrm>
        </p:spPr>
        <p:txBody>
          <a:bodyPr/>
          <a:lstStyle/>
          <a:p>
            <a:pPr lvl="0" algn="l">
              <a:spcBef>
                <a:spcPct val="20000"/>
              </a:spcBef>
            </a:pPr>
            <a:r>
              <a:rPr lang="en-US" sz="2800" kern="0">
                <a:solidFill>
                  <a:srgbClr val="000000"/>
                </a:solidFill>
                <a:latin typeface="Times New Roman" pitchFamily="18" charset="0"/>
                <a:cs typeface="Times New Roman" pitchFamily="18" charset="0"/>
              </a:rPr>
              <a:t>Alexander Fleming (Anh) đã tìm ra thuốc kháng </a:t>
            </a:r>
            <a:r>
              <a:rPr lang="en-US" sz="2800" kern="0" smtClean="0">
                <a:solidFill>
                  <a:srgbClr val="000000"/>
                </a:solidFill>
                <a:latin typeface="Times New Roman" pitchFamily="18" charset="0"/>
                <a:cs typeface="Times New Roman" pitchFamily="18" charset="0"/>
              </a:rPr>
              <a:t>sinh đầu tiên là Penicilin, năm 1941 được sản xuất và dùng trong lâm sàng</a:t>
            </a:r>
            <a:r>
              <a:rPr lang="en-US" sz="2800" kern="0">
                <a:solidFill>
                  <a:srgbClr val="000000"/>
                </a:solidFill>
                <a:latin typeface="Times New Roman" pitchFamily="18" charset="0"/>
                <a:cs typeface="Times New Roman" pitchFamily="18" charset="0"/>
              </a:rPr>
              <a:t/>
            </a:r>
            <a:br>
              <a:rPr lang="en-US" sz="2800" kern="0">
                <a:solidFill>
                  <a:srgbClr val="000000"/>
                </a:solidFill>
                <a:latin typeface="Times New Roman" pitchFamily="18" charset="0"/>
                <a:cs typeface="Times New Roman" pitchFamily="18" charset="0"/>
              </a:rPr>
            </a:br>
            <a:endParaRPr lang="en-US"/>
          </a:p>
        </p:txBody>
      </p:sp>
      <p:sp>
        <p:nvSpPr>
          <p:cNvPr id="4" name="Content Placeholder 3"/>
          <p:cNvSpPr>
            <a:spLocks noGrp="1"/>
          </p:cNvSpPr>
          <p:nvPr>
            <p:ph sz="half" idx="2"/>
          </p:nvPr>
        </p:nvSpPr>
        <p:spPr>
          <a:xfrm>
            <a:off x="4648200" y="1600206"/>
            <a:ext cx="4419600" cy="5181594"/>
          </a:xfrm>
        </p:spPr>
        <p:txBody>
          <a:bodyPr/>
          <a:lstStyle/>
          <a:p>
            <a:endParaRPr lang="en-US" sz="2000">
              <a:latin typeface="Times New Roman" pitchFamily="18" charset="0"/>
              <a:cs typeface="Times New Roman" pitchFamily="18" charset="0"/>
            </a:endParaRPr>
          </a:p>
        </p:txBody>
      </p:sp>
      <p:pic>
        <p:nvPicPr>
          <p:cNvPr id="3074" name="Picture 2" descr="C:\Users\Admin\Desktop\LayoutYMNew-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143000"/>
            <a:ext cx="44196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1371600"/>
            <a:ext cx="4724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976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03238"/>
          </a:xfrm>
        </p:spPr>
        <p:txBody>
          <a:bodyPr>
            <a:normAutofit fontScale="90000"/>
          </a:bodyPr>
          <a:lstStyle/>
          <a:p>
            <a:pPr lvl="0" algn="l">
              <a:spcBef>
                <a:spcPts val="0"/>
              </a:spcBef>
            </a:pPr>
            <a:r>
              <a:rPr lang="en-US" sz="3600" b="1">
                <a:solidFill>
                  <a:srgbClr val="0070C0"/>
                </a:solidFill>
                <a:latin typeface="Times New Roman" pitchFamily="18" charset="0"/>
                <a:ea typeface="+mn-ea"/>
                <a:cs typeface="Times New Roman" pitchFamily="18" charset="0"/>
              </a:rPr>
              <a:t>2. Sự  phát triển của khoa học - kĩ thuật thế giới nữa đầu TK XX</a:t>
            </a:r>
            <a:r>
              <a:rPr lang="en-US" sz="3600" b="1" smtClean="0">
                <a:solidFill>
                  <a:srgbClr val="0070C0"/>
                </a:solidFill>
                <a:latin typeface="Times New Roman" pitchFamily="18" charset="0"/>
                <a:ea typeface="+mn-ea"/>
                <a:cs typeface="Times New Roman" pitchFamily="18" charset="0"/>
              </a:rPr>
              <a:t>. </a:t>
            </a:r>
            <a:r>
              <a:rPr lang="en-US" sz="3600" b="1">
                <a:solidFill>
                  <a:srgbClr val="0070C0"/>
                </a:solidFill>
                <a:latin typeface="Times New Roman" pitchFamily="18" charset="0"/>
                <a:ea typeface="+mn-ea"/>
                <a:cs typeface="Times New Roman" pitchFamily="18" charset="0"/>
              </a:rPr>
              <a:t/>
            </a:r>
            <a:br>
              <a:rPr lang="en-US" sz="3600" b="1">
                <a:solidFill>
                  <a:srgbClr val="0070C0"/>
                </a:solidFill>
                <a:latin typeface="Times New Roman" pitchFamily="18" charset="0"/>
                <a:ea typeface="+mn-ea"/>
                <a:cs typeface="Times New Roman" pitchFamily="18" charset="0"/>
              </a:rPr>
            </a:br>
            <a:r>
              <a:rPr lang="en-US" sz="2800" b="1" u="sng">
                <a:solidFill>
                  <a:srgbClr val="FF0000"/>
                </a:solidFill>
                <a:latin typeface="Times New Roman" pitchFamily="18" charset="0"/>
                <a:ea typeface="+mn-ea"/>
                <a:cs typeface="Times New Roman" pitchFamily="18" charset="0"/>
              </a:rPr>
              <a:t/>
            </a:r>
            <a:br>
              <a:rPr lang="en-US" sz="2800" b="1" u="sng">
                <a:solidFill>
                  <a:srgbClr val="FF0000"/>
                </a:solidFill>
                <a:latin typeface="Times New Roman" pitchFamily="18" charset="0"/>
                <a:ea typeface="+mn-ea"/>
                <a:cs typeface="Times New Roman" pitchFamily="18" charset="0"/>
              </a:rPr>
            </a:br>
            <a:endParaRPr lang="en-US"/>
          </a:p>
        </p:txBody>
      </p:sp>
      <p:sp>
        <p:nvSpPr>
          <p:cNvPr id="3" name="Content Placeholder 2"/>
          <p:cNvSpPr>
            <a:spLocks noGrp="1"/>
          </p:cNvSpPr>
          <p:nvPr>
            <p:ph idx="1"/>
          </p:nvPr>
        </p:nvSpPr>
        <p:spPr/>
        <p:txBody>
          <a:bodyPr>
            <a:normAutofit/>
          </a:bodyPr>
          <a:lstStyle/>
          <a:p>
            <a:pPr marL="0" lvl="0" indent="0" algn="just">
              <a:spcBef>
                <a:spcPts val="0"/>
              </a:spcBef>
              <a:buNone/>
            </a:pPr>
            <a:r>
              <a:rPr lang="fr-FR">
                <a:solidFill>
                  <a:srgbClr val="002060"/>
                </a:solidFill>
                <a:latin typeface="Times New Roman" pitchFamily="18" charset="0"/>
                <a:cs typeface="Times New Roman" pitchFamily="18" charset="0"/>
              </a:rPr>
              <a:t>+ </a:t>
            </a:r>
            <a:r>
              <a:rPr lang="fr-FR" sz="2800">
                <a:latin typeface="Times New Roman" pitchFamily="18" charset="0"/>
                <a:cs typeface="Times New Roman" pitchFamily="18" charset="0"/>
              </a:rPr>
              <a:t>Khoa học sơ bản: Hoá học, Sinh học, Khoa học Trái đất... đạt thành tựu tiến bộ.</a:t>
            </a:r>
            <a:endParaRPr lang="en-US" sz="2800">
              <a:latin typeface="Times New Roman" pitchFamily="18" charset="0"/>
              <a:cs typeface="Times New Roman" pitchFamily="18" charset="0"/>
            </a:endParaRPr>
          </a:p>
          <a:p>
            <a:pPr marL="0" lvl="0" indent="0" algn="just">
              <a:spcBef>
                <a:spcPts val="0"/>
              </a:spcBef>
              <a:buNone/>
            </a:pPr>
            <a:r>
              <a:rPr lang="en-US" sz="2800">
                <a:latin typeface="Times New Roman" pitchFamily="18" charset="0"/>
                <a:cs typeface="Times New Roman" pitchFamily="18" charset="0"/>
              </a:rPr>
              <a:t>+ Vật lý:</a:t>
            </a:r>
            <a:r>
              <a:rPr lang="fr-FR" sz="2800">
                <a:latin typeface="Times New Roman" pitchFamily="18" charset="0"/>
                <a:cs typeface="Times New Roman" pitchFamily="18" charset="0"/>
              </a:rPr>
              <a:t> Sự ra đời của lí thuyết nguyên tử hiện đại. Lí thuyết tương đối của Anh-Xtanh (Đức).</a:t>
            </a:r>
            <a:endParaRPr lang="en-US" sz="2800">
              <a:latin typeface="Times New Roman" pitchFamily="18" charset="0"/>
              <a:cs typeface="Times New Roman" pitchFamily="18" charset="0"/>
            </a:endParaRPr>
          </a:p>
          <a:p>
            <a:pPr marL="0" lvl="0" indent="0" algn="just">
              <a:spcBef>
                <a:spcPts val="0"/>
              </a:spcBef>
              <a:buNone/>
            </a:pPr>
            <a:r>
              <a:rPr lang="en-US" sz="2800">
                <a:latin typeface="Times New Roman" pitchFamily="18" charset="0"/>
                <a:cs typeface="Times New Roman" pitchFamily="18" charset="0"/>
              </a:rPr>
              <a:t> + </a:t>
            </a:r>
            <a:r>
              <a:rPr lang="fr-FR" sz="2800">
                <a:latin typeface="Times New Roman" pitchFamily="18" charset="0"/>
                <a:cs typeface="Times New Roman" pitchFamily="18" charset="0"/>
              </a:rPr>
              <a:t>Nhiều phát minh được sử dụng: Điện thoại, điện tín, ra đa, hàng không, điện ảnh</a:t>
            </a:r>
            <a:r>
              <a:rPr lang="fr-FR" sz="2800"/>
              <a:t>.</a:t>
            </a:r>
            <a:r>
              <a:rPr lang="en-US" sz="2800">
                <a:latin typeface="Times New Roman"/>
                <a:ea typeface="Calibri"/>
                <a:cs typeface="Times New Roman"/>
              </a:rPr>
              <a:t> </a:t>
            </a:r>
            <a:endParaRPr lang="en-US" sz="2800">
              <a:ea typeface="Calibri"/>
              <a:cs typeface="Times New Roman"/>
            </a:endParaRPr>
          </a:p>
          <a:p>
            <a:endParaRPr lang="en-US" sz="280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0"/>
            <a:ext cx="6858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113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47" y="152400"/>
            <a:ext cx="8229600" cy="1143000"/>
          </a:xfrm>
        </p:spPr>
        <p:txBody>
          <a:bodyPr>
            <a:normAutofit/>
          </a:bodyPr>
          <a:lstStyle/>
          <a:p>
            <a:r>
              <a:rPr lang="en-US" sz="3200" b="1" i="1" dirty="0" err="1" smtClean="0">
                <a:solidFill>
                  <a:srgbClr val="FF0000"/>
                </a:solidFill>
                <a:latin typeface="Times New Roman" pitchFamily="18" charset="0"/>
                <a:ea typeface="Calibri"/>
                <a:cs typeface="Times New Roman" pitchFamily="18" charset="0"/>
              </a:rPr>
              <a:t>Nhận</a:t>
            </a:r>
            <a:r>
              <a:rPr lang="en-US" sz="3200" b="1" i="1" dirty="0" smtClean="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xét</a:t>
            </a:r>
            <a:r>
              <a:rPr lang="en-US" sz="3200" b="1" i="1" dirty="0" smtClean="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tác</a:t>
            </a:r>
            <a:r>
              <a:rPr lang="en-US" sz="3200" b="1" i="1" dirty="0" smtClean="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động</a:t>
            </a:r>
            <a:r>
              <a:rPr lang="en-US" sz="3200" b="1" i="1" dirty="0" smtClean="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của</a:t>
            </a:r>
            <a:r>
              <a:rPr lang="en-US" sz="3200" b="1" i="1" dirty="0" smtClean="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những</a:t>
            </a:r>
            <a:r>
              <a:rPr lang="en-US" sz="3200" b="1" i="1" dirty="0" smtClean="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phát</a:t>
            </a:r>
            <a:r>
              <a:rPr lang="en-US" sz="3200" b="1" i="1" dirty="0" smtClean="0">
                <a:solidFill>
                  <a:srgbClr val="FF0000"/>
                </a:solidFill>
                <a:latin typeface="Times New Roman" pitchFamily="18" charset="0"/>
                <a:ea typeface="Calibri"/>
                <a:cs typeface="Times New Roman" pitchFamily="18" charset="0"/>
              </a:rPr>
              <a:t> </a:t>
            </a:r>
            <a:r>
              <a:rPr lang="en-US" sz="3200" b="1" i="1" dirty="0">
                <a:solidFill>
                  <a:srgbClr val="FF0000"/>
                </a:solidFill>
                <a:latin typeface="Times New Roman" pitchFamily="18" charset="0"/>
                <a:ea typeface="Calibri"/>
                <a:cs typeface="Times New Roman" pitchFamily="18" charset="0"/>
              </a:rPr>
              <a:t>minh </a:t>
            </a:r>
            <a:r>
              <a:rPr lang="en-US" sz="3200" b="1" i="1" dirty="0" err="1">
                <a:solidFill>
                  <a:srgbClr val="FF0000"/>
                </a:solidFill>
                <a:latin typeface="Times New Roman" pitchFamily="18" charset="0"/>
                <a:ea typeface="Calibri"/>
                <a:cs typeface="Times New Roman" pitchFamily="18" charset="0"/>
              </a:rPr>
              <a:t>khoa</a:t>
            </a:r>
            <a:r>
              <a:rPr lang="en-US" sz="3200" b="1" i="1" dirty="0">
                <a:solidFill>
                  <a:srgbClr val="FF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học</a:t>
            </a:r>
            <a:r>
              <a:rPr lang="en-US" sz="3200" b="1" i="1" dirty="0">
                <a:solidFill>
                  <a:srgbClr val="FF0000"/>
                </a:solidFill>
                <a:latin typeface="Times New Roman" pitchFamily="18" charset="0"/>
                <a:ea typeface="Calibri"/>
                <a:cs typeface="Times New Roman" pitchFamily="18" charset="0"/>
              </a:rPr>
              <a:t> </a:t>
            </a:r>
            <a:r>
              <a:rPr lang="en-US" sz="3200" b="1" i="1" dirty="0" err="1" smtClean="0">
                <a:solidFill>
                  <a:srgbClr val="FF0000"/>
                </a:solidFill>
                <a:latin typeface="Times New Roman" pitchFamily="18" charset="0"/>
                <a:ea typeface="Calibri"/>
                <a:cs typeface="Times New Roman" pitchFamily="18" charset="0"/>
              </a:rPr>
              <a:t>đến</a:t>
            </a:r>
            <a:r>
              <a:rPr lang="en-US" sz="3200" b="1" i="1" dirty="0" smtClean="0">
                <a:solidFill>
                  <a:srgbClr val="FF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đời</a:t>
            </a:r>
            <a:r>
              <a:rPr lang="en-US" sz="3200" b="1" i="1" dirty="0">
                <a:solidFill>
                  <a:srgbClr val="FF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sống</a:t>
            </a:r>
            <a:r>
              <a:rPr lang="en-US" sz="3200" b="1" i="1" dirty="0">
                <a:solidFill>
                  <a:srgbClr val="FF0000"/>
                </a:solidFill>
                <a:latin typeface="Times New Roman" pitchFamily="18" charset="0"/>
                <a:ea typeface="Calibri"/>
                <a:cs typeface="Times New Roman" pitchFamily="18" charset="0"/>
              </a:rPr>
              <a:t> con </a:t>
            </a:r>
            <a:r>
              <a:rPr lang="en-US" sz="3200" b="1" i="1" dirty="0" err="1" smtClean="0">
                <a:solidFill>
                  <a:srgbClr val="FF0000"/>
                </a:solidFill>
                <a:latin typeface="Times New Roman" pitchFamily="18" charset="0"/>
                <a:ea typeface="Calibri"/>
                <a:cs typeface="Times New Roman" pitchFamily="18" charset="0"/>
              </a:rPr>
              <a:t>người</a:t>
            </a:r>
            <a:r>
              <a:rPr lang="en-US" sz="3200" b="1" i="1" dirty="0" smtClean="0">
                <a:solidFill>
                  <a:srgbClr val="FF0000"/>
                </a:solidFill>
                <a:latin typeface="Times New Roman" pitchFamily="18" charset="0"/>
                <a:ea typeface="Calibri"/>
                <a:cs typeface="Times New Roman" pitchFamily="18" charset="0"/>
              </a:rPr>
              <a:t>.</a:t>
            </a:r>
            <a:endParaRPr lang="en-US" sz="3200" b="1" i="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6095" y="1371605"/>
            <a:ext cx="8763000" cy="1904994"/>
          </a:xfrm>
        </p:spPr>
        <p:txBody>
          <a:bodyPr>
            <a:normAutofit/>
          </a:bodyPr>
          <a:lstStyle/>
          <a:p>
            <a:pPr indent="0" algn="just">
              <a:lnSpc>
                <a:spcPct val="115000"/>
              </a:lnSpc>
              <a:spcBef>
                <a:spcPts val="300"/>
              </a:spcBef>
              <a:spcAft>
                <a:spcPts val="0"/>
              </a:spcAft>
              <a:buNone/>
            </a:pPr>
            <a:r>
              <a:rPr lang="en-US" dirty="0" err="1" smtClean="0">
                <a:latin typeface="Times New Roman" pitchFamily="18" charset="0"/>
                <a:ea typeface="Calibri"/>
                <a:cs typeface="Times New Roman" pitchFamily="18" charset="0"/>
              </a:rPr>
              <a:t>Tác</a:t>
            </a:r>
            <a:r>
              <a:rPr lang="en-US" dirty="0" smtClean="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động</a:t>
            </a:r>
            <a:r>
              <a:rPr lang="en-US" dirty="0" smtClean="0">
                <a:latin typeface="Times New Roman" pitchFamily="18" charset="0"/>
                <a:ea typeface="Calibri"/>
                <a:cs typeface="Times New Roman" pitchFamily="18" charset="0"/>
              </a:rPr>
              <a:t>:</a:t>
            </a:r>
            <a:endParaRPr lang="en-US" dirty="0">
              <a:latin typeface="Times New Roman" pitchFamily="18" charset="0"/>
              <a:ea typeface="Calibri"/>
              <a:cs typeface="Times New Roman" pitchFamily="18" charset="0"/>
            </a:endParaRPr>
          </a:p>
          <a:p>
            <a:pPr indent="0">
              <a:lnSpc>
                <a:spcPct val="115000"/>
              </a:lnSpc>
              <a:spcBef>
                <a:spcPts val="300"/>
              </a:spcBef>
              <a:spcAft>
                <a:spcPts val="0"/>
              </a:spcAft>
              <a:buNone/>
            </a:pPr>
            <a:r>
              <a:rPr lang="en-US" dirty="0" smtClean="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Tích</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cực</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Nâng</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cao</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đời</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sống</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vật</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chất</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tinh</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thần</a:t>
            </a:r>
            <a:r>
              <a:rPr lang="en-US" dirty="0">
                <a:latin typeface="Times New Roman" pitchFamily="18" charset="0"/>
                <a:ea typeface="Calibri"/>
                <a:cs typeface="Times New Roman" pitchFamily="18" charset="0"/>
              </a:rPr>
              <a:t> </a:t>
            </a:r>
            <a:r>
              <a:rPr lang="en-US" dirty="0" err="1">
                <a:latin typeface="Times New Roman" pitchFamily="18" charset="0"/>
                <a:ea typeface="Calibri"/>
                <a:cs typeface="Times New Roman" pitchFamily="18" charset="0"/>
              </a:rPr>
              <a:t>cho</a:t>
            </a:r>
            <a:r>
              <a:rPr lang="en-US" dirty="0">
                <a:latin typeface="Times New Roman" pitchFamily="18" charset="0"/>
                <a:ea typeface="Calibri"/>
                <a:cs typeface="Times New Roman" pitchFamily="18" charset="0"/>
              </a:rPr>
              <a:t> con </a:t>
            </a:r>
            <a:r>
              <a:rPr lang="en-US" dirty="0" err="1">
                <a:latin typeface="Times New Roman" pitchFamily="18" charset="0"/>
                <a:ea typeface="Calibri"/>
                <a:cs typeface="Times New Roman" pitchFamily="18" charset="0"/>
              </a:rPr>
              <a:t>người</a:t>
            </a:r>
            <a:r>
              <a:rPr lang="en-US" dirty="0">
                <a:latin typeface="Times New Roman" pitchFamily="18" charset="0"/>
                <a:ea typeface="Calibri"/>
                <a:cs typeface="Times New Roman" pitchFamily="18" charset="0"/>
              </a:rPr>
              <a:t> </a:t>
            </a:r>
          </a:p>
          <a:p>
            <a:pPr marL="0" indent="0">
              <a:buNone/>
            </a:pPr>
            <a:endParaRPr lang="en-US" dirty="0">
              <a:latin typeface="Times New Roman" pitchFamily="18" charset="0"/>
              <a:cs typeface="Times New Roman" pitchFamily="18" charset="0"/>
            </a:endParaRPr>
          </a:p>
        </p:txBody>
      </p:sp>
      <p:sp>
        <p:nvSpPr>
          <p:cNvPr id="4" name="Rectangle 3"/>
          <p:cNvSpPr/>
          <p:nvPr/>
        </p:nvSpPr>
        <p:spPr>
          <a:xfrm>
            <a:off x="228600" y="3276599"/>
            <a:ext cx="8763000" cy="3539430"/>
          </a:xfrm>
          <a:prstGeom prst="rect">
            <a:avLst/>
          </a:prstGeom>
        </p:spPr>
        <p:txBody>
          <a:bodyPr wrap="square">
            <a:spAutoFit/>
          </a:bodyPr>
          <a:lstStyle/>
          <a:p>
            <a:pPr algn="just"/>
            <a:r>
              <a:rPr lang="en-US" sz="3200" dirty="0" smtClean="0">
                <a:solidFill>
                  <a:srgbClr val="0070C0"/>
                </a:solidFill>
                <a:latin typeface="Times New Roman"/>
                <a:ea typeface="Calibri"/>
                <a:cs typeface="Times New Roman"/>
              </a:rPr>
              <a:t> </a:t>
            </a:r>
            <a:r>
              <a:rPr lang="en-US" sz="3200" dirty="0" smtClean="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Tiêu</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cực</a:t>
            </a:r>
            <a:r>
              <a:rPr lang="en-US" sz="3200">
                <a:latin typeface="Times New Roman" pitchFamily="18" charset="0"/>
                <a:ea typeface="Calibri"/>
                <a:cs typeface="Times New Roman" pitchFamily="18" charset="0"/>
              </a:rPr>
              <a:t>: </a:t>
            </a:r>
            <a:r>
              <a:rPr lang="en-US" sz="3200" smtClean="0">
                <a:latin typeface="Times New Roman" pitchFamily="18" charset="0"/>
                <a:ea typeface="Calibri"/>
                <a:cs typeface="Times New Roman" pitchFamily="18" charset="0"/>
              </a:rPr>
              <a:t>Trở </a:t>
            </a:r>
            <a:r>
              <a:rPr lang="en-US" sz="3200" dirty="0" err="1">
                <a:latin typeface="Times New Roman" pitchFamily="18" charset="0"/>
                <a:ea typeface="Calibri"/>
                <a:cs typeface="Times New Roman" pitchFamily="18" charset="0"/>
              </a:rPr>
              <a:t>thành</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phương</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tiện</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chiến</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tranh</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gây</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thảm</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họa</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cho</a:t>
            </a:r>
            <a:r>
              <a:rPr lang="en-US" sz="3200" dirty="0">
                <a:latin typeface="Times New Roman" pitchFamily="18" charset="0"/>
                <a:ea typeface="Calibri"/>
                <a:cs typeface="Times New Roman" pitchFamily="18" charset="0"/>
              </a:rPr>
              <a:t> </a:t>
            </a:r>
            <a:r>
              <a:rPr lang="en-US" sz="3200" dirty="0" err="1">
                <a:latin typeface="Times New Roman" pitchFamily="18" charset="0"/>
                <a:ea typeface="Calibri"/>
                <a:cs typeface="Times New Roman" pitchFamily="18" charset="0"/>
              </a:rPr>
              <a:t>nhân</a:t>
            </a:r>
            <a:r>
              <a:rPr lang="en-US" sz="3200" dirty="0">
                <a:latin typeface="Times New Roman" pitchFamily="18" charset="0"/>
                <a:ea typeface="Calibri"/>
                <a:cs typeface="Times New Roman" pitchFamily="18" charset="0"/>
              </a:rPr>
              <a:t> </a:t>
            </a:r>
            <a:r>
              <a:rPr lang="en-US" sz="3200" dirty="0" err="1" smtClean="0">
                <a:latin typeface="Times New Roman" pitchFamily="18" charset="0"/>
                <a:ea typeface="Calibri"/>
                <a:cs typeface="Times New Roman" pitchFamily="18" charset="0"/>
              </a:rPr>
              <a:t>loại</a:t>
            </a:r>
            <a:r>
              <a:rPr lang="en-US" sz="3200" dirty="0" smtClean="0">
                <a:latin typeface="Times New Roman" pitchFamily="18" charset="0"/>
                <a:ea typeface="Calibri"/>
                <a:cs typeface="Times New Roman" pitchFamily="18" charset="0"/>
              </a:rPr>
              <a:t>. </a:t>
            </a:r>
          </a:p>
          <a:p>
            <a:pPr algn="just"/>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Ô </a:t>
            </a:r>
            <a:r>
              <a:rPr lang="en-US" sz="3200" dirty="0" err="1">
                <a:latin typeface="Times New Roman" pitchFamily="18" charset="0"/>
                <a:cs typeface="Times New Roman" pitchFamily="18" charset="0"/>
              </a:rPr>
              <a:t>nhiễm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nhiễm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tật</a:t>
            </a:r>
            <a:r>
              <a:rPr lang="en-US" sz="3200" dirty="0">
                <a:latin typeface="Times New Roman" pitchFamily="18" charset="0"/>
                <a:cs typeface="Times New Roman" pitchFamily="18" charset="0"/>
              </a:rPr>
              <a:t>.</a:t>
            </a:r>
          </a:p>
          <a:p>
            <a:pPr algn="just"/>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Đặc </a:t>
            </a:r>
            <a:r>
              <a:rPr lang="en-US" sz="3200" dirty="0" err="1">
                <a:latin typeface="Times New Roman" pitchFamily="18" charset="0"/>
                <a:cs typeface="Times New Roman" pitchFamily="18" charset="0"/>
              </a:rPr>
              <a:t>biệt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bom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126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4"/>
          <p:cNvGrpSpPr>
            <a:grpSpLocks/>
          </p:cNvGrpSpPr>
          <p:nvPr/>
        </p:nvGrpSpPr>
        <p:grpSpPr bwMode="auto">
          <a:xfrm>
            <a:off x="228600" y="90488"/>
            <a:ext cx="4419600" cy="3578225"/>
            <a:chOff x="336" y="192"/>
            <a:chExt cx="5184" cy="4252"/>
          </a:xfrm>
        </p:grpSpPr>
        <p:pic>
          <p:nvPicPr>
            <p:cNvPr id="1146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192"/>
              <a:ext cx="5184" cy="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7" name="Text Box 6"/>
            <p:cNvSpPr txBox="1">
              <a:spLocks noChangeArrowheads="1"/>
            </p:cNvSpPr>
            <p:nvPr/>
          </p:nvSpPr>
          <p:spPr bwMode="auto">
            <a:xfrm>
              <a:off x="2258" y="3827"/>
              <a:ext cx="2378" cy="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fontAlgn="base">
                <a:spcBef>
                  <a:spcPct val="0"/>
                </a:spcBef>
                <a:spcAft>
                  <a:spcPct val="0"/>
                </a:spcAft>
              </a:pPr>
              <a:r>
                <a:rPr lang="en-US" altLang="en-US" sz="2800" smtClean="0">
                  <a:solidFill>
                    <a:srgbClr val="660033"/>
                  </a:solidFill>
                  <a:latin typeface="Arial" pitchFamily="34" charset="0"/>
                </a:rPr>
                <a:t>Chiến tranh</a:t>
              </a:r>
            </a:p>
          </p:txBody>
        </p:sp>
      </p:grpSp>
      <p:pic>
        <p:nvPicPr>
          <p:cNvPr id="114691" name="Picture 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800600" y="76200"/>
            <a:ext cx="4191000" cy="3068638"/>
          </a:xfrm>
          <a:noFill/>
        </p:spPr>
      </p:pic>
      <p:sp>
        <p:nvSpPr>
          <p:cNvPr id="114692" name="Text Box 9"/>
          <p:cNvSpPr txBox="1">
            <a:spLocks noChangeArrowheads="1"/>
          </p:cNvSpPr>
          <p:nvPr/>
        </p:nvSpPr>
        <p:spPr bwMode="auto">
          <a:xfrm>
            <a:off x="5638800" y="3200400"/>
            <a:ext cx="2619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fontAlgn="base">
              <a:spcBef>
                <a:spcPct val="0"/>
              </a:spcBef>
              <a:spcAft>
                <a:spcPct val="0"/>
              </a:spcAft>
            </a:pPr>
            <a:r>
              <a:rPr lang="en-US" altLang="en-US" sz="2800" smtClean="0">
                <a:solidFill>
                  <a:srgbClr val="660033"/>
                </a:solidFill>
                <a:latin typeface="Arial" pitchFamily="34" charset="0"/>
              </a:rPr>
              <a:t>Bom nguyên tử</a:t>
            </a:r>
          </a:p>
        </p:txBody>
      </p:sp>
      <p:pic>
        <p:nvPicPr>
          <p:cNvPr id="114693" name="Picture 10"/>
          <p:cNvPicPr>
            <a:picLocks noChangeAspect="1" noChangeArrowheads="1"/>
          </p:cNvPicPr>
          <p:nvPr/>
        </p:nvPicPr>
        <p:blipFill>
          <a:blip r:embed="rId4">
            <a:extLst>
              <a:ext uri="{28A0092B-C50C-407E-A947-70E740481C1C}">
                <a14:useLocalDpi xmlns:a14="http://schemas.microsoft.com/office/drawing/2010/main" val="0"/>
              </a:ext>
            </a:extLst>
          </a:blip>
          <a:srcRect l="3448" t="10257" r="1724" b="5128"/>
          <a:stretch>
            <a:fillRect/>
          </a:stretch>
        </p:blipFill>
        <p:spPr bwMode="auto">
          <a:xfrm>
            <a:off x="4876800" y="3657600"/>
            <a:ext cx="3886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4191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5" name="Text Box 12"/>
          <p:cNvSpPr txBox="1">
            <a:spLocks noChangeArrowheads="1"/>
          </p:cNvSpPr>
          <p:nvPr/>
        </p:nvSpPr>
        <p:spPr bwMode="auto">
          <a:xfrm>
            <a:off x="2971800" y="6415088"/>
            <a:ext cx="3492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fontAlgn="base">
              <a:spcBef>
                <a:spcPct val="0"/>
              </a:spcBef>
              <a:spcAft>
                <a:spcPct val="0"/>
              </a:spcAft>
            </a:pPr>
            <a:r>
              <a:rPr lang="en-US" altLang="en-US" sz="2800" smtClean="0">
                <a:solidFill>
                  <a:srgbClr val="660033"/>
                </a:solidFill>
                <a:latin typeface="Arial" pitchFamily="34" charset="0"/>
              </a:rPr>
              <a:t>Thảm họa nguyên tử</a:t>
            </a:r>
          </a:p>
        </p:txBody>
      </p:sp>
    </p:spTree>
    <p:extLst>
      <p:ext uri="{BB962C8B-B14F-4D97-AF65-F5344CB8AC3E}">
        <p14:creationId xmlns:p14="http://schemas.microsoft.com/office/powerpoint/2010/main" val="1992264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xfrm>
            <a:off x="457200" y="6096000"/>
            <a:ext cx="8229600" cy="762000"/>
          </a:xfrm>
        </p:spPr>
        <p:txBody>
          <a:bodyPr>
            <a:normAutofit/>
          </a:bodyPr>
          <a:lstStyle/>
          <a:p>
            <a:pPr algn="ctr" eaLnBrk="1" hangingPunct="1">
              <a:buFontTx/>
              <a:buNone/>
            </a:pPr>
            <a:r>
              <a:rPr lang="en-US" altLang="en-US" sz="3600" smtClean="0">
                <a:solidFill>
                  <a:srgbClr val="FF0000"/>
                </a:solidFill>
                <a:latin typeface="Times New Roman" pitchFamily="18" charset="0"/>
                <a:cs typeface="Times New Roman" pitchFamily="18" charset="0"/>
              </a:rPr>
              <a:t>Nạn nhân của bom nguyên tử</a:t>
            </a:r>
          </a:p>
        </p:txBody>
      </p:sp>
      <p:pic>
        <p:nvPicPr>
          <p:cNvPr id="116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764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315913"/>
            <a:ext cx="8231188" cy="1060450"/>
          </a:xfrm>
          <a:extLst>
            <a:ext uri="{91240B29-F687-4F45-9708-019B960494DF}">
              <a14:hiddenLine xmlns:a14="http://schemas.microsoft.com/office/drawing/2010/main" w="9525">
                <a:solidFill>
                  <a:srgbClr val="000000"/>
                </a:solidFill>
                <a:round/>
                <a:headEnd/>
                <a:tailEnd/>
              </a14:hiddenLine>
            </a:ext>
          </a:extLst>
        </p:spPr>
        <p:txBody>
          <a:bodyPr lIns="0" tIns="35203" rIns="0" bIns="0"/>
          <a:lstStyle/>
          <a:p>
            <a:pPr eaLnBrk="1" hangingPunct="1"/>
            <a:endParaRPr lang="en-US" altLang="en-US" smtClean="0"/>
          </a:p>
        </p:txBody>
      </p:sp>
      <p:grpSp>
        <p:nvGrpSpPr>
          <p:cNvPr id="117763" name="Group 3"/>
          <p:cNvGrpSpPr>
            <a:grpSpLocks/>
          </p:cNvGrpSpPr>
          <p:nvPr/>
        </p:nvGrpSpPr>
        <p:grpSpPr bwMode="auto">
          <a:xfrm>
            <a:off x="-76218" y="36"/>
            <a:ext cx="9222335" cy="6559403"/>
            <a:chOff x="108" y="0"/>
            <a:chExt cx="4356" cy="4555"/>
          </a:xfrm>
        </p:grpSpPr>
        <p:pic>
          <p:nvPicPr>
            <p:cNvPr id="1177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 y="0"/>
              <a:ext cx="4356" cy="4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7" name="Text Box 5"/>
            <p:cNvSpPr txBox="1">
              <a:spLocks noChangeArrowheads="1"/>
            </p:cNvSpPr>
            <p:nvPr/>
          </p:nvSpPr>
          <p:spPr bwMode="auto">
            <a:xfrm>
              <a:off x="288" y="4176"/>
              <a:ext cx="4176" cy="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69622" rIns="81639" bIns="40820"/>
            <a:lstStyle>
              <a:lvl1pPr defTabSz="414338">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1pPr>
              <a:lvl2pPr marL="674688" indent="-260350" defTabSz="414338">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2pPr>
              <a:lvl3pPr marL="1036638" indent="-207963" defTabSz="414338">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3pPr>
              <a:lvl4pPr marL="1450975" indent="-206375" defTabSz="414338">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4pPr>
              <a:lvl5pPr marL="1866900" indent="-207963" defTabSz="414338">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5pPr>
              <a:lvl6pPr marL="23241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6pPr>
              <a:lvl7pPr marL="27813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7pPr>
              <a:lvl8pPr marL="32385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8pPr>
              <a:lvl9pPr marL="36957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Trebuchet MS" pitchFamily="34" charset="0"/>
                </a:defRPr>
              </a:lvl9pPr>
            </a:lstStyle>
            <a:p>
              <a:pPr algn="ctr" fontAlgn="base" hangingPunct="0">
                <a:lnSpc>
                  <a:spcPct val="93000"/>
                </a:lnSpc>
                <a:spcBef>
                  <a:spcPct val="0"/>
                </a:spcBef>
                <a:spcAft>
                  <a:spcPct val="0"/>
                </a:spcAft>
                <a:buClr>
                  <a:srgbClr val="000000"/>
                </a:buClr>
                <a:buSzPct val="100000"/>
                <a:buFont typeface="Times New Roman" pitchFamily="18" charset="0"/>
                <a:buNone/>
              </a:pPr>
              <a:r>
                <a:rPr lang="en-US" altLang="en-US" sz="3600" b="1" smtClean="0">
                  <a:solidFill>
                    <a:srgbClr val="FF0000"/>
                  </a:solidFill>
                  <a:latin typeface="Times New Roman" pitchFamily="18" charset="0"/>
                  <a:cs typeface="Times New Roman" pitchFamily="18" charset="0"/>
                </a:rPr>
                <a:t>Anphret Nôben (1833-1896) </a:t>
              </a:r>
            </a:p>
          </p:txBody>
        </p:sp>
      </p:grpSp>
      <p:sp>
        <p:nvSpPr>
          <p:cNvPr id="117764" name="Text Box 6"/>
          <p:cNvSpPr txBox="1">
            <a:spLocks noChangeArrowheads="1"/>
          </p:cNvSpPr>
          <p:nvPr/>
        </p:nvSpPr>
        <p:spPr bwMode="auto">
          <a:xfrm>
            <a:off x="8610617" y="207963"/>
            <a:ext cx="98425" cy="350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61621" rIns="81639" bIns="40820"/>
          <a:lstStyle>
            <a:lvl1pPr defTabSz="414338">
              <a:tabLst>
                <a:tab pos="657225" algn="l"/>
                <a:tab pos="1312863" algn="l"/>
              </a:tabLst>
              <a:defRPr>
                <a:solidFill>
                  <a:schemeClr val="tx1"/>
                </a:solidFill>
                <a:latin typeface="Trebuchet MS" pitchFamily="34" charset="0"/>
              </a:defRPr>
            </a:lvl1pPr>
            <a:lvl2pPr marL="674688" indent="-260350" defTabSz="414338">
              <a:tabLst>
                <a:tab pos="657225" algn="l"/>
                <a:tab pos="1312863" algn="l"/>
              </a:tabLst>
              <a:defRPr>
                <a:solidFill>
                  <a:schemeClr val="tx1"/>
                </a:solidFill>
                <a:latin typeface="Trebuchet MS" pitchFamily="34" charset="0"/>
              </a:defRPr>
            </a:lvl2pPr>
            <a:lvl3pPr marL="1036638" indent="-207963" defTabSz="414338">
              <a:tabLst>
                <a:tab pos="657225" algn="l"/>
                <a:tab pos="1312863" algn="l"/>
              </a:tabLst>
              <a:defRPr>
                <a:solidFill>
                  <a:schemeClr val="tx1"/>
                </a:solidFill>
                <a:latin typeface="Trebuchet MS" pitchFamily="34" charset="0"/>
              </a:defRPr>
            </a:lvl3pPr>
            <a:lvl4pPr marL="1450975" indent="-206375" defTabSz="414338">
              <a:tabLst>
                <a:tab pos="657225" algn="l"/>
                <a:tab pos="1312863" algn="l"/>
              </a:tabLst>
              <a:defRPr>
                <a:solidFill>
                  <a:schemeClr val="tx1"/>
                </a:solidFill>
                <a:latin typeface="Trebuchet MS" pitchFamily="34" charset="0"/>
              </a:defRPr>
            </a:lvl4pPr>
            <a:lvl5pPr marL="1866900" indent="-207963" defTabSz="414338">
              <a:tabLst>
                <a:tab pos="657225" algn="l"/>
                <a:tab pos="1312863" algn="l"/>
              </a:tabLst>
              <a:defRPr>
                <a:solidFill>
                  <a:schemeClr val="tx1"/>
                </a:solidFill>
                <a:latin typeface="Trebuchet MS" pitchFamily="34" charset="0"/>
              </a:defRPr>
            </a:lvl5pPr>
            <a:lvl6pPr marL="2324100" indent="-207963" defTabSz="414338" eaLnBrk="0" fontAlgn="base" hangingPunct="0">
              <a:spcBef>
                <a:spcPct val="0"/>
              </a:spcBef>
              <a:spcAft>
                <a:spcPct val="0"/>
              </a:spcAft>
              <a:tabLst>
                <a:tab pos="657225" algn="l"/>
                <a:tab pos="1312863" algn="l"/>
              </a:tabLst>
              <a:defRPr>
                <a:solidFill>
                  <a:schemeClr val="tx1"/>
                </a:solidFill>
                <a:latin typeface="Trebuchet MS" pitchFamily="34" charset="0"/>
              </a:defRPr>
            </a:lvl6pPr>
            <a:lvl7pPr marL="2781300" indent="-207963" defTabSz="414338" eaLnBrk="0" fontAlgn="base" hangingPunct="0">
              <a:spcBef>
                <a:spcPct val="0"/>
              </a:spcBef>
              <a:spcAft>
                <a:spcPct val="0"/>
              </a:spcAft>
              <a:tabLst>
                <a:tab pos="657225" algn="l"/>
                <a:tab pos="1312863" algn="l"/>
              </a:tabLst>
              <a:defRPr>
                <a:solidFill>
                  <a:schemeClr val="tx1"/>
                </a:solidFill>
                <a:latin typeface="Trebuchet MS" pitchFamily="34" charset="0"/>
              </a:defRPr>
            </a:lvl7pPr>
            <a:lvl8pPr marL="3238500" indent="-207963" defTabSz="414338" eaLnBrk="0" fontAlgn="base" hangingPunct="0">
              <a:spcBef>
                <a:spcPct val="0"/>
              </a:spcBef>
              <a:spcAft>
                <a:spcPct val="0"/>
              </a:spcAft>
              <a:tabLst>
                <a:tab pos="657225" algn="l"/>
                <a:tab pos="1312863" algn="l"/>
              </a:tabLst>
              <a:defRPr>
                <a:solidFill>
                  <a:schemeClr val="tx1"/>
                </a:solidFill>
                <a:latin typeface="Trebuchet MS" pitchFamily="34" charset="0"/>
              </a:defRPr>
            </a:lvl8pPr>
            <a:lvl9pPr marL="3695700" indent="-207963" defTabSz="414338" eaLnBrk="0" fontAlgn="base" hangingPunct="0">
              <a:spcBef>
                <a:spcPct val="0"/>
              </a:spcBef>
              <a:spcAft>
                <a:spcPct val="0"/>
              </a:spcAft>
              <a:tabLst>
                <a:tab pos="657225" algn="l"/>
                <a:tab pos="1312863" algn="l"/>
              </a:tabLst>
              <a:defRPr>
                <a:solidFill>
                  <a:schemeClr val="tx1"/>
                </a:solidFill>
                <a:latin typeface="Trebuchet MS" pitchFamily="34" charset="0"/>
              </a:defRPr>
            </a:lvl9pPr>
          </a:lstStyle>
          <a:p>
            <a:pPr fontAlgn="base" hangingPunct="0">
              <a:lnSpc>
                <a:spcPct val="93000"/>
              </a:lnSpc>
              <a:spcBef>
                <a:spcPct val="0"/>
              </a:spcBef>
              <a:spcAft>
                <a:spcPct val="0"/>
              </a:spcAft>
              <a:buClr>
                <a:srgbClr val="000000"/>
              </a:buClr>
              <a:buSzPct val="100000"/>
              <a:buFont typeface="Times New Roman" pitchFamily="18" charset="0"/>
              <a:buNone/>
            </a:pPr>
            <a:r>
              <a:rPr lang="en-US" altLang="en-US" sz="2800" b="1" smtClean="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84362201"/>
      </p:ext>
    </p:extLst>
  </p:cSld>
  <p:clrMapOvr>
    <a:masterClrMapping/>
  </p:clrMapOvr>
  <p:transition spd="slow">
    <p:wedg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457200" algn="l">
              <a:lnSpc>
                <a:spcPct val="115000"/>
              </a:lnSpc>
              <a:spcBef>
                <a:spcPts val="300"/>
              </a:spcBef>
              <a:spcAft>
                <a:spcPts val="0"/>
              </a:spcAft>
            </a:pPr>
            <a:r>
              <a:rPr lang="en-US" dirty="0" smtClean="0">
                <a:latin typeface="Times New Roman"/>
                <a:ea typeface="Calibri"/>
                <a:cs typeface="Times New Roman"/>
              </a:rPr>
              <a:t> </a:t>
            </a:r>
            <a:r>
              <a:rPr lang="en-US" sz="2800" b="1" dirty="0" err="1" smtClean="0">
                <a:solidFill>
                  <a:srgbClr val="FF0000"/>
                </a:solidFill>
                <a:latin typeface="Times New Roman" pitchFamily="18" charset="0"/>
                <a:ea typeface="Calibri"/>
                <a:cs typeface="Times New Roman" pitchFamily="18" charset="0"/>
              </a:rPr>
              <a:t>Em</a:t>
            </a:r>
            <a:r>
              <a:rPr lang="en-US" sz="2800" b="1" dirty="0" smtClean="0">
                <a:solidFill>
                  <a:srgbClr val="FF0000"/>
                </a:solidFill>
                <a:latin typeface="Times New Roman" pitchFamily="18" charset="0"/>
                <a:ea typeface="Calibri"/>
                <a:cs typeface="Times New Roman" pitchFamily="18" charset="0"/>
              </a:rPr>
              <a:t> </a:t>
            </a:r>
            <a:r>
              <a:rPr lang="en-US" sz="2800" b="1" dirty="0" err="1" smtClean="0">
                <a:solidFill>
                  <a:srgbClr val="FF0000"/>
                </a:solidFill>
                <a:latin typeface="Times New Roman" pitchFamily="18" charset="0"/>
                <a:ea typeface="Calibri"/>
                <a:cs typeface="Times New Roman" pitchFamily="18" charset="0"/>
              </a:rPr>
              <a:t>hiểu</a:t>
            </a:r>
            <a:r>
              <a:rPr lang="en-US" sz="2800" b="1" dirty="0" smtClean="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câu</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nói</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của</a:t>
            </a:r>
            <a:r>
              <a:rPr lang="en-US" sz="2800" b="1" dirty="0">
                <a:solidFill>
                  <a:srgbClr val="FF0000"/>
                </a:solidFill>
                <a:latin typeface="Times New Roman" pitchFamily="18" charset="0"/>
                <a:ea typeface="Calibri"/>
                <a:cs typeface="Times New Roman" pitchFamily="18" charset="0"/>
              </a:rPr>
              <a:t> A. </a:t>
            </a:r>
            <a:r>
              <a:rPr lang="en-US" sz="2800" b="1" dirty="0" err="1">
                <a:solidFill>
                  <a:srgbClr val="FF0000"/>
                </a:solidFill>
                <a:latin typeface="Times New Roman" pitchFamily="18" charset="0"/>
                <a:ea typeface="Calibri"/>
                <a:cs typeface="Times New Roman" pitchFamily="18" charset="0"/>
              </a:rPr>
              <a:t>Nô</a:t>
            </a:r>
            <a:r>
              <a:rPr lang="en-US" sz="2800" b="1" dirty="0">
                <a:solidFill>
                  <a:srgbClr val="FF0000"/>
                </a:solidFill>
                <a:latin typeface="Times New Roman" pitchFamily="18" charset="0"/>
                <a:ea typeface="Calibri"/>
                <a:cs typeface="Times New Roman" pitchFamily="18" charset="0"/>
              </a:rPr>
              <a:t>-ben: “</a:t>
            </a:r>
            <a:r>
              <a:rPr lang="en-US" sz="2800" b="1" dirty="0" err="1">
                <a:solidFill>
                  <a:srgbClr val="FF0000"/>
                </a:solidFill>
                <a:latin typeface="Times New Roman" pitchFamily="18" charset="0"/>
                <a:ea typeface="Calibri"/>
                <a:cs typeface="Times New Roman" pitchFamily="18" charset="0"/>
              </a:rPr>
              <a:t>Tôi</a:t>
            </a:r>
            <a:r>
              <a:rPr lang="en-US" sz="2800" b="1" dirty="0">
                <a:solidFill>
                  <a:srgbClr val="FF0000"/>
                </a:solidFill>
                <a:latin typeface="Times New Roman" pitchFamily="18" charset="0"/>
                <a:ea typeface="Calibri"/>
                <a:cs typeface="Times New Roman" pitchFamily="18" charset="0"/>
              </a:rPr>
              <a:t> hi </a:t>
            </a:r>
            <a:r>
              <a:rPr lang="en-US" sz="2800" b="1" dirty="0" err="1">
                <a:solidFill>
                  <a:srgbClr val="FF0000"/>
                </a:solidFill>
                <a:latin typeface="Times New Roman" pitchFamily="18" charset="0"/>
                <a:ea typeface="Calibri"/>
                <a:cs typeface="Times New Roman" pitchFamily="18" charset="0"/>
              </a:rPr>
              <a:t>vọng</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nhân</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loại</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sẽ</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rút</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ra</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được</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từ</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những</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phát</a:t>
            </a:r>
            <a:r>
              <a:rPr lang="en-US" sz="2800" b="1" dirty="0">
                <a:solidFill>
                  <a:srgbClr val="FF0000"/>
                </a:solidFill>
                <a:latin typeface="Times New Roman" pitchFamily="18" charset="0"/>
                <a:ea typeface="Calibri"/>
                <a:cs typeface="Times New Roman" pitchFamily="18" charset="0"/>
              </a:rPr>
              <a:t> minh </a:t>
            </a:r>
            <a:r>
              <a:rPr lang="en-US" sz="2800" b="1" dirty="0" err="1">
                <a:solidFill>
                  <a:srgbClr val="FF0000"/>
                </a:solidFill>
                <a:latin typeface="Times New Roman" pitchFamily="18" charset="0"/>
                <a:ea typeface="Calibri"/>
                <a:cs typeface="Times New Roman" pitchFamily="18" charset="0"/>
              </a:rPr>
              <a:t>khoa</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học</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nhiều</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điều</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tốt</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hơn</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là</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điều</a:t>
            </a:r>
            <a:r>
              <a:rPr lang="en-US" sz="2800" b="1" dirty="0">
                <a:solidFill>
                  <a:srgbClr val="FF0000"/>
                </a:solidFill>
                <a:latin typeface="Times New Roman" pitchFamily="18" charset="0"/>
                <a:ea typeface="Calibri"/>
                <a:cs typeface="Times New Roman" pitchFamily="18" charset="0"/>
              </a:rPr>
              <a:t> </a:t>
            </a:r>
            <a:r>
              <a:rPr lang="en-US" sz="2800" b="1" dirty="0" err="1" smtClean="0">
                <a:solidFill>
                  <a:srgbClr val="FF0000"/>
                </a:solidFill>
                <a:latin typeface="Times New Roman" pitchFamily="18" charset="0"/>
                <a:ea typeface="Calibri"/>
                <a:cs typeface="Times New Roman" pitchFamily="18" charset="0"/>
              </a:rPr>
              <a:t>xấu”như</a:t>
            </a:r>
            <a:r>
              <a:rPr lang="en-US" sz="2800" b="1" dirty="0" smtClean="0">
                <a:solidFill>
                  <a:srgbClr val="FF0000"/>
                </a:solidFill>
                <a:latin typeface="Times New Roman" pitchFamily="18" charset="0"/>
                <a:ea typeface="Calibri"/>
                <a:cs typeface="Times New Roman" pitchFamily="18" charset="0"/>
              </a:rPr>
              <a:t> </a:t>
            </a:r>
            <a:r>
              <a:rPr lang="en-US" sz="2800" b="1" dirty="0" err="1" smtClean="0">
                <a:solidFill>
                  <a:srgbClr val="FF0000"/>
                </a:solidFill>
                <a:latin typeface="Times New Roman" pitchFamily="18" charset="0"/>
                <a:ea typeface="Calibri"/>
                <a:cs typeface="Times New Roman" pitchFamily="18" charset="0"/>
              </a:rPr>
              <a:t>thế</a:t>
            </a:r>
            <a:r>
              <a:rPr lang="en-US" sz="2800" b="1" dirty="0" smtClean="0">
                <a:solidFill>
                  <a:srgbClr val="FF0000"/>
                </a:solidFill>
                <a:latin typeface="Times New Roman" pitchFamily="18" charset="0"/>
                <a:ea typeface="Calibri"/>
                <a:cs typeface="Times New Roman" pitchFamily="18" charset="0"/>
              </a:rPr>
              <a:t> </a:t>
            </a:r>
            <a:r>
              <a:rPr lang="en-US" sz="2800" b="1" dirty="0" err="1" smtClean="0">
                <a:solidFill>
                  <a:srgbClr val="FF0000"/>
                </a:solidFill>
                <a:latin typeface="Times New Roman" pitchFamily="18" charset="0"/>
                <a:ea typeface="Calibri"/>
                <a:cs typeface="Times New Roman" pitchFamily="18" charset="0"/>
              </a:rPr>
              <a:t>nào</a:t>
            </a:r>
            <a:r>
              <a:rPr lang="en-US" sz="2800" b="1" dirty="0" smtClean="0">
                <a:solidFill>
                  <a:srgbClr val="FF0000"/>
                </a:solidFill>
                <a:latin typeface="Times New Roman" pitchFamily="18" charset="0"/>
                <a:ea typeface="Calibri"/>
                <a:cs typeface="Times New Roman" pitchFamily="18" charset="0"/>
              </a:rPr>
              <a:t>?</a:t>
            </a:r>
            <a:r>
              <a:rPr lang="en-US" sz="2800" b="1" dirty="0">
                <a:solidFill>
                  <a:srgbClr val="FF0000"/>
                </a:solidFill>
                <a:latin typeface="Times New Roman" pitchFamily="18" charset="0"/>
                <a:ea typeface="Calibri"/>
                <a:cs typeface="Times New Roman" pitchFamily="18" charset="0"/>
              </a:rPr>
              <a:t/>
            </a:r>
            <a:br>
              <a:rPr lang="en-US" sz="2800" b="1" dirty="0">
                <a:solidFill>
                  <a:srgbClr val="FF0000"/>
                </a:solidFill>
                <a:latin typeface="Times New Roman" pitchFamily="18" charset="0"/>
                <a:ea typeface="Calibri"/>
                <a:cs typeface="Times New Roman" pitchFamily="18" charset="0"/>
              </a:rPr>
            </a:b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1447800"/>
            <a:ext cx="8839200" cy="4678363"/>
          </a:xfrm>
        </p:spPr>
        <p:txBody>
          <a:bodyPr/>
          <a:lstStyle/>
          <a:p>
            <a:pPr indent="0">
              <a:lnSpc>
                <a:spcPct val="115000"/>
              </a:lnSpc>
              <a:spcBef>
                <a:spcPts val="300"/>
              </a:spcBef>
              <a:spcAft>
                <a:spcPts val="0"/>
              </a:spcAft>
              <a:buNone/>
            </a:pP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Mỗi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minh </a:t>
            </a:r>
            <a:r>
              <a:rPr lang="en-US" sz="2800" dirty="0" err="1">
                <a:latin typeface="Times New Roman" pitchFamily="18" charset="0"/>
                <a:ea typeface="Calibri"/>
                <a:cs typeface="Times New Roman" pitchFamily="18" charset="0"/>
              </a:rPr>
              <a:t>ra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đều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tác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động</a:t>
            </a:r>
            <a:r>
              <a:rPr lang="en-US" sz="2800" dirty="0">
                <a:latin typeface="Times New Roman" pitchFamily="18" charset="0"/>
                <a:ea typeface="Calibri"/>
                <a:cs typeface="Times New Roman" pitchFamily="18" charset="0"/>
              </a:rPr>
              <a:t> to </a:t>
            </a:r>
            <a:r>
              <a:rPr lang="en-US" sz="2800" dirty="0" err="1">
                <a:latin typeface="Times New Roman" pitchFamily="18" charset="0"/>
                <a:ea typeface="Calibri"/>
                <a:cs typeface="Times New Roman" pitchFamily="18" charset="0"/>
              </a:rPr>
              <a:t>lớn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cuộc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sống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Tác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động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tích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cực</a:t>
            </a:r>
            <a:r>
              <a:rPr lang="en-US" sz="2800" dirty="0">
                <a:latin typeface="Times New Roman" pitchFamily="18" charset="0"/>
                <a:ea typeface="Calibri"/>
                <a:cs typeface="Times New Roman" pitchFamily="18" charset="0"/>
              </a:rPr>
              <a:t> hay </a:t>
            </a:r>
            <a:r>
              <a:rPr lang="en-US" sz="2800" dirty="0" err="1">
                <a:latin typeface="Times New Roman" pitchFamily="18" charset="0"/>
                <a:ea typeface="Calibri"/>
                <a:cs typeface="Times New Roman" pitchFamily="18" charset="0"/>
              </a:rPr>
              <a:t>tiêu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cực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là</a:t>
            </a:r>
            <a:r>
              <a:rPr lang="en-US" sz="2800" dirty="0">
                <a:latin typeface="Times New Roman" pitchFamily="18" charset="0"/>
                <a:ea typeface="Calibri"/>
                <a:cs typeface="Times New Roman" pitchFamily="18" charset="0"/>
              </a:rPr>
              <a:t> do </a:t>
            </a:r>
            <a:r>
              <a:rPr lang="en-US" sz="2800" dirty="0" err="1">
                <a:latin typeface="Times New Roman" pitchFamily="18" charset="0"/>
                <a:ea typeface="Calibri"/>
                <a:cs typeface="Times New Roman" pitchFamily="18" charset="0"/>
              </a:rPr>
              <a:t>cách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ứng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con </a:t>
            </a:r>
            <a:r>
              <a:rPr lang="en-US" sz="2800" dirty="0" err="1">
                <a:latin typeface="Times New Roman" pitchFamily="18" charset="0"/>
                <a:ea typeface="Calibri"/>
                <a:cs typeface="Times New Roman" pitchFamily="18" charset="0"/>
              </a:rPr>
              <a:t>người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Nếu</a:t>
            </a:r>
            <a:r>
              <a:rPr lang="en-US" sz="2800" dirty="0">
                <a:latin typeface="Times New Roman" pitchFamily="18" charset="0"/>
                <a:ea typeface="Calibri"/>
                <a:cs typeface="Times New Roman" pitchFamily="18" charset="0"/>
              </a:rPr>
              <a:t> con </a:t>
            </a:r>
            <a:r>
              <a:rPr lang="en-US" sz="2800" dirty="0" err="1">
                <a:latin typeface="Times New Roman" pitchFamily="18" charset="0"/>
                <a:ea typeface="Calibri"/>
                <a:cs typeface="Times New Roman" pitchFamily="18" charset="0"/>
              </a:rPr>
              <a:t>người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sử</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vào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mục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đích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tốt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đẹp</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thì</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đem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lại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lợi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ích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hữu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hiệu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trong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cuộc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sống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còn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nếu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ứng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vào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những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việc</a:t>
            </a:r>
            <a:r>
              <a:rPr lang="en-US" sz="2800" dirty="0">
                <a:latin typeface="Times New Roman" pitchFamily="18" charset="0"/>
                <a:ea typeface="Calibri"/>
                <a:cs typeface="Times New Roman" pitchFamily="18" charset="0"/>
              </a:rPr>
              <a:t> phi </a:t>
            </a:r>
            <a:r>
              <a:rPr lang="en-US" sz="2800" dirty="0" err="1">
                <a:latin typeface="Times New Roman" pitchFamily="18" charset="0"/>
                <a:ea typeface="Calibri"/>
                <a:cs typeface="Times New Roman" pitchFamily="18" charset="0"/>
              </a:rPr>
              <a:t>nghĩa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thì</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đem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lại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tác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hại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khôn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lường</a:t>
            </a:r>
            <a:r>
              <a:rPr lang="en-US" sz="2800" dirty="0">
                <a:latin typeface="Times New Roman" pitchFamily="18" charset="0"/>
                <a:ea typeface="Calibri"/>
                <a:cs typeface="Times New Roman" pitchFamily="18" charset="0"/>
              </a:rPr>
              <a:t>. </a:t>
            </a:r>
          </a:p>
          <a:p>
            <a:pPr indent="0">
              <a:lnSpc>
                <a:spcPct val="115000"/>
              </a:lnSpc>
              <a:spcBef>
                <a:spcPts val="300"/>
              </a:spcBef>
              <a:spcAft>
                <a:spcPts val="0"/>
              </a:spcAft>
              <a:buNone/>
            </a:pPr>
            <a:r>
              <a:rPr lang="en-US" sz="2800" dirty="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Chúng</a:t>
            </a:r>
            <a:r>
              <a:rPr lang="en-US" sz="2800" dirty="0" smtClean="0">
                <a:latin typeface="Times New Roman" pitchFamily="18" charset="0"/>
                <a:ea typeface="Calibri"/>
                <a:cs typeface="Times New Roman" pitchFamily="18" charset="0"/>
              </a:rPr>
              <a:t> ta </a:t>
            </a:r>
            <a:r>
              <a:rPr lang="en-US" sz="2800" dirty="0" err="1" smtClean="0">
                <a:latin typeface="Times New Roman" pitchFamily="18" charset="0"/>
                <a:ea typeface="Calibri"/>
                <a:cs typeface="Times New Roman" pitchFamily="18" charset="0"/>
              </a:rPr>
              <a:t>không</a:t>
            </a: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ngừng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minh </a:t>
            </a:r>
            <a:r>
              <a:rPr lang="en-US" sz="2800" dirty="0" err="1">
                <a:latin typeface="Times New Roman" pitchFamily="18" charset="0"/>
                <a:ea typeface="Calibri"/>
                <a:cs typeface="Times New Roman" pitchFamily="18" charset="0"/>
              </a:rPr>
              <a:t>khoa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nhưng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đem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các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thành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quả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vào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phục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vụ</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cuộc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sống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dân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sinh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con </a:t>
            </a:r>
            <a:r>
              <a:rPr lang="en-US" sz="2800" dirty="0" err="1">
                <a:latin typeface="Times New Roman" pitchFamily="18" charset="0"/>
                <a:ea typeface="Calibri"/>
                <a:cs typeface="Times New Roman" pitchFamily="18" charset="0"/>
              </a:rPr>
              <a:t>người</a:t>
            </a:r>
            <a:r>
              <a:rPr lang="en-US" sz="2800" dirty="0">
                <a:latin typeface="Times New Roman" pitchFamily="18" charset="0"/>
                <a:ea typeface="Calibri"/>
                <a:cs typeface="Times New Roman" pitchFamily="18" charset="0"/>
              </a:rPr>
              <a:t>. Ta </a:t>
            </a:r>
            <a:r>
              <a:rPr lang="en-US" sz="2800" dirty="0" err="1">
                <a:latin typeface="Times New Roman" pitchFamily="18" charset="0"/>
                <a:ea typeface="Calibri"/>
                <a:cs typeface="Times New Roman" pitchFamily="18" charset="0"/>
              </a:rPr>
              <a:t>cần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ứng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những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minh </a:t>
            </a:r>
            <a:r>
              <a:rPr lang="en-US" sz="2800" dirty="0" err="1">
                <a:latin typeface="Times New Roman" pitchFamily="18" charset="0"/>
                <a:ea typeface="Calibri"/>
                <a:cs typeface="Times New Roman" pitchFamily="18" charset="0"/>
              </a:rPr>
              <a:t>vào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những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việc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ích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hội</a:t>
            </a:r>
            <a:r>
              <a:rPr lang="en-US" sz="2800" dirty="0">
                <a:latin typeface="Times New Roman" pitchFamily="18" charset="0"/>
                <a:ea typeface="Calibri"/>
                <a:cs typeface="Times New Roman" pitchFamily="18" charset="0"/>
              </a:rPr>
              <a:t>...</a:t>
            </a:r>
          </a:p>
          <a:p>
            <a:pPr marL="0" indent="0">
              <a:buNone/>
            </a:pPr>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25501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1000" y="152400"/>
            <a:ext cx="9508588" cy="944562"/>
          </a:xfrm>
        </p:spPr>
        <p:txBody>
          <a:bodyPr>
            <a:noAutofit/>
          </a:bodyPr>
          <a:lstStyle/>
          <a:p>
            <a:pPr lvl="0"/>
            <a:r>
              <a:rPr lang="en-US" sz="2800" b="1" kern="0" spc="50" dirty="0" smtClean="0">
                <a:ln w="11430"/>
                <a:solidFill>
                  <a:srgbClr val="FF0000"/>
                </a:solidFill>
                <a:latin typeface="Times New Roman" pitchFamily="18" charset="0"/>
                <a:cs typeface="Times New Roman" pitchFamily="18" charset="0"/>
              </a:rPr>
              <a:t>CHỦ ĐỀ: SỰ </a:t>
            </a:r>
            <a:r>
              <a:rPr lang="en-US" sz="2800" b="1" kern="0" spc="50" dirty="0">
                <a:ln w="11430"/>
                <a:solidFill>
                  <a:srgbClr val="FF0000"/>
                </a:solidFill>
                <a:latin typeface="Times New Roman" pitchFamily="18" charset="0"/>
                <a:cs typeface="Times New Roman" pitchFamily="18" charset="0"/>
              </a:rPr>
              <a:t>PHÁT TRIỂN CỦA KĨ THUẬT, KHOA HỌC, VĂN </a:t>
            </a:r>
            <a:r>
              <a:rPr lang="en-US" sz="2800" b="1" kern="0" spc="50" dirty="0" smtClean="0">
                <a:ln w="11430"/>
                <a:solidFill>
                  <a:srgbClr val="FF0000"/>
                </a:solidFill>
                <a:latin typeface="Times New Roman" pitchFamily="18" charset="0"/>
                <a:cs typeface="Times New Roman" pitchFamily="18" charset="0"/>
              </a:rPr>
              <a:t> VÀ NGHỆ THUẬT </a:t>
            </a:r>
            <a:r>
              <a:rPr lang="en-US" sz="2800" b="1" kern="0" spc="50" dirty="0">
                <a:ln w="11430"/>
                <a:solidFill>
                  <a:srgbClr val="FF0000"/>
                </a:solidFill>
                <a:latin typeface="Times New Roman" pitchFamily="18" charset="0"/>
                <a:cs typeface="Times New Roman" pitchFamily="18" charset="0"/>
              </a:rPr>
              <a:t>TK XVIII - XX</a:t>
            </a:r>
            <a:br>
              <a:rPr lang="en-US" sz="2800" b="1" kern="0" spc="50" dirty="0">
                <a:ln w="11430"/>
                <a:solidFill>
                  <a:srgbClr val="FF0000"/>
                </a:solidFill>
                <a:latin typeface="Times New Roman" pitchFamily="18" charset="0"/>
                <a:cs typeface="Times New Roman" pitchFamily="18" charset="0"/>
              </a:rPr>
            </a:br>
            <a:endParaRPr lang="en-US" sz="2800" b="1" u="sng" dirty="0" smtClean="0">
              <a:solidFill>
                <a:srgbClr val="FF0000"/>
              </a:solidFill>
              <a:latin typeface="Times New Roman" pitchFamily="18" charset="0"/>
              <a:cs typeface="Times New Roman" pitchFamily="18" charset="0"/>
            </a:endParaRPr>
          </a:p>
        </p:txBody>
      </p:sp>
      <p:sp>
        <p:nvSpPr>
          <p:cNvPr id="5" name="TextBox 4"/>
          <p:cNvSpPr txBox="1"/>
          <p:nvPr/>
        </p:nvSpPr>
        <p:spPr>
          <a:xfrm>
            <a:off x="0" y="1143000"/>
            <a:ext cx="9143999" cy="1384995"/>
          </a:xfrm>
          <a:prstGeom prst="rect">
            <a:avLst/>
          </a:prstGeom>
          <a:noFill/>
        </p:spPr>
        <p:txBody>
          <a:bodyPr wrap="square" rtlCol="0">
            <a:spAutoFit/>
          </a:bodyPr>
          <a:lstStyle/>
          <a:p>
            <a:r>
              <a:rPr lang="en-US" sz="2800" b="1" dirty="0">
                <a:solidFill>
                  <a:srgbClr val="002060"/>
                </a:solidFill>
                <a:latin typeface="Times New Roman" pitchFamily="18" charset="0"/>
                <a:cs typeface="Times New Roman" pitchFamily="18" charset="0"/>
              </a:rPr>
              <a:t>I. NHỮNG THÀNH TỰU CHỦ YẾU VỀ KĨ THUẬT TK XVIII- XIX VÀ SỰ PHÁT TRIỂN CỦA KHOA HỌC,  KĨ THUẬT THẾ GIỚI  NỬA ĐẦU TK XX</a:t>
            </a:r>
          </a:p>
        </p:txBody>
      </p:sp>
      <p:sp>
        <p:nvSpPr>
          <p:cNvPr id="7" name="TextBox 6"/>
          <p:cNvSpPr txBox="1"/>
          <p:nvPr/>
        </p:nvSpPr>
        <p:spPr>
          <a:xfrm>
            <a:off x="228601" y="2577719"/>
            <a:ext cx="8915398" cy="523220"/>
          </a:xfrm>
          <a:prstGeom prst="rect">
            <a:avLst/>
          </a:prstGeom>
          <a:noFill/>
        </p:spPr>
        <p:txBody>
          <a:bodyPr wrap="square" rtlCol="0">
            <a:spAutoFit/>
          </a:bodyPr>
          <a:lstStyle/>
          <a:p>
            <a:r>
              <a:rPr lang="en-US" sz="2800" b="1" dirty="0" smtClean="0">
                <a:solidFill>
                  <a:srgbClr val="0070C0"/>
                </a:solidFill>
                <a:latin typeface="Times New Roman" pitchFamily="18" charset="0"/>
                <a:cs typeface="Times New Roman" pitchFamily="18" charset="0"/>
              </a:rPr>
              <a:t>1. </a:t>
            </a:r>
            <a:r>
              <a:rPr lang="en-US" sz="2800" b="1" dirty="0" err="1" smtClean="0">
                <a:solidFill>
                  <a:srgbClr val="0070C0"/>
                </a:solidFill>
                <a:latin typeface="Times New Roman" pitchFamily="18" charset="0"/>
                <a:cs typeface="Times New Roman" pitchFamily="18" charset="0"/>
              </a:rPr>
              <a:t>Những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thành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tựu</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chủ</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yếu</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về</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kĩ</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thuật</a:t>
            </a:r>
            <a:r>
              <a:rPr lang="en-US" sz="2800" b="1" dirty="0" smtClean="0">
                <a:solidFill>
                  <a:srgbClr val="0070C0"/>
                </a:solidFill>
                <a:latin typeface="Times New Roman" pitchFamily="18" charset="0"/>
                <a:cs typeface="Times New Roman" pitchFamily="18" charset="0"/>
              </a:rPr>
              <a:t> TK XVIII- XIX</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304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kern="0" spc="50">
                <a:ln w="11430"/>
                <a:solidFill>
                  <a:srgbClr val="FF0000"/>
                </a:solidFill>
                <a:latin typeface="Times New Roman" pitchFamily="18" charset="0"/>
                <a:ea typeface="+mn-ea"/>
                <a:cs typeface="Times New Roman" pitchFamily="18" charset="0"/>
              </a:rPr>
              <a:t>Chủ đề: SỰ PHÁT TRIỂN CỦA KĨ THUẬT, KHOA HỌC, VĂN </a:t>
            </a:r>
            <a:r>
              <a:rPr lang="en-US" sz="3200" b="1" kern="0" spc="50" smtClean="0">
                <a:ln w="11430"/>
                <a:solidFill>
                  <a:srgbClr val="FF0000"/>
                </a:solidFill>
                <a:latin typeface="Times New Roman" pitchFamily="18" charset="0"/>
                <a:ea typeface="+mn-ea"/>
                <a:cs typeface="Times New Roman" pitchFamily="18" charset="0"/>
              </a:rPr>
              <a:t>HỌC VÀ NGHỆ THUẬT TK </a:t>
            </a:r>
            <a:r>
              <a:rPr lang="en-US" sz="3200" b="1" kern="0" spc="50">
                <a:ln w="11430"/>
                <a:solidFill>
                  <a:srgbClr val="FF0000"/>
                </a:solidFill>
                <a:latin typeface="Times New Roman" pitchFamily="18" charset="0"/>
                <a:ea typeface="+mn-ea"/>
                <a:cs typeface="Times New Roman" pitchFamily="18" charset="0"/>
              </a:rPr>
              <a:t>XVIII - XX</a:t>
            </a:r>
            <a:endParaRPr lang="en-US"/>
          </a:p>
        </p:txBody>
      </p:sp>
      <p:sp>
        <p:nvSpPr>
          <p:cNvPr id="3" name="Content Placeholder 2"/>
          <p:cNvSpPr>
            <a:spLocks noGrp="1"/>
          </p:cNvSpPr>
          <p:nvPr>
            <p:ph idx="1"/>
          </p:nvPr>
        </p:nvSpPr>
        <p:spPr/>
        <p:txBody>
          <a:bodyPr>
            <a:normAutofit/>
          </a:bodyPr>
          <a:lstStyle/>
          <a:p>
            <a:pPr marL="0" indent="0">
              <a:buNone/>
            </a:pPr>
            <a:r>
              <a:rPr lang="en-US" sz="2800" b="1">
                <a:solidFill>
                  <a:srgbClr val="002060"/>
                </a:solidFill>
                <a:latin typeface="Times New Roman" pitchFamily="18" charset="0"/>
                <a:ea typeface="+mj-ea"/>
                <a:cs typeface="Times New Roman" pitchFamily="18" charset="0"/>
              </a:rPr>
              <a:t>I. NHỮNG THÀNH </a:t>
            </a:r>
            <a:r>
              <a:rPr lang="en-US" sz="2800" b="1" smtClean="0">
                <a:solidFill>
                  <a:srgbClr val="002060"/>
                </a:solidFill>
                <a:latin typeface="Times New Roman" pitchFamily="18" charset="0"/>
                <a:ea typeface="+mj-ea"/>
                <a:cs typeface="Times New Roman" pitchFamily="18" charset="0"/>
              </a:rPr>
              <a:t>TỰU CHỦ </a:t>
            </a:r>
            <a:r>
              <a:rPr lang="en-US" sz="2800" b="1">
                <a:solidFill>
                  <a:srgbClr val="002060"/>
                </a:solidFill>
                <a:latin typeface="Times New Roman" pitchFamily="18" charset="0"/>
                <a:ea typeface="+mj-ea"/>
                <a:cs typeface="Times New Roman" pitchFamily="18" charset="0"/>
              </a:rPr>
              <a:t>YẾU VỀ KĨ THUẬT TK XVIII- XIX VÀ SỰ PHÁT TRIỂN CỦA KHOA HỌC</a:t>
            </a:r>
            <a:r>
              <a:rPr lang="en-US" sz="2800" b="1" smtClean="0">
                <a:solidFill>
                  <a:srgbClr val="002060"/>
                </a:solidFill>
                <a:latin typeface="Times New Roman" pitchFamily="18" charset="0"/>
                <a:ea typeface="+mj-ea"/>
                <a:cs typeface="Times New Roman" pitchFamily="18" charset="0"/>
              </a:rPr>
              <a:t>, KĨ THUẬT THẾ GIỚI NỮA ĐẦU TK XX</a:t>
            </a:r>
          </a:p>
          <a:p>
            <a:pPr marL="0" indent="0">
              <a:buNone/>
            </a:pPr>
            <a:r>
              <a:rPr lang="en-US" sz="2800" b="1" smtClean="0">
                <a:solidFill>
                  <a:srgbClr val="002060"/>
                </a:solidFill>
                <a:latin typeface="Times New Roman" pitchFamily="18" charset="0"/>
                <a:ea typeface="+mj-ea"/>
                <a:cs typeface="Times New Roman" pitchFamily="18" charset="0"/>
              </a:rPr>
              <a:t>II</a:t>
            </a:r>
            <a:r>
              <a:rPr lang="en-US" sz="2800" b="1">
                <a:solidFill>
                  <a:srgbClr val="002060"/>
                </a:solidFill>
                <a:latin typeface="Times New Roman" pitchFamily="18" charset="0"/>
                <a:ea typeface="+mj-ea"/>
                <a:cs typeface="Times New Roman" pitchFamily="18" charset="0"/>
              </a:rPr>
              <a:t>. NHỮNG TIẾN BỘ VỀ KHOA HỌC TỰ NHIÊN VÀ KHOA HỌC XÃ HỘI</a:t>
            </a:r>
            <a:br>
              <a:rPr lang="en-US" sz="2800" b="1">
                <a:solidFill>
                  <a:srgbClr val="002060"/>
                </a:solidFill>
                <a:latin typeface="Times New Roman" pitchFamily="18" charset="0"/>
                <a:ea typeface="+mj-ea"/>
                <a:cs typeface="Times New Roman" pitchFamily="18" charset="0"/>
              </a:rPr>
            </a:br>
            <a:r>
              <a:rPr lang="en-US" sz="2800" b="1">
                <a:solidFill>
                  <a:srgbClr val="0070C0"/>
                </a:solidFill>
                <a:latin typeface="Times New Roman" pitchFamily="18" charset="0"/>
                <a:ea typeface="+mj-ea"/>
                <a:cs typeface="Times New Roman" pitchFamily="18" charset="0"/>
              </a:rPr>
              <a:t>1. Khoa học tự nhiên</a:t>
            </a:r>
            <a:endParaRPr lang="en-US">
              <a:solidFill>
                <a:srgbClr val="0070C0"/>
              </a:solidFill>
            </a:endParaRPr>
          </a:p>
        </p:txBody>
      </p:sp>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0"/>
            <a:ext cx="533400" cy="674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261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04800" y="166688"/>
            <a:ext cx="8393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smtClean="0">
                <a:solidFill>
                  <a:srgbClr val="000000"/>
                </a:solidFill>
                <a:latin typeface="Times New Roman" pitchFamily="18" charset="0"/>
              </a:rPr>
              <a:t>Bài 10: Trung Quốc từ giữa thế kỉ XIX – đầu thế kỉ XX</a:t>
            </a:r>
          </a:p>
        </p:txBody>
      </p:sp>
      <p:sp>
        <p:nvSpPr>
          <p:cNvPr id="62467" name="Text Box 4"/>
          <p:cNvSpPr txBox="1">
            <a:spLocks noChangeArrowheads="1"/>
          </p:cNvSpPr>
          <p:nvPr/>
        </p:nvSpPr>
        <p:spPr bwMode="auto">
          <a:xfrm>
            <a:off x="228600" y="609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fontAlgn="base">
              <a:spcBef>
                <a:spcPct val="0"/>
              </a:spcBef>
              <a:spcAft>
                <a:spcPct val="0"/>
              </a:spcAft>
            </a:pPr>
            <a:endParaRPr lang="en-US" altLang="en-US" smtClean="0">
              <a:solidFill>
                <a:srgbClr val="000000"/>
              </a:solidFill>
              <a:latin typeface="Garamond" pitchFamily="18" charset="0"/>
            </a:endParaRPr>
          </a:p>
        </p:txBody>
      </p:sp>
      <p:sp>
        <p:nvSpPr>
          <p:cNvPr id="62468" name="Text Box 6"/>
          <p:cNvSpPr txBox="1">
            <a:spLocks noChangeArrowheads="1"/>
          </p:cNvSpPr>
          <p:nvPr/>
        </p:nvSpPr>
        <p:spPr bwMode="auto">
          <a:xfrm>
            <a:off x="3048000" y="60960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fontAlgn="base">
              <a:spcBef>
                <a:spcPct val="50000"/>
              </a:spcBef>
              <a:spcAft>
                <a:spcPct val="0"/>
              </a:spcAft>
            </a:pPr>
            <a:r>
              <a:rPr lang="en-US" altLang="en-US" sz="1600" smtClean="0">
                <a:solidFill>
                  <a:srgbClr val="FFFFFF"/>
                </a:solidFill>
                <a:latin typeface="Garamond" pitchFamily="18" charset="0"/>
              </a:rPr>
              <a:t>LƯỢC ĐỒ TRUNG QUỐC CUỐI THẾ KỈ XIX ĐẦU THẾ KỈ XX</a:t>
            </a:r>
          </a:p>
        </p:txBody>
      </p:sp>
      <p:sp>
        <p:nvSpPr>
          <p:cNvPr id="62469" name="Rectangle 1"/>
          <p:cNvSpPr>
            <a:spLocks noChangeArrowheads="1"/>
          </p:cNvSpPr>
          <p:nvPr/>
        </p:nvSpPr>
        <p:spPr bwMode="auto">
          <a:xfrm>
            <a:off x="0" y="-2054"/>
            <a:ext cx="91440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lvl="0">
              <a:spcBef>
                <a:spcPct val="20000"/>
              </a:spcBef>
            </a:pPr>
            <a:r>
              <a:rPr lang="en-US" sz="2800" b="1">
                <a:solidFill>
                  <a:srgbClr val="0070C0"/>
                </a:solidFill>
                <a:latin typeface="Times New Roman" pitchFamily="18" charset="0"/>
                <a:cs typeface="Times New Roman" pitchFamily="18" charset="0"/>
              </a:rPr>
              <a:t>1. Khoa học tự nhiên</a:t>
            </a:r>
            <a:endParaRPr lang="en-US" sz="3200">
              <a:solidFill>
                <a:srgbClr val="0070C0"/>
              </a:solidFill>
              <a:latin typeface="Calibri"/>
            </a:endParaRPr>
          </a:p>
        </p:txBody>
      </p:sp>
      <p:cxnSp>
        <p:nvCxnSpPr>
          <p:cNvPr id="12" name="Straight Connector 11"/>
          <p:cNvCxnSpPr/>
          <p:nvPr/>
        </p:nvCxnSpPr>
        <p:spPr>
          <a:xfrm>
            <a:off x="5184775" y="976313"/>
            <a:ext cx="0" cy="5805487"/>
          </a:xfrm>
          <a:prstGeom prst="line">
            <a:avLst/>
          </a:prstGeom>
          <a:ln w="28575">
            <a:solidFill>
              <a:srgbClr val="660066"/>
            </a:solidFill>
          </a:ln>
        </p:spPr>
        <p:style>
          <a:lnRef idx="3">
            <a:schemeClr val="dk1"/>
          </a:lnRef>
          <a:fillRef idx="0">
            <a:schemeClr val="dk1"/>
          </a:fillRef>
          <a:effectRef idx="2">
            <a:schemeClr val="dk1"/>
          </a:effectRef>
          <a:fontRef idx="minor">
            <a:schemeClr val="tx1"/>
          </a:fontRef>
        </p:style>
      </p:cxnSp>
      <p:sp>
        <p:nvSpPr>
          <p:cNvPr id="62472" name="Rectangle 9"/>
          <p:cNvSpPr>
            <a:spLocks noChangeArrowheads="1"/>
          </p:cNvSpPr>
          <p:nvPr/>
        </p:nvSpPr>
        <p:spPr bwMode="auto">
          <a:xfrm>
            <a:off x="304800" y="1028700"/>
            <a:ext cx="479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altLang="en-US" sz="2800" b="1" smtClean="0">
              <a:solidFill>
                <a:srgbClr val="0000FF"/>
              </a:solidFill>
              <a:latin typeface="Times New Roman" pitchFamily="18" charset="0"/>
              <a:cs typeface="Times New Roman" pitchFamily="18" charset="0"/>
            </a:endParaRPr>
          </a:p>
        </p:txBody>
      </p:sp>
      <p:sp>
        <p:nvSpPr>
          <p:cNvPr id="13" name="Cloud Callout 12"/>
          <p:cNvSpPr/>
          <p:nvPr/>
        </p:nvSpPr>
        <p:spPr>
          <a:xfrm>
            <a:off x="5283200" y="1497013"/>
            <a:ext cx="3789363" cy="2963862"/>
          </a:xfrm>
          <a:prstGeom prst="cloudCallout">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pPr algn="ctr" eaLnBrk="0" fontAlgn="base" hangingPunct="0">
              <a:spcBef>
                <a:spcPct val="0"/>
              </a:spcBef>
              <a:spcAft>
                <a:spcPct val="0"/>
              </a:spcAft>
            </a:pPr>
            <a:r>
              <a:rPr lang="en-US" sz="2800" b="1" i="1">
                <a:solidFill>
                  <a:srgbClr val="7030A0"/>
                </a:solidFill>
                <a:latin typeface="Times New Roman" pitchFamily="18" charset="0"/>
                <a:ea typeface="Times New Roman"/>
                <a:cs typeface="Times New Roman" pitchFamily="18" charset="0"/>
              </a:rPr>
              <a:t>Kể tên các thành tựu khoa học tự nhiên thế kỉ XVIII- XIX ?</a:t>
            </a:r>
            <a:endParaRPr lang="en-US" altLang="en-US" sz="2800" b="1" smtClean="0">
              <a:solidFill>
                <a:srgbClr val="000000"/>
              </a:solidFill>
              <a:latin typeface="Times New Roman" pitchFamily="18" charset="0"/>
              <a:cs typeface="Times New Roman" pitchFamily="18" charset="0"/>
            </a:endParaRPr>
          </a:p>
        </p:txBody>
      </p:sp>
      <p:sp>
        <p:nvSpPr>
          <p:cNvPr id="3" name="Rectangle 2"/>
          <p:cNvSpPr/>
          <p:nvPr/>
        </p:nvSpPr>
        <p:spPr>
          <a:xfrm>
            <a:off x="412750" y="495766"/>
            <a:ext cx="4616450" cy="6019800"/>
          </a:xfrm>
          <a:prstGeom prst="rect">
            <a:avLst/>
          </a:prstGeom>
        </p:spPr>
        <p:txBody>
          <a:bodyPr wrap="square">
            <a:spAutoFit/>
          </a:bodyPr>
          <a:lstStyle/>
          <a:p>
            <a:pPr indent="-68580" algn="just">
              <a:lnSpc>
                <a:spcPct val="115000"/>
              </a:lnSpc>
              <a:spcAft>
                <a:spcPts val="0"/>
              </a:spcAft>
            </a:pPr>
            <a:r>
              <a:rPr lang="en-US" sz="2800" smtClean="0">
                <a:latin typeface="Times New Roman"/>
                <a:ea typeface="Times New Roman"/>
                <a:cs typeface="Times New Roman"/>
              </a:rPr>
              <a:t>+ Đầu TK XVIII, Niu- tơn tìm ra thuyết Vạn </a:t>
            </a:r>
            <a:r>
              <a:rPr lang="en-US" sz="2800">
                <a:latin typeface="Times New Roman"/>
                <a:ea typeface="Times New Roman"/>
                <a:cs typeface="Times New Roman"/>
              </a:rPr>
              <a:t>vật hấp </a:t>
            </a:r>
            <a:r>
              <a:rPr lang="en-US" sz="2800" smtClean="0">
                <a:latin typeface="Times New Roman"/>
                <a:ea typeface="Times New Roman"/>
                <a:cs typeface="Times New Roman"/>
              </a:rPr>
              <a:t>dẫn </a:t>
            </a:r>
            <a:endParaRPr lang="en-US" sz="2800">
              <a:latin typeface="Times New Roman"/>
              <a:ea typeface="Calibri"/>
              <a:cs typeface="Times New Roman"/>
            </a:endParaRPr>
          </a:p>
          <a:p>
            <a:pPr lvl="0">
              <a:defRPr/>
            </a:pPr>
            <a:r>
              <a:rPr lang="en-US" sz="2800" smtClean="0">
                <a:latin typeface="Times New Roman"/>
                <a:ea typeface="Times New Roman"/>
                <a:cs typeface="Times New Roman"/>
              </a:rPr>
              <a:t>+ Giữa TK XVIII, </a:t>
            </a:r>
            <a:r>
              <a:rPr lang="en-US" sz="2800" smtClean="0">
                <a:solidFill>
                  <a:srgbClr val="000000"/>
                </a:solidFill>
                <a:latin typeface="Times New Roman"/>
                <a:ea typeface="Times New Roman"/>
                <a:cs typeface="Times New Roman"/>
              </a:rPr>
              <a:t>Lô-mô-nô-xốp</a:t>
            </a:r>
            <a:r>
              <a:rPr lang="en-US" sz="2800" smtClean="0">
                <a:latin typeface="Times New Roman"/>
                <a:ea typeface="Times New Roman"/>
                <a:cs typeface="Times New Roman"/>
              </a:rPr>
              <a:t> tìm ra </a:t>
            </a:r>
            <a:r>
              <a:rPr lang="en-US" sz="2800">
                <a:solidFill>
                  <a:srgbClr val="000000"/>
                </a:solidFill>
                <a:latin typeface="Times New Roman" pitchFamily="18" charset="0"/>
                <a:cs typeface="Times New Roman" pitchFamily="18" charset="0"/>
              </a:rPr>
              <a:t>đ</a:t>
            </a:r>
            <a:r>
              <a:rPr lang="vi-VN" sz="2800" smtClean="0">
                <a:solidFill>
                  <a:srgbClr val="000000"/>
                </a:solidFill>
                <a:latin typeface="Times New Roman" pitchFamily="18" charset="0"/>
                <a:cs typeface="Times New Roman" pitchFamily="18" charset="0"/>
              </a:rPr>
              <a:t>ịnh </a:t>
            </a:r>
            <a:r>
              <a:rPr lang="vi-VN" sz="2800">
                <a:solidFill>
                  <a:srgbClr val="000000"/>
                </a:solidFill>
                <a:latin typeface="Times New Roman" pitchFamily="18" charset="0"/>
                <a:cs typeface="Times New Roman" pitchFamily="18" charset="0"/>
              </a:rPr>
              <a:t>luật bảo toàn vật chất và năng lượng</a:t>
            </a:r>
          </a:p>
          <a:p>
            <a:pPr lvl="0">
              <a:defRPr/>
            </a:pPr>
            <a:r>
              <a:rPr lang="en-US" sz="2800" smtClean="0">
                <a:solidFill>
                  <a:srgbClr val="000000"/>
                </a:solidFill>
                <a:latin typeface="Times New Roman"/>
                <a:ea typeface="Times New Roman"/>
              </a:rPr>
              <a:t>+ 1837, Puốc-kin-giơ</a:t>
            </a:r>
            <a:r>
              <a:rPr lang="vi-VN" sz="2800" smtClean="0">
                <a:solidFill>
                  <a:srgbClr val="000000"/>
                </a:solidFill>
                <a:latin typeface="Times New Roman" pitchFamily="18" charset="0"/>
                <a:cs typeface="Times New Roman" pitchFamily="18" charset="0"/>
              </a:rPr>
              <a:t> </a:t>
            </a:r>
            <a:r>
              <a:rPr lang="en-US" sz="2800" smtClean="0">
                <a:solidFill>
                  <a:srgbClr val="000000"/>
                </a:solidFill>
                <a:latin typeface="Times New Roman" pitchFamily="18" charset="0"/>
                <a:cs typeface="Times New Roman" pitchFamily="18" charset="0"/>
              </a:rPr>
              <a:t>k</a:t>
            </a:r>
            <a:r>
              <a:rPr lang="vi-VN" sz="2800" smtClean="0">
                <a:solidFill>
                  <a:srgbClr val="000000"/>
                </a:solidFill>
                <a:latin typeface="Times New Roman" pitchFamily="18" charset="0"/>
                <a:cs typeface="Times New Roman" pitchFamily="18" charset="0"/>
              </a:rPr>
              <a:t>hám </a:t>
            </a:r>
            <a:r>
              <a:rPr lang="vi-VN" sz="2800">
                <a:solidFill>
                  <a:srgbClr val="000000"/>
                </a:solidFill>
                <a:latin typeface="Times New Roman" pitchFamily="18" charset="0"/>
                <a:cs typeface="Times New Roman" pitchFamily="18" charset="0"/>
              </a:rPr>
              <a:t>phá bí mật về sự phát triển của thực vật và đời sồng các mô động vật</a:t>
            </a:r>
          </a:p>
          <a:p>
            <a:pPr lvl="0">
              <a:defRPr/>
            </a:pPr>
            <a:r>
              <a:rPr lang="en-US" sz="2800" smtClean="0">
                <a:solidFill>
                  <a:srgbClr val="000000"/>
                </a:solidFill>
                <a:latin typeface="Times New Roman" pitchFamily="18" charset="0"/>
                <a:cs typeface="Times New Roman" pitchFamily="18" charset="0"/>
              </a:rPr>
              <a:t>+ 1859, Đác-uyn tìm ra thuyết </a:t>
            </a:r>
            <a:r>
              <a:rPr lang="en-US" sz="2800">
                <a:solidFill>
                  <a:srgbClr val="000000"/>
                </a:solidFill>
                <a:latin typeface="Times New Roman" pitchFamily="18" charset="0"/>
                <a:cs typeface="Times New Roman" pitchFamily="18" charset="0"/>
              </a:rPr>
              <a:t>tiến hóa và di truyền</a:t>
            </a:r>
          </a:p>
          <a:p>
            <a:pPr lvl="0"/>
            <a:endParaRPr lang="en-US" sz="2800">
              <a:solidFill>
                <a:srgbClr val="000000"/>
              </a:solidFill>
              <a:latin typeface="Times New Roman" pitchFamily="18" charset="0"/>
              <a:cs typeface="Times New Roman" pitchFamily="18" charset="0"/>
            </a:endParaRPr>
          </a:p>
          <a:p>
            <a:pPr lvl="0"/>
            <a:endParaRPr lang="en-US" sz="2800">
              <a:solidFill>
                <a:srgbClr val="000000"/>
              </a:solidFill>
              <a:latin typeface="Times New Roman" pitchFamily="18" charset="0"/>
              <a:cs typeface="Times New Roman" pitchFamily="18" charset="0"/>
            </a:endParaRPr>
          </a:p>
          <a:p>
            <a:endParaRPr kumimoji="0" lang="vi-VN" sz="1600" b="0" i="0" u="none" strike="noStrike" kern="0" cap="none" spc="0" normalizeH="0" baseline="0" noProof="0" smtClean="0">
              <a:ln>
                <a:noFill/>
              </a:ln>
              <a:solidFill>
                <a:srgbClr val="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615588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altLang="en-US" sz="4000" b="1">
                <a:solidFill>
                  <a:srgbClr val="FF0000"/>
                </a:solidFill>
                <a:latin typeface="Times New Roman" pitchFamily="18" charset="0"/>
                <a:ea typeface="+mn-ea"/>
                <a:cs typeface="Times New Roman" pitchFamily="18" charset="0"/>
              </a:rPr>
              <a:t>Niu-tơn (</a:t>
            </a:r>
            <a:r>
              <a:rPr lang="en-US" altLang="en-US" sz="4000" b="1" smtClean="0">
                <a:solidFill>
                  <a:srgbClr val="FF0000"/>
                </a:solidFill>
                <a:latin typeface="Times New Roman" pitchFamily="18" charset="0"/>
                <a:ea typeface="+mn-ea"/>
                <a:cs typeface="Times New Roman" pitchFamily="18" charset="0"/>
              </a:rPr>
              <a:t>1643-1727)</a:t>
            </a:r>
            <a:endParaRPr lang="en-US" sz="4000">
              <a:solidFill>
                <a:srgbClr val="FF0000"/>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3810000" y="685800"/>
            <a:ext cx="5181600" cy="6096000"/>
          </a:xfrm>
        </p:spPr>
        <p:txBody>
          <a:bodyPr/>
          <a:lstStyle/>
          <a:p>
            <a:pPr marL="0" indent="0" algn="just">
              <a:buNone/>
            </a:pPr>
            <a:r>
              <a:rPr lang="en-US" sz="2800" smtClean="0">
                <a:latin typeface="Times New Roman" pitchFamily="18" charset="0"/>
                <a:cs typeface="Times New Roman" pitchFamily="18" charset="0"/>
              </a:rPr>
              <a:t>Thuyết vạn vật hấp dẫn của New-tơn với câu chuyện kinh điển “Quả táo rơi vào đầu”. Ngoài ra ông còn nhiều  các phát minh khác: Kính viễn vọng phản xạ, sự mất nhiệt, vi phân tích phân, giải thích về nguyên nhân hình thành cầu vồng…Ông có kiến thức uyên thâm ở các lĩnh vực toán học, vật lí học, thiên văn học và thần học. </a:t>
            </a:r>
          </a:p>
          <a:p>
            <a:pPr algn="just"/>
            <a:endParaRPr lang="en-US" sz="2800">
              <a:latin typeface="Times New Roman" pitchFamily="18" charset="0"/>
              <a:cs typeface="Times New Roman" pitchFamily="18" charset="0"/>
            </a:endParaRPr>
          </a:p>
        </p:txBody>
      </p:sp>
      <p:pic>
        <p:nvPicPr>
          <p:cNvPr id="5" name="Picture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3671729"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l"/>
            <a:r>
              <a:rPr lang="en-US" sz="2800" b="1" smtClean="0">
                <a:solidFill>
                  <a:srgbClr val="0070C0"/>
                </a:solidFill>
                <a:latin typeface="Times New Roman" pitchFamily="18" charset="0"/>
                <a:cs typeface="Times New Roman" pitchFamily="18" charset="0"/>
              </a:rPr>
              <a:t>1. Khoa học tự nhiên. </a:t>
            </a:r>
            <a:endParaRPr lang="en-US" dirty="0">
              <a:solidFill>
                <a:srgbClr val="0070C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8550900"/>
              </p:ext>
            </p:extLst>
          </p:nvPr>
        </p:nvGraphicFramePr>
        <p:xfrm>
          <a:off x="152400" y="838200"/>
          <a:ext cx="8915400" cy="5902030"/>
        </p:xfrm>
        <a:graphic>
          <a:graphicData uri="http://schemas.openxmlformats.org/drawingml/2006/table">
            <a:tbl>
              <a:tblPr firstRow="1" bandRow="1">
                <a:tableStyleId>{5940675A-B579-460E-94D1-54222C63F5DA}</a:tableStyleId>
              </a:tblPr>
              <a:tblGrid>
                <a:gridCol w="1600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4572000">
                  <a:extLst>
                    <a:ext uri="{9D8B030D-6E8A-4147-A177-3AD203B41FA5}">
                      <a16:colId xmlns="" xmlns:a16="http://schemas.microsoft.com/office/drawing/2014/main" val="20002"/>
                    </a:ext>
                  </a:extLst>
                </a:gridCol>
              </a:tblGrid>
              <a:tr h="597911">
                <a:tc>
                  <a:txBody>
                    <a:bodyPr/>
                    <a:lstStyle/>
                    <a:p>
                      <a:r>
                        <a:rPr lang="en-US" sz="2800" dirty="0" err="1" smtClean="0">
                          <a:solidFill>
                            <a:srgbClr val="FF0000"/>
                          </a:solidFill>
                          <a:latin typeface="Times New Roman" pitchFamily="18" charset="0"/>
                          <a:cs typeface="Times New Roman" pitchFamily="18" charset="0"/>
                        </a:rPr>
                        <a:t>Thời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gian</a:t>
                      </a:r>
                      <a:endParaRPr lang="en-US" sz="2800" dirty="0">
                        <a:solidFill>
                          <a:srgbClr val="FF0000"/>
                        </a:solidFill>
                        <a:latin typeface="Times New Roman" pitchFamily="18" charset="0"/>
                        <a:cs typeface="Times New Roman" pitchFamily="18" charset="0"/>
                      </a:endParaRPr>
                    </a:p>
                  </a:txBody>
                  <a:tcPr/>
                </a:tc>
                <a:tc>
                  <a:txBody>
                    <a:bodyPr/>
                    <a:lstStyle/>
                    <a:p>
                      <a:r>
                        <a:rPr lang="en-US" sz="2800" smtClean="0">
                          <a:solidFill>
                            <a:srgbClr val="FF0000"/>
                          </a:solidFill>
                          <a:latin typeface="Times New Roman" pitchFamily="18" charset="0"/>
                          <a:cs typeface="Times New Roman" pitchFamily="18" charset="0"/>
                        </a:rPr>
                        <a:t>Người phát</a:t>
                      </a:r>
                      <a:r>
                        <a:rPr lang="en-US" sz="2800" baseline="0" smtClean="0">
                          <a:solidFill>
                            <a:srgbClr val="FF0000"/>
                          </a:solidFill>
                          <a:latin typeface="Times New Roman" pitchFamily="18" charset="0"/>
                          <a:cs typeface="Times New Roman" pitchFamily="18" charset="0"/>
                        </a:rPr>
                        <a:t> minh</a:t>
                      </a:r>
                      <a:endParaRPr lang="en-US" sz="2800">
                        <a:solidFill>
                          <a:srgbClr val="FF0000"/>
                        </a:solidFill>
                        <a:latin typeface="Times New Roman" pitchFamily="18" charset="0"/>
                        <a:cs typeface="Times New Roman" pitchFamily="18" charset="0"/>
                      </a:endParaRPr>
                    </a:p>
                  </a:txBody>
                  <a:tcPr/>
                </a:tc>
                <a:tc>
                  <a:txBody>
                    <a:bodyPr/>
                    <a:lstStyle/>
                    <a:p>
                      <a:pPr algn="ctr"/>
                      <a:r>
                        <a:rPr lang="en-US" sz="2800" dirty="0" err="1" smtClean="0">
                          <a:solidFill>
                            <a:srgbClr val="FF0000"/>
                          </a:solidFill>
                          <a:latin typeface="Times New Roman" pitchFamily="18" charset="0"/>
                          <a:cs typeface="Times New Roman" pitchFamily="18" charset="0"/>
                        </a:rPr>
                        <a:t>Tên</a:t>
                      </a:r>
                      <a:r>
                        <a:rPr lang="en-US" sz="2800" baseline="0" dirty="0" smtClean="0">
                          <a:solidFill>
                            <a:srgbClr val="FF0000"/>
                          </a:solidFill>
                          <a:latin typeface="Times New Roman" pitchFamily="18" charset="0"/>
                          <a:cs typeface="Times New Roman" pitchFamily="18" charset="0"/>
                        </a:rPr>
                        <a:t> </a:t>
                      </a:r>
                      <a:r>
                        <a:rPr lang="en-US" sz="2800" baseline="0" dirty="0" err="1" smtClean="0">
                          <a:solidFill>
                            <a:srgbClr val="FF0000"/>
                          </a:solidFill>
                          <a:latin typeface="Times New Roman" pitchFamily="18" charset="0"/>
                          <a:cs typeface="Times New Roman" pitchFamily="18" charset="0"/>
                        </a:rPr>
                        <a:t>phát</a:t>
                      </a:r>
                      <a:r>
                        <a:rPr lang="en-US" sz="2800" baseline="0" dirty="0" smtClean="0">
                          <a:solidFill>
                            <a:srgbClr val="FF0000"/>
                          </a:solidFill>
                          <a:latin typeface="Times New Roman" pitchFamily="18" charset="0"/>
                          <a:cs typeface="Times New Roman" pitchFamily="18" charset="0"/>
                        </a:rPr>
                        <a:t> minh</a:t>
                      </a:r>
                      <a:endParaRPr lang="en-US" sz="2800" dirty="0">
                        <a:solidFill>
                          <a:srgbClr val="FF0000"/>
                        </a:solidFill>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990528">
                <a:tc>
                  <a:txBody>
                    <a:bodyPr/>
                    <a:lstStyle/>
                    <a:p>
                      <a:pPr algn="ctr"/>
                      <a:r>
                        <a:rPr lang="en-US" sz="2800" smtClean="0">
                          <a:solidFill>
                            <a:srgbClr val="0070C0"/>
                          </a:solidFill>
                          <a:latin typeface="Times New Roman" pitchFamily="18" charset="0"/>
                          <a:cs typeface="Times New Roman" pitchFamily="18" charset="0"/>
                        </a:rPr>
                        <a:t>Đầu</a:t>
                      </a:r>
                      <a:r>
                        <a:rPr lang="en-US" sz="2800" baseline="0" smtClean="0">
                          <a:solidFill>
                            <a:srgbClr val="0070C0"/>
                          </a:solidFill>
                          <a:latin typeface="Times New Roman" pitchFamily="18" charset="0"/>
                          <a:cs typeface="Times New Roman" pitchFamily="18" charset="0"/>
                        </a:rPr>
                        <a:t> TK XVIII</a:t>
                      </a:r>
                      <a:endParaRPr lang="en-US" sz="2800">
                        <a:solidFill>
                          <a:srgbClr val="0070C0"/>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Niu-tơn (Anh)</a:t>
                      </a:r>
                    </a:p>
                    <a:p>
                      <a:endParaRPr lang="en-US" sz="2800">
                        <a:solidFill>
                          <a:schemeClr val="tx1"/>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Thuyết vạn vật hấp dẫn</a:t>
                      </a:r>
                    </a:p>
                    <a:p>
                      <a:endParaRPr lang="en-US" sz="280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437864">
                <a:tc>
                  <a:txBody>
                    <a:bodyPr/>
                    <a:lstStyle/>
                    <a:p>
                      <a:pPr algn="ctr"/>
                      <a:r>
                        <a:rPr lang="en-US" sz="2800" smtClean="0">
                          <a:solidFill>
                            <a:srgbClr val="0070C0"/>
                          </a:solidFill>
                          <a:latin typeface="Times New Roman" pitchFamily="18" charset="0"/>
                          <a:cs typeface="Times New Roman" pitchFamily="18" charset="0"/>
                        </a:rPr>
                        <a:t>Giữa</a:t>
                      </a:r>
                      <a:r>
                        <a:rPr lang="en-US" sz="2800" baseline="0" smtClean="0">
                          <a:solidFill>
                            <a:srgbClr val="0070C0"/>
                          </a:solidFill>
                          <a:latin typeface="Times New Roman" pitchFamily="18" charset="0"/>
                          <a:cs typeface="Times New Roman" pitchFamily="18" charset="0"/>
                        </a:rPr>
                        <a:t> TK XVIII</a:t>
                      </a:r>
                      <a:endParaRPr lang="en-US" sz="2800">
                        <a:solidFill>
                          <a:srgbClr val="0070C0"/>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Lô-mô-nô-xốp (Nga)</a:t>
                      </a:r>
                    </a:p>
                    <a:p>
                      <a:endParaRPr lang="en-US" sz="2800">
                        <a:solidFill>
                          <a:schemeClr val="tx1"/>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Định luật bảo toàn vật chất và năng lượng</a:t>
                      </a:r>
                    </a:p>
                    <a:p>
                      <a:endParaRPr lang="en-US" sz="280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1885199">
                <a:tc>
                  <a:txBody>
                    <a:bodyPr/>
                    <a:lstStyle/>
                    <a:p>
                      <a:pPr algn="ctr"/>
                      <a:r>
                        <a:rPr lang="en-US" sz="2800" smtClean="0">
                          <a:solidFill>
                            <a:srgbClr val="0070C0"/>
                          </a:solidFill>
                          <a:latin typeface="Times New Roman" pitchFamily="18" charset="0"/>
                          <a:cs typeface="Times New Roman" pitchFamily="18" charset="0"/>
                        </a:rPr>
                        <a:t>1837</a:t>
                      </a:r>
                      <a:endParaRPr lang="en-US" sz="2800">
                        <a:solidFill>
                          <a:srgbClr val="0070C0"/>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Puốc-kin-giơ (Séc</a:t>
                      </a: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a:t>
                      </a:r>
                    </a:p>
                    <a:p>
                      <a:endParaRPr lang="en-US" sz="2800">
                        <a:solidFill>
                          <a:schemeClr val="tx1"/>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Khám phá bí mật về sự phát triển của thực vật và đời sồng các mô động vật</a:t>
                      </a:r>
                    </a:p>
                    <a:p>
                      <a:endParaRPr lang="en-US" sz="280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990528">
                <a:tc>
                  <a:txBody>
                    <a:bodyPr/>
                    <a:lstStyle/>
                    <a:p>
                      <a:pPr algn="ctr"/>
                      <a:r>
                        <a:rPr lang="en-US" sz="2800" dirty="0" smtClean="0">
                          <a:solidFill>
                            <a:srgbClr val="0070C0"/>
                          </a:solidFill>
                          <a:latin typeface="Times New Roman" pitchFamily="18" charset="0"/>
                          <a:cs typeface="Times New Roman" pitchFamily="18" charset="0"/>
                        </a:rPr>
                        <a:t>1859</a:t>
                      </a:r>
                      <a:endParaRPr lang="en-US" sz="2800" dirty="0">
                        <a:solidFill>
                          <a:srgbClr val="0070C0"/>
                        </a:solidFill>
                        <a:latin typeface="Times New Roman" pitchFamily="18" charset="0"/>
                        <a:cs typeface="Times New Roman" pitchFamily="18" charset="0"/>
                      </a:endParaRPr>
                    </a:p>
                  </a:txBody>
                  <a:tcPr/>
                </a:tc>
                <a:tc>
                  <a:txBody>
                    <a:bodyPr/>
                    <a:lstStyle/>
                    <a:p>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Đác-uyn (Anh)</a:t>
                      </a:r>
                      <a:endParaRPr lang="en-US" sz="2800">
                        <a:solidFill>
                          <a:schemeClr val="tx1"/>
                        </a:solidFill>
                        <a:latin typeface="Times New Roman" pitchFamily="18" charset="0"/>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Thuyết</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tiến</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hóa</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di </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truyền</a:t>
                      </a: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endParaRPr lang="en-US" sz="2800" dirty="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7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21" y="984667"/>
            <a:ext cx="8229600" cy="960438"/>
          </a:xfrm>
        </p:spPr>
        <p:txBody>
          <a:bodyPr>
            <a:noAutofit/>
          </a:bodyPr>
          <a:lstStyle/>
          <a:p>
            <a:pPr lvl="0" algn="l">
              <a:spcBef>
                <a:spcPts val="0"/>
              </a:spcBef>
            </a:pPr>
            <a:r>
              <a:rPr lang="en-US" sz="2800" b="1" dirty="0">
                <a:solidFill>
                  <a:srgbClr val="002060"/>
                </a:solidFill>
                <a:latin typeface="Times New Roman" pitchFamily="18" charset="0"/>
                <a:ea typeface="+mn-ea"/>
                <a:cs typeface="Times New Roman" pitchFamily="18" charset="0"/>
              </a:rPr>
              <a:t>II. NHỮNG TIẾN BỘ VỀ KHOA HỌC TỰ NHIÊN VÀ KHOA HỌC XÃ HỘI</a:t>
            </a:r>
            <a:br>
              <a:rPr lang="en-US" sz="2800" b="1" dirty="0">
                <a:solidFill>
                  <a:srgbClr val="002060"/>
                </a:solidFill>
                <a:latin typeface="Times New Roman" pitchFamily="18" charset="0"/>
                <a:ea typeface="+mn-ea"/>
                <a:cs typeface="Times New Roman" pitchFamily="18" charset="0"/>
              </a:rPr>
            </a:br>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Khoa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nhiên</a:t>
            </a:r>
            <a:r>
              <a:rPr lang="en-US" sz="2800" b="1" dirty="0" smtClean="0">
                <a:solidFill>
                  <a:srgbClr val="0070C0"/>
                </a:solidFill>
                <a:latin typeface="Times New Roman" pitchFamily="18" charset="0"/>
                <a:cs typeface="Times New Roman" pitchFamily="18" charset="0"/>
              </a:rPr>
              <a:t/>
            </a:r>
            <a:br>
              <a:rPr lang="en-US" sz="2800" b="1" dirty="0" smtClean="0">
                <a:solidFill>
                  <a:srgbClr val="0070C0"/>
                </a:solidFill>
                <a:latin typeface="Times New Roman" pitchFamily="18" charset="0"/>
                <a:cs typeface="Times New Roman" pitchFamily="18" charset="0"/>
              </a:rPr>
            </a:br>
            <a:r>
              <a:rPr lang="en-US" sz="2800" b="1" dirty="0" smtClean="0">
                <a:solidFill>
                  <a:srgbClr val="0070C0"/>
                </a:solidFill>
                <a:latin typeface="Times New Roman" pitchFamily="18" charset="0"/>
                <a:ea typeface="+mn-ea"/>
                <a:cs typeface="Times New Roman" pitchFamily="18" charset="0"/>
              </a:rPr>
              <a:t>2</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Khoa</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học</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xã</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hội</a:t>
            </a:r>
            <a:r>
              <a:rPr lang="en-US" sz="2800" dirty="0">
                <a:solidFill>
                  <a:srgbClr val="0070C0"/>
                </a:solidFill>
                <a:ea typeface="+mn-ea"/>
                <a:cs typeface="+mn-cs"/>
              </a:rPr>
              <a:t/>
            </a:r>
            <a:br>
              <a:rPr lang="en-US" sz="2800" dirty="0">
                <a:solidFill>
                  <a:srgbClr val="0070C0"/>
                </a:solidFill>
                <a:ea typeface="+mn-ea"/>
                <a:cs typeface="+mn-cs"/>
              </a:rPr>
            </a:br>
            <a:endParaRPr lang="en-US" sz="2800" dirty="0">
              <a:solidFill>
                <a:srgbClr val="0070C0"/>
              </a:solidFill>
            </a:endParaRPr>
          </a:p>
        </p:txBody>
      </p:sp>
      <p:sp>
        <p:nvSpPr>
          <p:cNvPr id="4" name="AutoShape 5"/>
          <p:cNvSpPr txBox="1">
            <a:spLocks noChangeArrowheads="1"/>
          </p:cNvSpPr>
          <p:nvPr/>
        </p:nvSpPr>
        <p:spPr>
          <a:xfrm>
            <a:off x="609600" y="2514600"/>
            <a:ext cx="8382000" cy="3429000"/>
          </a:xfrm>
          <a:prstGeom prst="cloudCallout">
            <a:avLst>
              <a:gd name="adj1" fmla="val -31306"/>
              <a:gd name="adj2" fmla="val -12222"/>
            </a:avLst>
          </a:prstGeom>
          <a:solidFill>
            <a:srgbClr val="FFFF00"/>
          </a:solidFill>
          <a:ln w="12700">
            <a:solidFill>
              <a:schemeClr val="tx1"/>
            </a:solidFill>
            <a:round/>
            <a:headEnd/>
            <a:tailEnd/>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Kể</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tên</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các</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thành</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tựu</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khoa</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học</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xã</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hội</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thế</a:t>
            </a:r>
            <a:r>
              <a:rPr lang="en-US" sz="4000" b="1" i="1" dirty="0" smtClean="0">
                <a:solidFill>
                  <a:srgbClr val="7030A0"/>
                </a:solidFill>
                <a:latin typeface="Times New Roman"/>
                <a:ea typeface="Times New Roman"/>
                <a:cs typeface="+mn-cs"/>
              </a:rPr>
              <a:t> </a:t>
            </a:r>
            <a:r>
              <a:rPr lang="en-US" sz="4000" b="1" i="1" dirty="0" err="1" smtClean="0">
                <a:solidFill>
                  <a:srgbClr val="7030A0"/>
                </a:solidFill>
                <a:latin typeface="Times New Roman"/>
                <a:ea typeface="Times New Roman"/>
                <a:cs typeface="+mn-cs"/>
              </a:rPr>
              <a:t>kỉ</a:t>
            </a:r>
            <a:r>
              <a:rPr lang="en-US" sz="4000" b="1" i="1" dirty="0" smtClean="0">
                <a:solidFill>
                  <a:srgbClr val="7030A0"/>
                </a:solidFill>
                <a:latin typeface="Times New Roman"/>
                <a:ea typeface="Times New Roman"/>
                <a:cs typeface="+mn-cs"/>
              </a:rPr>
              <a:t> XVIII- XIX ?</a:t>
            </a:r>
            <a:endParaRPr lang="en-US" sz="4000" b="1" i="1" dirty="0">
              <a:solidFill>
                <a:srgbClr val="7030A0"/>
              </a:solidFill>
              <a:latin typeface="Calibri"/>
              <a:ea typeface="+mn-ea"/>
              <a:cs typeface="+mn-cs"/>
            </a:endParaRPr>
          </a:p>
        </p:txBody>
      </p:sp>
    </p:spTree>
    <p:extLst>
      <p:ext uri="{BB962C8B-B14F-4D97-AF65-F5344CB8AC3E}">
        <p14:creationId xmlns:p14="http://schemas.microsoft.com/office/powerpoint/2010/main" val="236571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77253517"/>
              </p:ext>
            </p:extLst>
          </p:nvPr>
        </p:nvGraphicFramePr>
        <p:xfrm>
          <a:off x="152401" y="76201"/>
          <a:ext cx="8839199" cy="6790317"/>
        </p:xfrm>
        <a:graphic>
          <a:graphicData uri="http://schemas.openxmlformats.org/drawingml/2006/table">
            <a:tbl>
              <a:tblPr firstRow="1" firstCol="1" bandRow="1"/>
              <a:tblGrid>
                <a:gridCol w="2971800">
                  <a:extLst>
                    <a:ext uri="{9D8B030D-6E8A-4147-A177-3AD203B41FA5}">
                      <a16:colId xmlns="" xmlns:a16="http://schemas.microsoft.com/office/drawing/2014/main" val="20000"/>
                    </a:ext>
                  </a:extLst>
                </a:gridCol>
                <a:gridCol w="5867399">
                  <a:extLst>
                    <a:ext uri="{9D8B030D-6E8A-4147-A177-3AD203B41FA5}">
                      <a16:colId xmlns="" xmlns:a16="http://schemas.microsoft.com/office/drawing/2014/main" val="20001"/>
                    </a:ext>
                  </a:extLst>
                </a:gridCol>
              </a:tblGrid>
              <a:tr h="685799">
                <a:tc gridSpan="2">
                  <a:txBody>
                    <a:bodyPr/>
                    <a:lstStyle/>
                    <a:p>
                      <a:pPr algn="ctr">
                        <a:lnSpc>
                          <a:spcPct val="115000"/>
                        </a:lnSpc>
                        <a:spcBef>
                          <a:spcPts val="300"/>
                        </a:spcBef>
                        <a:spcAft>
                          <a:spcPts val="0"/>
                        </a:spcAft>
                      </a:pPr>
                      <a:r>
                        <a:rPr lang="en-US" sz="3200" b="1" i="0" dirty="0" err="1">
                          <a:solidFill>
                            <a:srgbClr val="FF0000"/>
                          </a:solidFill>
                          <a:effectLst/>
                          <a:latin typeface="Times New Roman"/>
                          <a:ea typeface="Calibri"/>
                          <a:cs typeface="Times New Roman"/>
                        </a:rPr>
                        <a:t>Khoa</a:t>
                      </a:r>
                      <a:r>
                        <a:rPr lang="en-US" sz="3200" b="1" i="0" dirty="0">
                          <a:solidFill>
                            <a:srgbClr val="FF0000"/>
                          </a:solidFill>
                          <a:effectLst/>
                          <a:latin typeface="Times New Roman"/>
                          <a:ea typeface="Calibri"/>
                          <a:cs typeface="Times New Roman"/>
                        </a:rPr>
                        <a:t> </a:t>
                      </a:r>
                      <a:r>
                        <a:rPr lang="en-US" sz="3200" b="1" i="0" dirty="0" err="1">
                          <a:solidFill>
                            <a:srgbClr val="FF0000"/>
                          </a:solidFill>
                          <a:effectLst/>
                          <a:latin typeface="Times New Roman"/>
                          <a:ea typeface="Calibri"/>
                          <a:cs typeface="Times New Roman"/>
                        </a:rPr>
                        <a:t>học</a:t>
                      </a:r>
                      <a:r>
                        <a:rPr lang="en-US" sz="3200" b="1" i="0" dirty="0">
                          <a:solidFill>
                            <a:srgbClr val="FF0000"/>
                          </a:solidFill>
                          <a:effectLst/>
                          <a:latin typeface="Times New Roman"/>
                          <a:ea typeface="Calibri"/>
                          <a:cs typeface="Times New Roman"/>
                        </a:rPr>
                        <a:t> </a:t>
                      </a:r>
                      <a:r>
                        <a:rPr lang="en-US" sz="3200" b="1" i="0" dirty="0" err="1">
                          <a:solidFill>
                            <a:srgbClr val="FF0000"/>
                          </a:solidFill>
                          <a:effectLst/>
                          <a:latin typeface="Times New Roman"/>
                          <a:ea typeface="Calibri"/>
                          <a:cs typeface="Times New Roman"/>
                        </a:rPr>
                        <a:t>xã</a:t>
                      </a:r>
                      <a:r>
                        <a:rPr lang="en-US" sz="3200" b="1" i="0" dirty="0">
                          <a:solidFill>
                            <a:srgbClr val="FF0000"/>
                          </a:solidFill>
                          <a:effectLst/>
                          <a:latin typeface="Times New Roman"/>
                          <a:ea typeface="Calibri"/>
                          <a:cs typeface="Times New Roman"/>
                        </a:rPr>
                        <a:t> </a:t>
                      </a:r>
                      <a:r>
                        <a:rPr lang="en-US" sz="3200" b="1" i="0" dirty="0" err="1">
                          <a:solidFill>
                            <a:srgbClr val="FF0000"/>
                          </a:solidFill>
                          <a:effectLst/>
                          <a:latin typeface="Times New Roman"/>
                          <a:ea typeface="Calibri"/>
                          <a:cs typeface="Times New Roman"/>
                        </a:rPr>
                        <a:t>hội</a:t>
                      </a:r>
                      <a:endParaRPr lang="en-US" sz="3200" b="1" i="0"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0"/>
                  </a:ext>
                </a:extLst>
              </a:tr>
              <a:tr h="634730">
                <a:tc>
                  <a:txBody>
                    <a:bodyPr/>
                    <a:lstStyle/>
                    <a:p>
                      <a:pPr algn="ctr">
                        <a:lnSpc>
                          <a:spcPct val="115000"/>
                        </a:lnSpc>
                        <a:spcBef>
                          <a:spcPts val="300"/>
                        </a:spcBef>
                        <a:spcAft>
                          <a:spcPts val="0"/>
                        </a:spcAft>
                      </a:pPr>
                      <a:r>
                        <a:rPr lang="en-US" sz="2800" b="1" i="0" dirty="0" err="1">
                          <a:solidFill>
                            <a:srgbClr val="0070C0"/>
                          </a:solidFill>
                          <a:effectLst/>
                          <a:latin typeface="Times New Roman"/>
                          <a:ea typeface="Calibri"/>
                          <a:cs typeface="Times New Roman"/>
                        </a:rPr>
                        <a:t>Tác</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giả</a:t>
                      </a:r>
                      <a:endParaRPr lang="en-US" sz="2800" b="1" i="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0"/>
                        </a:spcAft>
                      </a:pPr>
                      <a:r>
                        <a:rPr lang="en-US" sz="2800" b="1" i="0" dirty="0" err="1">
                          <a:solidFill>
                            <a:srgbClr val="0070C0"/>
                          </a:solidFill>
                          <a:effectLst/>
                          <a:latin typeface="Times New Roman"/>
                          <a:ea typeface="Calibri"/>
                          <a:cs typeface="Times New Roman"/>
                        </a:rPr>
                        <a:t>Thành</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tựu</a:t>
                      </a:r>
                      <a:endParaRPr lang="en-US" sz="2800" b="1" i="0" dirty="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58109">
                <a:tc>
                  <a:txBody>
                    <a:bodyPr/>
                    <a:lstStyle/>
                    <a:p>
                      <a:pPr algn="ctr">
                        <a:lnSpc>
                          <a:spcPct val="115000"/>
                        </a:lnSpc>
                        <a:spcBef>
                          <a:spcPts val="300"/>
                        </a:spcBef>
                        <a:spcAft>
                          <a:spcPts val="0"/>
                        </a:spcAft>
                      </a:pPr>
                      <a:r>
                        <a:rPr lang="en-US" sz="2800" b="1" i="0" dirty="0" err="1">
                          <a:solidFill>
                            <a:srgbClr val="0070C0"/>
                          </a:solidFill>
                          <a:effectLst/>
                          <a:latin typeface="Times New Roman"/>
                          <a:ea typeface="Calibri"/>
                          <a:cs typeface="Times New Roman"/>
                        </a:rPr>
                        <a:t>Phoi</a:t>
                      </a:r>
                      <a:r>
                        <a:rPr lang="en-US" sz="2800" b="1" i="0" dirty="0">
                          <a:solidFill>
                            <a:srgbClr val="0070C0"/>
                          </a:solidFill>
                          <a:effectLst/>
                          <a:latin typeface="Times New Roman"/>
                          <a:ea typeface="Calibri"/>
                          <a:cs typeface="Times New Roman"/>
                        </a:rPr>
                        <a:t>-ơ-</a:t>
                      </a:r>
                      <a:r>
                        <a:rPr lang="en-US" sz="2800" b="1" i="0" dirty="0" err="1">
                          <a:solidFill>
                            <a:srgbClr val="0070C0"/>
                          </a:solidFill>
                          <a:effectLst/>
                          <a:latin typeface="Times New Roman"/>
                          <a:ea typeface="Calibri"/>
                          <a:cs typeface="Times New Roman"/>
                        </a:rPr>
                        <a:t>bách</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Hê-ghen</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Đức</a:t>
                      </a:r>
                      <a:r>
                        <a:rPr lang="en-US" sz="2800" b="1" i="0" dirty="0">
                          <a:solidFill>
                            <a:srgbClr val="0070C0"/>
                          </a:solidFill>
                          <a:effectLst/>
                          <a:latin typeface="Times New Roman"/>
                          <a:ea typeface="Calibri"/>
                          <a:cs typeface="Times New Roman"/>
                        </a:rPr>
                        <a:t>)</a:t>
                      </a:r>
                      <a:endParaRPr lang="en-US" sz="2800" b="1" i="0" dirty="0">
                        <a:solidFill>
                          <a:srgbClr val="0070C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0"/>
                        </a:spcAft>
                      </a:pPr>
                      <a:r>
                        <a:rPr lang="en-US" sz="2800" b="0" i="0" dirty="0" err="1" smtClean="0">
                          <a:solidFill>
                            <a:schemeClr val="tx1"/>
                          </a:solidFill>
                          <a:effectLst/>
                          <a:latin typeface="Times New Roman"/>
                          <a:ea typeface="Calibri"/>
                          <a:cs typeface="Times New Roman"/>
                        </a:rPr>
                        <a:t>Triết</a:t>
                      </a:r>
                      <a:r>
                        <a:rPr lang="en-US" sz="2800" b="0" i="0" baseline="0" dirty="0" smtClean="0">
                          <a:solidFill>
                            <a:schemeClr val="tx1"/>
                          </a:solidFill>
                          <a:effectLst/>
                          <a:latin typeface="Times New Roman"/>
                          <a:ea typeface="Calibri"/>
                          <a:cs typeface="Times New Roman"/>
                        </a:rPr>
                        <a:t> </a:t>
                      </a:r>
                      <a:r>
                        <a:rPr lang="en-US" sz="2800" b="0" i="0" baseline="0" dirty="0" err="1" smtClean="0">
                          <a:solidFill>
                            <a:schemeClr val="tx1"/>
                          </a:solidFill>
                          <a:effectLst/>
                          <a:latin typeface="Times New Roman"/>
                          <a:ea typeface="Calibri"/>
                          <a:cs typeface="Times New Roman"/>
                        </a:rPr>
                        <a:t>học</a:t>
                      </a:r>
                      <a:r>
                        <a:rPr lang="en-US" sz="2800" b="0" i="0" baseline="0" dirty="0" smtClean="0">
                          <a:solidFill>
                            <a:schemeClr val="tx1"/>
                          </a:solidFill>
                          <a:effectLst/>
                          <a:latin typeface="Times New Roman"/>
                          <a:ea typeface="Calibri"/>
                          <a:cs typeface="Times New Roman"/>
                        </a:rPr>
                        <a:t>: </a:t>
                      </a:r>
                      <a:r>
                        <a:rPr lang="en-US" sz="2800" b="0" i="0" baseline="0" dirty="0" err="1" smtClean="0">
                          <a:solidFill>
                            <a:schemeClr val="tx1"/>
                          </a:solidFill>
                          <a:effectLst/>
                          <a:latin typeface="Times New Roman"/>
                          <a:ea typeface="Calibri"/>
                          <a:cs typeface="Times New Roman"/>
                        </a:rPr>
                        <a:t>c</a:t>
                      </a:r>
                      <a:r>
                        <a:rPr lang="en-US" sz="2800" b="0" i="0" dirty="0" err="1" smtClean="0">
                          <a:solidFill>
                            <a:schemeClr val="tx1"/>
                          </a:solidFill>
                          <a:effectLst/>
                          <a:latin typeface="Times New Roman"/>
                          <a:ea typeface="Calibri"/>
                          <a:cs typeface="Times New Roman"/>
                        </a:rPr>
                        <a:t>hủ</a:t>
                      </a:r>
                      <a:r>
                        <a:rPr lang="en-US" sz="2800" b="0" i="0" dirty="0" smtClean="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nghĩa</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duy</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vật</a:t>
                      </a:r>
                      <a:r>
                        <a:rPr lang="en-US" sz="2800" b="0" i="0" dirty="0">
                          <a:solidFill>
                            <a:schemeClr val="tx1"/>
                          </a:solidFill>
                          <a:effectLst/>
                          <a:latin typeface="Times New Roman"/>
                          <a:ea typeface="Calibri"/>
                          <a:cs typeface="Times New Roman"/>
                        </a:rPr>
                        <a:t> </a:t>
                      </a:r>
                      <a:endParaRPr lang="en-US" sz="2800" b="0" i="0" dirty="0" smtClean="0">
                        <a:solidFill>
                          <a:schemeClr val="tx1"/>
                        </a:solidFill>
                        <a:effectLst/>
                        <a:latin typeface="Times New Roman"/>
                        <a:ea typeface="Calibri"/>
                        <a:cs typeface="Times New Roman"/>
                      </a:endParaRPr>
                    </a:p>
                    <a:p>
                      <a:pPr algn="ctr">
                        <a:lnSpc>
                          <a:spcPct val="115000"/>
                        </a:lnSpc>
                        <a:spcBef>
                          <a:spcPts val="300"/>
                        </a:spcBef>
                        <a:spcAft>
                          <a:spcPts val="0"/>
                        </a:spcAft>
                      </a:pPr>
                      <a:r>
                        <a:rPr lang="en-US" sz="2800" b="0" i="0" dirty="0" err="1" smtClean="0">
                          <a:solidFill>
                            <a:schemeClr val="tx1"/>
                          </a:solidFill>
                          <a:effectLst/>
                          <a:latin typeface="Times New Roman"/>
                          <a:ea typeface="Calibri"/>
                          <a:cs typeface="Times New Roman"/>
                        </a:rPr>
                        <a:t>và</a:t>
                      </a:r>
                      <a:r>
                        <a:rPr lang="en-US" sz="2800" b="0" i="0" dirty="0" smtClean="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phép</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biện</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chứng</a:t>
                      </a:r>
                      <a:endParaRPr lang="en-US" sz="2800" b="0" i="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285926">
                <a:tc>
                  <a:txBody>
                    <a:bodyPr/>
                    <a:lstStyle/>
                    <a:p>
                      <a:pPr algn="ctr">
                        <a:lnSpc>
                          <a:spcPct val="115000"/>
                        </a:lnSpc>
                        <a:spcBef>
                          <a:spcPts val="300"/>
                        </a:spcBef>
                        <a:spcAft>
                          <a:spcPts val="0"/>
                        </a:spcAft>
                      </a:pPr>
                      <a:r>
                        <a:rPr lang="en-US" sz="2800" b="1" i="0" dirty="0" err="1" smtClean="0">
                          <a:solidFill>
                            <a:srgbClr val="0070C0"/>
                          </a:solidFill>
                          <a:effectLst/>
                          <a:latin typeface="Times New Roman" pitchFamily="18" charset="0"/>
                          <a:ea typeface="Calibri"/>
                          <a:cs typeface="Times New Roman" pitchFamily="18" charset="0"/>
                        </a:rPr>
                        <a:t>Xmit</a:t>
                      </a:r>
                      <a:r>
                        <a:rPr lang="en-US" sz="2800" b="1" i="0" dirty="0" smtClean="0">
                          <a:solidFill>
                            <a:srgbClr val="0070C0"/>
                          </a:solidFill>
                          <a:effectLst/>
                          <a:latin typeface="Times New Roman" pitchFamily="18" charset="0"/>
                          <a:ea typeface="Calibri"/>
                          <a:cs typeface="Times New Roman" pitchFamily="18" charset="0"/>
                        </a:rPr>
                        <a:t>, </a:t>
                      </a:r>
                      <a:r>
                        <a:rPr lang="en-US" sz="2800" b="1" i="0" dirty="0" err="1">
                          <a:solidFill>
                            <a:srgbClr val="0070C0"/>
                          </a:solidFill>
                          <a:effectLst/>
                          <a:latin typeface="Times New Roman" pitchFamily="18" charset="0"/>
                          <a:ea typeface="Calibri"/>
                          <a:cs typeface="Times New Roman" pitchFamily="18" charset="0"/>
                        </a:rPr>
                        <a:t>Ri-các-đô</a:t>
                      </a:r>
                      <a:r>
                        <a:rPr lang="en-US" sz="2800" b="1" i="0" dirty="0">
                          <a:solidFill>
                            <a:srgbClr val="0070C0"/>
                          </a:solidFill>
                          <a:effectLst/>
                          <a:latin typeface="Times New Roman" pitchFamily="18" charset="0"/>
                          <a:ea typeface="Calibri"/>
                          <a:cs typeface="Times New Roman" pitchFamily="18" charset="0"/>
                        </a:rPr>
                        <a:t> (</a:t>
                      </a:r>
                      <a:r>
                        <a:rPr lang="en-US" sz="2800" b="1" i="0" dirty="0" err="1">
                          <a:solidFill>
                            <a:srgbClr val="0070C0"/>
                          </a:solidFill>
                          <a:effectLst/>
                          <a:latin typeface="Times New Roman" pitchFamily="18" charset="0"/>
                          <a:ea typeface="Calibri"/>
                          <a:cs typeface="Times New Roman" pitchFamily="18" charset="0"/>
                        </a:rPr>
                        <a:t>Anh</a:t>
                      </a:r>
                      <a:r>
                        <a:rPr lang="en-US" sz="2800" b="1" i="0" dirty="0">
                          <a:solidFill>
                            <a:srgbClr val="0070C0"/>
                          </a:solidFill>
                          <a:effectLst/>
                          <a:latin typeface="Times New Roman"/>
                          <a:ea typeface="Calibri"/>
                          <a:cs typeface="Times New Roman"/>
                        </a:rPr>
                        <a:t>)</a:t>
                      </a:r>
                      <a:endParaRPr lang="en-US" sz="2800" b="1" i="0" dirty="0">
                        <a:solidFill>
                          <a:srgbClr val="0070C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0"/>
                        </a:spcAft>
                      </a:pPr>
                      <a:r>
                        <a:rPr lang="en-US" sz="2800" b="0" i="0" dirty="0" err="1">
                          <a:solidFill>
                            <a:schemeClr val="tx1"/>
                          </a:solidFill>
                          <a:effectLst/>
                          <a:latin typeface="Times New Roman"/>
                          <a:ea typeface="Calibri"/>
                          <a:cs typeface="Times New Roman"/>
                        </a:rPr>
                        <a:t>Kinh</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tế</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chính</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trị</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học</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tư</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sản</a:t>
                      </a:r>
                      <a:r>
                        <a:rPr lang="en-US" sz="2800" b="0" i="0" dirty="0">
                          <a:solidFill>
                            <a:schemeClr val="tx1"/>
                          </a:solidFill>
                          <a:effectLst/>
                          <a:latin typeface="Times New Roman"/>
                          <a:ea typeface="Calibri"/>
                          <a:cs typeface="Times New Roman"/>
                        </a:rPr>
                        <a:t>.</a:t>
                      </a:r>
                      <a:endParaRPr lang="en-US" sz="2800" b="0" i="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697794">
                <a:tc>
                  <a:txBody>
                    <a:bodyPr/>
                    <a:lstStyle/>
                    <a:p>
                      <a:pPr algn="ctr">
                        <a:lnSpc>
                          <a:spcPct val="115000"/>
                        </a:lnSpc>
                        <a:spcBef>
                          <a:spcPts val="300"/>
                        </a:spcBef>
                        <a:spcAft>
                          <a:spcPts val="0"/>
                        </a:spcAft>
                      </a:pPr>
                      <a:r>
                        <a:rPr lang="en-US" sz="2800" b="1" i="0" dirty="0" err="1">
                          <a:solidFill>
                            <a:srgbClr val="0070C0"/>
                          </a:solidFill>
                          <a:effectLst/>
                          <a:latin typeface="Times New Roman"/>
                          <a:ea typeface="Calibri"/>
                          <a:cs typeface="Times New Roman"/>
                        </a:rPr>
                        <a:t>Xanh</a:t>
                      </a:r>
                      <a:r>
                        <a:rPr lang="en-US" sz="2800" b="1" i="0" dirty="0">
                          <a:solidFill>
                            <a:srgbClr val="0070C0"/>
                          </a:solidFill>
                          <a:effectLst/>
                          <a:latin typeface="Times New Roman"/>
                          <a:ea typeface="Calibri"/>
                          <a:cs typeface="Times New Roman"/>
                        </a:rPr>
                        <a:t>-xi-</a:t>
                      </a:r>
                      <a:r>
                        <a:rPr lang="en-US" sz="2800" b="1" i="0" dirty="0" err="1">
                          <a:solidFill>
                            <a:srgbClr val="0070C0"/>
                          </a:solidFill>
                          <a:effectLst/>
                          <a:latin typeface="Times New Roman"/>
                          <a:ea typeface="Calibri"/>
                          <a:cs typeface="Times New Roman"/>
                        </a:rPr>
                        <a:t>mông</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Phu</a:t>
                      </a:r>
                      <a:r>
                        <a:rPr lang="en-US" sz="2800" b="1" i="0" dirty="0">
                          <a:solidFill>
                            <a:srgbClr val="0070C0"/>
                          </a:solidFill>
                          <a:effectLst/>
                          <a:latin typeface="Times New Roman"/>
                          <a:ea typeface="Calibri"/>
                          <a:cs typeface="Times New Roman"/>
                        </a:rPr>
                        <a:t>-</a:t>
                      </a:r>
                      <a:r>
                        <a:rPr lang="en-US" sz="2800" b="1" i="0" dirty="0" err="1">
                          <a:solidFill>
                            <a:srgbClr val="0070C0"/>
                          </a:solidFill>
                          <a:effectLst/>
                          <a:latin typeface="Times New Roman"/>
                          <a:ea typeface="Calibri"/>
                          <a:cs typeface="Times New Roman"/>
                        </a:rPr>
                        <a:t>ri</a:t>
                      </a:r>
                      <a:r>
                        <a:rPr lang="en-US" sz="2800" b="1" i="0" dirty="0">
                          <a:solidFill>
                            <a:srgbClr val="0070C0"/>
                          </a:solidFill>
                          <a:effectLst/>
                          <a:latin typeface="Times New Roman"/>
                          <a:ea typeface="Calibri"/>
                          <a:cs typeface="Times New Roman"/>
                        </a:rPr>
                        <a:t>-ê (</a:t>
                      </a:r>
                      <a:r>
                        <a:rPr lang="en-US" sz="2800" b="1" i="0" dirty="0" err="1">
                          <a:solidFill>
                            <a:srgbClr val="0070C0"/>
                          </a:solidFill>
                          <a:effectLst/>
                          <a:latin typeface="Times New Roman"/>
                          <a:ea typeface="Calibri"/>
                          <a:cs typeface="Times New Roman"/>
                        </a:rPr>
                        <a:t>Pháp</a:t>
                      </a:r>
                      <a:r>
                        <a:rPr lang="en-US" sz="2800" b="1" i="0" dirty="0">
                          <a:solidFill>
                            <a:srgbClr val="0070C0"/>
                          </a:solidFill>
                          <a:effectLst/>
                          <a:latin typeface="Times New Roman"/>
                          <a:ea typeface="Calibri"/>
                          <a:cs typeface="Times New Roman"/>
                        </a:rPr>
                        <a:t>) O-</a:t>
                      </a:r>
                      <a:r>
                        <a:rPr lang="en-US" sz="2800" b="1" i="0" dirty="0" err="1">
                          <a:solidFill>
                            <a:srgbClr val="0070C0"/>
                          </a:solidFill>
                          <a:effectLst/>
                          <a:latin typeface="Times New Roman"/>
                          <a:ea typeface="Calibri"/>
                          <a:cs typeface="Times New Roman"/>
                        </a:rPr>
                        <a:t>oen</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Anh</a:t>
                      </a:r>
                      <a:r>
                        <a:rPr lang="en-US" sz="2800" b="1" i="0" dirty="0">
                          <a:solidFill>
                            <a:srgbClr val="0070C0"/>
                          </a:solidFill>
                          <a:effectLst/>
                          <a:latin typeface="Times New Roman"/>
                          <a:ea typeface="Calibri"/>
                          <a:cs typeface="Times New Roman"/>
                        </a:rPr>
                        <a:t>)</a:t>
                      </a:r>
                      <a:endParaRPr lang="en-US" sz="2800" b="1" i="0" dirty="0">
                        <a:solidFill>
                          <a:srgbClr val="0070C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0"/>
                        </a:spcAft>
                      </a:pPr>
                      <a:r>
                        <a:rPr lang="en-US" sz="2800" b="0" i="0" dirty="0" err="1" smtClean="0">
                          <a:solidFill>
                            <a:schemeClr val="tx1"/>
                          </a:solidFill>
                          <a:effectLst/>
                          <a:latin typeface="Times New Roman"/>
                          <a:ea typeface="Calibri"/>
                          <a:cs typeface="Times New Roman"/>
                        </a:rPr>
                        <a:t>Tư</a:t>
                      </a:r>
                      <a:r>
                        <a:rPr lang="en-US" sz="2800" b="0" i="0" baseline="0" dirty="0" smtClean="0">
                          <a:solidFill>
                            <a:schemeClr val="tx1"/>
                          </a:solidFill>
                          <a:effectLst/>
                          <a:latin typeface="Times New Roman"/>
                          <a:ea typeface="Calibri"/>
                          <a:cs typeface="Times New Roman"/>
                        </a:rPr>
                        <a:t> </a:t>
                      </a:r>
                      <a:r>
                        <a:rPr lang="en-US" sz="2800" b="0" i="0" baseline="0" dirty="0" err="1" smtClean="0">
                          <a:solidFill>
                            <a:schemeClr val="tx1"/>
                          </a:solidFill>
                          <a:effectLst/>
                          <a:latin typeface="Times New Roman"/>
                          <a:ea typeface="Calibri"/>
                          <a:cs typeface="Times New Roman"/>
                        </a:rPr>
                        <a:t>tưởng</a:t>
                      </a:r>
                      <a:r>
                        <a:rPr lang="en-US" sz="2800" b="0" i="0" baseline="0" dirty="0" smtClean="0">
                          <a:solidFill>
                            <a:schemeClr val="tx1"/>
                          </a:solidFill>
                          <a:effectLst/>
                          <a:latin typeface="Times New Roman"/>
                          <a:ea typeface="Calibri"/>
                          <a:cs typeface="Times New Roman"/>
                        </a:rPr>
                        <a:t>: </a:t>
                      </a:r>
                      <a:r>
                        <a:rPr lang="en-US" sz="2800" b="0" i="0" dirty="0" err="1" smtClean="0">
                          <a:solidFill>
                            <a:schemeClr val="tx1"/>
                          </a:solidFill>
                          <a:effectLst/>
                          <a:latin typeface="Times New Roman"/>
                          <a:ea typeface="Calibri"/>
                          <a:cs typeface="Times New Roman"/>
                        </a:rPr>
                        <a:t>Chủ</a:t>
                      </a:r>
                      <a:r>
                        <a:rPr lang="en-US" sz="2800" b="0" i="0" dirty="0" smtClean="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nghĩa</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xã</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hội</a:t>
                      </a:r>
                      <a:r>
                        <a:rPr lang="en-US" sz="2800" b="0" i="0" dirty="0">
                          <a:solidFill>
                            <a:schemeClr val="tx1"/>
                          </a:solidFill>
                          <a:effectLst/>
                          <a:latin typeface="Times New Roman"/>
                          <a:ea typeface="Calibri"/>
                          <a:cs typeface="Times New Roman"/>
                        </a:rPr>
                        <a:t> </a:t>
                      </a:r>
                      <a:endParaRPr lang="en-US" sz="2800" b="0" i="0" dirty="0" smtClean="0">
                        <a:solidFill>
                          <a:schemeClr val="tx1"/>
                        </a:solidFill>
                        <a:effectLst/>
                        <a:latin typeface="Times New Roman"/>
                        <a:ea typeface="Calibri"/>
                        <a:cs typeface="Times New Roman"/>
                      </a:endParaRPr>
                    </a:p>
                    <a:p>
                      <a:pPr algn="ctr">
                        <a:lnSpc>
                          <a:spcPct val="115000"/>
                        </a:lnSpc>
                        <a:spcBef>
                          <a:spcPts val="300"/>
                        </a:spcBef>
                        <a:spcAft>
                          <a:spcPts val="0"/>
                        </a:spcAft>
                      </a:pPr>
                      <a:r>
                        <a:rPr lang="en-US" sz="2800" b="0" i="0" dirty="0" err="1" smtClean="0">
                          <a:solidFill>
                            <a:schemeClr val="tx1"/>
                          </a:solidFill>
                          <a:effectLst/>
                          <a:latin typeface="Times New Roman"/>
                          <a:ea typeface="Calibri"/>
                          <a:cs typeface="Times New Roman"/>
                        </a:rPr>
                        <a:t>không</a:t>
                      </a:r>
                      <a:r>
                        <a:rPr lang="en-US" sz="2800" b="0" i="0" dirty="0" smtClean="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tưởng</a:t>
                      </a:r>
                      <a:endParaRPr lang="en-US" sz="2800" b="0" i="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327959">
                <a:tc>
                  <a:txBody>
                    <a:bodyPr/>
                    <a:lstStyle/>
                    <a:p>
                      <a:pPr algn="ctr">
                        <a:lnSpc>
                          <a:spcPct val="115000"/>
                        </a:lnSpc>
                        <a:spcBef>
                          <a:spcPts val="300"/>
                        </a:spcBef>
                        <a:spcAft>
                          <a:spcPts val="0"/>
                        </a:spcAft>
                      </a:pPr>
                      <a:r>
                        <a:rPr lang="en-US" sz="2800" b="1" i="0" dirty="0" err="1">
                          <a:solidFill>
                            <a:srgbClr val="0070C0"/>
                          </a:solidFill>
                          <a:effectLst/>
                          <a:latin typeface="Times New Roman"/>
                          <a:ea typeface="Calibri"/>
                          <a:cs typeface="Times New Roman"/>
                        </a:rPr>
                        <a:t>Mác</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và</a:t>
                      </a:r>
                      <a:r>
                        <a:rPr lang="en-US" sz="2800" b="1" i="0" dirty="0">
                          <a:solidFill>
                            <a:srgbClr val="0070C0"/>
                          </a:solidFill>
                          <a:effectLst/>
                          <a:latin typeface="Times New Roman"/>
                          <a:ea typeface="Calibri"/>
                          <a:cs typeface="Times New Roman"/>
                        </a:rPr>
                        <a:t> </a:t>
                      </a:r>
                      <a:r>
                        <a:rPr lang="en-US" sz="2800" b="1" i="0" dirty="0" err="1">
                          <a:solidFill>
                            <a:srgbClr val="0070C0"/>
                          </a:solidFill>
                          <a:effectLst/>
                          <a:latin typeface="Times New Roman"/>
                          <a:ea typeface="Calibri"/>
                          <a:cs typeface="Times New Roman"/>
                        </a:rPr>
                        <a:t>Ăng-ghen</a:t>
                      </a:r>
                      <a:endParaRPr lang="en-US" sz="2800" b="1" i="0" dirty="0">
                        <a:solidFill>
                          <a:srgbClr val="0070C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0"/>
                        </a:spcAft>
                      </a:pPr>
                      <a:r>
                        <a:rPr lang="en-US" sz="2800" b="0" i="0" dirty="0" err="1">
                          <a:solidFill>
                            <a:schemeClr val="tx1"/>
                          </a:solidFill>
                          <a:effectLst/>
                          <a:latin typeface="Times New Roman"/>
                          <a:ea typeface="Calibri"/>
                          <a:cs typeface="Times New Roman"/>
                        </a:rPr>
                        <a:t>Học</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thuyết</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chủ</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nghĩa</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xã</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hội</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khoa</a:t>
                      </a:r>
                      <a:r>
                        <a:rPr lang="en-US" sz="2800" b="0" i="0" dirty="0">
                          <a:solidFill>
                            <a:schemeClr val="tx1"/>
                          </a:solidFill>
                          <a:effectLst/>
                          <a:latin typeface="Times New Roman"/>
                          <a:ea typeface="Calibri"/>
                          <a:cs typeface="Times New Roman"/>
                        </a:rPr>
                        <a:t> </a:t>
                      </a:r>
                      <a:r>
                        <a:rPr lang="en-US" sz="2800" b="0" i="0" dirty="0" err="1">
                          <a:solidFill>
                            <a:schemeClr val="tx1"/>
                          </a:solidFill>
                          <a:effectLst/>
                          <a:latin typeface="Times New Roman"/>
                          <a:ea typeface="Calibri"/>
                          <a:cs typeface="Times New Roman"/>
                        </a:rPr>
                        <a:t>học</a:t>
                      </a:r>
                      <a:r>
                        <a:rPr lang="en-US" sz="2800" b="0" i="0" dirty="0">
                          <a:solidFill>
                            <a:schemeClr val="tx1"/>
                          </a:solidFill>
                          <a:effectLst/>
                          <a:latin typeface="Times New Roman"/>
                          <a:ea typeface="Calibri"/>
                          <a:cs typeface="Times New Roman"/>
                        </a:rPr>
                        <a:t>.</a:t>
                      </a:r>
                      <a:endParaRPr lang="en-US" sz="2800" b="0" i="0" dirty="0">
                        <a:solidFill>
                          <a:schemeClr val="tx1"/>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52399"/>
            <a:ext cx="99059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992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Text Box 2"/>
          <p:cNvSpPr>
            <a:spLocks noGrp="1"/>
          </p:cNvSpPr>
          <p:nvPr>
            <p:ph type="title"/>
          </p:nvPr>
        </p:nvSpPr>
        <p:spPr>
          <a:xfrm>
            <a:off x="1905001" y="152400"/>
            <a:ext cx="5486399" cy="1066800"/>
          </a:xfrm>
          <a:noFill/>
        </p:spPr>
        <p:txBody>
          <a:bodyPr/>
          <a:lstStyle/>
          <a:p>
            <a:pPr>
              <a:spcBef>
                <a:spcPct val="50000"/>
              </a:spcBef>
            </a:pPr>
            <a:r>
              <a:rPr lang="en-US" altLang="en-US" sz="2400" b="1" smtClean="0">
                <a:solidFill>
                  <a:srgbClr val="0000FF"/>
                </a:solidFill>
                <a:latin typeface="Times New Roman" pitchFamily="18" charset="0"/>
                <a:cs typeface="Times New Roman" pitchFamily="18" charset="0"/>
              </a:rPr>
              <a:t>NHỮNG ĐẠI BIỂU XUẤT SẮC CỦA CHỦ NGHĨA XÃ HỘI KHOA HỌC</a:t>
            </a: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1524000"/>
            <a:ext cx="3236912"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990600" y="6262724"/>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C.Mác (1818-1883)</a:t>
            </a:r>
          </a:p>
        </p:txBody>
      </p:sp>
      <p:pic>
        <p:nvPicPr>
          <p:cNvPr id="88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1524000"/>
            <a:ext cx="3294063"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6"/>
          <p:cNvSpPr txBox="1">
            <a:spLocks noChangeArrowheads="1"/>
          </p:cNvSpPr>
          <p:nvPr/>
        </p:nvSpPr>
        <p:spPr bwMode="auto">
          <a:xfrm>
            <a:off x="4648201" y="6262724"/>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Ph. Ăng-ghen (1820-1895</a:t>
            </a:r>
            <a:r>
              <a:rPr kumimoji="0" lang="en-US" altLang="en-US" sz="2800" b="1" i="0" u="none" strike="noStrike" kern="1200" cap="none" spc="0" normalizeH="0" baseline="0" noProof="0" smtClean="0">
                <a:ln>
                  <a:noFill/>
                </a:ln>
                <a:solidFill>
                  <a:prstClr val="black"/>
                </a:solidFill>
                <a:effectLst/>
                <a:uLnTx/>
                <a:uFillTx/>
                <a:latin typeface="Trebuchet MS" pitchFamily="34" charset="0"/>
                <a:ea typeface="+mn-ea"/>
                <a:cs typeface="+mn-cs"/>
              </a:rPr>
              <a:t>)</a:t>
            </a:r>
          </a:p>
        </p:txBody>
      </p:sp>
    </p:spTree>
    <p:extLst>
      <p:ext uri="{BB962C8B-B14F-4D97-AF65-F5344CB8AC3E}">
        <p14:creationId xmlns:p14="http://schemas.microsoft.com/office/powerpoint/2010/main" val="127115324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p:cTn id="7" dur="1000" fill="hold"/>
                                        <p:tgtEl>
                                          <p:spTgt spid="105474"/>
                                        </p:tgtEl>
                                        <p:attrNameLst>
                                          <p:attrName>ppt_w</p:attrName>
                                        </p:attrNameLst>
                                      </p:cBhvr>
                                      <p:tavLst>
                                        <p:tav tm="0">
                                          <p:val>
                                            <p:strVal val="#ppt_w+.3"/>
                                          </p:val>
                                        </p:tav>
                                        <p:tav tm="100000">
                                          <p:val>
                                            <p:strVal val="#ppt_w"/>
                                          </p:val>
                                        </p:tav>
                                      </p:tavLst>
                                    </p:anim>
                                    <p:anim calcmode="lin" valueType="num">
                                      <p:cBhvr>
                                        <p:cTn id="8" dur="1000" fill="hold"/>
                                        <p:tgtEl>
                                          <p:spTgt spid="105474"/>
                                        </p:tgtEl>
                                        <p:attrNameLst>
                                          <p:attrName>ppt_h</p:attrName>
                                        </p:attrNameLst>
                                      </p:cBhvr>
                                      <p:tavLst>
                                        <p:tav tm="0">
                                          <p:val>
                                            <p:strVal val="#ppt_h"/>
                                          </p:val>
                                        </p:tav>
                                        <p:tav tm="100000">
                                          <p:val>
                                            <p:strVal val="#ppt_h"/>
                                          </p:val>
                                        </p:tav>
                                      </p:tavLst>
                                    </p:anim>
                                    <p:animEffect transition="in" filter="fade">
                                      <p:cBhvr>
                                        <p:cTn id="9" dur="10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92373"/>
            <a:ext cx="8686800" cy="4628960"/>
          </a:xfrm>
          <a:prstGeom prst="rect">
            <a:avLst/>
          </a:prstGeom>
        </p:spPr>
        <p:txBody>
          <a:bodyPr wrap="square">
            <a:spAutoFit/>
          </a:bodyPr>
          <a:lstStyle/>
          <a:p>
            <a:pPr indent="457200">
              <a:lnSpc>
                <a:spcPct val="115000"/>
              </a:lnSpc>
              <a:spcBef>
                <a:spcPts val="300"/>
              </a:spcBef>
            </a:pPr>
            <a:r>
              <a:rPr lang="en-US" sz="2800" dirty="0" smtClean="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Các</a:t>
            </a: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tiến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bộ</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khoa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giải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thích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rõ</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quy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luật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vận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động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thế</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giới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góp</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phần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thúc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đẩy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hội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triển</a:t>
            </a:r>
            <a:r>
              <a:rPr lang="en-US" sz="2800" dirty="0">
                <a:latin typeface="Times New Roman" pitchFamily="18" charset="0"/>
                <a:ea typeface="Calibri"/>
                <a:cs typeface="Times New Roman" pitchFamily="18" charset="0"/>
              </a:rPr>
              <a:t>.</a:t>
            </a:r>
          </a:p>
          <a:p>
            <a:pPr indent="457200">
              <a:lnSpc>
                <a:spcPct val="115000"/>
              </a:lnSpc>
              <a:spcBef>
                <a:spcPts val="300"/>
              </a:spcBef>
            </a:pP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Các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minh </a:t>
            </a:r>
            <a:r>
              <a:rPr lang="en-US" sz="2800" dirty="0" err="1">
                <a:latin typeface="Times New Roman" pitchFamily="18" charset="0"/>
                <a:ea typeface="Calibri"/>
                <a:cs typeface="Times New Roman" pitchFamily="18" charset="0"/>
              </a:rPr>
              <a:t>khoa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được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ứng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trong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sản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xuất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sống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hội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tạo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khối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lượng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cải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vật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chất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khổng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lồ</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hội</a:t>
            </a:r>
            <a:r>
              <a:rPr lang="en-US" sz="2800" dirty="0">
                <a:latin typeface="Times New Roman" pitchFamily="18" charset="0"/>
                <a:ea typeface="Calibri"/>
                <a:cs typeface="Times New Roman" pitchFamily="18" charset="0"/>
              </a:rPr>
              <a:t>.</a:t>
            </a:r>
          </a:p>
          <a:p>
            <a:pPr indent="457200">
              <a:lnSpc>
                <a:spcPct val="115000"/>
              </a:lnSpc>
              <a:spcBef>
                <a:spcPts val="300"/>
              </a:spcBef>
            </a:pPr>
            <a:r>
              <a:rPr lang="en-US" sz="2800" dirty="0">
                <a:latin typeface="Times New Roman" pitchFamily="18" charset="0"/>
                <a:ea typeface="Calibri"/>
                <a:cs typeface="Times New Roman" pitchFamily="18" charset="0"/>
              </a:rPr>
              <a:t>+</a:t>
            </a:r>
            <a:r>
              <a:rPr lang="en-US" sz="2800" dirty="0" err="1" smtClean="0">
                <a:latin typeface="Times New Roman" pitchFamily="18" charset="0"/>
                <a:ea typeface="Calibri"/>
                <a:cs typeface="Times New Roman" pitchFamily="18" charset="0"/>
              </a:rPr>
              <a:t>Những</a:t>
            </a: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thuyết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khoa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hội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góp</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phần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đấu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tranh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xóa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bỏ</a:t>
            </a:r>
            <a:r>
              <a:rPr lang="en-US" sz="2800" dirty="0">
                <a:latin typeface="Times New Roman" pitchFamily="18" charset="0"/>
                <a:ea typeface="Calibri"/>
                <a:cs typeface="Times New Roman" pitchFamily="18" charset="0"/>
              </a:rPr>
              <a:t> ý </a:t>
            </a:r>
            <a:r>
              <a:rPr lang="en-US" sz="2800" dirty="0" err="1">
                <a:latin typeface="Times New Roman" pitchFamily="18" charset="0"/>
                <a:ea typeface="Calibri"/>
                <a:cs typeface="Times New Roman" pitchFamily="18" charset="0"/>
              </a:rPr>
              <a:t>thức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hệ</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phong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kiến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Đánh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vào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tư</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tưởng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phong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kiến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thượng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đế</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sinh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muôn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loài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đề</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xướng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những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tư</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tưởng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tiến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bộ</a:t>
            </a:r>
            <a:r>
              <a:rPr lang="en-US" sz="2800" dirty="0">
                <a:latin typeface="Times New Roman" pitchFamily="18" charset="0"/>
                <a:ea typeface="Calibri"/>
                <a:cs typeface="Times New Roman" pitchFamily="18" charset="0"/>
              </a:rPr>
              <a:t>.</a:t>
            </a:r>
          </a:p>
        </p:txBody>
      </p:sp>
      <p:sp>
        <p:nvSpPr>
          <p:cNvPr id="5" name="Rounded Rectangle 4"/>
          <p:cNvSpPr/>
          <p:nvPr/>
        </p:nvSpPr>
        <p:spPr bwMode="auto">
          <a:xfrm>
            <a:off x="533400" y="152400"/>
            <a:ext cx="8382000" cy="1143000"/>
          </a:xfrm>
          <a:prstGeom prst="round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800" b="1" i="1" smtClean="0">
                <a:solidFill>
                  <a:srgbClr val="FF0000"/>
                </a:solidFill>
                <a:latin typeface="Times New Roman"/>
                <a:ea typeface="Calibri"/>
                <a:cs typeface="Times New Roman"/>
              </a:rPr>
              <a:t> </a:t>
            </a:r>
            <a:r>
              <a:rPr lang="en-US" sz="2800" b="1" i="1">
                <a:solidFill>
                  <a:srgbClr val="FF0000"/>
                </a:solidFill>
                <a:latin typeface="Times New Roman"/>
                <a:ea typeface="Calibri"/>
                <a:cs typeface="Times New Roman"/>
              </a:rPr>
              <a:t>S</a:t>
            </a:r>
            <a:r>
              <a:rPr lang="en-US" sz="2800" b="1" i="1" smtClean="0">
                <a:solidFill>
                  <a:srgbClr val="FF0000"/>
                </a:solidFill>
                <a:latin typeface="Times New Roman"/>
                <a:ea typeface="Calibri"/>
                <a:cs typeface="Times New Roman"/>
              </a:rPr>
              <a:t>ự ra đời của </a:t>
            </a:r>
            <a:r>
              <a:rPr lang="en-US" sz="2800" b="1" i="1" dirty="0" err="1">
                <a:solidFill>
                  <a:srgbClr val="FF0000"/>
                </a:solidFill>
                <a:latin typeface="Times New Roman"/>
                <a:ea typeface="Calibri"/>
                <a:cs typeface="Times New Roman"/>
              </a:rPr>
              <a:t>khoa</a:t>
            </a:r>
            <a:r>
              <a:rPr lang="en-US" sz="2800" b="1" i="1" dirty="0">
                <a:solidFill>
                  <a:srgbClr val="FF0000"/>
                </a:solidFill>
                <a:latin typeface="Times New Roman"/>
                <a:ea typeface="Calibri"/>
                <a:cs typeface="Times New Roman"/>
              </a:rPr>
              <a:t> </a:t>
            </a:r>
            <a:r>
              <a:rPr lang="en-US" sz="2800" b="1" i="1" dirty="0" err="1">
                <a:solidFill>
                  <a:srgbClr val="FF0000"/>
                </a:solidFill>
                <a:latin typeface="Times New Roman"/>
                <a:ea typeface="Calibri"/>
                <a:cs typeface="Times New Roman"/>
              </a:rPr>
              <a:t>học</a:t>
            </a:r>
            <a:r>
              <a:rPr lang="en-US" sz="2800" b="1" i="1" dirty="0">
                <a:solidFill>
                  <a:srgbClr val="FF0000"/>
                </a:solidFill>
                <a:latin typeface="Times New Roman"/>
                <a:ea typeface="Calibri"/>
                <a:cs typeface="Times New Roman"/>
              </a:rPr>
              <a:t> </a:t>
            </a:r>
            <a:r>
              <a:rPr lang="en-US" sz="2800" b="1" i="1" dirty="0" err="1">
                <a:solidFill>
                  <a:srgbClr val="FF0000"/>
                </a:solidFill>
                <a:latin typeface="Times New Roman"/>
                <a:ea typeface="Calibri"/>
                <a:cs typeface="Times New Roman"/>
              </a:rPr>
              <a:t>thế</a:t>
            </a:r>
            <a:r>
              <a:rPr lang="en-US" sz="2800" b="1" i="1" dirty="0">
                <a:solidFill>
                  <a:srgbClr val="FF0000"/>
                </a:solidFill>
                <a:latin typeface="Times New Roman"/>
                <a:ea typeface="Calibri"/>
                <a:cs typeface="Times New Roman"/>
              </a:rPr>
              <a:t> </a:t>
            </a:r>
            <a:r>
              <a:rPr lang="en-US" sz="2800" b="1" i="1" dirty="0" err="1">
                <a:solidFill>
                  <a:srgbClr val="FF0000"/>
                </a:solidFill>
                <a:latin typeface="Times New Roman"/>
                <a:ea typeface="Calibri"/>
                <a:cs typeface="Times New Roman"/>
              </a:rPr>
              <a:t>kỉ</a:t>
            </a:r>
            <a:r>
              <a:rPr lang="en-US" sz="2800" b="1" i="1" dirty="0">
                <a:solidFill>
                  <a:srgbClr val="FF0000"/>
                </a:solidFill>
                <a:latin typeface="Times New Roman"/>
                <a:ea typeface="Calibri"/>
                <a:cs typeface="Times New Roman"/>
              </a:rPr>
              <a:t> XVIII </a:t>
            </a:r>
            <a:r>
              <a:rPr lang="en-US" sz="2800" b="1" i="1" dirty="0" smtClean="0">
                <a:solidFill>
                  <a:srgbClr val="FF0000"/>
                </a:solidFill>
                <a:latin typeface="Times New Roman"/>
                <a:ea typeface="Calibri"/>
                <a:cs typeface="Times New Roman"/>
              </a:rPr>
              <a:t>– XIX</a:t>
            </a:r>
          </a:p>
          <a:p>
            <a:pPr algn="ctr" fontAlgn="base">
              <a:spcBef>
                <a:spcPct val="0"/>
              </a:spcBef>
              <a:spcAft>
                <a:spcPct val="0"/>
              </a:spcAft>
            </a:pPr>
            <a:r>
              <a:rPr lang="en-US" sz="2800" b="1" i="1" smtClean="0">
                <a:solidFill>
                  <a:srgbClr val="FF0000"/>
                </a:solidFill>
                <a:latin typeface="Times New Roman"/>
                <a:ea typeface="Calibri"/>
                <a:cs typeface="Times New Roman"/>
              </a:rPr>
              <a:t>Có vai trò gì </a:t>
            </a:r>
            <a:r>
              <a:rPr lang="en-US" sz="2800" b="1" i="1" dirty="0" err="1">
                <a:solidFill>
                  <a:srgbClr val="FF0000"/>
                </a:solidFill>
                <a:latin typeface="Times New Roman"/>
                <a:ea typeface="Calibri"/>
                <a:cs typeface="Times New Roman"/>
              </a:rPr>
              <a:t>đối</a:t>
            </a:r>
            <a:r>
              <a:rPr lang="en-US" sz="2800" b="1" i="1" dirty="0">
                <a:solidFill>
                  <a:srgbClr val="FF0000"/>
                </a:solidFill>
                <a:latin typeface="Times New Roman"/>
                <a:ea typeface="Calibri"/>
                <a:cs typeface="Times New Roman"/>
              </a:rPr>
              <a:t> </a:t>
            </a:r>
            <a:r>
              <a:rPr lang="en-US" sz="2800" b="1" i="1" dirty="0" err="1">
                <a:solidFill>
                  <a:srgbClr val="FF0000"/>
                </a:solidFill>
                <a:latin typeface="Times New Roman"/>
                <a:ea typeface="Calibri"/>
                <a:cs typeface="Times New Roman"/>
              </a:rPr>
              <a:t>với</a:t>
            </a:r>
            <a:r>
              <a:rPr lang="en-US" sz="2800" b="1" i="1" dirty="0">
                <a:solidFill>
                  <a:srgbClr val="FF0000"/>
                </a:solidFill>
                <a:latin typeface="Times New Roman"/>
                <a:ea typeface="Calibri"/>
                <a:cs typeface="Times New Roman"/>
              </a:rPr>
              <a:t> </a:t>
            </a:r>
            <a:r>
              <a:rPr lang="en-US" sz="2800" b="1" i="1" dirty="0" err="1">
                <a:solidFill>
                  <a:srgbClr val="FF0000"/>
                </a:solidFill>
                <a:latin typeface="Times New Roman"/>
                <a:ea typeface="Calibri"/>
                <a:cs typeface="Times New Roman"/>
              </a:rPr>
              <a:t>đời</a:t>
            </a:r>
            <a:r>
              <a:rPr lang="en-US" sz="2800" b="1" i="1" dirty="0">
                <a:solidFill>
                  <a:srgbClr val="FF0000"/>
                </a:solidFill>
                <a:latin typeface="Times New Roman"/>
                <a:ea typeface="Calibri"/>
                <a:cs typeface="Times New Roman"/>
              </a:rPr>
              <a:t> </a:t>
            </a:r>
            <a:r>
              <a:rPr lang="en-US" sz="2800" b="1" i="1" dirty="0" err="1">
                <a:solidFill>
                  <a:srgbClr val="FF0000"/>
                </a:solidFill>
                <a:latin typeface="Times New Roman"/>
                <a:ea typeface="Calibri"/>
                <a:cs typeface="Times New Roman"/>
              </a:rPr>
              <a:t>sống</a:t>
            </a:r>
            <a:r>
              <a:rPr lang="en-US" sz="2800" b="1" i="1" dirty="0">
                <a:solidFill>
                  <a:srgbClr val="FF0000"/>
                </a:solidFill>
                <a:latin typeface="Times New Roman"/>
                <a:ea typeface="Calibri"/>
                <a:cs typeface="Times New Roman"/>
              </a:rPr>
              <a:t> </a:t>
            </a:r>
            <a:r>
              <a:rPr lang="en-US" sz="2800" b="1" i="1">
                <a:solidFill>
                  <a:srgbClr val="FF0000"/>
                </a:solidFill>
                <a:latin typeface="Times New Roman"/>
                <a:ea typeface="Calibri"/>
                <a:cs typeface="Times New Roman"/>
              </a:rPr>
              <a:t>con </a:t>
            </a:r>
            <a:r>
              <a:rPr lang="en-US" sz="2800" b="1" i="1" smtClean="0">
                <a:solidFill>
                  <a:srgbClr val="FF0000"/>
                </a:solidFill>
                <a:latin typeface="Times New Roman"/>
                <a:ea typeface="Calibri"/>
                <a:cs typeface="Times New Roman"/>
              </a:rPr>
              <a:t>người?</a:t>
            </a:r>
            <a:endParaRPr lang="en-US" sz="2800" dirty="0" smtClean="0">
              <a:solidFill>
                <a:srgbClr val="000000"/>
              </a:solidFill>
              <a:latin typeface="Times New Roman" pitchFamily="18" charset="0"/>
            </a:endParaRPr>
          </a:p>
        </p:txBody>
      </p:sp>
    </p:spTree>
    <p:extLst>
      <p:ext uri="{BB962C8B-B14F-4D97-AF65-F5344CB8AC3E}">
        <p14:creationId xmlns:p14="http://schemas.microsoft.com/office/powerpoint/2010/main" val="81160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153400" cy="1447800"/>
          </a:xfrm>
        </p:spPr>
        <p:txBody>
          <a:bodyPr>
            <a:noAutofit/>
          </a:bodyPr>
          <a:lstStyle/>
          <a:p>
            <a:pPr algn="l"/>
            <a:r>
              <a:rPr lang="en-US" sz="2800" b="1" dirty="0">
                <a:solidFill>
                  <a:srgbClr val="002060"/>
                </a:solidFill>
                <a:latin typeface="Times New Roman" pitchFamily="18" charset="0"/>
                <a:cs typeface="Times New Roman" pitchFamily="18" charset="0"/>
              </a:rPr>
              <a:t>II. NHỮNG TIẾN BỘ VỀ KHOA HỌC TỰ NHIÊN VÀ KHOA HỌC XÃ </a:t>
            </a:r>
            <a:r>
              <a:rPr lang="en-US" sz="2800" b="1" dirty="0" smtClean="0">
                <a:solidFill>
                  <a:srgbClr val="002060"/>
                </a:solidFill>
                <a:latin typeface="Times New Roman" pitchFamily="18" charset="0"/>
                <a:cs typeface="Times New Roman" pitchFamily="18" charset="0"/>
              </a:rPr>
              <a:t>HỘI.</a:t>
            </a:r>
            <a:br>
              <a:rPr lang="en-US" sz="2800" b="1" dirty="0" smtClean="0">
                <a:solidFill>
                  <a:srgbClr val="002060"/>
                </a:solidFill>
                <a:latin typeface="Times New Roman" pitchFamily="18" charset="0"/>
                <a:cs typeface="Times New Roman" pitchFamily="18" charset="0"/>
              </a:rPr>
            </a:br>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Khoa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nhiên</a:t>
            </a:r>
            <a:r>
              <a:rPr lang="en-US" sz="2800" b="1" dirty="0" smtClean="0">
                <a:solidFill>
                  <a:srgbClr val="0070C0"/>
                </a:solidFill>
                <a:latin typeface="Times New Roman" pitchFamily="18" charset="0"/>
                <a:cs typeface="Times New Roman" pitchFamily="18" charset="0"/>
              </a:rPr>
              <a:t/>
            </a:r>
            <a:br>
              <a:rPr lang="en-US" sz="2800" b="1" dirty="0" smtClean="0">
                <a:solidFill>
                  <a:srgbClr val="0070C0"/>
                </a:solidFill>
                <a:latin typeface="Times New Roman" pitchFamily="18" charset="0"/>
                <a:cs typeface="Times New Roman" pitchFamily="18" charset="0"/>
              </a:rPr>
            </a:br>
            <a:r>
              <a:rPr lang="en-US" sz="2800" b="1" dirty="0" smtClean="0">
                <a:solidFill>
                  <a:srgbClr val="0070C0"/>
                </a:solidFill>
                <a:latin typeface="Times New Roman" pitchFamily="18" charset="0"/>
                <a:cs typeface="Times New Roman" pitchFamily="18" charset="0"/>
              </a:rPr>
              <a:t>2</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hội</a:t>
            </a:r>
            <a:r>
              <a:rPr lang="en-US" sz="2800" dirty="0">
                <a:solidFill>
                  <a:srgbClr val="0070C0"/>
                </a:solidFill>
              </a:rPr>
              <a:t/>
            </a:r>
            <a:br>
              <a:rPr lang="en-US" sz="2800" dirty="0">
                <a:solidFill>
                  <a:srgbClr val="0070C0"/>
                </a:solidFill>
              </a:rPr>
            </a:br>
            <a:r>
              <a:rPr lang="en-US" sz="2800" b="1" dirty="0" smtClean="0">
                <a:solidFill>
                  <a:srgbClr val="0070C0"/>
                </a:solidFill>
                <a:latin typeface="Times New Roman" pitchFamily="18" charset="0"/>
                <a:cs typeface="Times New Roman" pitchFamily="18" charset="0"/>
              </a:rPr>
              <a:t>3. </a:t>
            </a:r>
            <a:r>
              <a:rPr lang="en-US" sz="2800" b="1" dirty="0" err="1" smtClean="0">
                <a:solidFill>
                  <a:srgbClr val="0070C0"/>
                </a:solidFill>
                <a:latin typeface="Times New Roman" pitchFamily="18" charset="0"/>
                <a:cs typeface="Times New Roman" pitchFamily="18" charset="0"/>
              </a:rPr>
              <a:t>Sự</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phát</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triển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văn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học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nghệ</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thuật</a:t>
            </a:r>
            <a:r>
              <a:rPr lang="en-US" sz="2800" b="1" dirty="0">
                <a:solidFill>
                  <a:srgbClr val="0070C0"/>
                </a:solidFill>
                <a:latin typeface="Times New Roman" pitchFamily="18" charset="0"/>
                <a:cs typeface="Times New Roman" pitchFamily="18" charset="0"/>
              </a:rPr>
              <a:t/>
            </a:r>
            <a:br>
              <a:rPr lang="en-US" sz="2800" b="1" dirty="0">
                <a:solidFill>
                  <a:srgbClr val="0070C0"/>
                </a:solidFill>
                <a:latin typeface="Times New Roman" pitchFamily="18" charset="0"/>
                <a:cs typeface="Times New Roman" pitchFamily="18" charset="0"/>
              </a:rPr>
            </a:br>
            <a:endParaRPr lang="en-US" sz="2800" dirty="0">
              <a:solidFill>
                <a:srgbClr val="0070C0"/>
              </a:solidFill>
            </a:endParaRPr>
          </a:p>
        </p:txBody>
      </p:sp>
    </p:spTree>
    <p:extLst>
      <p:ext uri="{BB962C8B-B14F-4D97-AF65-F5344CB8AC3E}">
        <p14:creationId xmlns:p14="http://schemas.microsoft.com/office/powerpoint/2010/main" val="2651610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21" y="984667"/>
            <a:ext cx="8229600" cy="960438"/>
          </a:xfrm>
        </p:spPr>
        <p:txBody>
          <a:bodyPr>
            <a:noAutofit/>
          </a:bodyPr>
          <a:lstStyle/>
          <a:p>
            <a:pPr lvl="0" algn="l">
              <a:spcBef>
                <a:spcPts val="0"/>
              </a:spcBef>
            </a:pPr>
            <a:r>
              <a:rPr lang="en-US" sz="2800" b="1" dirty="0">
                <a:solidFill>
                  <a:srgbClr val="002060"/>
                </a:solidFill>
                <a:latin typeface="Times New Roman" pitchFamily="18" charset="0"/>
                <a:ea typeface="+mn-ea"/>
                <a:cs typeface="Times New Roman" pitchFamily="18" charset="0"/>
              </a:rPr>
              <a:t>II. NHỮNG TIẾN BỘ VỀ KHOA HỌC TỰ NHIÊN VÀ KHOA HỌC XÃ HỘI</a:t>
            </a:r>
            <a:br>
              <a:rPr lang="en-US" sz="2800" b="1" dirty="0">
                <a:solidFill>
                  <a:srgbClr val="002060"/>
                </a:solidFill>
                <a:latin typeface="Times New Roman" pitchFamily="18" charset="0"/>
                <a:ea typeface="+mn-ea"/>
                <a:cs typeface="Times New Roman" pitchFamily="18" charset="0"/>
              </a:rPr>
            </a:br>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Khoa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nhiên</a:t>
            </a:r>
            <a:r>
              <a:rPr lang="en-US" sz="2800" b="1" dirty="0" smtClean="0">
                <a:solidFill>
                  <a:srgbClr val="0070C0"/>
                </a:solidFill>
                <a:latin typeface="Times New Roman" pitchFamily="18" charset="0"/>
                <a:cs typeface="Times New Roman" pitchFamily="18" charset="0"/>
              </a:rPr>
              <a:t/>
            </a:r>
            <a:br>
              <a:rPr lang="en-US" sz="2800" b="1" dirty="0" smtClean="0">
                <a:solidFill>
                  <a:srgbClr val="0070C0"/>
                </a:solidFill>
                <a:latin typeface="Times New Roman" pitchFamily="18" charset="0"/>
                <a:cs typeface="Times New Roman" pitchFamily="18" charset="0"/>
              </a:rPr>
            </a:br>
            <a:r>
              <a:rPr lang="en-US" sz="2800" b="1" dirty="0" smtClean="0">
                <a:solidFill>
                  <a:srgbClr val="0070C0"/>
                </a:solidFill>
                <a:latin typeface="Times New Roman" pitchFamily="18" charset="0"/>
                <a:ea typeface="+mn-ea"/>
                <a:cs typeface="Times New Roman" pitchFamily="18" charset="0"/>
              </a:rPr>
              <a:t>2</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Khoa</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học</a:t>
            </a:r>
            <a:r>
              <a:rPr lang="en-US" sz="2800" b="1" dirty="0">
                <a:solidFill>
                  <a:srgbClr val="0070C0"/>
                </a:solidFill>
                <a:latin typeface="Times New Roman" pitchFamily="18" charset="0"/>
                <a:ea typeface="+mn-ea"/>
                <a:cs typeface="Times New Roman" pitchFamily="18" charset="0"/>
              </a:rPr>
              <a:t> </a:t>
            </a:r>
            <a:r>
              <a:rPr lang="en-US" sz="2800" b="1" dirty="0" err="1">
                <a:solidFill>
                  <a:srgbClr val="0070C0"/>
                </a:solidFill>
                <a:latin typeface="Times New Roman" pitchFamily="18" charset="0"/>
                <a:ea typeface="+mn-ea"/>
                <a:cs typeface="Times New Roman" pitchFamily="18" charset="0"/>
              </a:rPr>
              <a:t>xã</a:t>
            </a:r>
            <a:r>
              <a:rPr lang="en-US" sz="2800" b="1" dirty="0">
                <a:solidFill>
                  <a:srgbClr val="0070C0"/>
                </a:solidFill>
                <a:latin typeface="Times New Roman" pitchFamily="18" charset="0"/>
                <a:ea typeface="+mn-ea"/>
                <a:cs typeface="Times New Roman" pitchFamily="18" charset="0"/>
              </a:rPr>
              <a:t> </a:t>
            </a:r>
            <a:r>
              <a:rPr lang="en-US" sz="2800" b="1" dirty="0" err="1" smtClean="0">
                <a:solidFill>
                  <a:srgbClr val="0070C0"/>
                </a:solidFill>
                <a:latin typeface="Times New Roman" pitchFamily="18" charset="0"/>
                <a:ea typeface="+mn-ea"/>
                <a:cs typeface="Times New Roman" pitchFamily="18" charset="0"/>
              </a:rPr>
              <a:t>hội</a:t>
            </a:r>
            <a:r>
              <a:rPr lang="en-US" sz="2800" b="1" dirty="0" smtClean="0">
                <a:solidFill>
                  <a:srgbClr val="0070C0"/>
                </a:solidFill>
                <a:latin typeface="Times New Roman" pitchFamily="18" charset="0"/>
                <a:ea typeface="+mn-ea"/>
                <a:cs typeface="Times New Roman" pitchFamily="18" charset="0"/>
              </a:rPr>
              <a:t/>
            </a:r>
            <a:br>
              <a:rPr lang="en-US" sz="2800" b="1" dirty="0" smtClean="0">
                <a:solidFill>
                  <a:srgbClr val="0070C0"/>
                </a:solidFill>
                <a:latin typeface="Times New Roman" pitchFamily="18" charset="0"/>
                <a:ea typeface="+mn-ea"/>
                <a:cs typeface="Times New Roman" pitchFamily="18" charset="0"/>
              </a:rPr>
            </a:br>
            <a:r>
              <a:rPr lang="en-US" sz="2800" b="1" dirty="0" smtClean="0">
                <a:solidFill>
                  <a:srgbClr val="0070C0"/>
                </a:solidFill>
                <a:latin typeface="Times New Roman" pitchFamily="18" charset="0"/>
                <a:cs typeface="Times New Roman" pitchFamily="18" charset="0"/>
              </a:rPr>
              <a:t>3</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phát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triển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nghệ</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thuật</a:t>
            </a:r>
            <a:r>
              <a:rPr lang="en-US" sz="2800" b="1" dirty="0">
                <a:solidFill>
                  <a:srgbClr val="0070C0"/>
                </a:solidFill>
                <a:latin typeface="Times New Roman" pitchFamily="18" charset="0"/>
                <a:cs typeface="Times New Roman" pitchFamily="18" charset="0"/>
              </a:rPr>
              <a:t/>
            </a:r>
            <a:br>
              <a:rPr lang="en-US" sz="2800" b="1" dirty="0">
                <a:solidFill>
                  <a:srgbClr val="0070C0"/>
                </a:solidFill>
                <a:latin typeface="Times New Roman" pitchFamily="18" charset="0"/>
                <a:cs typeface="Times New Roman" pitchFamily="18" charset="0"/>
              </a:rPr>
            </a:br>
            <a:r>
              <a:rPr lang="en-US" sz="2800" dirty="0">
                <a:solidFill>
                  <a:srgbClr val="0070C0"/>
                </a:solidFill>
                <a:ea typeface="+mn-ea"/>
                <a:cs typeface="+mn-cs"/>
              </a:rPr>
              <a:t/>
            </a:r>
            <a:br>
              <a:rPr lang="en-US" sz="2800" dirty="0">
                <a:solidFill>
                  <a:srgbClr val="0070C0"/>
                </a:solidFill>
                <a:ea typeface="+mn-ea"/>
                <a:cs typeface="+mn-cs"/>
              </a:rPr>
            </a:br>
            <a:endParaRPr lang="en-US" sz="2800" dirty="0">
              <a:solidFill>
                <a:srgbClr val="0070C0"/>
              </a:solidFill>
            </a:endParaRPr>
          </a:p>
        </p:txBody>
      </p:sp>
      <p:sp>
        <p:nvSpPr>
          <p:cNvPr id="4" name="AutoShape 5"/>
          <p:cNvSpPr txBox="1">
            <a:spLocks noChangeArrowheads="1"/>
          </p:cNvSpPr>
          <p:nvPr/>
        </p:nvSpPr>
        <p:spPr>
          <a:xfrm>
            <a:off x="609600" y="2514600"/>
            <a:ext cx="8382000" cy="3429000"/>
          </a:xfrm>
          <a:prstGeom prst="cloudCallout">
            <a:avLst>
              <a:gd name="adj1" fmla="val -31306"/>
              <a:gd name="adj2" fmla="val -12222"/>
            </a:avLst>
          </a:prstGeom>
          <a:solidFill>
            <a:srgbClr val="FFFF00"/>
          </a:solidFill>
          <a:ln w="12700">
            <a:solidFill>
              <a:schemeClr val="tx1"/>
            </a:solidFill>
            <a:round/>
            <a:headEnd/>
            <a:tailEnd/>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ct val="20000"/>
              </a:spcBef>
            </a:pPr>
            <a:r>
              <a:rPr lang="en-US" sz="2800" dirty="0" smtClean="0">
                <a:solidFill>
                  <a:srgbClr val="008000"/>
                </a:solidFill>
                <a:latin typeface="Times New Roman" pitchFamily="18" charset="0"/>
                <a:ea typeface="+mn-ea"/>
                <a:cs typeface="Times New Roman" pitchFamily="18" charset="0"/>
              </a:rPr>
              <a:t>   </a:t>
            </a:r>
            <a:r>
              <a:rPr lang="en-US" sz="3500" b="1" dirty="0" smtClean="0">
                <a:solidFill>
                  <a:srgbClr val="C00000"/>
                </a:solidFill>
                <a:latin typeface="Times New Roman" pitchFamily="18" charset="0"/>
                <a:ea typeface="+mn-ea"/>
                <a:cs typeface="Times New Roman" pitchFamily="18" charset="0"/>
              </a:rPr>
              <a:t>S</a:t>
            </a:r>
            <a:r>
              <a:rPr lang="vi-VN" sz="3500" b="1" dirty="0" smtClean="0">
                <a:solidFill>
                  <a:srgbClr val="C00000"/>
                </a:solidFill>
                <a:latin typeface="Times New Roman" pitchFamily="18" charset="0"/>
                <a:ea typeface="+mn-ea"/>
                <a:cs typeface="Times New Roman" pitchFamily="18" charset="0"/>
              </a:rPr>
              <a:t>ự </a:t>
            </a:r>
            <a:r>
              <a:rPr lang="vi-VN" sz="3500" b="1" dirty="0">
                <a:solidFill>
                  <a:srgbClr val="C00000"/>
                </a:solidFill>
                <a:latin typeface="Times New Roman" pitchFamily="18" charset="0"/>
                <a:ea typeface="+mn-ea"/>
                <a:cs typeface="Times New Roman" pitchFamily="18" charset="0"/>
              </a:rPr>
              <a:t>phát triển của văn học và </a:t>
            </a:r>
            <a:r>
              <a:rPr lang="en-US" sz="3500" b="1" dirty="0" smtClean="0">
                <a:solidFill>
                  <a:srgbClr val="C00000"/>
                </a:solidFill>
                <a:latin typeface="Times New Roman" pitchFamily="18" charset="0"/>
                <a:ea typeface="+mn-ea"/>
                <a:cs typeface="Times New Roman" pitchFamily="18" charset="0"/>
              </a:rPr>
              <a:t>    </a:t>
            </a:r>
            <a:r>
              <a:rPr lang="vi-VN" sz="3500" b="1" dirty="0" smtClean="0">
                <a:solidFill>
                  <a:srgbClr val="C00000"/>
                </a:solidFill>
                <a:latin typeface="Times New Roman" pitchFamily="18" charset="0"/>
                <a:ea typeface="+mn-ea"/>
                <a:cs typeface="Times New Roman" pitchFamily="18" charset="0"/>
              </a:rPr>
              <a:t>nghệ </a:t>
            </a:r>
            <a:r>
              <a:rPr lang="vi-VN" sz="3500" b="1" dirty="0">
                <a:solidFill>
                  <a:srgbClr val="C00000"/>
                </a:solidFill>
                <a:latin typeface="Times New Roman" pitchFamily="18" charset="0"/>
                <a:ea typeface="+mn-ea"/>
                <a:cs typeface="Times New Roman" pitchFamily="18" charset="0"/>
              </a:rPr>
              <a:t>thuật trong các thế kỉ XVIII </a:t>
            </a:r>
            <a:r>
              <a:rPr lang="en-US" sz="3500" b="1" dirty="0" smtClean="0">
                <a:solidFill>
                  <a:srgbClr val="C00000"/>
                </a:solidFill>
                <a:latin typeface="Times New Roman" pitchFamily="18" charset="0"/>
                <a:ea typeface="+mn-ea"/>
                <a:cs typeface="Times New Roman" pitchFamily="18" charset="0"/>
              </a:rPr>
              <a:t>-</a:t>
            </a:r>
            <a:r>
              <a:rPr lang="vi-VN" sz="3500" b="1" dirty="0" smtClean="0">
                <a:solidFill>
                  <a:srgbClr val="C00000"/>
                </a:solidFill>
                <a:latin typeface="Times New Roman" pitchFamily="18" charset="0"/>
                <a:ea typeface="+mn-ea"/>
                <a:cs typeface="Times New Roman" pitchFamily="18" charset="0"/>
              </a:rPr>
              <a:t> </a:t>
            </a:r>
            <a:r>
              <a:rPr lang="vi-VN" sz="3500" b="1" dirty="0">
                <a:solidFill>
                  <a:srgbClr val="C00000"/>
                </a:solidFill>
                <a:latin typeface="Times New Roman" pitchFamily="18" charset="0"/>
                <a:ea typeface="+mn-ea"/>
                <a:cs typeface="Times New Roman" pitchFamily="18" charset="0"/>
              </a:rPr>
              <a:t>XIX được biểu hiện qua những thành tựu </a:t>
            </a:r>
            <a:r>
              <a:rPr lang="vi-VN" sz="3500" b="1" dirty="0" smtClean="0">
                <a:solidFill>
                  <a:srgbClr val="C00000"/>
                </a:solidFill>
                <a:latin typeface="Times New Roman" pitchFamily="18" charset="0"/>
                <a:ea typeface="+mn-ea"/>
                <a:cs typeface="Times New Roman" pitchFamily="18" charset="0"/>
              </a:rPr>
              <a:t>nổi</a:t>
            </a:r>
            <a:r>
              <a:rPr lang="en-US" sz="3500" b="1" dirty="0" smtClean="0">
                <a:solidFill>
                  <a:srgbClr val="C00000"/>
                </a:solidFill>
                <a:latin typeface="Times New Roman" pitchFamily="18" charset="0"/>
                <a:ea typeface="+mn-ea"/>
                <a:cs typeface="Times New Roman" pitchFamily="18" charset="0"/>
              </a:rPr>
              <a:t> </a:t>
            </a:r>
            <a:r>
              <a:rPr lang="en-US" sz="3500" b="1" dirty="0" err="1" smtClean="0">
                <a:solidFill>
                  <a:srgbClr val="C00000"/>
                </a:solidFill>
                <a:latin typeface="Times New Roman" pitchFamily="18" charset="0"/>
                <a:ea typeface="+mn-ea"/>
                <a:cs typeface="Times New Roman" pitchFamily="18" charset="0"/>
              </a:rPr>
              <a:t>bật</a:t>
            </a:r>
            <a:r>
              <a:rPr lang="en-US" sz="3500" b="1" dirty="0" smtClean="0">
                <a:solidFill>
                  <a:srgbClr val="C00000"/>
                </a:solidFill>
                <a:latin typeface="Times New Roman" pitchFamily="18" charset="0"/>
                <a:ea typeface="+mn-ea"/>
                <a:cs typeface="Times New Roman" pitchFamily="18" charset="0"/>
              </a:rPr>
              <a:t> </a:t>
            </a:r>
            <a:r>
              <a:rPr lang="en-US" sz="3500" b="1" dirty="0" err="1" smtClean="0">
                <a:solidFill>
                  <a:srgbClr val="C00000"/>
                </a:solidFill>
                <a:latin typeface="Times New Roman" pitchFamily="18" charset="0"/>
                <a:ea typeface="+mn-ea"/>
                <a:cs typeface="Times New Roman" pitchFamily="18" charset="0"/>
              </a:rPr>
              <a:t>nào</a:t>
            </a:r>
            <a:r>
              <a:rPr lang="en-US" sz="3500" dirty="0" smtClean="0">
                <a:solidFill>
                  <a:srgbClr val="C00000"/>
                </a:solidFill>
                <a:latin typeface="Times New Roman" pitchFamily="18" charset="0"/>
                <a:ea typeface="+mn-ea"/>
                <a:cs typeface="Times New Roman" pitchFamily="18" charset="0"/>
              </a:rPr>
              <a:t>?</a:t>
            </a:r>
            <a:endParaRPr lang="en-US" sz="3500" dirty="0">
              <a:solidFill>
                <a:srgbClr val="C0000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4583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1000" y="152400"/>
            <a:ext cx="9508588" cy="944562"/>
          </a:xfrm>
        </p:spPr>
        <p:txBody>
          <a:bodyPr>
            <a:noAutofit/>
          </a:bodyPr>
          <a:lstStyle/>
          <a:p>
            <a:pPr lvl="0"/>
            <a:r>
              <a:rPr lang="en-US" sz="2800" b="1" kern="0" spc="50" dirty="0" smtClean="0">
                <a:ln w="11430"/>
                <a:solidFill>
                  <a:srgbClr val="FF0000"/>
                </a:solidFill>
                <a:latin typeface="Times New Roman" pitchFamily="18" charset="0"/>
                <a:cs typeface="Times New Roman" pitchFamily="18" charset="0"/>
              </a:rPr>
              <a:t>CHỦ ĐỀ: SỰ </a:t>
            </a:r>
            <a:r>
              <a:rPr lang="en-US" sz="2800" b="1" kern="0" spc="50" dirty="0">
                <a:ln w="11430"/>
                <a:solidFill>
                  <a:srgbClr val="FF0000"/>
                </a:solidFill>
                <a:latin typeface="Times New Roman" pitchFamily="18" charset="0"/>
                <a:cs typeface="Times New Roman" pitchFamily="18" charset="0"/>
              </a:rPr>
              <a:t>PHÁT TRIỂN CỦA KĨ THUẬT, KHOA HỌC, VĂN </a:t>
            </a:r>
            <a:r>
              <a:rPr lang="en-US" sz="2800" b="1" kern="0" spc="50" dirty="0">
                <a:ln w="11430"/>
                <a:solidFill>
                  <a:srgbClr val="FF0000"/>
                </a:solidFill>
                <a:latin typeface="Times New Roman" pitchFamily="18" charset="0"/>
                <a:ea typeface="+mn-ea"/>
                <a:cs typeface="Times New Roman" pitchFamily="18" charset="0"/>
              </a:rPr>
              <a:t>HỌC</a:t>
            </a:r>
            <a:r>
              <a:rPr lang="en-US" sz="2800" b="1" kern="0" spc="50" dirty="0" smtClean="0">
                <a:ln w="11430"/>
                <a:solidFill>
                  <a:srgbClr val="FF0000"/>
                </a:solidFill>
                <a:latin typeface="Times New Roman" pitchFamily="18" charset="0"/>
                <a:cs typeface="Times New Roman" pitchFamily="18" charset="0"/>
              </a:rPr>
              <a:t> VÀ NGHỆ THUẬT </a:t>
            </a:r>
            <a:r>
              <a:rPr lang="en-US" sz="2800" b="1" kern="0" spc="50" dirty="0">
                <a:ln w="11430"/>
                <a:solidFill>
                  <a:srgbClr val="FF0000"/>
                </a:solidFill>
                <a:latin typeface="Times New Roman" pitchFamily="18" charset="0"/>
                <a:cs typeface="Times New Roman" pitchFamily="18" charset="0"/>
              </a:rPr>
              <a:t>TK XVIII - XX</a:t>
            </a:r>
            <a:br>
              <a:rPr lang="en-US" sz="2800" b="1" kern="0" spc="50" dirty="0">
                <a:ln w="11430"/>
                <a:solidFill>
                  <a:srgbClr val="FF0000"/>
                </a:solidFill>
                <a:latin typeface="Times New Roman" pitchFamily="18" charset="0"/>
                <a:cs typeface="Times New Roman" pitchFamily="18" charset="0"/>
              </a:rPr>
            </a:br>
            <a:endParaRPr lang="en-US" sz="2800" b="1" u="sng" dirty="0" smtClean="0">
              <a:solidFill>
                <a:srgbClr val="FF0000"/>
              </a:solidFill>
              <a:latin typeface="Times New Roman" pitchFamily="18" charset="0"/>
              <a:cs typeface="Times New Roman" pitchFamily="18" charset="0"/>
            </a:endParaRPr>
          </a:p>
        </p:txBody>
      </p:sp>
      <p:sp>
        <p:nvSpPr>
          <p:cNvPr id="5" name="TextBox 4"/>
          <p:cNvSpPr txBox="1"/>
          <p:nvPr/>
        </p:nvSpPr>
        <p:spPr>
          <a:xfrm>
            <a:off x="0" y="1143000"/>
            <a:ext cx="9143999" cy="1384995"/>
          </a:xfrm>
          <a:prstGeom prst="rect">
            <a:avLst/>
          </a:prstGeom>
          <a:noFill/>
        </p:spPr>
        <p:txBody>
          <a:bodyPr wrap="square" rtlCol="0">
            <a:spAutoFit/>
          </a:bodyPr>
          <a:lstStyle/>
          <a:p>
            <a:r>
              <a:rPr lang="en-US" sz="2800" b="1" dirty="0">
                <a:solidFill>
                  <a:srgbClr val="002060"/>
                </a:solidFill>
                <a:latin typeface="Times New Roman" pitchFamily="18" charset="0"/>
                <a:cs typeface="Times New Roman" pitchFamily="18" charset="0"/>
              </a:rPr>
              <a:t>I. NHỮNG THÀNH TỰU CHỦ YẾU VỀ KĨ THUẬT TK XVIII- XIX VÀ SỰ PHÁT TRIỂN CỦA KHOA HỌC,  KĨ THUẬT THẾ GIỚI  NỬA ĐẦU TK XX</a:t>
            </a:r>
          </a:p>
        </p:txBody>
      </p:sp>
      <p:sp>
        <p:nvSpPr>
          <p:cNvPr id="7" name="TextBox 6"/>
          <p:cNvSpPr txBox="1"/>
          <p:nvPr/>
        </p:nvSpPr>
        <p:spPr>
          <a:xfrm>
            <a:off x="228601" y="2577719"/>
            <a:ext cx="8915398" cy="523220"/>
          </a:xfrm>
          <a:prstGeom prst="rect">
            <a:avLst/>
          </a:prstGeom>
          <a:noFill/>
        </p:spPr>
        <p:txBody>
          <a:bodyPr wrap="square" rtlCol="0">
            <a:spAutoFit/>
          </a:bodyPr>
          <a:lstStyle/>
          <a:p>
            <a:r>
              <a:rPr lang="en-US" sz="2800" b="1" smtClean="0">
                <a:solidFill>
                  <a:srgbClr val="0070C0"/>
                </a:solidFill>
                <a:latin typeface="Times New Roman" pitchFamily="18" charset="0"/>
                <a:cs typeface="Times New Roman" pitchFamily="18" charset="0"/>
              </a:rPr>
              <a:t>1. Những thành tựu chủ yếu về kĩ thuật TK XVIII- XIX</a:t>
            </a:r>
            <a:endParaRPr lang="en-US" sz="2800" b="1">
              <a:solidFill>
                <a:srgbClr val="0070C0"/>
              </a:solidFill>
              <a:latin typeface="Times New Roman" pitchFamily="18" charset="0"/>
              <a:cs typeface="Times New Roman" pitchFamily="18" charset="0"/>
            </a:endParaRPr>
          </a:p>
        </p:txBody>
      </p:sp>
      <p:sp>
        <p:nvSpPr>
          <p:cNvPr id="13" name="AutoShape 5"/>
          <p:cNvSpPr txBox="1">
            <a:spLocks noChangeArrowheads="1"/>
          </p:cNvSpPr>
          <p:nvPr/>
        </p:nvSpPr>
        <p:spPr>
          <a:xfrm>
            <a:off x="990600" y="3352800"/>
            <a:ext cx="6972298" cy="2895600"/>
          </a:xfrm>
          <a:prstGeom prst="cloudCallout">
            <a:avLst>
              <a:gd name="adj1" fmla="val -31306"/>
              <a:gd name="adj2" fmla="val -12222"/>
            </a:avLst>
          </a:prstGeom>
          <a:solidFill>
            <a:srgbClr val="FFFF00"/>
          </a:solidFill>
          <a:ln w="12700">
            <a:solidFill>
              <a:schemeClr val="tx1"/>
            </a:solidFill>
            <a:round/>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NL" sz="2800" b="1" dirty="0" smtClean="0">
              <a:solidFill>
                <a:srgbClr val="0070C0"/>
              </a:solidFill>
              <a:latin typeface="Times New Roman"/>
              <a:ea typeface="Times New Roman"/>
            </a:endParaRPr>
          </a:p>
          <a:p>
            <a:r>
              <a:rPr lang="nl-NL" sz="2800" b="1" dirty="0" smtClean="0">
                <a:solidFill>
                  <a:srgbClr val="FF0000"/>
                </a:solidFill>
                <a:latin typeface="Times New Roman"/>
                <a:ea typeface="Times New Roman"/>
              </a:rPr>
              <a:t>Hoàn cảnh nào đã đưa đến việc phải cải tiến  kĩ thuật ở TK XVIII-XIX? </a:t>
            </a:r>
            <a:r>
              <a:rPr lang="en-US" altLang="en-US" sz="2800" b="1" dirty="0" smtClean="0">
                <a:solidFill>
                  <a:srgbClr val="FF0000"/>
                </a:solidFill>
                <a:latin typeface="Times New Roman" pitchFamily="18" charset="0"/>
              </a:rPr>
              <a:t/>
            </a:r>
            <a:br>
              <a:rPr lang="en-US" altLang="en-US" sz="2800" b="1" dirty="0" smtClean="0">
                <a:solidFill>
                  <a:srgbClr val="FF0000"/>
                </a:solidFill>
                <a:latin typeface="Times New Roman" pitchFamily="18" charset="0"/>
              </a:rPr>
            </a:br>
            <a:r>
              <a:rPr lang="en-US" altLang="en-US" sz="2800" b="1" dirty="0" smtClean="0">
                <a:solidFill>
                  <a:srgbClr val="0070C0"/>
                </a:solidFill>
                <a:latin typeface="Times New Roman" pitchFamily="18" charset="0"/>
              </a:rPr>
              <a:t>    </a:t>
            </a:r>
            <a:endParaRPr lang="en-US" altLang="en-US" sz="2800" b="1" dirty="0" smtClean="0">
              <a:solidFill>
                <a:srgbClr val="0070C0"/>
              </a:solidFill>
            </a:endParaRPr>
          </a:p>
        </p:txBody>
      </p:sp>
    </p:spTree>
    <p:extLst>
      <p:ext uri="{BB962C8B-B14F-4D97-AF65-F5344CB8AC3E}">
        <p14:creationId xmlns:p14="http://schemas.microsoft.com/office/powerpoint/2010/main" val="391958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8201532"/>
              </p:ext>
            </p:extLst>
          </p:nvPr>
        </p:nvGraphicFramePr>
        <p:xfrm>
          <a:off x="0" y="24637"/>
          <a:ext cx="9067800" cy="6757219"/>
        </p:xfrm>
        <a:graphic>
          <a:graphicData uri="http://schemas.openxmlformats.org/drawingml/2006/table">
            <a:tbl>
              <a:tblPr firstRow="1" bandRow="1">
                <a:tableStyleId>{5940675A-B579-460E-94D1-54222C63F5DA}</a:tableStyleId>
              </a:tblPr>
              <a:tblGrid>
                <a:gridCol w="3719726">
                  <a:extLst>
                    <a:ext uri="{9D8B030D-6E8A-4147-A177-3AD203B41FA5}">
                      <a16:colId xmlns="" xmlns:a16="http://schemas.microsoft.com/office/drawing/2014/main" val="20000"/>
                    </a:ext>
                  </a:extLst>
                </a:gridCol>
                <a:gridCol w="5348074">
                  <a:extLst>
                    <a:ext uri="{9D8B030D-6E8A-4147-A177-3AD203B41FA5}">
                      <a16:colId xmlns="" xmlns:a16="http://schemas.microsoft.com/office/drawing/2014/main" val="20001"/>
                    </a:ext>
                  </a:extLst>
                </a:gridCol>
              </a:tblGrid>
              <a:tr h="966019">
                <a:tc>
                  <a:txBody>
                    <a:bodyPr/>
                    <a:lstStyle/>
                    <a:p>
                      <a:pPr algn="ctr"/>
                      <a:r>
                        <a:rPr lang="en-US" sz="2800" b="1" baseline="0" dirty="0" smtClean="0">
                          <a:solidFill>
                            <a:schemeClr val="tx1"/>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Lĩnh</a:t>
                      </a:r>
                      <a:r>
                        <a:rPr lang="en-US" sz="2800" b="1" baseline="0" dirty="0" smtClean="0">
                          <a:solidFill>
                            <a:srgbClr val="FF0000"/>
                          </a:solidFill>
                          <a:latin typeface="Times New Roman" pitchFamily="18" charset="0"/>
                          <a:cs typeface="Times New Roman" pitchFamily="18" charset="0"/>
                        </a:rPr>
                        <a:t> </a:t>
                      </a:r>
                      <a:r>
                        <a:rPr lang="en-US" sz="2800" b="1" baseline="0" dirty="0" err="1" smtClean="0">
                          <a:solidFill>
                            <a:srgbClr val="FF0000"/>
                          </a:solidFill>
                          <a:latin typeface="Times New Roman" pitchFamily="18" charset="0"/>
                          <a:cs typeface="Times New Roman" pitchFamily="18" charset="0"/>
                        </a:rPr>
                        <a:t>vực</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endParaRPr lang="en-US" sz="2800" b="1" smtClean="0">
                        <a:solidFill>
                          <a:schemeClr val="tx1"/>
                        </a:solidFill>
                        <a:latin typeface="Times New Roman" pitchFamily="18" charset="0"/>
                        <a:cs typeface="Times New Roman" pitchFamily="18" charset="0"/>
                      </a:endParaRPr>
                    </a:p>
                    <a:p>
                      <a:pPr algn="ctr"/>
                      <a:r>
                        <a:rPr lang="en-US" sz="2800" b="1" smtClean="0">
                          <a:solidFill>
                            <a:srgbClr val="FF0000"/>
                          </a:solidFill>
                          <a:latin typeface="Times New Roman" pitchFamily="18" charset="0"/>
                          <a:cs typeface="Times New Roman" pitchFamily="18" charset="0"/>
                        </a:rPr>
                        <a:t>Tác</a:t>
                      </a:r>
                      <a:r>
                        <a:rPr lang="en-US" sz="2800" b="1" baseline="0" smtClean="0">
                          <a:solidFill>
                            <a:srgbClr val="FF0000"/>
                          </a:solidFill>
                          <a:latin typeface="Times New Roman" pitchFamily="18" charset="0"/>
                          <a:cs typeface="Times New Roman" pitchFamily="18" charset="0"/>
                        </a:rPr>
                        <a:t> </a:t>
                      </a:r>
                      <a:r>
                        <a:rPr lang="en-US" sz="2800" b="1" baseline="0" dirty="0" err="1" smtClean="0">
                          <a:solidFill>
                            <a:srgbClr val="FF0000"/>
                          </a:solidFill>
                          <a:latin typeface="Times New Roman" pitchFamily="18" charset="0"/>
                          <a:cs typeface="Times New Roman" pitchFamily="18" charset="0"/>
                        </a:rPr>
                        <a:t>giả</a:t>
                      </a:r>
                      <a:r>
                        <a:rPr lang="en-US" sz="2800" b="1" baseline="0" dirty="0" smtClean="0">
                          <a:solidFill>
                            <a:srgbClr val="FF0000"/>
                          </a:solidFill>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a:txBody>
                  <a:tcPr anchor="ctr"/>
                </a:tc>
                <a:extLst>
                  <a:ext uri="{0D108BD9-81ED-4DB2-BD59-A6C34878D82A}">
                    <a16:rowId xmlns="" xmlns:a16="http://schemas.microsoft.com/office/drawing/2014/main" val="10000"/>
                  </a:ext>
                </a:extLst>
              </a:tr>
              <a:tr h="1295400">
                <a:tc>
                  <a:txBody>
                    <a:bodyPr/>
                    <a:lstStyle/>
                    <a:p>
                      <a:pPr algn="ctr"/>
                      <a:r>
                        <a:rPr lang="en-US" sz="2800" b="1" dirty="0" err="1" smtClean="0">
                          <a:solidFill>
                            <a:srgbClr val="0070C0"/>
                          </a:solidFill>
                          <a:latin typeface="Times New Roman" pitchFamily="18" charset="0"/>
                          <a:cs typeface="Times New Roman" pitchFamily="18" charset="0"/>
                        </a:rPr>
                        <a:t>Triết</a:t>
                      </a:r>
                      <a:r>
                        <a:rPr lang="en-US" sz="2800" b="1" baseline="0" dirty="0" smtClean="0">
                          <a:solidFill>
                            <a:srgbClr val="0070C0"/>
                          </a:solidFill>
                          <a:latin typeface="Times New Roman" pitchFamily="18" charset="0"/>
                          <a:cs typeface="Times New Roman" pitchFamily="18" charset="0"/>
                        </a:rPr>
                        <a:t> </a:t>
                      </a:r>
                      <a:r>
                        <a:rPr lang="en-US" sz="2800" b="1" baseline="0" dirty="0" err="1" smtClean="0">
                          <a:solidFill>
                            <a:srgbClr val="0070C0"/>
                          </a:solidFill>
                          <a:latin typeface="Times New Roman" pitchFamily="18" charset="0"/>
                          <a:cs typeface="Times New Roman" pitchFamily="18" charset="0"/>
                        </a:rPr>
                        <a:t>học</a:t>
                      </a:r>
                      <a:endParaRPr lang="en-US" sz="2800" b="1" dirty="0">
                        <a:solidFill>
                          <a:srgbClr val="0070C0"/>
                        </a:solidFill>
                        <a:latin typeface="Times New Roman" pitchFamily="18" charset="0"/>
                        <a:cs typeface="Times New Roman" pitchFamily="18" charset="0"/>
                      </a:endParaRPr>
                    </a:p>
                  </a:txBody>
                  <a:tcPr/>
                </a:tc>
                <a:tc>
                  <a:txBody>
                    <a:bodyPr/>
                    <a:lstStyle/>
                    <a:p>
                      <a:r>
                        <a:rPr lang="en-US" sz="2800" smtClean="0">
                          <a:solidFill>
                            <a:schemeClr val="tx1"/>
                          </a:solidFill>
                          <a:latin typeface="Times New Roman" pitchFamily="18" charset="0"/>
                          <a:cs typeface="Times New Roman" pitchFamily="18" charset="0"/>
                        </a:rPr>
                        <a:t>Mông-te-xki-ơ, Vôn-te,</a:t>
                      </a:r>
                      <a:r>
                        <a:rPr lang="en-US" sz="2800" baseline="0" smtClean="0">
                          <a:solidFill>
                            <a:schemeClr val="tx1"/>
                          </a:solidFill>
                          <a:latin typeface="Times New Roman" pitchFamily="18" charset="0"/>
                          <a:cs typeface="Times New Roman" pitchFamily="18" charset="0"/>
                        </a:rPr>
                        <a:t> Rút-xô</a:t>
                      </a:r>
                      <a:endParaRPr lang="en-US" sz="280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371600">
                <a:tc>
                  <a:txBody>
                    <a:bodyPr/>
                    <a:lstStyle/>
                    <a:p>
                      <a:pPr algn="ctr"/>
                      <a:r>
                        <a:rPr lang="en-US" sz="2800" b="1" smtClean="0">
                          <a:solidFill>
                            <a:srgbClr val="0070C0"/>
                          </a:solidFill>
                          <a:latin typeface="Times New Roman" pitchFamily="18" charset="0"/>
                          <a:cs typeface="Times New Roman" pitchFamily="18" charset="0"/>
                        </a:rPr>
                        <a:t>Văn</a:t>
                      </a:r>
                      <a:r>
                        <a:rPr lang="en-US" sz="2800" b="1" baseline="0" smtClean="0">
                          <a:solidFill>
                            <a:srgbClr val="0070C0"/>
                          </a:solidFill>
                          <a:latin typeface="Times New Roman" pitchFamily="18" charset="0"/>
                          <a:cs typeface="Times New Roman" pitchFamily="18" charset="0"/>
                        </a:rPr>
                        <a:t> học</a:t>
                      </a:r>
                      <a:endParaRPr lang="en-US" sz="2800" b="1">
                        <a:solidFill>
                          <a:srgbClr val="0070C0"/>
                        </a:solidFill>
                        <a:latin typeface="Times New Roman" pitchFamily="18" charset="0"/>
                        <a:cs typeface="Times New Roman" pitchFamily="18" charset="0"/>
                      </a:endParaRPr>
                    </a:p>
                  </a:txBody>
                  <a:tcPr/>
                </a:tc>
                <a:tc>
                  <a:txBody>
                    <a:bodyPr/>
                    <a:lstStyle/>
                    <a:p>
                      <a:r>
                        <a:rPr lang="en-US" sz="2800" smtClean="0">
                          <a:solidFill>
                            <a:schemeClr val="tx1"/>
                          </a:solidFill>
                          <a:latin typeface="Times New Roman" pitchFamily="18" charset="0"/>
                          <a:cs typeface="Times New Roman" pitchFamily="18" charset="0"/>
                        </a:rPr>
                        <a:t>Ban-dắc</a:t>
                      </a:r>
                      <a:r>
                        <a:rPr lang="en-US" sz="2800" baseline="0" smtClean="0">
                          <a:solidFill>
                            <a:schemeClr val="tx1"/>
                          </a:solidFill>
                          <a:latin typeface="Times New Roman" pitchFamily="18" charset="0"/>
                          <a:cs typeface="Times New Roman" pitchFamily="18" charset="0"/>
                        </a:rPr>
                        <a:t> (Pháp), </a:t>
                      </a:r>
                      <a:r>
                        <a:rPr lang="en-US" sz="2800" baseline="0" dirty="0" err="1" smtClean="0">
                          <a:solidFill>
                            <a:schemeClr val="tx1"/>
                          </a:solidFill>
                          <a:latin typeface="Times New Roman" pitchFamily="18" charset="0"/>
                          <a:cs typeface="Times New Roman" pitchFamily="18" charset="0"/>
                        </a:rPr>
                        <a:t>Lép</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Tôn-xtôi</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Nga</a:t>
                      </a:r>
                      <a:r>
                        <a:rPr lang="en-US" sz="2800" baseline="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1601941">
                <a:tc>
                  <a:txBody>
                    <a:bodyPr/>
                    <a:lstStyle/>
                    <a:p>
                      <a:pPr algn="ctr"/>
                      <a:r>
                        <a:rPr lang="en-US" sz="2800" b="1" dirty="0" err="1" smtClean="0">
                          <a:solidFill>
                            <a:srgbClr val="0070C0"/>
                          </a:solidFill>
                          <a:latin typeface="Times New Roman" pitchFamily="18" charset="0"/>
                          <a:cs typeface="Times New Roman" pitchFamily="18" charset="0"/>
                        </a:rPr>
                        <a:t>Âm</a:t>
                      </a:r>
                      <a:r>
                        <a:rPr lang="en-US" sz="2800" b="1" baseline="0" dirty="0" smtClean="0">
                          <a:solidFill>
                            <a:srgbClr val="0070C0"/>
                          </a:solidFill>
                          <a:latin typeface="Times New Roman" pitchFamily="18" charset="0"/>
                          <a:cs typeface="Times New Roman" pitchFamily="18" charset="0"/>
                        </a:rPr>
                        <a:t> </a:t>
                      </a:r>
                      <a:r>
                        <a:rPr lang="en-US" sz="2800" b="1" baseline="0" dirty="0" err="1" smtClean="0">
                          <a:solidFill>
                            <a:srgbClr val="0070C0"/>
                          </a:solidFill>
                          <a:latin typeface="Times New Roman" pitchFamily="18" charset="0"/>
                          <a:cs typeface="Times New Roman" pitchFamily="18" charset="0"/>
                        </a:rPr>
                        <a:t>nhạc</a:t>
                      </a:r>
                      <a:r>
                        <a:rPr lang="en-US" sz="2800" b="1" baseline="0" dirty="0" smtClean="0">
                          <a:solidFill>
                            <a:srgbClr val="0070C0"/>
                          </a:solidFill>
                          <a:latin typeface="Times New Roman" pitchFamily="18" charset="0"/>
                          <a:cs typeface="Times New Roman" pitchFamily="18" charset="0"/>
                        </a:rPr>
                        <a:t> </a:t>
                      </a:r>
                    </a:p>
                    <a:p>
                      <a:pPr algn="ctr"/>
                      <a:endParaRPr lang="en-US" sz="2800" b="1" dirty="0">
                        <a:solidFill>
                          <a:srgbClr val="0070C0"/>
                        </a:solidFill>
                        <a:latin typeface="Times New Roman" pitchFamily="18" charset="0"/>
                        <a:cs typeface="Times New Roman" pitchFamily="18" charset="0"/>
                      </a:endParaRPr>
                    </a:p>
                  </a:txBody>
                  <a:tcPr/>
                </a:tc>
                <a:tc>
                  <a:txBody>
                    <a:bodyPr/>
                    <a:lstStyle/>
                    <a:p>
                      <a:r>
                        <a:rPr lang="en-US" sz="2800" smtClean="0">
                          <a:solidFill>
                            <a:schemeClr val="tx1"/>
                          </a:solidFill>
                          <a:latin typeface="Times New Roman" pitchFamily="18" charset="0"/>
                          <a:cs typeface="Times New Roman" pitchFamily="18" charset="0"/>
                        </a:rPr>
                        <a:t>Mô-da</a:t>
                      </a:r>
                      <a:r>
                        <a:rPr lang="en-US" sz="2800" baseline="0" smtClean="0">
                          <a:solidFill>
                            <a:schemeClr val="tx1"/>
                          </a:solidFill>
                          <a:latin typeface="Times New Roman" pitchFamily="18" charset="0"/>
                          <a:cs typeface="Times New Roman" pitchFamily="18" charset="0"/>
                        </a:rPr>
                        <a:t> (Áo)</a:t>
                      </a:r>
                      <a:r>
                        <a:rPr lang="en-US" sz="2800" smtClean="0">
                          <a:solidFill>
                            <a:schemeClr val="tx1"/>
                          </a:solidFill>
                          <a:latin typeface="Times New Roman" pitchFamily="18" charset="0"/>
                          <a:cs typeface="Times New Roman" pitchFamily="18" charset="0"/>
                        </a:rPr>
                        <a:t>,</a:t>
                      </a:r>
                      <a:r>
                        <a:rPr lang="en-US" sz="2800" baseline="0" smtClean="0">
                          <a:solidFill>
                            <a:schemeClr val="tx1"/>
                          </a:solidFill>
                          <a:latin typeface="Times New Roman" pitchFamily="18" charset="0"/>
                          <a:cs typeface="Times New Roman" pitchFamily="18" charset="0"/>
                        </a:rPr>
                        <a:t> Bét-tô-ven (Đức), Sô-panh (Ba Lan)</a:t>
                      </a:r>
                    </a:p>
                    <a:p>
                      <a:endParaRPr lang="en-US" sz="2800" baseline="0" smtClean="0">
                        <a:solidFill>
                          <a:schemeClr val="tx1"/>
                        </a:solidFill>
                        <a:latin typeface="Times New Roman" pitchFamily="18" charset="0"/>
                        <a:cs typeface="Times New Roman" pitchFamily="18" charset="0"/>
                      </a:endParaRPr>
                    </a:p>
                    <a:p>
                      <a:endParaRPr lang="en-US" sz="280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1325880">
                <a:tc>
                  <a:txBody>
                    <a:bodyPr/>
                    <a:lstStyle/>
                    <a:p>
                      <a:pPr algn="ctr"/>
                      <a:r>
                        <a:rPr lang="en-US" sz="2800" b="1" smtClean="0">
                          <a:solidFill>
                            <a:srgbClr val="0070C0"/>
                          </a:solidFill>
                          <a:latin typeface="Times New Roman" pitchFamily="18" charset="0"/>
                          <a:cs typeface="Times New Roman" pitchFamily="18" charset="0"/>
                        </a:rPr>
                        <a:t>Hội</a:t>
                      </a:r>
                      <a:r>
                        <a:rPr lang="en-US" sz="2800" b="1" baseline="0" smtClean="0">
                          <a:solidFill>
                            <a:srgbClr val="0070C0"/>
                          </a:solidFill>
                          <a:latin typeface="Times New Roman" pitchFamily="18" charset="0"/>
                          <a:cs typeface="Times New Roman" pitchFamily="18" charset="0"/>
                        </a:rPr>
                        <a:t> họa</a:t>
                      </a:r>
                      <a:endParaRPr lang="en-US" sz="2800" b="1">
                        <a:solidFill>
                          <a:srgbClr val="0070C0"/>
                        </a:solidFill>
                        <a:latin typeface="Times New Roman" pitchFamily="18" charset="0"/>
                        <a:cs typeface="Times New Roman" pitchFamily="18" charset="0"/>
                      </a:endParaRPr>
                    </a:p>
                  </a:txBody>
                  <a:tcPr/>
                </a:tc>
                <a:tc>
                  <a:txBody>
                    <a:bodyPr/>
                    <a:lstStyle/>
                    <a:p>
                      <a:r>
                        <a:rPr lang="en-US" sz="2800" dirty="0" err="1" smtClean="0">
                          <a:solidFill>
                            <a:schemeClr val="tx1"/>
                          </a:solidFill>
                          <a:latin typeface="Times New Roman" pitchFamily="18" charset="0"/>
                          <a:cs typeface="Times New Roman" pitchFamily="18" charset="0"/>
                        </a:rPr>
                        <a:t>Đa-vít</a:t>
                      </a:r>
                      <a:r>
                        <a:rPr lang="en-US" sz="2800" dirty="0" smtClean="0">
                          <a:solidFill>
                            <a:schemeClr val="tx1"/>
                          </a:solidFill>
                          <a:latin typeface="Times New Roman" pitchFamily="18" charset="0"/>
                          <a:cs typeface="Times New Roman" pitchFamily="18" charset="0"/>
                        </a:rPr>
                        <a:t>,</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Cuốc-bê</a:t>
                      </a:r>
                      <a:r>
                        <a:rPr lang="en-US" sz="2800" baseline="0" dirty="0" smtClean="0">
                          <a:solidFill>
                            <a:schemeClr val="tx1"/>
                          </a:solidFill>
                          <a:latin typeface="Times New Roman" pitchFamily="18" charset="0"/>
                          <a:cs typeface="Times New Roman" pitchFamily="18" charset="0"/>
                        </a:rPr>
                        <a:t> (</a:t>
                      </a:r>
                      <a:r>
                        <a:rPr lang="en-US" sz="2800" baseline="0" dirty="0" err="1" smtClean="0">
                          <a:solidFill>
                            <a:schemeClr val="tx1"/>
                          </a:solidFill>
                          <a:latin typeface="Times New Roman" pitchFamily="18" charset="0"/>
                          <a:cs typeface="Times New Roman" pitchFamily="18" charset="0"/>
                        </a:rPr>
                        <a:t>Pháp</a:t>
                      </a:r>
                      <a:r>
                        <a:rPr lang="en-US" sz="2800" baseline="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52399"/>
            <a:ext cx="83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381000"/>
            <a:ext cx="8229600" cy="1143000"/>
          </a:xfrm>
        </p:spPr>
        <p:txBody>
          <a:bodyPr/>
          <a:lstStyle/>
          <a:p>
            <a:pPr eaLnBrk="1" hangingPunct="1"/>
            <a:r>
              <a:rPr lang="en-US" sz="2400" b="1" smtClean="0">
                <a:solidFill>
                  <a:srgbClr val="0000FF"/>
                </a:solidFill>
                <a:latin typeface="Times New Roman" pitchFamily="18" charset="0"/>
                <a:cs typeface="Times New Roman" pitchFamily="18" charset="0"/>
              </a:rPr>
              <a:t>CÁC NHÀ VĂN, NHÀ TƯ TƯỞNG PHÁP</a:t>
            </a:r>
            <a:br>
              <a:rPr lang="en-US" sz="2400" b="1" smtClean="0">
                <a:solidFill>
                  <a:srgbClr val="0000FF"/>
                </a:solidFill>
                <a:latin typeface="Times New Roman" pitchFamily="18" charset="0"/>
                <a:cs typeface="Times New Roman" pitchFamily="18" charset="0"/>
              </a:rPr>
            </a:br>
            <a:endParaRPr lang="en-US" sz="2400" b="1" smtClean="0">
              <a:solidFill>
                <a:srgbClr val="0000FF"/>
              </a:solidFill>
              <a:latin typeface="Times New Roman" pitchFamily="18" charset="0"/>
              <a:cs typeface="Times New Roman" pitchFamily="18" charset="0"/>
            </a:endParaRPr>
          </a:p>
        </p:txBody>
      </p:sp>
      <p:pic>
        <p:nvPicPr>
          <p:cNvPr id="14339" name="Picture 4" descr="Go to fullsiz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8" y="1638356"/>
            <a:ext cx="2773362"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Go to fullsize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1644706"/>
            <a:ext cx="28067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 y="1628775"/>
            <a:ext cx="28241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7"/>
          <p:cNvSpPr txBox="1">
            <a:spLocks noChangeArrowheads="1"/>
          </p:cNvSpPr>
          <p:nvPr/>
        </p:nvSpPr>
        <p:spPr bwMode="auto">
          <a:xfrm>
            <a:off x="3227388" y="5149850"/>
            <a:ext cx="2633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400" b="1" smtClean="0">
                <a:solidFill>
                  <a:srgbClr val="000000"/>
                </a:solidFill>
                <a:latin typeface="Times New Roman" pitchFamily="18" charset="0"/>
                <a:cs typeface="Times New Roman" pitchFamily="18" charset="0"/>
              </a:rPr>
              <a:t>S. Mông-te-xki-ơ (1689-1755)</a:t>
            </a:r>
          </a:p>
        </p:txBody>
      </p:sp>
      <p:sp>
        <p:nvSpPr>
          <p:cNvPr id="14343" name="Text Box 8"/>
          <p:cNvSpPr txBox="1">
            <a:spLocks noChangeArrowheads="1"/>
          </p:cNvSpPr>
          <p:nvPr/>
        </p:nvSpPr>
        <p:spPr bwMode="auto">
          <a:xfrm>
            <a:off x="381000" y="5149850"/>
            <a:ext cx="277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400" b="1" smtClean="0">
                <a:solidFill>
                  <a:srgbClr val="000000"/>
                </a:solidFill>
                <a:latin typeface="Times New Roman" pitchFamily="18" charset="0"/>
                <a:cs typeface="Times New Roman" pitchFamily="18" charset="0"/>
              </a:rPr>
              <a:t>Vôn-te (1694-1778)</a:t>
            </a:r>
          </a:p>
        </p:txBody>
      </p:sp>
      <p:sp>
        <p:nvSpPr>
          <p:cNvPr id="14344" name="Text Box 9"/>
          <p:cNvSpPr txBox="1">
            <a:spLocks noChangeArrowheads="1"/>
          </p:cNvSpPr>
          <p:nvPr/>
        </p:nvSpPr>
        <p:spPr bwMode="auto">
          <a:xfrm>
            <a:off x="6477001" y="5149850"/>
            <a:ext cx="190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400" b="1" smtClean="0">
                <a:solidFill>
                  <a:srgbClr val="000000"/>
                </a:solidFill>
                <a:latin typeface="Times New Roman" pitchFamily="18" charset="0"/>
                <a:cs typeface="Times New Roman" pitchFamily="18" charset="0"/>
              </a:rPr>
              <a:t>G.G. Rút-xô (1712-1778</a:t>
            </a:r>
            <a:r>
              <a:rPr lang="en-US" sz="2400" b="1" smtClean="0">
                <a:solidFill>
                  <a:srgbClr val="000000"/>
                </a:solidFill>
              </a:rPr>
              <a:t>)</a:t>
            </a:r>
          </a:p>
        </p:txBody>
      </p:sp>
    </p:spTree>
    <p:extLst>
      <p:ext uri="{BB962C8B-B14F-4D97-AF65-F5344CB8AC3E}">
        <p14:creationId xmlns:p14="http://schemas.microsoft.com/office/powerpoint/2010/main" val="1157268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pPr lvl="0" eaLnBrk="1" hangingPunct="1"/>
            <a:r>
              <a:rPr lang="en-US" sz="3600" b="1" kern="1200">
                <a:solidFill>
                  <a:srgbClr val="FF0000"/>
                </a:solidFill>
                <a:latin typeface="Times New Roman" pitchFamily="18" charset="0"/>
                <a:ea typeface="+mn-ea"/>
                <a:cs typeface="Times New Roman" pitchFamily="18" charset="0"/>
              </a:rPr>
              <a:t>Lép Tôn-xtôi (1828-1910) </a:t>
            </a:r>
            <a:br>
              <a:rPr lang="en-US" sz="3600" b="1" kern="1200">
                <a:solidFill>
                  <a:srgbClr val="FF0000"/>
                </a:solidFill>
                <a:latin typeface="Times New Roman" pitchFamily="18" charset="0"/>
                <a:ea typeface="+mn-ea"/>
                <a:cs typeface="Times New Roman" pitchFamily="18" charset="0"/>
              </a:rPr>
            </a:br>
            <a:endParaRPr lang="en-US" sz="3600">
              <a:solidFill>
                <a:srgbClr val="FF0000"/>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4648200" y="685800"/>
            <a:ext cx="4191000" cy="6019800"/>
          </a:xfrm>
        </p:spPr>
        <p:txBody>
          <a:bodyPr/>
          <a:lstStyle/>
          <a:p>
            <a:pPr marL="0" indent="0">
              <a:buNone/>
            </a:pPr>
            <a:r>
              <a:rPr lang="en-US" smtClean="0">
                <a:latin typeface="Times New Roman" pitchFamily="18" charset="0"/>
                <a:cs typeface="Times New Roman" pitchFamily="18" charset="0"/>
              </a:rPr>
              <a:t> Lép Tôn-xtôi (1828-1910), nhà văn Nga, nổi tiếng với các tác phẩm: Chiến tranh và hòa bình, An-na Ka-rê-ni-na, Phục sinh. Với chủ nghĩa hiện thực phê phán, qua các tác phẩm của mình, Tôn-xtôi đã chống lại trật tự xã hội phong kiến Nga hoàng, ca ngợi phẩm chất của người dân Nga trong công cuộc xây dựng và bảo vệ Tổ quốc.</a:t>
            </a:r>
            <a:endParaRPr lang="en-US">
              <a:latin typeface="Times New Roman" pitchFamily="18" charset="0"/>
              <a:cs typeface="Times New Roman" pitchFamily="18" charset="0"/>
            </a:endParaRPr>
          </a:p>
        </p:txBody>
      </p:sp>
      <p:pic>
        <p:nvPicPr>
          <p:cNvPr id="24269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495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23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533400"/>
          </a:xfrm>
        </p:spPr>
        <p:txBody>
          <a:bodyPr/>
          <a:lstStyle/>
          <a:p>
            <a:pPr eaLnBrk="1" hangingPunct="1"/>
            <a:r>
              <a:rPr lang="en-US" sz="2800" b="1" smtClean="0">
                <a:solidFill>
                  <a:srgbClr val="0000FF"/>
                </a:solidFill>
                <a:latin typeface="Times New Roman" pitchFamily="18" charset="0"/>
                <a:cs typeface="Times New Roman" pitchFamily="18" charset="0"/>
              </a:rPr>
              <a:t>CÁC NHẠC SĨ THIÊN TÀI</a:t>
            </a:r>
          </a:p>
        </p:txBody>
      </p:sp>
      <p:pic>
        <p:nvPicPr>
          <p:cNvPr id="17411" name="Picture 4" descr="Moz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4495799"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685800" y="2617788"/>
            <a:ext cx="2916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3600" b="1" smtClean="0">
                <a:solidFill>
                  <a:srgbClr val="00B0F0"/>
                </a:solidFill>
                <a:latin typeface="Times New Roman" pitchFamily="18" charset="0"/>
                <a:cs typeface="Times New Roman" pitchFamily="18" charset="0"/>
              </a:rPr>
              <a:t>Mô-da</a:t>
            </a:r>
            <a:r>
              <a:rPr lang="en-US" sz="2400" b="1" smtClean="0">
                <a:solidFill>
                  <a:srgbClr val="00B0F0"/>
                </a:solidFill>
                <a:latin typeface="Times New Roman" pitchFamily="18" charset="0"/>
                <a:cs typeface="Times New Roman" pitchFamily="18" charset="0"/>
              </a:rPr>
              <a:t>   </a:t>
            </a:r>
          </a:p>
        </p:txBody>
      </p:sp>
      <p:pic>
        <p:nvPicPr>
          <p:cNvPr id="17413" name="Picture 6" descr="480px-Beetho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457200"/>
            <a:ext cx="45720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7"/>
          <p:cNvSpPr txBox="1">
            <a:spLocks noChangeArrowheads="1"/>
          </p:cNvSpPr>
          <p:nvPr/>
        </p:nvSpPr>
        <p:spPr bwMode="auto">
          <a:xfrm>
            <a:off x="4876800" y="2617788"/>
            <a:ext cx="419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3600" b="1" smtClean="0">
                <a:solidFill>
                  <a:srgbClr val="FFFF00"/>
                </a:solidFill>
                <a:latin typeface="Times New Roman" pitchFamily="18" charset="0"/>
                <a:cs typeface="Times New Roman" pitchFamily="18" charset="0"/>
              </a:rPr>
              <a:t>Bét-tô-ven</a:t>
            </a:r>
            <a:r>
              <a:rPr lang="en-US" sz="2400" b="1" smtClean="0">
                <a:solidFill>
                  <a:srgbClr val="FFFF00"/>
                </a:solidFill>
                <a:latin typeface="Times New Roman" pitchFamily="18" charset="0"/>
                <a:cs typeface="Times New Roman" pitchFamily="18" charset="0"/>
              </a:rPr>
              <a:t> </a:t>
            </a:r>
          </a:p>
        </p:txBody>
      </p:sp>
      <p:pic>
        <p:nvPicPr>
          <p:cNvPr id="174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9788"/>
            <a:ext cx="457200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9"/>
          <p:cNvSpPr txBox="1">
            <a:spLocks noChangeArrowheads="1"/>
          </p:cNvSpPr>
          <p:nvPr/>
        </p:nvSpPr>
        <p:spPr bwMode="auto">
          <a:xfrm>
            <a:off x="914400" y="5818188"/>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3600" b="1" smtClean="0">
                <a:solidFill>
                  <a:srgbClr val="002060"/>
                </a:solidFill>
                <a:latin typeface="Times New Roman" pitchFamily="18" charset="0"/>
                <a:cs typeface="Times New Roman" pitchFamily="18" charset="0"/>
              </a:rPr>
              <a:t>Sô-panh </a:t>
            </a:r>
          </a:p>
        </p:txBody>
      </p:sp>
      <p:pic>
        <p:nvPicPr>
          <p:cNvPr id="1741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79788"/>
            <a:ext cx="449579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11"/>
          <p:cNvSpPr txBox="1">
            <a:spLocks noChangeArrowheads="1"/>
          </p:cNvSpPr>
          <p:nvPr/>
        </p:nvSpPr>
        <p:spPr bwMode="auto">
          <a:xfrm>
            <a:off x="4800600" y="6137331"/>
            <a:ext cx="419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3600" b="1" smtClean="0">
                <a:solidFill>
                  <a:srgbClr val="000000"/>
                </a:solidFill>
                <a:latin typeface="Times New Roman" pitchFamily="18" charset="0"/>
                <a:cs typeface="Times New Roman" pitchFamily="18" charset="0"/>
              </a:rPr>
              <a:t>Trai-cốp-xki</a:t>
            </a:r>
          </a:p>
        </p:txBody>
      </p:sp>
    </p:spTree>
    <p:extLst>
      <p:ext uri="{BB962C8B-B14F-4D97-AF65-F5344CB8AC3E}">
        <p14:creationId xmlns:p14="http://schemas.microsoft.com/office/powerpoint/2010/main" val="3007733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533400"/>
          </a:xfrm>
        </p:spPr>
        <p:txBody>
          <a:bodyPr/>
          <a:lstStyle/>
          <a:p>
            <a:pPr eaLnBrk="1" hangingPunct="1"/>
            <a:r>
              <a:rPr lang="en-US" sz="3600" b="1" smtClean="0">
                <a:solidFill>
                  <a:srgbClr val="0000FF"/>
                </a:solidFill>
                <a:latin typeface="Times New Roman" pitchFamily="18" charset="0"/>
                <a:cs typeface="Times New Roman" pitchFamily="18" charset="0"/>
              </a:rPr>
              <a:t>DANH HỌA TÂY BAN NHA</a:t>
            </a:r>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4" y="533399"/>
            <a:ext cx="3581400" cy="57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5"/>
          <p:cNvSpPr txBox="1">
            <a:spLocks noChangeArrowheads="1"/>
          </p:cNvSpPr>
          <p:nvPr/>
        </p:nvSpPr>
        <p:spPr bwMode="auto">
          <a:xfrm>
            <a:off x="255431" y="6310369"/>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400" b="1" smtClean="0">
                <a:solidFill>
                  <a:srgbClr val="FF0000"/>
                </a:solidFill>
                <a:latin typeface="Times New Roman" pitchFamily="18" charset="0"/>
                <a:cs typeface="Times New Roman" pitchFamily="18" charset="0"/>
              </a:rPr>
              <a:t>F. Gôi-a (1746-1828)</a:t>
            </a:r>
          </a:p>
        </p:txBody>
      </p:sp>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33400"/>
            <a:ext cx="5429250" cy="57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7"/>
          <p:cNvSpPr txBox="1">
            <a:spLocks noChangeArrowheads="1"/>
          </p:cNvSpPr>
          <p:nvPr/>
        </p:nvSpPr>
        <p:spPr bwMode="auto">
          <a:xfrm>
            <a:off x="4267200" y="6310368"/>
            <a:ext cx="3657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400" b="1" smtClean="0">
                <a:solidFill>
                  <a:srgbClr val="FF0000"/>
                </a:solidFill>
                <a:latin typeface="Times New Roman" pitchFamily="18" charset="0"/>
                <a:cs typeface="Times New Roman" pitchFamily="18" charset="0"/>
              </a:rPr>
              <a:t>Những ngày tháng năm</a:t>
            </a:r>
          </a:p>
        </p:txBody>
      </p:sp>
    </p:spTree>
    <p:extLst>
      <p:ext uri="{BB962C8B-B14F-4D97-AF65-F5344CB8AC3E}">
        <p14:creationId xmlns:p14="http://schemas.microsoft.com/office/powerpoint/2010/main" val="1589751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Autofit/>
          </a:bodyPr>
          <a:lstStyle/>
          <a:p>
            <a:pPr algn="just"/>
            <a:r>
              <a:rPr lang="en-US" sz="3600" b="1" dirty="0" err="1" smtClean="0">
                <a:solidFill>
                  <a:srgbClr val="FF0000"/>
                </a:solidFill>
                <a:latin typeface="Times New Roman" pitchFamily="18" charset="0"/>
                <a:cs typeface="Times New Roman" pitchFamily="18" charset="0"/>
              </a:rPr>
              <a:t>Vai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trò</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nghệ</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thuật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trong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cuộc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đấu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tranh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quyền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hạnh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phúc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nhân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dân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602169"/>
          </a:xfrm>
        </p:spPr>
        <p:txBody>
          <a:bodyPr>
            <a:normAutofit/>
          </a:bodyPr>
          <a:lstStyle/>
          <a:p>
            <a:pPr marL="0" lvl="0" indent="0" fontAlgn="base">
              <a:spcBef>
                <a:spcPct val="0"/>
              </a:spcBef>
              <a:spcAft>
                <a:spcPct val="0"/>
              </a:spcAft>
              <a:buNone/>
            </a:pPr>
            <a:r>
              <a:rPr lang="en-US" sz="2800" b="1" u="sng" smtClean="0">
                <a:solidFill>
                  <a:srgbClr val="0000FF"/>
                </a:solidFill>
                <a:latin typeface="Arial"/>
              </a:rPr>
              <a:t> </a:t>
            </a:r>
            <a:r>
              <a:rPr lang="en-US" sz="2800" smtClean="0">
                <a:solidFill>
                  <a:srgbClr val="0000FF"/>
                </a:solidFill>
                <a:latin typeface="Arial"/>
              </a:rPr>
              <a:t>   </a:t>
            </a:r>
            <a:endParaRPr lang="en-US" sz="2800">
              <a:solidFill>
                <a:srgbClr val="0000FF"/>
              </a:solidFill>
              <a:latin typeface="Arial"/>
            </a:endParaRPr>
          </a:p>
          <a:p>
            <a:pPr marL="0" lvl="0" indent="0" fontAlgn="base">
              <a:spcBef>
                <a:spcPct val="0"/>
              </a:spcBef>
              <a:spcAft>
                <a:spcPct val="0"/>
              </a:spcAft>
              <a:buNone/>
            </a:pPr>
            <a:r>
              <a:rPr lang="en-US" sz="2800" smtClean="0">
                <a:solidFill>
                  <a:srgbClr val="0000FF"/>
                </a:solidFill>
                <a:latin typeface="Arial"/>
              </a:rPr>
              <a:t>  </a:t>
            </a:r>
            <a:r>
              <a:rPr lang="en-US" sz="3600">
                <a:latin typeface="Times New Roman" pitchFamily="18" charset="0"/>
                <a:cs typeface="Times New Roman" pitchFamily="18" charset="0"/>
              </a:rPr>
              <a:t>C</a:t>
            </a:r>
            <a:r>
              <a:rPr lang="en-US" sz="3600" smtClean="0">
                <a:latin typeface="Times New Roman" pitchFamily="18" charset="0"/>
                <a:cs typeface="Times New Roman" pitchFamily="18" charset="0"/>
              </a:rPr>
              <a:t>ác tác phẩm đã vạch </a:t>
            </a:r>
            <a:r>
              <a:rPr lang="en-US" sz="3600">
                <a:latin typeface="Times New Roman" pitchFamily="18" charset="0"/>
                <a:cs typeface="Times New Roman" pitchFamily="18" charset="0"/>
              </a:rPr>
              <a:t>trần, lên án những tệ nạn xã hội đương </a:t>
            </a:r>
            <a:r>
              <a:rPr lang="en-US" sz="3600" smtClean="0">
                <a:latin typeface="Times New Roman" pitchFamily="18" charset="0"/>
                <a:cs typeface="Times New Roman" pitchFamily="18" charset="0"/>
              </a:rPr>
              <a:t>thời. Phản </a:t>
            </a:r>
            <a:r>
              <a:rPr lang="en-US" sz="3600">
                <a:latin typeface="Times New Roman" pitchFamily="18" charset="0"/>
                <a:cs typeface="Times New Roman" pitchFamily="18" charset="0"/>
              </a:rPr>
              <a:t>ánh khát khao về </a:t>
            </a:r>
            <a:r>
              <a:rPr lang="en-US" sz="3600" smtClean="0">
                <a:latin typeface="Times New Roman" pitchFamily="18" charset="0"/>
                <a:cs typeface="Times New Roman" pitchFamily="18" charset="0"/>
              </a:rPr>
              <a:t>một cuộc </a:t>
            </a:r>
            <a:r>
              <a:rPr lang="en-US" sz="3600">
                <a:latin typeface="Times New Roman" pitchFamily="18" charset="0"/>
                <a:cs typeface="Times New Roman" pitchFamily="18" charset="0"/>
              </a:rPr>
              <a:t>sống tự do hạnh </a:t>
            </a:r>
            <a:r>
              <a:rPr lang="en-US" sz="3600" smtClean="0">
                <a:latin typeface="Times New Roman" pitchFamily="18" charset="0"/>
                <a:cs typeface="Times New Roman" pitchFamily="18" charset="0"/>
              </a:rPr>
              <a:t>phúc của những người dân lao động. Phục </a:t>
            </a:r>
            <a:r>
              <a:rPr lang="en-US" sz="3600">
                <a:latin typeface="Times New Roman" pitchFamily="18" charset="0"/>
                <a:cs typeface="Times New Roman" pitchFamily="18" charset="0"/>
              </a:rPr>
              <a:t>vụ cuộc đấu tranh chống chế độ phong kiến, giải phóng nhân dân bị áp bức, vạch trần bộ mặt thật của xã hội tư bản.</a:t>
            </a:r>
          </a:p>
          <a:p>
            <a:pPr marL="0" lvl="0" indent="0">
              <a:spcBef>
                <a:spcPts val="0"/>
              </a:spcBef>
              <a:buNone/>
            </a:pPr>
            <a:endParaRPr lang="en-US" dirty="0">
              <a:solidFill>
                <a:srgbClr val="0070C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6328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pPr lvl="0" eaLnBrk="1" fontAlgn="auto" hangingPunct="1">
              <a:spcBef>
                <a:spcPts val="0"/>
              </a:spcBef>
              <a:spcAft>
                <a:spcPts val="0"/>
              </a:spcAft>
            </a:pPr>
            <a:r>
              <a:rPr lang="en-US" sz="4000" b="1" u="sng" kern="1200">
                <a:solidFill>
                  <a:srgbClr val="FF0000"/>
                </a:solidFill>
                <a:latin typeface="Times New Roman" pitchFamily="18" charset="0"/>
                <a:ea typeface="+mn-ea"/>
                <a:cs typeface="Times New Roman" pitchFamily="18" charset="0"/>
              </a:rPr>
              <a:t>Củng cố</a:t>
            </a:r>
            <a:endParaRPr lang="en-US" sz="4000" b="1" u="sng" kern="1200" dirty="0">
              <a:solidFill>
                <a:srgbClr val="FF0000"/>
              </a:solidFill>
              <a:latin typeface="Times New Roman" pitchFamily="18" charset="0"/>
              <a:ea typeface="+mn-ea"/>
              <a:cs typeface="Times New Roman" pitchFamily="18" charset="0"/>
            </a:endParaRPr>
          </a:p>
        </p:txBody>
      </p:sp>
      <p:sp>
        <p:nvSpPr>
          <p:cNvPr id="3" name="Content Placeholder 2"/>
          <p:cNvSpPr>
            <a:spLocks noGrp="1"/>
          </p:cNvSpPr>
          <p:nvPr>
            <p:ph idx="1"/>
          </p:nvPr>
        </p:nvSpPr>
        <p:spPr>
          <a:xfrm>
            <a:off x="457200" y="609600"/>
            <a:ext cx="8229600" cy="5516569"/>
          </a:xfrm>
        </p:spPr>
        <p:txBody>
          <a:bodyPr/>
          <a:lstStyle/>
          <a:p>
            <a:pPr lvl="0" indent="0" algn="just">
              <a:lnSpc>
                <a:spcPct val="115000"/>
              </a:lnSpc>
              <a:spcBef>
                <a:spcPts val="300"/>
              </a:spcBef>
              <a:spcAft>
                <a:spcPts val="0"/>
              </a:spcAft>
              <a:buNone/>
            </a:pPr>
            <a:r>
              <a:rPr lang="en-US" sz="2800" dirty="0">
                <a:latin typeface="Times New Roman" pitchFamily="18" charset="0"/>
                <a:ea typeface="Calibri"/>
                <a:cs typeface="Times New Roman" pitchFamily="18" charset="0"/>
              </a:rPr>
              <a:t>TK XVIII-XX  </a:t>
            </a:r>
            <a:r>
              <a:rPr lang="en-US" sz="2800" dirty="0" err="1">
                <a:latin typeface="Times New Roman" pitchFamily="18" charset="0"/>
                <a:ea typeface="Calibri"/>
                <a:cs typeface="Times New Roman" pitchFamily="18" charset="0"/>
              </a:rPr>
              <a:t>là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thế</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kĩ</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những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minh </a:t>
            </a:r>
            <a:r>
              <a:rPr lang="en-US" sz="2800" dirty="0" err="1">
                <a:latin typeface="Times New Roman" pitchFamily="18" charset="0"/>
                <a:ea typeface="Calibri"/>
                <a:cs typeface="Times New Roman" pitchFamily="18" charset="0"/>
              </a:rPr>
              <a:t>khoa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vĩ</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đại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về</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tự</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nhiên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cũng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như</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về</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xã</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hội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thế</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kỉ</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triển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rực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rỡ</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với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những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trào</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lưu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học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phát</a:t>
            </a:r>
            <a:r>
              <a:rPr lang="en-US" sz="2800" dirty="0">
                <a:latin typeface="Times New Roman" pitchFamily="18" charset="0"/>
                <a:ea typeface="Calibri"/>
                <a:cs typeface="Times New Roman" pitchFamily="18" charset="0"/>
              </a:rPr>
              <a:t> minh </a:t>
            </a:r>
            <a:r>
              <a:rPr lang="en-US" sz="2800" dirty="0" err="1">
                <a:latin typeface="Times New Roman" pitchFamily="18" charset="0"/>
                <a:ea typeface="Calibri"/>
                <a:cs typeface="Times New Roman" pitchFamily="18" charset="0"/>
              </a:rPr>
              <a:t>và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sáng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tác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đều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có</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tác</a:t>
            </a:r>
            <a:r>
              <a:rPr lang="en-US" sz="2800" dirty="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dụng</a:t>
            </a:r>
            <a:r>
              <a:rPr lang="en-US" sz="2800" dirty="0" smtClean="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lớn</a:t>
            </a:r>
            <a:r>
              <a:rPr lang="en-US" sz="2800" dirty="0" smtClean="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đến</a:t>
            </a:r>
            <a:r>
              <a:rPr lang="en-US" sz="2800" dirty="0" smtClean="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cuộc</a:t>
            </a:r>
            <a:r>
              <a:rPr lang="en-US" sz="2800" dirty="0">
                <a:latin typeface="Times New Roman" pitchFamily="18" charset="0"/>
                <a:ea typeface="Calibri"/>
                <a:cs typeface="Times New Roman" pitchFamily="18" charset="0"/>
              </a:rPr>
              <a:t> </a:t>
            </a:r>
            <a:r>
              <a:rPr lang="en-US" sz="2800" dirty="0" err="1" smtClean="0">
                <a:latin typeface="Times New Roman" pitchFamily="18" charset="0"/>
                <a:ea typeface="Calibri"/>
                <a:cs typeface="Times New Roman" pitchFamily="18" charset="0"/>
              </a:rPr>
              <a:t>sống</a:t>
            </a:r>
            <a:r>
              <a:rPr lang="en-US" sz="2800" dirty="0" smtClean="0">
                <a:latin typeface="Times New Roman" pitchFamily="18" charset="0"/>
                <a:ea typeface="Calibri"/>
                <a:cs typeface="Times New Roman" pitchFamily="18" charset="0"/>
              </a:rPr>
              <a:t> con </a:t>
            </a:r>
            <a:r>
              <a:rPr lang="en-US" sz="2800" dirty="0" err="1" smtClean="0">
                <a:latin typeface="Times New Roman" pitchFamily="18" charset="0"/>
                <a:ea typeface="Calibri"/>
                <a:cs typeface="Times New Roman" pitchFamily="18" charset="0"/>
              </a:rPr>
              <a:t>người</a:t>
            </a:r>
            <a:r>
              <a:rPr lang="en-US" sz="2800" dirty="0" smtClean="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Nếu</a:t>
            </a:r>
            <a:r>
              <a:rPr lang="en-US" sz="2800" kern="1200" dirty="0">
                <a:latin typeface="Times New Roman" pitchFamily="18" charset="0"/>
                <a:ea typeface="Calibri"/>
                <a:cs typeface="Times New Roman" pitchFamily="18" charset="0"/>
              </a:rPr>
              <a:t> con </a:t>
            </a:r>
            <a:r>
              <a:rPr lang="en-US" sz="2800" kern="1200" dirty="0" err="1">
                <a:latin typeface="Times New Roman" pitchFamily="18" charset="0"/>
                <a:ea typeface="Calibri"/>
                <a:cs typeface="Times New Roman" pitchFamily="18" charset="0"/>
              </a:rPr>
              <a:t>người</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sử</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dụng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những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phát</a:t>
            </a:r>
            <a:r>
              <a:rPr lang="en-US" sz="2800" kern="1200" dirty="0">
                <a:latin typeface="Times New Roman" pitchFamily="18" charset="0"/>
                <a:ea typeface="Calibri"/>
                <a:cs typeface="Times New Roman" pitchFamily="18" charset="0"/>
              </a:rPr>
              <a:t> minh </a:t>
            </a:r>
            <a:r>
              <a:rPr lang="en-US" sz="2800" kern="1200" dirty="0" err="1">
                <a:latin typeface="Times New Roman" pitchFamily="18" charset="0"/>
                <a:ea typeface="Calibri"/>
                <a:cs typeface="Times New Roman" pitchFamily="18" charset="0"/>
              </a:rPr>
              <a:t>khoa</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học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vào</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mục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đích</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tốt</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đẹp</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thì</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nó</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đem</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lại</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lợi</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ích</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hữu</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hiệu</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trong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cuộc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sống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còn</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nếu</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ứng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dụng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nó</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vào</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những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việc</a:t>
            </a:r>
            <a:r>
              <a:rPr lang="en-US" sz="2800" kern="1200" dirty="0">
                <a:latin typeface="Times New Roman" pitchFamily="18" charset="0"/>
                <a:ea typeface="Calibri"/>
                <a:cs typeface="Times New Roman" pitchFamily="18" charset="0"/>
              </a:rPr>
              <a:t> phi </a:t>
            </a:r>
            <a:r>
              <a:rPr lang="en-US" sz="2800" kern="1200" dirty="0" err="1">
                <a:latin typeface="Times New Roman" pitchFamily="18" charset="0"/>
                <a:ea typeface="Calibri"/>
                <a:cs typeface="Times New Roman" pitchFamily="18" charset="0"/>
              </a:rPr>
              <a:t>nghĩa</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thì</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nó</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đem</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lại</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tác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hại</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khôn</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lường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Chúng</a:t>
            </a:r>
            <a:r>
              <a:rPr lang="en-US" sz="2800" kern="1200" dirty="0">
                <a:latin typeface="Times New Roman" pitchFamily="18" charset="0"/>
                <a:ea typeface="Calibri"/>
                <a:cs typeface="Times New Roman" pitchFamily="18" charset="0"/>
              </a:rPr>
              <a:t> ta </a:t>
            </a:r>
            <a:r>
              <a:rPr lang="en-US" sz="2800" kern="1200" dirty="0" err="1">
                <a:latin typeface="Times New Roman" pitchFamily="18" charset="0"/>
                <a:ea typeface="Calibri"/>
                <a:cs typeface="Times New Roman" pitchFamily="18" charset="0"/>
              </a:rPr>
              <a:t>không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ngừng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phát</a:t>
            </a:r>
            <a:r>
              <a:rPr lang="en-US" sz="2800" kern="1200" dirty="0">
                <a:latin typeface="Times New Roman" pitchFamily="18" charset="0"/>
                <a:ea typeface="Calibri"/>
                <a:cs typeface="Times New Roman" pitchFamily="18" charset="0"/>
              </a:rPr>
              <a:t> minh </a:t>
            </a:r>
            <a:r>
              <a:rPr lang="en-US" sz="2800" kern="1200" dirty="0" err="1">
                <a:latin typeface="Times New Roman" pitchFamily="18" charset="0"/>
                <a:ea typeface="Calibri"/>
                <a:cs typeface="Times New Roman" pitchFamily="18" charset="0"/>
              </a:rPr>
              <a:t>khoa</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học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nhưng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đem</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các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thành</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quả</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đó</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vào</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phục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vụ</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cho</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cuộc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sống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dân</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sinh</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của</a:t>
            </a:r>
            <a:r>
              <a:rPr lang="en-US" sz="2800" kern="1200" dirty="0">
                <a:latin typeface="Times New Roman" pitchFamily="18" charset="0"/>
                <a:ea typeface="Calibri"/>
                <a:cs typeface="Times New Roman" pitchFamily="18" charset="0"/>
              </a:rPr>
              <a:t> con </a:t>
            </a:r>
            <a:r>
              <a:rPr lang="en-US" sz="2800" kern="1200" dirty="0" err="1">
                <a:latin typeface="Times New Roman" pitchFamily="18" charset="0"/>
                <a:ea typeface="Calibri"/>
                <a:cs typeface="Times New Roman" pitchFamily="18" charset="0"/>
              </a:rPr>
              <a:t>người</a:t>
            </a:r>
            <a:r>
              <a:rPr lang="en-US" sz="2800" kern="1200" dirty="0">
                <a:latin typeface="Times New Roman" pitchFamily="18" charset="0"/>
                <a:ea typeface="Calibri"/>
                <a:cs typeface="Times New Roman" pitchFamily="18" charset="0"/>
              </a:rPr>
              <a:t>. Ta </a:t>
            </a:r>
            <a:r>
              <a:rPr lang="en-US" sz="2800" kern="1200" dirty="0" err="1">
                <a:latin typeface="Times New Roman" pitchFamily="18" charset="0"/>
                <a:ea typeface="Calibri"/>
                <a:cs typeface="Times New Roman" pitchFamily="18" charset="0"/>
              </a:rPr>
              <a:t>cần</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ứng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dụng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những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phát</a:t>
            </a:r>
            <a:r>
              <a:rPr lang="en-US" sz="2800" kern="1200" dirty="0">
                <a:latin typeface="Times New Roman" pitchFamily="18" charset="0"/>
                <a:ea typeface="Calibri"/>
                <a:cs typeface="Times New Roman" pitchFamily="18" charset="0"/>
              </a:rPr>
              <a:t> minh </a:t>
            </a:r>
            <a:r>
              <a:rPr lang="en-US" sz="2800" kern="1200" dirty="0" err="1">
                <a:latin typeface="Times New Roman" pitchFamily="18" charset="0"/>
                <a:ea typeface="Calibri"/>
                <a:cs typeface="Times New Roman" pitchFamily="18" charset="0"/>
              </a:rPr>
              <a:t>vào</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những</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việc</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có</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ích</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cho</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xã</a:t>
            </a:r>
            <a:r>
              <a:rPr lang="en-US" sz="2800" kern="1200" dirty="0">
                <a:latin typeface="Times New Roman" pitchFamily="18" charset="0"/>
                <a:ea typeface="Calibri"/>
                <a:cs typeface="Times New Roman" pitchFamily="18" charset="0"/>
              </a:rPr>
              <a:t> </a:t>
            </a:r>
            <a:r>
              <a:rPr lang="en-US" sz="2800" kern="1200" dirty="0" err="1">
                <a:latin typeface="Times New Roman" pitchFamily="18" charset="0"/>
                <a:ea typeface="Calibri"/>
                <a:cs typeface="Times New Roman" pitchFamily="18" charset="0"/>
              </a:rPr>
              <a:t>hội</a:t>
            </a:r>
            <a:r>
              <a:rPr lang="en-US" sz="2800" kern="1200" dirty="0">
                <a:latin typeface="Times New Roman" pitchFamily="18" charset="0"/>
                <a:ea typeface="Calibri"/>
                <a:cs typeface="Times New Roman" pitchFamily="18" charset="0"/>
              </a:rPr>
              <a:t>...</a:t>
            </a:r>
          </a:p>
          <a:p>
            <a:endParaRPr lang="en-US" sz="2400" dirty="0"/>
          </a:p>
        </p:txBody>
      </p:sp>
      <p:pic>
        <p:nvPicPr>
          <p:cNvPr id="4"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0" y="-59763"/>
            <a:ext cx="1010521" cy="303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216338" y="4572468"/>
            <a:ext cx="342834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900287" y="1345752"/>
            <a:ext cx="36492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059924" y="3962400"/>
            <a:ext cx="990600" cy="2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1566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b="1" u="sng" dirty="0" err="1" smtClean="0">
                <a:solidFill>
                  <a:srgbClr val="FF0000"/>
                </a:solidFill>
                <a:latin typeface="Times New Roman" pitchFamily="18" charset="0"/>
                <a:cs typeface="Times New Roman" pitchFamily="18" charset="0"/>
              </a:rPr>
              <a:t>Dặn</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dò</a:t>
            </a:r>
            <a:r>
              <a:rPr lang="en-US" b="1" u="sng" dirty="0" smtClean="0">
                <a:solidFill>
                  <a:srgbClr val="FF0000"/>
                </a:solidFill>
                <a:latin typeface="Times New Roman" pitchFamily="18" charset="0"/>
                <a:cs typeface="Times New Roman" pitchFamily="18" charset="0"/>
              </a:rPr>
              <a:t>:</a:t>
            </a:r>
          </a:p>
        </p:txBody>
      </p:sp>
      <p:sp>
        <p:nvSpPr>
          <p:cNvPr id="46083" name="Content Placeholder 2"/>
          <p:cNvSpPr>
            <a:spLocks noGrp="1"/>
          </p:cNvSpPr>
          <p:nvPr>
            <p:ph idx="1"/>
          </p:nvPr>
        </p:nvSpPr>
        <p:spPr/>
        <p:txBody>
          <a:bodyPr>
            <a:normAutofit fontScale="92500"/>
          </a:bodyPr>
          <a:lstStyle/>
          <a:p>
            <a:pPr marL="0" indent="0" algn="ctr">
              <a:buNone/>
              <a:defRPr/>
            </a:pPr>
            <a:r>
              <a:rPr lang="en-US" b="1" smtClean="0">
                <a:solidFill>
                  <a:srgbClr val="0070C0"/>
                </a:solidFill>
                <a:latin typeface="Times New Roman" pitchFamily="18" charset="0"/>
                <a:cs typeface="Times New Roman" pitchFamily="18" charset="0"/>
              </a:rPr>
              <a:t> </a:t>
            </a:r>
            <a:r>
              <a:rPr lang="en-US" b="1" smtClean="0">
                <a:latin typeface="Times New Roman" pitchFamily="18" charset="0"/>
                <a:cs typeface="Times New Roman" pitchFamily="18" charset="0"/>
              </a:rPr>
              <a:t>Ghi </a:t>
            </a:r>
            <a:r>
              <a:rPr lang="en-US" b="1" dirty="0" err="1" smtClean="0">
                <a:latin typeface="Times New Roman" pitchFamily="18" charset="0"/>
                <a:cs typeface="Times New Roman" pitchFamily="18" charset="0"/>
              </a:rPr>
              <a:t>bài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vào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vở</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đầy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đủ</a:t>
            </a:r>
            <a:r>
              <a:rPr lang="en-US" b="1" dirty="0" smtClean="0">
                <a:latin typeface="Times New Roman" pitchFamily="18" charset="0"/>
                <a:cs typeface="Times New Roman" pitchFamily="18" charset="0"/>
              </a:rPr>
              <a:t>.</a:t>
            </a:r>
          </a:p>
          <a:p>
            <a:pPr marL="0" indent="0" algn="ctr">
              <a:buNone/>
              <a:defRPr/>
            </a:pPr>
            <a:r>
              <a:rPr lang="en-US" b="1" dirty="0" err="1" smtClean="0">
                <a:latin typeface="Times New Roman" pitchFamily="18" charset="0"/>
                <a:cs typeface="Times New Roman" pitchFamily="18" charset="0"/>
              </a:rPr>
              <a:t>Học</a:t>
            </a:r>
            <a:r>
              <a:rPr lang="en-US" b="1" dirty="0" smtClean="0">
                <a:latin typeface="Times New Roman" pitchFamily="18" charset="0"/>
                <a:cs typeface="Times New Roman" pitchFamily="18" charset="0"/>
              </a:rPr>
              <a:t> </a:t>
            </a:r>
            <a:r>
              <a:rPr lang="en-US" b="1" err="1" smtClean="0">
                <a:latin typeface="Times New Roman" pitchFamily="18" charset="0"/>
                <a:cs typeface="Times New Roman" pitchFamily="18" charset="0"/>
              </a:rPr>
              <a:t>bài</a:t>
            </a:r>
            <a:r>
              <a:rPr lang="en-US" b="1" smtClean="0">
                <a:latin typeface="Times New Roman" pitchFamily="18" charset="0"/>
                <a:cs typeface="Times New Roman" pitchFamily="18" charset="0"/>
              </a:rPr>
              <a:t> cũ</a:t>
            </a:r>
          </a:p>
          <a:p>
            <a:pPr marL="609600" lvl="0" indent="-609600" fontAlgn="base">
              <a:spcAft>
                <a:spcPct val="0"/>
              </a:spcAft>
              <a:buNone/>
            </a:pPr>
            <a:r>
              <a:rPr lang="en-US" kern="0" smtClean="0">
                <a:solidFill>
                  <a:prstClr val="black"/>
                </a:solidFill>
                <a:latin typeface="Times New Roman" pitchFamily="18" charset="0"/>
                <a:cs typeface="Times New Roman" pitchFamily="18" charset="0"/>
              </a:rPr>
              <a:t>  Gợi </a:t>
            </a:r>
            <a:r>
              <a:rPr lang="en-US" kern="0">
                <a:solidFill>
                  <a:prstClr val="black"/>
                </a:solidFill>
                <a:latin typeface="Times New Roman" pitchFamily="18" charset="0"/>
                <a:cs typeface="Times New Roman" pitchFamily="18" charset="0"/>
              </a:rPr>
              <a:t>ý chuẩn bị </a:t>
            </a:r>
            <a:r>
              <a:rPr lang="en-US" kern="0" smtClean="0">
                <a:solidFill>
                  <a:prstClr val="black"/>
                </a:solidFill>
                <a:latin typeface="Times New Roman" pitchFamily="18" charset="0"/>
                <a:cs typeface="Times New Roman" pitchFamily="18" charset="0"/>
              </a:rPr>
              <a:t>bài:</a:t>
            </a:r>
          </a:p>
          <a:p>
            <a:pPr marL="609600" lvl="0" indent="-609600" fontAlgn="base">
              <a:spcAft>
                <a:spcPct val="0"/>
              </a:spcAft>
              <a:buNone/>
            </a:pPr>
            <a:r>
              <a:rPr lang="en-US" kern="0">
                <a:solidFill>
                  <a:prstClr val="black"/>
                </a:solidFill>
                <a:latin typeface="Times New Roman" pitchFamily="18" charset="0"/>
                <a:cs typeface="Times New Roman" pitchFamily="18" charset="0"/>
              </a:rPr>
              <a:t> </a:t>
            </a:r>
            <a:r>
              <a:rPr lang="en-US" kern="0" smtClean="0">
                <a:solidFill>
                  <a:prstClr val="black"/>
                </a:solidFill>
                <a:latin typeface="Times New Roman" pitchFamily="18" charset="0"/>
                <a:cs typeface="Times New Roman" pitchFamily="18" charset="0"/>
              </a:rPr>
              <a:t>  </a:t>
            </a:r>
            <a:r>
              <a:rPr lang="en-US" b="1" kern="0" smtClean="0">
                <a:solidFill>
                  <a:srgbClr val="FF0000"/>
                </a:solidFill>
                <a:latin typeface="Times New Roman" pitchFamily="18" charset="0"/>
                <a:cs typeface="Times New Roman" pitchFamily="18" charset="0"/>
              </a:rPr>
              <a:t>ẤN </a:t>
            </a:r>
            <a:r>
              <a:rPr lang="en-US" b="1" kern="0">
                <a:solidFill>
                  <a:srgbClr val="FF0000"/>
                </a:solidFill>
                <a:latin typeface="Times New Roman" pitchFamily="18" charset="0"/>
                <a:cs typeface="Times New Roman" pitchFamily="18" charset="0"/>
              </a:rPr>
              <a:t>ĐỘ THẾ KỶ XVIII - ĐẦU THẾ KỶ XIX</a:t>
            </a:r>
          </a:p>
          <a:p>
            <a:pPr marL="0" lvl="0" indent="0" algn="just" fontAlgn="base">
              <a:spcAft>
                <a:spcPct val="0"/>
              </a:spcAft>
              <a:buNone/>
            </a:pPr>
            <a:r>
              <a:rPr lang="en-US" kern="0" smtClean="0">
                <a:latin typeface="Times New Roman" pitchFamily="18" charset="0"/>
                <a:cs typeface="Times New Roman" pitchFamily="18" charset="0"/>
              </a:rPr>
              <a:t>1</a:t>
            </a:r>
            <a:r>
              <a:rPr lang="en-US" kern="0">
                <a:latin typeface="Times New Roman" pitchFamily="18" charset="0"/>
                <a:cs typeface="Times New Roman" pitchFamily="18" charset="0"/>
              </a:rPr>
              <a:t>. Sự xâm lược và chính sách cai trị của thực dân Anh?</a:t>
            </a:r>
          </a:p>
          <a:p>
            <a:pPr marL="0" lvl="0" indent="0" algn="just" fontAlgn="base">
              <a:spcAft>
                <a:spcPct val="0"/>
              </a:spcAft>
              <a:buNone/>
            </a:pPr>
            <a:r>
              <a:rPr lang="en-US" kern="0">
                <a:latin typeface="Times New Roman" pitchFamily="18" charset="0"/>
                <a:cs typeface="Times New Roman" pitchFamily="18" charset="0"/>
              </a:rPr>
              <a:t>2. Phong trào đấu tranh giải phóng dân tộc của nhân dân Ấn Độ?</a:t>
            </a:r>
          </a:p>
          <a:p>
            <a:pPr marL="0" indent="0">
              <a:buNone/>
              <a:defRPr/>
            </a:pPr>
            <a:endParaRPr lang="en-US" b="1" dirty="0" smtClean="0">
              <a:solidFill>
                <a:srgbClr val="002060"/>
              </a:solidFill>
              <a:latin typeface="Times New Roman" pitchFamily="18" charset="0"/>
              <a:cs typeface="Times New Roman" pitchFamily="18" charset="0"/>
            </a:endParaRPr>
          </a:p>
        </p:txBody>
      </p:sp>
      <p:pic>
        <p:nvPicPr>
          <p:cNvPr id="4"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858408" y="2496208"/>
            <a:ext cx="6934199" cy="16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99"/>
            <a:ext cx="1676400" cy="678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769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62000"/>
          </a:xfrm>
        </p:spPr>
        <p:txBody>
          <a:bodyPr/>
          <a:lstStyle/>
          <a:p>
            <a:r>
              <a:rPr lang="en-US" sz="2800" b="1" kern="0">
                <a:solidFill>
                  <a:srgbClr val="FF0000"/>
                </a:solidFill>
                <a:latin typeface="Times New Roman" pitchFamily="18" charset="0"/>
                <a:cs typeface="Times New Roman" pitchFamily="18" charset="0"/>
              </a:rPr>
              <a:t>HOÀN CẢNH LỊCH SỬ</a:t>
            </a:r>
            <a:endParaRPr lang="en-US">
              <a:latin typeface="Times New Roman" pitchFamily="18" charset="0"/>
              <a:cs typeface="Times New Roman" pitchFamily="18" charset="0"/>
            </a:endParaRPr>
          </a:p>
        </p:txBody>
      </p:sp>
      <p:sp>
        <p:nvSpPr>
          <p:cNvPr id="3" name="Content Placeholder 2"/>
          <p:cNvSpPr>
            <a:spLocks noGrp="1"/>
          </p:cNvSpPr>
          <p:nvPr>
            <p:ph sz="half" idx="1"/>
          </p:nvPr>
        </p:nvSpPr>
        <p:spPr>
          <a:xfrm>
            <a:off x="152400" y="1143000"/>
            <a:ext cx="4343400" cy="5562600"/>
          </a:xfrm>
        </p:spPr>
        <p:txBody>
          <a:bodyPr>
            <a:normAutofit/>
          </a:bodyPr>
          <a:lstStyle/>
          <a:p>
            <a:pPr marL="0" lvl="0" indent="0" algn="just" fontAlgn="base">
              <a:spcBef>
                <a:spcPct val="0"/>
              </a:spcBef>
              <a:spcAft>
                <a:spcPct val="0"/>
              </a:spcAft>
              <a:buNone/>
              <a:defRPr/>
            </a:pPr>
            <a:r>
              <a:rPr lang="en-US" kern="0" dirty="0" smtClean="0">
                <a:solidFill>
                  <a:srgbClr val="002060"/>
                </a:solidFill>
                <a:latin typeface="Times New Roman" pitchFamily="18" charset="0"/>
                <a:cs typeface="Times New Roman" pitchFamily="18" charset="0"/>
              </a:rPr>
              <a:t> </a:t>
            </a:r>
            <a:r>
              <a:rPr lang="en-US" kern="0" dirty="0" err="1" smtClean="0">
                <a:latin typeface="Times New Roman" pitchFamily="18" charset="0"/>
                <a:cs typeface="Times New Roman" pitchFamily="18" charset="0"/>
              </a:rPr>
              <a:t>Cuộc</a:t>
            </a:r>
            <a:r>
              <a:rPr lang="en-US" kern="0" dirty="0" smtClean="0">
                <a:latin typeface="Times New Roman" pitchFamily="18" charset="0"/>
                <a:cs typeface="Times New Roman" pitchFamily="18" charset="0"/>
              </a:rPr>
              <a:t> </a:t>
            </a:r>
            <a:r>
              <a:rPr lang="en-US" kern="0" dirty="0" err="1">
                <a:latin typeface="Times New Roman" pitchFamily="18" charset="0"/>
                <a:cs typeface="Times New Roman" pitchFamily="18" charset="0"/>
              </a:rPr>
              <a:t>cách</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mạng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công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nghiệp</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diễn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ra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trước</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tiên</a:t>
            </a:r>
            <a:r>
              <a:rPr lang="en-US" kern="0" dirty="0">
                <a:latin typeface="Times New Roman" pitchFamily="18" charset="0"/>
                <a:cs typeface="Times New Roman" pitchFamily="18" charset="0"/>
              </a:rPr>
              <a:t> ở </a:t>
            </a:r>
            <a:r>
              <a:rPr lang="en-US" kern="0" dirty="0" err="1">
                <a:latin typeface="Times New Roman" pitchFamily="18" charset="0"/>
                <a:cs typeface="Times New Roman" pitchFamily="18" charset="0"/>
              </a:rPr>
              <a:t>Anh</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sau</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đó</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lan</a:t>
            </a:r>
            <a:r>
              <a:rPr lang="en-US" kern="0" dirty="0">
                <a:latin typeface="Times New Roman" pitchFamily="18" charset="0"/>
                <a:cs typeface="Times New Roman" pitchFamily="18" charset="0"/>
              </a:rPr>
              <a:t> sang </a:t>
            </a:r>
            <a:r>
              <a:rPr lang="en-US" kern="0" dirty="0" err="1">
                <a:latin typeface="Times New Roman" pitchFamily="18" charset="0"/>
                <a:cs typeface="Times New Roman" pitchFamily="18" charset="0"/>
              </a:rPr>
              <a:t>các</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nước</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Âu-Mĩ</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đa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tạo</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nên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một</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cuộc</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cách</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mạng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trong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sản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xuất</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chuyển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tư</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lao</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động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thu</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công</a:t>
            </a:r>
            <a:r>
              <a:rPr lang="en-US" kern="0" dirty="0">
                <a:latin typeface="Times New Roman" pitchFamily="18" charset="0"/>
                <a:cs typeface="Times New Roman" pitchFamily="18" charset="0"/>
              </a:rPr>
              <a:t> sang </a:t>
            </a:r>
            <a:r>
              <a:rPr lang="en-US" kern="0" dirty="0" err="1">
                <a:latin typeface="Times New Roman" pitchFamily="18" charset="0"/>
                <a:cs typeface="Times New Roman" pitchFamily="18" charset="0"/>
              </a:rPr>
              <a:t>lao</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động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bằng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máy</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móc</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đưa</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nền</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kinh</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tê</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tư</a:t>
            </a:r>
            <a:r>
              <a:rPr lang="en-US" kern="0" dirty="0">
                <a:latin typeface="Times New Roman" pitchFamily="18" charset="0"/>
                <a:cs typeface="Times New Roman" pitchFamily="18" charset="0"/>
              </a:rPr>
              <a:t> </a:t>
            </a:r>
            <a:r>
              <a:rPr lang="en-US" kern="0" dirty="0" err="1" smtClean="0">
                <a:latin typeface="Times New Roman" pitchFamily="18" charset="0"/>
                <a:cs typeface="Times New Roman" pitchFamily="18" charset="0"/>
              </a:rPr>
              <a:t>bản</a:t>
            </a:r>
            <a:r>
              <a:rPr lang="en-US" kern="0" dirty="0" smtClean="0">
                <a:latin typeface="Times New Roman" pitchFamily="18" charset="0"/>
                <a:cs typeface="Times New Roman" pitchFamily="18" charset="0"/>
              </a:rPr>
              <a:t> </a:t>
            </a:r>
            <a:r>
              <a:rPr lang="en-US" kern="0" dirty="0" err="1" smtClean="0">
                <a:latin typeface="Times New Roman" pitchFamily="18" charset="0"/>
                <a:cs typeface="Times New Roman" pitchFamily="18" charset="0"/>
              </a:rPr>
              <a:t>phát</a:t>
            </a:r>
            <a:r>
              <a:rPr lang="en-US" kern="0" dirty="0" smtClean="0">
                <a:latin typeface="Times New Roman" pitchFamily="18" charset="0"/>
                <a:cs typeface="Times New Roman" pitchFamily="18" charset="0"/>
              </a:rPr>
              <a:t> </a:t>
            </a:r>
            <a:r>
              <a:rPr lang="en-US" kern="0" dirty="0" err="1" smtClean="0">
                <a:latin typeface="Times New Roman" pitchFamily="18" charset="0"/>
                <a:cs typeface="Times New Roman" pitchFamily="18" charset="0"/>
              </a:rPr>
              <a:t>triển</a:t>
            </a:r>
            <a:r>
              <a:rPr lang="en-US" kern="0" dirty="0" smtClean="0">
                <a:latin typeface="Times New Roman" pitchFamily="18" charset="0"/>
                <a:cs typeface="Times New Roman" pitchFamily="18" charset="0"/>
              </a:rPr>
              <a:t>  </a:t>
            </a:r>
            <a:r>
              <a:rPr lang="en-US" kern="0" dirty="0" err="1" smtClean="0">
                <a:latin typeface="Times New Roman" pitchFamily="18" charset="0"/>
                <a:cs typeface="Times New Roman" pitchFamily="18" charset="0"/>
              </a:rPr>
              <a:t>nhanh</a:t>
            </a:r>
            <a:r>
              <a:rPr lang="en-US" kern="0" dirty="0" smtClean="0">
                <a:latin typeface="Times New Roman" pitchFamily="18" charset="0"/>
                <a:cs typeface="Times New Roman" pitchFamily="18" charset="0"/>
              </a:rPr>
              <a:t> </a:t>
            </a:r>
            <a:r>
              <a:rPr lang="en-US" kern="0" dirty="0" err="1" smtClean="0">
                <a:latin typeface="Times New Roman" pitchFamily="18" charset="0"/>
                <a:cs typeface="Times New Roman" pitchFamily="18" charset="0"/>
              </a:rPr>
              <a:t>chóng</a:t>
            </a:r>
            <a:r>
              <a:rPr lang="en-US" kern="0" dirty="0" smtClean="0">
                <a:latin typeface="Times New Roman" pitchFamily="18" charset="0"/>
                <a:cs typeface="Times New Roman" pitchFamily="18" charset="0"/>
              </a:rPr>
              <a:t>.  </a:t>
            </a:r>
            <a:r>
              <a:rPr lang="en-US" sz="3200" kern="0" dirty="0" err="1">
                <a:solidFill>
                  <a:srgbClr val="FFFFFF"/>
                </a:solidFill>
                <a:latin typeface="Times New Roman" pitchFamily="18" charset="0"/>
                <a:cs typeface="Times New Roman" pitchFamily="18" charset="0"/>
              </a:rPr>
              <a:t>bằng</a:t>
            </a:r>
            <a:r>
              <a:rPr lang="en-US" sz="3200" kern="0" dirty="0">
                <a:solidFill>
                  <a:srgbClr val="FFFFFF"/>
                </a:solidFill>
                <a:latin typeface="Times New Roman" pitchFamily="18" charset="0"/>
                <a:cs typeface="Times New Roman" pitchFamily="18" charset="0"/>
              </a:rPr>
              <a:t> </a:t>
            </a:r>
            <a:r>
              <a:rPr lang="en-US" kern="0" dirty="0" err="1">
                <a:solidFill>
                  <a:srgbClr val="FFFFFF"/>
                </a:solidFill>
                <a:latin typeface="Times New Roman" pitchFamily="18" charset="0"/>
                <a:cs typeface="Times New Roman" pitchFamily="18" charset="0"/>
              </a:rPr>
              <a:t>máy</a:t>
            </a:r>
            <a:endParaRPr lang="en-US" dirty="0">
              <a:latin typeface="Times New Roman" pitchFamily="18" charset="0"/>
              <a:cs typeface="Times New Roman" pitchFamily="18" charset="0"/>
            </a:endParaRP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022866"/>
            <a:ext cx="4495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191000"/>
            <a:ext cx="4495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38800" y="6096000"/>
            <a:ext cx="2667000" cy="523220"/>
          </a:xfrm>
          <a:prstGeom prst="rect">
            <a:avLst/>
          </a:prstGeom>
          <a:noFill/>
        </p:spPr>
        <p:txBody>
          <a:bodyPr wrap="square" rtlCol="0">
            <a:spAutoFit/>
          </a:bodyPr>
          <a:lstStyle/>
          <a:p>
            <a:r>
              <a:rPr lang="en-US" sz="2800" smtClean="0">
                <a:solidFill>
                  <a:srgbClr val="FF0000"/>
                </a:solidFill>
                <a:latin typeface="Times New Roman" pitchFamily="18" charset="0"/>
                <a:cs typeface="Times New Roman" pitchFamily="18" charset="0"/>
              </a:rPr>
              <a:t>Đầu máy xe lửa</a:t>
            </a:r>
            <a:endParaRPr lang="en-US" sz="2800">
              <a:solidFill>
                <a:srgbClr val="FF0000"/>
              </a:solidFill>
              <a:latin typeface="Times New Roman" pitchFamily="18" charset="0"/>
              <a:cs typeface="Times New Roman" pitchFamily="18" charset="0"/>
            </a:endParaRPr>
          </a:p>
        </p:txBody>
      </p:sp>
      <p:sp>
        <p:nvSpPr>
          <p:cNvPr id="6" name="TextBox 5"/>
          <p:cNvSpPr txBox="1"/>
          <p:nvPr/>
        </p:nvSpPr>
        <p:spPr>
          <a:xfrm>
            <a:off x="7543800" y="3886200"/>
            <a:ext cx="184731" cy="369332"/>
          </a:xfrm>
          <a:prstGeom prst="rect">
            <a:avLst/>
          </a:prstGeom>
          <a:noFill/>
        </p:spPr>
        <p:txBody>
          <a:bodyPr wrap="none" rtlCol="0">
            <a:spAutoFit/>
          </a:bodyPr>
          <a:lstStyle/>
          <a:p>
            <a:endParaRPr lang="en-US"/>
          </a:p>
        </p:txBody>
      </p:sp>
      <p:sp>
        <p:nvSpPr>
          <p:cNvPr id="8" name="TextBox 7"/>
          <p:cNvSpPr txBox="1"/>
          <p:nvPr/>
        </p:nvSpPr>
        <p:spPr>
          <a:xfrm>
            <a:off x="7010400" y="3657600"/>
            <a:ext cx="184731" cy="369332"/>
          </a:xfrm>
          <a:prstGeom prst="rect">
            <a:avLst/>
          </a:prstGeom>
          <a:noFill/>
        </p:spPr>
        <p:txBody>
          <a:bodyPr wrap="none" rtlCol="0">
            <a:spAutoFit/>
          </a:bodyPr>
          <a:lstStyle/>
          <a:p>
            <a:endParaRPr lang="en-US"/>
          </a:p>
        </p:txBody>
      </p:sp>
      <p:sp>
        <p:nvSpPr>
          <p:cNvPr id="9" name="TextBox 8"/>
          <p:cNvSpPr txBox="1"/>
          <p:nvPr/>
        </p:nvSpPr>
        <p:spPr>
          <a:xfrm>
            <a:off x="5638800" y="3657600"/>
            <a:ext cx="3048000" cy="523220"/>
          </a:xfrm>
          <a:prstGeom prst="rect">
            <a:avLst/>
          </a:prstGeom>
          <a:noFill/>
        </p:spPr>
        <p:txBody>
          <a:bodyPr wrap="square" rtlCol="0">
            <a:spAutoFit/>
          </a:bodyPr>
          <a:lstStyle/>
          <a:p>
            <a:r>
              <a:rPr lang="en-US" sz="2800" smtClean="0">
                <a:solidFill>
                  <a:srgbClr val="FF0000"/>
                </a:solidFill>
                <a:latin typeface="Times New Roman" pitchFamily="18" charset="0"/>
                <a:cs typeface="Times New Roman" pitchFamily="18" charset="0"/>
              </a:rPr>
              <a:t>Máy hơi nước</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71348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416"/>
            <a:ext cx="8610600" cy="1031384"/>
          </a:xfrm>
        </p:spPr>
        <p:txBody>
          <a:bodyPr/>
          <a:lstStyle/>
          <a:p>
            <a:pPr lvl="0" eaLnBrk="1" hangingPunct="1"/>
            <a:r>
              <a:rPr lang="en-US" sz="4000" b="1" kern="1200">
                <a:solidFill>
                  <a:srgbClr val="FF0000"/>
                </a:solidFill>
                <a:latin typeface="Times New Roman" pitchFamily="18" charset="0"/>
                <a:ea typeface="+mn-ea"/>
                <a:cs typeface="Arial" pitchFamily="34" charset="0"/>
              </a:rPr>
              <a:t>Máy hơi nước ra đời có ý nghĩa gì?</a:t>
            </a:r>
            <a:br>
              <a:rPr lang="en-US" sz="4000" b="1" kern="1200">
                <a:solidFill>
                  <a:srgbClr val="FF0000"/>
                </a:solidFill>
                <a:latin typeface="Times New Roman" pitchFamily="18" charset="0"/>
                <a:ea typeface="+mn-ea"/>
                <a:cs typeface="Arial" pitchFamily="34" charset="0"/>
              </a:rPr>
            </a:br>
            <a:endParaRPr lang="en-US" sz="4000">
              <a:solidFill>
                <a:srgbClr val="FF0000"/>
              </a:solidFill>
            </a:endParaRPr>
          </a:p>
        </p:txBody>
      </p:sp>
      <p:sp>
        <p:nvSpPr>
          <p:cNvPr id="3" name="Content Placeholder 2"/>
          <p:cNvSpPr>
            <a:spLocks noGrp="1"/>
          </p:cNvSpPr>
          <p:nvPr>
            <p:ph sz="half" idx="1"/>
          </p:nvPr>
        </p:nvSpPr>
        <p:spPr>
          <a:xfrm>
            <a:off x="0" y="838200"/>
            <a:ext cx="4114800" cy="5867400"/>
          </a:xfrm>
        </p:spPr>
        <p:txBody>
          <a:bodyPr/>
          <a:lstStyle/>
          <a:p>
            <a:pPr marL="0" lvl="0" indent="0" algn="just" eaLnBrk="1" hangingPunct="1">
              <a:lnSpc>
                <a:spcPct val="90000"/>
              </a:lnSpc>
              <a:buNone/>
            </a:pP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Máy</a:t>
            </a:r>
            <a:r>
              <a:rPr lang="en-US" sz="2400" dirty="0" smtClean="0">
                <a:solidFill>
                  <a:srgbClr val="000000"/>
                </a:solidFill>
                <a:latin typeface="Times New Roman" pitchFamily="18" charset="0"/>
              </a:rPr>
              <a:t> </a:t>
            </a:r>
            <a:r>
              <a:rPr lang="en-US" sz="2400" dirty="0" err="1">
                <a:solidFill>
                  <a:srgbClr val="000000"/>
                </a:solidFill>
                <a:latin typeface="Times New Roman" pitchFamily="18" charset="0"/>
              </a:rPr>
              <a:t>hơi</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nước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giảm</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sức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lao</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động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cơ</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bắp</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của</a:t>
            </a:r>
            <a:r>
              <a:rPr lang="en-US" sz="2400" dirty="0">
                <a:solidFill>
                  <a:srgbClr val="000000"/>
                </a:solidFill>
                <a:latin typeface="Times New Roman" pitchFamily="18" charset="0"/>
              </a:rPr>
              <a:t> con </a:t>
            </a:r>
            <a:r>
              <a:rPr lang="en-US" sz="2400" dirty="0" err="1">
                <a:solidFill>
                  <a:srgbClr val="000000"/>
                </a:solidFill>
                <a:latin typeface="Times New Roman" pitchFamily="18" charset="0"/>
              </a:rPr>
              <a:t>người</a:t>
            </a:r>
            <a:r>
              <a:rPr lang="en-US" sz="2400" dirty="0">
                <a:solidFill>
                  <a:srgbClr val="000000"/>
                </a:solidFill>
                <a:latin typeface="Times New Roman" pitchFamily="18" charset="0"/>
              </a:rPr>
              <a:t>.</a:t>
            </a:r>
          </a:p>
          <a:p>
            <a:pPr marL="0" lvl="0" indent="0" algn="just" eaLnBrk="1" hangingPunct="1">
              <a:lnSpc>
                <a:spcPct val="90000"/>
              </a:lnSpc>
              <a:buNone/>
            </a:pPr>
            <a:r>
              <a:rPr lang="en-US" sz="2400" dirty="0" smtClean="0">
                <a:solidFill>
                  <a:srgbClr val="000000"/>
                </a:solidFill>
                <a:latin typeface="Times New Roman" pitchFamily="18" charset="0"/>
              </a:rPr>
              <a:t>+ Lao </a:t>
            </a:r>
            <a:r>
              <a:rPr lang="en-US" sz="2400" dirty="0" err="1">
                <a:solidFill>
                  <a:srgbClr val="000000"/>
                </a:solidFill>
                <a:latin typeface="Times New Roman" pitchFamily="18" charset="0"/>
              </a:rPr>
              <a:t>động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thủ</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công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dần</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thay</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thế</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bằng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máy</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móc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khởi</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đầu</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cho</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quá</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trình</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công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nghiệp</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hoá</a:t>
            </a:r>
            <a:r>
              <a:rPr lang="en-US" sz="2400" dirty="0">
                <a:solidFill>
                  <a:srgbClr val="000000"/>
                </a:solidFill>
                <a:latin typeface="Times New Roman" pitchFamily="18" charset="0"/>
              </a:rPr>
              <a:t>.</a:t>
            </a:r>
          </a:p>
          <a:p>
            <a:pPr marL="0" lvl="0" indent="0" algn="just" eaLnBrk="1" hangingPunct="1">
              <a:lnSpc>
                <a:spcPct val="90000"/>
              </a:lnSpc>
              <a:buNone/>
            </a:pPr>
            <a:r>
              <a:rPr lang="en-US" sz="2400" dirty="0" smtClean="0">
                <a:solidFill>
                  <a:srgbClr val="000000"/>
                </a:solidFill>
                <a:latin typeface="Times New Roman" pitchFamily="18" charset="0"/>
              </a:rPr>
              <a:t>+ </a:t>
            </a:r>
            <a:r>
              <a:rPr lang="en-US" sz="2400" dirty="0" err="1" smtClean="0">
                <a:solidFill>
                  <a:srgbClr val="000000"/>
                </a:solidFill>
                <a:latin typeface="Times New Roman" pitchFamily="18" charset="0"/>
              </a:rPr>
              <a:t>Năng</a:t>
            </a:r>
            <a:r>
              <a:rPr lang="en-US" sz="2400" dirty="0" smtClean="0">
                <a:solidFill>
                  <a:srgbClr val="000000"/>
                </a:solidFill>
                <a:latin typeface="Times New Roman" pitchFamily="18" charset="0"/>
              </a:rPr>
              <a:t> </a:t>
            </a:r>
            <a:r>
              <a:rPr lang="en-US" sz="2400" dirty="0" err="1">
                <a:solidFill>
                  <a:srgbClr val="000000"/>
                </a:solidFill>
                <a:latin typeface="Times New Roman" pitchFamily="18" charset="0"/>
              </a:rPr>
              <a:t>suất</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lao</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động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tăng</a:t>
            </a:r>
            <a:r>
              <a:rPr lang="en-US" sz="2400" dirty="0">
                <a:solidFill>
                  <a:srgbClr val="000000"/>
                </a:solidFill>
                <a:latin typeface="Times New Roman" pitchFamily="18" charset="0"/>
              </a:rPr>
              <a:t>.</a:t>
            </a:r>
          </a:p>
          <a:p>
            <a:pPr marL="0" lvl="0" indent="0" algn="just" eaLnBrk="1" hangingPunct="1">
              <a:lnSpc>
                <a:spcPct val="90000"/>
              </a:lnSpc>
              <a:buNone/>
            </a:pPr>
            <a:r>
              <a:rPr lang="en-US" sz="2400" dirty="0" err="1">
                <a:solidFill>
                  <a:srgbClr val="000000"/>
                </a:solidFill>
                <a:latin typeface="Times New Roman" pitchFamily="18" charset="0"/>
              </a:rPr>
              <a:t>Thay</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đổi</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bộ</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mặt</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kinh</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tế</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nước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Anh</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và</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các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nước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tư</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bản</a:t>
            </a:r>
            <a:r>
              <a:rPr lang="en-US" sz="2400" dirty="0">
                <a:solidFill>
                  <a:srgbClr val="000000"/>
                </a:solidFill>
                <a:latin typeface="Times New Roman" pitchFamily="18" charset="0"/>
              </a:rPr>
              <a:t>.</a:t>
            </a:r>
          </a:p>
          <a:p>
            <a:pPr marL="0" lvl="0" indent="0" algn="just" eaLnBrk="1" hangingPunct="1">
              <a:lnSpc>
                <a:spcPct val="90000"/>
              </a:lnSpc>
              <a:buNone/>
            </a:pPr>
            <a:r>
              <a:rPr lang="en-US" sz="2400" dirty="0" smtClean="0">
                <a:solidFill>
                  <a:srgbClr val="000000"/>
                </a:solidFill>
                <a:latin typeface="Times New Roman" pitchFamily="18" charset="0"/>
              </a:rPr>
              <a:t>+ Ra </a:t>
            </a:r>
            <a:r>
              <a:rPr lang="en-US" sz="2400" dirty="0" err="1">
                <a:solidFill>
                  <a:srgbClr val="000000"/>
                </a:solidFill>
                <a:latin typeface="Times New Roman" pitchFamily="18" charset="0"/>
              </a:rPr>
              <a:t>đời</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các</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ngành</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công</a:t>
            </a:r>
            <a:r>
              <a:rPr lang="en-US" sz="2400" dirty="0">
                <a:solidFill>
                  <a:srgbClr val="000000"/>
                </a:solidFill>
                <a:latin typeface="Times New Roman" pitchFamily="18" charset="0"/>
              </a:rPr>
              <a:t> </a:t>
            </a:r>
            <a:r>
              <a:rPr lang="en-US" sz="2400" dirty="0" err="1">
                <a:solidFill>
                  <a:srgbClr val="000000"/>
                </a:solidFill>
                <a:latin typeface="Times New Roman" pitchFamily="18" charset="0"/>
              </a:rPr>
              <a:t>nghiệp</a:t>
            </a:r>
            <a:r>
              <a:rPr lang="en-US" sz="2400" dirty="0">
                <a:solidFill>
                  <a:srgbClr val="000000"/>
                </a:solidFill>
                <a:latin typeface="Times New Roman" pitchFamily="18" charset="0"/>
              </a:rPr>
              <a:t> </a:t>
            </a:r>
            <a:r>
              <a:rPr lang="en-US" sz="2400" dirty="0" err="1" smtClean="0">
                <a:solidFill>
                  <a:srgbClr val="000000"/>
                </a:solidFill>
                <a:latin typeface="Times New Roman" pitchFamily="18" charset="0"/>
              </a:rPr>
              <a:t>mới</a:t>
            </a:r>
            <a:r>
              <a:rPr lang="en-US" sz="2400" dirty="0" smtClean="0">
                <a:solidFill>
                  <a:srgbClr val="000000"/>
                </a:solidFill>
                <a:latin typeface="Times New Roman" pitchFamily="18" charset="0"/>
              </a:rPr>
              <a:t>.      </a:t>
            </a:r>
            <a:endParaRPr lang="en-US" sz="2400" dirty="0">
              <a:solidFill>
                <a:srgbClr val="000000"/>
              </a:solidFill>
              <a:latin typeface="Times New Roman" pitchFamily="18" charset="0"/>
            </a:endParaRPr>
          </a:p>
          <a:p>
            <a:endParaRPr lang="en-US" dirty="0"/>
          </a:p>
        </p:txBody>
      </p:sp>
      <p:pic>
        <p:nvPicPr>
          <p:cNvPr id="5"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16569" y="457201"/>
            <a:ext cx="4800600" cy="297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28999"/>
            <a:ext cx="4800600"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91200" y="6172200"/>
            <a:ext cx="31242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Máy hơi nước</a:t>
            </a:r>
            <a:endParaRPr lang="en-US" sz="2800" b="1">
              <a:solidFill>
                <a:srgbClr val="FF0000"/>
              </a:solidFill>
              <a:latin typeface="Times New Roman" pitchFamily="18" charset="0"/>
              <a:cs typeface="Times New Roman" pitchFamily="18" charset="0"/>
            </a:endParaRPr>
          </a:p>
        </p:txBody>
      </p:sp>
      <p:sp>
        <p:nvSpPr>
          <p:cNvPr id="9" name="TextBox 8"/>
          <p:cNvSpPr txBox="1"/>
          <p:nvPr/>
        </p:nvSpPr>
        <p:spPr>
          <a:xfrm>
            <a:off x="4343400" y="2743200"/>
            <a:ext cx="5334000" cy="400110"/>
          </a:xfrm>
          <a:prstGeom prst="rect">
            <a:avLst/>
          </a:prstGeom>
          <a:noFill/>
        </p:spPr>
        <p:txBody>
          <a:bodyPr wrap="square" rtlCol="0">
            <a:spAutoFit/>
          </a:bodyPr>
          <a:lstStyle/>
          <a:p>
            <a:r>
              <a:rPr lang="en-US" sz="2000" b="1" smtClean="0">
                <a:solidFill>
                  <a:srgbClr val="FF0000"/>
                </a:solidFill>
                <a:latin typeface="Times New Roman" pitchFamily="18" charset="0"/>
                <a:cs typeface="Times New Roman" pitchFamily="18" charset="0"/>
              </a:rPr>
              <a:t>1784 Giêm Oát phát minh ra máy hơi nước</a:t>
            </a:r>
            <a:endParaRPr lang="en-US"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2295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p:cTn id="2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3">
                                            <p:txEl>
                                              <p:pRg st="0" end="0"/>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3">
                                            <p:txEl>
                                              <p:pRg st="1" end="1"/>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3">
                                            <p:txEl>
                                              <p:pRg st="2" end="2"/>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3">
                                            <p:txEl>
                                              <p:pRg st="3" end="3"/>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1000" y="152400"/>
            <a:ext cx="9508588" cy="944562"/>
          </a:xfrm>
        </p:spPr>
        <p:txBody>
          <a:bodyPr>
            <a:noAutofit/>
          </a:bodyPr>
          <a:lstStyle/>
          <a:p>
            <a:pPr lvl="0"/>
            <a:r>
              <a:rPr lang="en-US" sz="2800" b="1" kern="0" spc="50" dirty="0" smtClean="0">
                <a:ln w="11430"/>
                <a:solidFill>
                  <a:srgbClr val="FF0000"/>
                </a:solidFill>
                <a:latin typeface="Times New Roman" pitchFamily="18" charset="0"/>
                <a:cs typeface="Times New Roman" pitchFamily="18" charset="0"/>
              </a:rPr>
              <a:t>CHỦ ĐỀ: SỰ </a:t>
            </a:r>
            <a:r>
              <a:rPr lang="en-US" sz="2800" b="1" kern="0" spc="50" dirty="0">
                <a:ln w="11430"/>
                <a:solidFill>
                  <a:srgbClr val="FF0000"/>
                </a:solidFill>
                <a:latin typeface="Times New Roman" pitchFamily="18" charset="0"/>
                <a:cs typeface="Times New Roman" pitchFamily="18" charset="0"/>
              </a:rPr>
              <a:t>PHÁT TRIỂN CỦA KĨ THUẬT, KHOA HỌC, VĂN </a:t>
            </a:r>
            <a:r>
              <a:rPr lang="en-US" sz="2800" b="1" kern="0" spc="50" dirty="0" smtClean="0">
                <a:ln w="11430"/>
                <a:solidFill>
                  <a:srgbClr val="FF0000"/>
                </a:solidFill>
                <a:latin typeface="Times New Roman" pitchFamily="18" charset="0"/>
                <a:cs typeface="Times New Roman" pitchFamily="18" charset="0"/>
              </a:rPr>
              <a:t>HỌC VÀ NGHỆ THUẬT </a:t>
            </a:r>
            <a:r>
              <a:rPr lang="en-US" sz="2800" b="1" kern="0" spc="50" dirty="0">
                <a:ln w="11430"/>
                <a:solidFill>
                  <a:srgbClr val="FF0000"/>
                </a:solidFill>
                <a:latin typeface="Times New Roman" pitchFamily="18" charset="0"/>
                <a:cs typeface="Times New Roman" pitchFamily="18" charset="0"/>
              </a:rPr>
              <a:t>TK XVIII - XX</a:t>
            </a:r>
            <a:br>
              <a:rPr lang="en-US" sz="2800" b="1" kern="0" spc="50" dirty="0">
                <a:ln w="11430"/>
                <a:solidFill>
                  <a:srgbClr val="FF0000"/>
                </a:solidFill>
                <a:latin typeface="Times New Roman" pitchFamily="18" charset="0"/>
                <a:cs typeface="Times New Roman" pitchFamily="18" charset="0"/>
              </a:rPr>
            </a:br>
            <a:endParaRPr lang="en-US" sz="2800" b="1" u="sng" dirty="0" smtClean="0">
              <a:solidFill>
                <a:srgbClr val="FF0000"/>
              </a:solidFill>
              <a:latin typeface="Times New Roman" pitchFamily="18" charset="0"/>
              <a:cs typeface="Times New Roman" pitchFamily="18" charset="0"/>
            </a:endParaRPr>
          </a:p>
        </p:txBody>
      </p:sp>
      <p:sp>
        <p:nvSpPr>
          <p:cNvPr id="5" name="TextBox 4"/>
          <p:cNvSpPr txBox="1"/>
          <p:nvPr/>
        </p:nvSpPr>
        <p:spPr>
          <a:xfrm>
            <a:off x="0" y="1143000"/>
            <a:ext cx="9143999" cy="1384995"/>
          </a:xfrm>
          <a:prstGeom prst="rect">
            <a:avLst/>
          </a:prstGeom>
          <a:noFill/>
        </p:spPr>
        <p:txBody>
          <a:bodyPr wrap="square" rtlCol="0">
            <a:spAutoFit/>
          </a:bodyPr>
          <a:lstStyle/>
          <a:p>
            <a:r>
              <a:rPr lang="en-US" sz="2800" b="1" dirty="0">
                <a:solidFill>
                  <a:srgbClr val="002060"/>
                </a:solidFill>
                <a:latin typeface="Times New Roman" pitchFamily="18" charset="0"/>
                <a:cs typeface="Times New Roman" pitchFamily="18" charset="0"/>
              </a:rPr>
              <a:t>I. NHỮNG THÀNH TỰU CHỦ YẾU VỀ KĨ THUẬT TK XVIII- XIX VÀ SỰ PHÁT TRIỂN CỦA KHOA HỌC,  KĨ THUẬT THẾ GIỚI  NỬA ĐẦU TK XX</a:t>
            </a:r>
          </a:p>
        </p:txBody>
      </p:sp>
      <p:sp>
        <p:nvSpPr>
          <p:cNvPr id="7" name="TextBox 6"/>
          <p:cNvSpPr txBox="1"/>
          <p:nvPr/>
        </p:nvSpPr>
        <p:spPr>
          <a:xfrm>
            <a:off x="228601" y="2577719"/>
            <a:ext cx="8915398" cy="523220"/>
          </a:xfrm>
          <a:prstGeom prst="rect">
            <a:avLst/>
          </a:prstGeom>
          <a:noFill/>
        </p:spPr>
        <p:txBody>
          <a:bodyPr wrap="square" rtlCol="0">
            <a:spAutoFit/>
          </a:bodyPr>
          <a:lstStyle/>
          <a:p>
            <a:r>
              <a:rPr lang="en-US" sz="2800" b="1" smtClean="0">
                <a:solidFill>
                  <a:srgbClr val="0070C0"/>
                </a:solidFill>
                <a:latin typeface="Times New Roman" pitchFamily="18" charset="0"/>
                <a:cs typeface="Times New Roman" pitchFamily="18" charset="0"/>
              </a:rPr>
              <a:t>1. Những thành tựu chủ yếu về kĩ thuật TK XVIII- XIX</a:t>
            </a:r>
            <a:endParaRPr lang="en-US" sz="2800" b="1">
              <a:solidFill>
                <a:srgbClr val="0070C0"/>
              </a:solidFill>
              <a:latin typeface="Times New Roman" pitchFamily="18" charset="0"/>
              <a:cs typeface="Times New Roman" pitchFamily="18" charset="0"/>
            </a:endParaRPr>
          </a:p>
        </p:txBody>
      </p:sp>
      <p:sp>
        <p:nvSpPr>
          <p:cNvPr id="13" name="AutoShape 5"/>
          <p:cNvSpPr txBox="1">
            <a:spLocks noChangeArrowheads="1"/>
          </p:cNvSpPr>
          <p:nvPr/>
        </p:nvSpPr>
        <p:spPr>
          <a:xfrm>
            <a:off x="990600" y="3352800"/>
            <a:ext cx="6972298" cy="2895600"/>
          </a:xfrm>
          <a:prstGeom prst="cloudCallout">
            <a:avLst>
              <a:gd name="adj1" fmla="val -31306"/>
              <a:gd name="adj2" fmla="val -12222"/>
            </a:avLst>
          </a:prstGeom>
          <a:solidFill>
            <a:srgbClr val="FFFF00"/>
          </a:solidFill>
          <a:ln w="12700">
            <a:solidFill>
              <a:schemeClr val="tx1"/>
            </a:solidFill>
            <a:round/>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NL" sz="2800" b="1" dirty="0" smtClean="0">
              <a:solidFill>
                <a:srgbClr val="0070C0"/>
              </a:solidFill>
              <a:latin typeface="Times New Roman"/>
              <a:ea typeface="Times New Roman"/>
            </a:endParaRPr>
          </a:p>
          <a:p>
            <a:r>
              <a:rPr lang="nl-NL" sz="2800" b="1" dirty="0" smtClean="0">
                <a:solidFill>
                  <a:srgbClr val="FF0000"/>
                </a:solidFill>
                <a:latin typeface="Times New Roman"/>
                <a:ea typeface="Times New Roman"/>
              </a:rPr>
              <a:t>Nêu những thành tựu chủ yếu về kĩ thuật TK XVIII-XIX? </a:t>
            </a:r>
            <a:r>
              <a:rPr lang="en-US" altLang="en-US" sz="2800" b="1" dirty="0" smtClean="0">
                <a:solidFill>
                  <a:srgbClr val="FF0000"/>
                </a:solidFill>
                <a:latin typeface="Times New Roman" pitchFamily="18" charset="0"/>
              </a:rPr>
              <a:t/>
            </a:r>
            <a:br>
              <a:rPr lang="en-US" altLang="en-US" sz="2800" b="1" dirty="0" smtClean="0">
                <a:solidFill>
                  <a:srgbClr val="FF0000"/>
                </a:solidFill>
                <a:latin typeface="Times New Roman" pitchFamily="18" charset="0"/>
              </a:rPr>
            </a:br>
            <a:r>
              <a:rPr lang="en-US" altLang="en-US" sz="2800" b="1" dirty="0" smtClean="0">
                <a:solidFill>
                  <a:srgbClr val="0070C0"/>
                </a:solidFill>
                <a:latin typeface="Times New Roman" pitchFamily="18" charset="0"/>
              </a:rPr>
              <a:t>    </a:t>
            </a:r>
            <a:endParaRPr lang="en-US" altLang="en-US" sz="2800" b="1" dirty="0" smtClean="0">
              <a:solidFill>
                <a:srgbClr val="0070C0"/>
              </a:solidFill>
            </a:endParaRPr>
          </a:p>
        </p:txBody>
      </p:sp>
    </p:spTree>
    <p:extLst>
      <p:ext uri="{BB962C8B-B14F-4D97-AF65-F5344CB8AC3E}">
        <p14:creationId xmlns:p14="http://schemas.microsoft.com/office/powerpoint/2010/main" val="5251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sz="2800" b="1" smtClean="0">
                <a:solidFill>
                  <a:srgbClr val="FF0000"/>
                </a:solidFill>
                <a:latin typeface="Times New Roman" pitchFamily="18" charset="0"/>
                <a:cs typeface="Times New Roman" pitchFamily="18" charset="0"/>
              </a:rPr>
              <a:t>CÔNG NGHIỆP</a:t>
            </a:r>
            <a:endParaRPr lang="en-US" sz="2800" b="1">
              <a:solidFill>
                <a:srgbClr val="FF0000"/>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457200" y="609600"/>
            <a:ext cx="4038600" cy="5516569"/>
          </a:xfrm>
        </p:spPr>
        <p:txBody>
          <a:bodyPr>
            <a:normAutofit fontScale="25000" lnSpcReduction="20000"/>
          </a:bodyPr>
          <a:lstStyle/>
          <a:p>
            <a:pPr lvl="0" algn="just">
              <a:buNone/>
            </a:pP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Kĩ</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thuật</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luyện</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kim</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sym typeface="Wingdings"/>
              </a:rPr>
              <a:t>được</a:t>
            </a:r>
            <a:r>
              <a:rPr lang="en-US" sz="11200" dirty="0">
                <a:solidFill>
                  <a:prstClr val="black"/>
                </a:solidFill>
                <a:latin typeface="Times New Roman" pitchFamily="18" charset="0"/>
                <a:cs typeface="Times New Roman" pitchFamily="18" charset="0"/>
                <a:sym typeface="Wingdings"/>
              </a:rPr>
              <a:t> </a:t>
            </a:r>
            <a:r>
              <a:rPr lang="en-US" sz="11200" dirty="0" err="1">
                <a:solidFill>
                  <a:prstClr val="black"/>
                </a:solidFill>
                <a:latin typeface="Times New Roman" pitchFamily="18" charset="0"/>
                <a:cs typeface="Times New Roman" pitchFamily="18" charset="0"/>
                <a:sym typeface="Wingdings"/>
              </a:rPr>
              <a:t>cải</a:t>
            </a:r>
            <a:r>
              <a:rPr lang="en-US" sz="11200" dirty="0">
                <a:solidFill>
                  <a:prstClr val="black"/>
                </a:solidFill>
                <a:latin typeface="Times New Roman" pitchFamily="18" charset="0"/>
                <a:cs typeface="Times New Roman" pitchFamily="18" charset="0"/>
                <a:sym typeface="Wingdings"/>
              </a:rPr>
              <a:t> </a:t>
            </a:r>
            <a:r>
              <a:rPr lang="en-US" sz="11200" dirty="0" err="1">
                <a:solidFill>
                  <a:prstClr val="black"/>
                </a:solidFill>
                <a:latin typeface="Times New Roman" pitchFamily="18" charset="0"/>
                <a:cs typeface="Times New Roman" pitchFamily="18" charset="0"/>
                <a:sym typeface="Wingdings"/>
              </a:rPr>
              <a:t>tiến</a:t>
            </a:r>
            <a:r>
              <a:rPr lang="en-US" sz="11200" dirty="0">
                <a:solidFill>
                  <a:prstClr val="black"/>
                </a:solidFill>
                <a:latin typeface="Times New Roman" pitchFamily="18" charset="0"/>
                <a:cs typeface="Times New Roman" pitchFamily="18" charset="0"/>
                <a:sym typeface="Wingdings"/>
              </a:rPr>
              <a:t> </a:t>
            </a:r>
            <a:r>
              <a:rPr lang="en-US" sz="11200" dirty="0" err="1">
                <a:solidFill>
                  <a:prstClr val="black"/>
                </a:solidFill>
                <a:latin typeface="Times New Roman" pitchFamily="18" charset="0"/>
                <a:cs typeface="Times New Roman" pitchFamily="18" charset="0"/>
                <a:sym typeface="Wingdings"/>
              </a:rPr>
              <a:t>tăng</a:t>
            </a:r>
            <a:r>
              <a:rPr lang="en-US" sz="11200" dirty="0">
                <a:solidFill>
                  <a:prstClr val="black"/>
                </a:solidFill>
                <a:latin typeface="Times New Roman" pitchFamily="18" charset="0"/>
                <a:cs typeface="Times New Roman" pitchFamily="18" charset="0"/>
                <a:sym typeface="Wingdings"/>
              </a:rPr>
              <a:t> </a:t>
            </a:r>
            <a:r>
              <a:rPr lang="en-US" sz="11200" dirty="0" err="1">
                <a:solidFill>
                  <a:prstClr val="black"/>
                </a:solidFill>
                <a:latin typeface="Times New Roman" pitchFamily="18" charset="0"/>
                <a:cs typeface="Times New Roman" pitchFamily="18" charset="0"/>
                <a:sym typeface="Wingdings"/>
              </a:rPr>
              <a:t>năng</a:t>
            </a:r>
            <a:r>
              <a:rPr lang="en-US" sz="11200" dirty="0">
                <a:solidFill>
                  <a:prstClr val="black"/>
                </a:solidFill>
                <a:latin typeface="Times New Roman" pitchFamily="18" charset="0"/>
                <a:cs typeface="Times New Roman" pitchFamily="18" charset="0"/>
                <a:sym typeface="Wingdings"/>
              </a:rPr>
              <a:t> </a:t>
            </a:r>
            <a:r>
              <a:rPr lang="en-US" sz="11200" dirty="0" err="1">
                <a:solidFill>
                  <a:prstClr val="black"/>
                </a:solidFill>
                <a:latin typeface="Times New Roman" pitchFamily="18" charset="0"/>
                <a:cs typeface="Times New Roman" pitchFamily="18" charset="0"/>
                <a:sym typeface="Wingdings"/>
              </a:rPr>
              <a:t>xuất</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sản</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xuất</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thép</a:t>
            </a:r>
            <a:r>
              <a:rPr lang="en-US" sz="11200" dirty="0">
                <a:solidFill>
                  <a:prstClr val="black"/>
                </a:solidFill>
                <a:latin typeface="Times New Roman" pitchFamily="18" charset="0"/>
                <a:cs typeface="Times New Roman" pitchFamily="18" charset="0"/>
              </a:rPr>
              <a:t>.</a:t>
            </a:r>
          </a:p>
          <a:p>
            <a:pPr lvl="0" algn="just">
              <a:buNone/>
            </a:pP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Chế</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tạo</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nhiều</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máy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móc</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máy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phay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máy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tiện</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máy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kéo</a:t>
            </a:r>
            <a:r>
              <a:rPr lang="en-US" sz="11200" dirty="0" smtClean="0">
                <a:solidFill>
                  <a:prstClr val="black"/>
                </a:solidFill>
                <a:latin typeface="Times New Roman" pitchFamily="18" charset="0"/>
                <a:cs typeface="Times New Roman" pitchFamily="18" charset="0"/>
              </a:rPr>
              <a:t>.</a:t>
            </a:r>
            <a:endParaRPr lang="en-US" sz="11200" dirty="0">
              <a:solidFill>
                <a:prstClr val="black"/>
              </a:solidFill>
              <a:latin typeface="Times New Roman" pitchFamily="18" charset="0"/>
              <a:cs typeface="Times New Roman" pitchFamily="18" charset="0"/>
            </a:endParaRPr>
          </a:p>
          <a:p>
            <a:pPr lvl="0" algn="just">
              <a:buNone/>
            </a:pP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Nhiều</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nguồn</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nguyên</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liệu</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mới</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được</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sử</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dụng</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như</a:t>
            </a:r>
            <a:r>
              <a:rPr lang="en-US" sz="11200" dirty="0">
                <a:solidFill>
                  <a:prstClr val="black"/>
                </a:solidFill>
                <a:latin typeface="Times New Roman" pitchFamily="18" charset="0"/>
                <a:cs typeface="Times New Roman" pitchFamily="18" charset="0"/>
              </a:rPr>
              <a:t> than </a:t>
            </a:r>
            <a:r>
              <a:rPr lang="en-US" sz="11200" dirty="0" err="1">
                <a:solidFill>
                  <a:prstClr val="black"/>
                </a:solidFill>
                <a:latin typeface="Times New Roman" pitchFamily="18" charset="0"/>
                <a:cs typeface="Times New Roman" pitchFamily="18" charset="0"/>
              </a:rPr>
              <a:t>đá</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dầu</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mỏ</a:t>
            </a:r>
            <a:r>
              <a:rPr lang="en-US" sz="11200" dirty="0">
                <a:solidFill>
                  <a:prstClr val="black"/>
                </a:solidFill>
                <a:latin typeface="Times New Roman" pitchFamily="18" charset="0"/>
                <a:cs typeface="Times New Roman" pitchFamily="18" charset="0"/>
              </a:rPr>
              <a:t>.</a:t>
            </a:r>
          </a:p>
          <a:p>
            <a:pPr lvl="0" algn="just">
              <a:buNone/>
            </a:pP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Sắt</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trở</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thành</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nguyên</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liệu</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chủ</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yếu</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để</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chế</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tạo</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máy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móc</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xây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dựng</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đường</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sắt</a:t>
            </a:r>
            <a:endParaRPr lang="en-US" sz="11200" dirty="0">
              <a:solidFill>
                <a:prstClr val="black"/>
              </a:solidFill>
              <a:latin typeface="Times New Roman" pitchFamily="18" charset="0"/>
              <a:cs typeface="Times New Roman" pitchFamily="18" charset="0"/>
            </a:endParaRPr>
          </a:p>
          <a:p>
            <a:pPr marL="0" lvl="0" indent="0">
              <a:buNone/>
            </a:pP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Máy</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hơi</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nước</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được</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sử</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dụng</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rộng</a:t>
            </a:r>
            <a:r>
              <a:rPr lang="en-US" sz="11200" dirty="0">
                <a:solidFill>
                  <a:prstClr val="black"/>
                </a:solidFill>
                <a:latin typeface="Times New Roman" pitchFamily="18" charset="0"/>
                <a:cs typeface="Times New Roman" pitchFamily="18" charset="0"/>
              </a:rPr>
              <a:t> </a:t>
            </a:r>
            <a:r>
              <a:rPr lang="en-US" sz="11200" dirty="0" err="1">
                <a:solidFill>
                  <a:prstClr val="black"/>
                </a:solidFill>
                <a:latin typeface="Times New Roman" pitchFamily="18" charset="0"/>
                <a:cs typeface="Times New Roman" pitchFamily="18" charset="0"/>
              </a:rPr>
              <a:t>rãi</a:t>
            </a:r>
            <a:endParaRPr lang="en-US" sz="11200" dirty="0">
              <a:solidFill>
                <a:prstClr val="black"/>
              </a:solidFill>
              <a:latin typeface="Times New Roman" pitchFamily="18" charset="0"/>
              <a:cs typeface="Times New Roman" pitchFamily="18" charset="0"/>
            </a:endParaRPr>
          </a:p>
          <a:p>
            <a:endParaRPr lang="en-US" dirty="0"/>
          </a:p>
        </p:txBody>
      </p:sp>
      <p:sp>
        <p:nvSpPr>
          <p:cNvPr id="6" name="TextBox 5"/>
          <p:cNvSpPr txBox="1"/>
          <p:nvPr/>
        </p:nvSpPr>
        <p:spPr>
          <a:xfrm>
            <a:off x="4610100" y="676632"/>
            <a:ext cx="4483100" cy="2523768"/>
          </a:xfrm>
          <a:prstGeom prst="rect">
            <a:avLst/>
          </a:prstGeom>
          <a:noFill/>
        </p:spPr>
        <p:txBody>
          <a:bodyPr wrap="square" rtlCol="0">
            <a:spAutoFit/>
          </a:bodyPr>
          <a:lstStyle/>
          <a:p>
            <a:r>
              <a:rPr lang="vi-VN" sz="2800" dirty="0" smtClean="0">
                <a:latin typeface="+mj-lt"/>
              </a:rPr>
              <a:t> </a:t>
            </a:r>
            <a:r>
              <a:rPr lang="vi-VN" sz="2800" dirty="0">
                <a:latin typeface="+mj-lt"/>
              </a:rPr>
              <a:t>1735 phát minh ra phương pháp nấu than </a:t>
            </a:r>
            <a:r>
              <a:rPr lang="vi-VN" sz="2800" dirty="0" smtClean="0">
                <a:latin typeface="+mj-lt"/>
              </a:rPr>
              <a:t>cốc</a:t>
            </a:r>
            <a:r>
              <a:rPr lang="en-US" sz="2800" dirty="0" smtClean="0">
                <a:latin typeface="+mj-lt"/>
              </a:rPr>
              <a:t> </a:t>
            </a:r>
            <a:r>
              <a:rPr lang="en-US" sz="2800" dirty="0" err="1" smtClean="0">
                <a:latin typeface="+mj-lt"/>
              </a:rPr>
              <a:t>từ</a:t>
            </a:r>
            <a:r>
              <a:rPr lang="en-US" sz="2800" dirty="0" smtClean="0">
                <a:latin typeface="+mj-lt"/>
              </a:rPr>
              <a:t> than </a:t>
            </a:r>
            <a:r>
              <a:rPr lang="en-US" sz="2800" dirty="0" err="1" smtClean="0">
                <a:latin typeface="+mj-lt"/>
              </a:rPr>
              <a:t>đá</a:t>
            </a:r>
            <a:r>
              <a:rPr lang="en-US" sz="2800" dirty="0" smtClean="0">
                <a:latin typeface="+mj-lt"/>
              </a:rPr>
              <a:t> </a:t>
            </a:r>
            <a:r>
              <a:rPr lang="vi-VN" sz="2800" dirty="0" smtClean="0">
                <a:latin typeface="+mj-lt"/>
              </a:rPr>
              <a:t>Năm </a:t>
            </a:r>
            <a:r>
              <a:rPr lang="vi-VN" sz="2800" dirty="0">
                <a:latin typeface="+mj-lt"/>
              </a:rPr>
              <a:t>1784, lò luyện gang đầu tiên được xây dựng</a:t>
            </a:r>
            <a:r>
              <a:rPr lang="vi-VN" sz="2800" dirty="0" smtClean="0">
                <a:latin typeface="+mj-lt"/>
              </a:rPr>
              <a:t>.</a:t>
            </a:r>
            <a:r>
              <a:rPr lang="en-US" sz="2800" dirty="0" smtClean="0">
                <a:latin typeface="+mj-lt"/>
              </a:rPr>
              <a:t>				</a:t>
            </a:r>
            <a:r>
              <a:rPr lang="en-US" dirty="0" smtClean="0"/>
              <a:t>			</a:t>
            </a:r>
            <a:endParaRPr lang="en-US" dirty="0"/>
          </a:p>
        </p:txBody>
      </p:sp>
      <p:cxnSp>
        <p:nvCxnSpPr>
          <p:cNvPr id="12" name="Straight Connector 11"/>
          <p:cNvCxnSpPr>
            <a:stCxn id="2" idx="2"/>
          </p:cNvCxnSpPr>
          <p:nvPr/>
        </p:nvCxnSpPr>
        <p:spPr>
          <a:xfrm>
            <a:off x="4572000" y="609600"/>
            <a:ext cx="38100" cy="62484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438400"/>
            <a:ext cx="4495799" cy="4267200"/>
          </a:xfrm>
          <a:prstGeom prst="rect">
            <a:avLst/>
          </a:prstGeom>
        </p:spPr>
      </p:pic>
      <p:sp>
        <p:nvSpPr>
          <p:cNvPr id="7" name="TextBox 6"/>
          <p:cNvSpPr txBox="1"/>
          <p:nvPr/>
        </p:nvSpPr>
        <p:spPr>
          <a:xfrm>
            <a:off x="5562600" y="5638800"/>
            <a:ext cx="2971800"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Than </a:t>
            </a:r>
            <a:r>
              <a:rPr lang="en-US" sz="3200" dirty="0" err="1" smtClean="0">
                <a:solidFill>
                  <a:srgbClr val="FF0000"/>
                </a:solidFill>
                <a:latin typeface="Times New Roman" panose="02020603050405020304" pitchFamily="18" charset="0"/>
                <a:cs typeface="Times New Roman" panose="02020603050405020304" pitchFamily="18" charset="0"/>
              </a:rPr>
              <a:t>đá</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91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15000"/>
              </a:lnSpc>
              <a:spcBef>
                <a:spcPct val="20000"/>
              </a:spcBef>
              <a:spcAft>
                <a:spcPts val="0"/>
              </a:spcAft>
            </a:pPr>
            <a:r>
              <a:rPr lang="en-US" smtClean="0">
                <a:solidFill>
                  <a:srgbClr val="FF0000"/>
                </a:solidFill>
                <a:latin typeface="Times New Roman" pitchFamily="18" charset="0"/>
                <a:cs typeface="Times New Roman" pitchFamily="18" charset="0"/>
              </a:rPr>
              <a:t>Thông tin liên lạc</a:t>
            </a:r>
            <a:br>
              <a:rPr lang="en-US" smtClean="0">
                <a:solidFill>
                  <a:srgbClr val="FF0000"/>
                </a:solidFill>
                <a:latin typeface="Times New Roman" pitchFamily="18" charset="0"/>
                <a:cs typeface="Times New Roman" pitchFamily="18" charset="0"/>
              </a:rPr>
            </a:br>
            <a:r>
              <a:rPr lang="en-US" sz="2800" smtClean="0">
                <a:solidFill>
                  <a:srgbClr val="000000"/>
                </a:solidFill>
                <a:latin typeface="Times New Roman" pitchFamily="18" charset="0"/>
                <a:ea typeface="Calibri"/>
                <a:cs typeface="Times New Roman" pitchFamily="18" charset="0"/>
              </a:rPr>
              <a:t>+</a:t>
            </a:r>
            <a:r>
              <a:rPr lang="nl-NL" sz="2800" smtClean="0">
                <a:solidFill>
                  <a:srgbClr val="000000"/>
                </a:solidFill>
                <a:latin typeface="Times New Roman" pitchFamily="18" charset="0"/>
                <a:ea typeface="Times New Roman"/>
                <a:cs typeface="Times New Roman" pitchFamily="18" charset="0"/>
              </a:rPr>
              <a:t> </a:t>
            </a:r>
            <a:r>
              <a:rPr lang="nl-NL" sz="2800">
                <a:solidFill>
                  <a:srgbClr val="000000"/>
                </a:solidFill>
                <a:latin typeface="Times New Roman" pitchFamily="18" charset="0"/>
                <a:ea typeface="Times New Roman"/>
                <a:cs typeface="Times New Roman" pitchFamily="18" charset="0"/>
              </a:rPr>
              <a:t>Giữa TK XIX  máy điện tín phát minh ở Nga và Mĩ </a:t>
            </a:r>
            <a:r>
              <a:rPr lang="en-US" sz="2800">
                <a:solidFill>
                  <a:srgbClr val="000000"/>
                </a:solidFill>
                <a:latin typeface="Times New Roman" pitchFamily="18" charset="0"/>
                <a:ea typeface="Calibri"/>
                <a:cs typeface="Times New Roman" pitchFamily="18" charset="0"/>
              </a:rPr>
              <a:t/>
            </a:r>
            <a:br>
              <a:rPr lang="en-US" sz="2800">
                <a:solidFill>
                  <a:srgbClr val="000000"/>
                </a:solidFill>
                <a:latin typeface="Times New Roman" pitchFamily="18" charset="0"/>
                <a:ea typeface="Calibri"/>
                <a:cs typeface="Times New Roman" pitchFamily="18" charset="0"/>
              </a:rPr>
            </a:br>
            <a:endParaRPr lang="en-US">
              <a:latin typeface="Times New Roman" pitchFamily="18" charset="0"/>
              <a:cs typeface="Times New Roman" pitchFamily="18" charset="0"/>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86200" y="1447800"/>
            <a:ext cx="5334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1295400"/>
            <a:ext cx="399757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81000" y="6324600"/>
            <a:ext cx="3505200" cy="523220"/>
          </a:xfrm>
          <a:prstGeom prst="rect">
            <a:avLst/>
          </a:prstGeom>
          <a:noFill/>
        </p:spPr>
        <p:txBody>
          <a:bodyPr wrap="square" rtlCol="0">
            <a:spAutoFit/>
          </a:bodyPr>
          <a:lstStyle/>
          <a:p>
            <a:pPr algn="ctr" fontAlgn="base">
              <a:spcBef>
                <a:spcPct val="50000"/>
              </a:spcBef>
              <a:spcAft>
                <a:spcPct val="0"/>
              </a:spcAft>
              <a:defRPr/>
            </a:pPr>
            <a:r>
              <a:rPr lang="en-US" sz="2800" b="1">
                <a:solidFill>
                  <a:srgbClr val="92D050"/>
                </a:solidFill>
                <a:latin typeface="Times New Roman" pitchFamily="18" charset="0"/>
                <a:cs typeface="Times New Roman" pitchFamily="18" charset="0"/>
              </a:rPr>
              <a:t>S. Mooc-xơ</a:t>
            </a:r>
          </a:p>
        </p:txBody>
      </p:sp>
      <p:sp>
        <p:nvSpPr>
          <p:cNvPr id="10" name="TextBox 9"/>
          <p:cNvSpPr txBox="1"/>
          <p:nvPr/>
        </p:nvSpPr>
        <p:spPr>
          <a:xfrm>
            <a:off x="4572000" y="6096000"/>
            <a:ext cx="4343400" cy="523220"/>
          </a:xfrm>
          <a:prstGeom prst="rect">
            <a:avLst/>
          </a:prstGeom>
          <a:noFill/>
        </p:spPr>
        <p:txBody>
          <a:bodyPr wrap="square" rtlCol="0">
            <a:spAutoFit/>
          </a:bodyPr>
          <a:lstStyle/>
          <a:p>
            <a:pPr algn="ctr" fontAlgn="base">
              <a:spcBef>
                <a:spcPct val="50000"/>
              </a:spcBef>
              <a:spcAft>
                <a:spcPct val="0"/>
              </a:spcAft>
              <a:defRPr/>
            </a:pPr>
            <a:r>
              <a:rPr lang="en-US" sz="2800" b="1">
                <a:solidFill>
                  <a:srgbClr val="92D050"/>
                </a:solidFill>
                <a:latin typeface="Times New Roman" pitchFamily="18" charset="0"/>
                <a:cs typeface="Times New Roman" pitchFamily="18" charset="0"/>
              </a:rPr>
              <a:t>Máy điện tín</a:t>
            </a:r>
          </a:p>
        </p:txBody>
      </p:sp>
    </p:spTree>
    <p:extLst>
      <p:ext uri="{BB962C8B-B14F-4D97-AF65-F5344CB8AC3E}">
        <p14:creationId xmlns:p14="http://schemas.microsoft.com/office/powerpoint/2010/main" val="1546161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Ariston"/>
        <a:ea typeface=""/>
        <a:cs typeface=""/>
      </a:majorFont>
      <a:minorFont>
        <a:latin typeface="VNI-Aristo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ar-BH" sz="2800" b="1" i="0" u="none" strike="noStrike" cap="none" normalizeH="0" baseline="0" smtClean="0">
            <a:ln>
              <a:noFill/>
            </a:ln>
            <a:solidFill>
              <a:srgbClr val="FF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ar-BH" sz="2800" b="1" i="0" u="none" strike="noStrike" cap="none" normalizeH="0" baseline="0" smtClean="0">
            <a:ln>
              <a:noFill/>
            </a:ln>
            <a:solidFill>
              <a:srgbClr val="FF33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3771</TotalTime>
  <Words>2977</Words>
  <Application>Microsoft Office PowerPoint</Application>
  <PresentationFormat>On-screen Show (4:3)</PresentationFormat>
  <Paragraphs>228</Paragraphs>
  <Slides>47</Slides>
  <Notes>2</Notes>
  <HiddenSlides>0</HiddenSlides>
  <MMClips>0</MMClips>
  <ScaleCrop>false</ScaleCrop>
  <HeadingPairs>
    <vt:vector size="4" baseType="variant">
      <vt:variant>
        <vt:lpstr>Theme</vt:lpstr>
      </vt:variant>
      <vt:variant>
        <vt:i4>18</vt:i4>
      </vt:variant>
      <vt:variant>
        <vt:lpstr>Slide Titles</vt:lpstr>
      </vt:variant>
      <vt:variant>
        <vt:i4>47</vt:i4>
      </vt:variant>
    </vt:vector>
  </HeadingPairs>
  <TitlesOfParts>
    <vt:vector size="65" baseType="lpstr">
      <vt:lpstr>Default Design</vt:lpstr>
      <vt:lpstr>13_Office Theme</vt:lpstr>
      <vt:lpstr>9_Default Design</vt:lpstr>
      <vt:lpstr>2_Office Theme</vt:lpstr>
      <vt:lpstr>4_Office Theme</vt:lpstr>
      <vt:lpstr>14_Default Design</vt:lpstr>
      <vt:lpstr>15_Default Design</vt:lpstr>
      <vt:lpstr>17_Default Design</vt:lpstr>
      <vt:lpstr>19_Default Design</vt:lpstr>
      <vt:lpstr>2_Default Design</vt:lpstr>
      <vt:lpstr>7_Default Design</vt:lpstr>
      <vt:lpstr>3_Office Theme</vt:lpstr>
      <vt:lpstr>7_Office Theme</vt:lpstr>
      <vt:lpstr>1_Default Design</vt:lpstr>
      <vt:lpstr>3_Default Design</vt:lpstr>
      <vt:lpstr>4_Default Design</vt:lpstr>
      <vt:lpstr>8_Default Design</vt:lpstr>
      <vt:lpstr>6_Office Theme</vt:lpstr>
      <vt:lpstr>PHÒNG GIÁO DỤC VÀ ĐÀO TẠO QUẬN GÒ VẤP</vt:lpstr>
      <vt:lpstr>CHỦ ĐỀ: SỰ PHÁT TRIỂN CỦA KĨ THUẬT, KHOA HỌC, VĂN HOC VÀ NGHỆ THUẬT TK XVIII - XX </vt:lpstr>
      <vt:lpstr>CHỦ ĐỀ: SỰ PHÁT TRIỂN CỦA KĨ THUẬT, KHOA HỌC, VĂN  VÀ NGHỆ THUẬT TK XVIII - XX </vt:lpstr>
      <vt:lpstr>CHỦ ĐỀ: SỰ PHÁT TRIỂN CỦA KĨ THUẬT, KHOA HỌC, VĂN HỌC VÀ NGHỆ THUẬT TK XVIII - XX </vt:lpstr>
      <vt:lpstr>HOÀN CẢNH LỊCH SỬ</vt:lpstr>
      <vt:lpstr>Máy hơi nước ra đời có ý nghĩa gì? </vt:lpstr>
      <vt:lpstr>CHỦ ĐỀ: SỰ PHÁT TRIỂN CỦA KĨ THUẬT, KHOA HỌC, VĂN HỌC VÀ NGHỆ THUẬT TK XVIII - XX </vt:lpstr>
      <vt:lpstr>CÔNG NGHIỆP</vt:lpstr>
      <vt:lpstr>Thông tin liên lạc + Giữa TK XIX  máy điện tín phát minh ở Nga và Mĩ  </vt:lpstr>
      <vt:lpstr>GIAO THÔNG VẬN TẢI THÔNG TIN LIÊN LẠC </vt:lpstr>
      <vt:lpstr>PowerPoint Presentation</vt:lpstr>
      <vt:lpstr>NÔNG NGHIỆP</vt:lpstr>
      <vt:lpstr>QUÂN SỰ</vt:lpstr>
      <vt:lpstr>PowerPoint Presentation</vt:lpstr>
      <vt:lpstr>THÀNH TỰU CHỦ YẾU VỀ KĨ THUẬT TKXVIII-XIX</vt:lpstr>
      <vt:lpstr>Vì sao nói thế kỉ XIX là thế kỉ của sắt, máy móc và động cơ hơi nước? </vt:lpstr>
      <vt:lpstr>Chủ đề: SỰ PHÁT TRIỂN CỦA KĨ THUẬT, KHOA HỌC, VĂN HỌC VÀ NGHỆ THUẬT TK XVIII - XX</vt:lpstr>
      <vt:lpstr>PowerPoint Presentation</vt:lpstr>
      <vt:lpstr>2.Sự  phát triển của khoa học- kĩ thuật thế giới nửa đầu TK XX.  </vt:lpstr>
      <vt:lpstr>Nhà bác học (Đức)Anh - Xtanh</vt:lpstr>
      <vt:lpstr>THÔNG TIN LIÊN LẠC</vt:lpstr>
      <vt:lpstr>Máy bay đầu tiên trên thế giới do 2 anh em người Mĩ O-vin và Uyn-bơ Rai chế tạo 1903 &gt; Ngành hàng không ra đời </vt:lpstr>
      <vt:lpstr>Alexander Fleming (Anh) đã tìm ra thuốc kháng sinh đầu tiên là Penicilin, năm 1941 được sản xuất và dùng trong lâm sàng </vt:lpstr>
      <vt:lpstr>2. Sự  phát triển của khoa học - kĩ thuật thế giới nữa đầu TK XX.   </vt:lpstr>
      <vt:lpstr>Nhận xét tác động của những phát minh khoa học đến đời sống con người.</vt:lpstr>
      <vt:lpstr>PowerPoint Presentation</vt:lpstr>
      <vt:lpstr>PowerPoint Presentation</vt:lpstr>
      <vt:lpstr>PowerPoint Presentation</vt:lpstr>
      <vt:lpstr> Em hiểu câu nói của A. Nô-ben: “Tôi hi vọng nhân loại sẽ rút ra được từ những phát minh khoa học nhiều điều tốt hơn là điều xấu”như thế nào? </vt:lpstr>
      <vt:lpstr>Chủ đề: SỰ PHÁT TRIỂN CỦA KĨ THUẬT, KHOA HỌC, VĂN HỌC VÀ NGHỆ THUẬT TK XVIII - XX</vt:lpstr>
      <vt:lpstr>PowerPoint Presentation</vt:lpstr>
      <vt:lpstr>Niu-tơn (1643-1727)</vt:lpstr>
      <vt:lpstr>1. Khoa học tự nhiên. </vt:lpstr>
      <vt:lpstr>II. NHỮNG TIẾN BỘ VỀ KHOA HỌC TỰ NHIÊN VÀ KHOA HỌC XÃ HỘI 1. Khoa học tự nhiên 2. Khoa học xã hội </vt:lpstr>
      <vt:lpstr>PowerPoint Presentation</vt:lpstr>
      <vt:lpstr>NHỮNG ĐẠI BIỂU XUẤT SẮC CỦA CHỦ NGHĨA XÃ HỘI KHOA HỌC</vt:lpstr>
      <vt:lpstr>PowerPoint Presentation</vt:lpstr>
      <vt:lpstr>II. NHỮNG TIẾN BỘ VỀ KHOA HỌC TỰ NHIÊN VÀ KHOA HỌC XÃ HỘI. 1. Khoa học tự nhiên 2. Khoa học xã hội 3. Sự phát triển của văn học và nghệ thuật </vt:lpstr>
      <vt:lpstr>II. NHỮNG TIẾN BỘ VỀ KHOA HỌC TỰ NHIÊN VÀ KHOA HỌC XÃ HỘI 1. Khoa học tự nhiên 2. Khoa học xã hội 3. Sự phát triển của văn học và nghệ thuật  </vt:lpstr>
      <vt:lpstr>PowerPoint Presentation</vt:lpstr>
      <vt:lpstr>CÁC NHÀ VĂN, NHÀ TƯ TƯỞNG PHÁP </vt:lpstr>
      <vt:lpstr>Lép Tôn-xtôi (1828-1910)  </vt:lpstr>
      <vt:lpstr>CÁC NHẠC SĨ THIÊN TÀI</vt:lpstr>
      <vt:lpstr>DANH HỌA TÂY BAN NHA</vt:lpstr>
      <vt:lpstr>Vai trò của văn học, nghệ thuật trong cuộc đấu tranh vì quyền sống và hạnh phúc của nhân dân.</vt:lpstr>
      <vt:lpstr>Củng cố</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cp:lastModifiedBy>
  <cp:revision>328</cp:revision>
  <dcterms:created xsi:type="dcterms:W3CDTF">2006-08-16T00:00:00Z</dcterms:created>
  <dcterms:modified xsi:type="dcterms:W3CDTF">2021-10-25T07:00:33Z</dcterms:modified>
</cp:coreProperties>
</file>