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4" r:id="rId2"/>
    <p:sldMasterId id="2147483722" r:id="rId3"/>
    <p:sldMasterId id="2147483735" r:id="rId4"/>
  </p:sldMasterIdLst>
  <p:notesMasterIdLst>
    <p:notesMasterId r:id="rId28"/>
  </p:notesMasterIdLst>
  <p:sldIdLst>
    <p:sldId id="312" r:id="rId5"/>
    <p:sldId id="354" r:id="rId6"/>
    <p:sldId id="371" r:id="rId7"/>
    <p:sldId id="345" r:id="rId8"/>
    <p:sldId id="368" r:id="rId9"/>
    <p:sldId id="361" r:id="rId10"/>
    <p:sldId id="364" r:id="rId11"/>
    <p:sldId id="358" r:id="rId12"/>
    <p:sldId id="378" r:id="rId13"/>
    <p:sldId id="360" r:id="rId14"/>
    <p:sldId id="366" r:id="rId15"/>
    <p:sldId id="367" r:id="rId16"/>
    <p:sldId id="372" r:id="rId17"/>
    <p:sldId id="373" r:id="rId18"/>
    <p:sldId id="374" r:id="rId19"/>
    <p:sldId id="375" r:id="rId20"/>
    <p:sldId id="376" r:id="rId21"/>
    <p:sldId id="349" r:id="rId22"/>
    <p:sldId id="377" r:id="rId23"/>
    <p:sldId id="310" r:id="rId24"/>
    <p:sldId id="329" r:id="rId25"/>
    <p:sldId id="341" r:id="rId26"/>
    <p:sldId id="33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C5342C-AA53-4451-904D-A093431CF754}" v="61" dt="2021-10-15T02:20:57.3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9615" autoAdjust="0"/>
  </p:normalViewPr>
  <p:slideViewPr>
    <p:cSldViewPr snapToGrid="0">
      <p:cViewPr>
        <p:scale>
          <a:sx n="68" d="100"/>
          <a:sy n="68" d="100"/>
        </p:scale>
        <p:origin x="-79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h Tu Tran" userId="b973ff0d9f1f3815" providerId="LiveId" clId="{A9C5342C-AA53-4451-904D-A093431CF754}"/>
    <pc:docChg chg="undo redo custSel addSld delSld modSld">
      <pc:chgData name="Anh Tu Tran" userId="b973ff0d9f1f3815" providerId="LiveId" clId="{A9C5342C-AA53-4451-904D-A093431CF754}" dt="2021-10-15T02:20:57.343" v="179"/>
      <pc:docMkLst>
        <pc:docMk/>
      </pc:docMkLst>
      <pc:sldChg chg="addSp modSp">
        <pc:chgData name="Anh Tu Tran" userId="b973ff0d9f1f3815" providerId="LiveId" clId="{A9C5342C-AA53-4451-904D-A093431CF754}" dt="2021-10-15T02:20:57.343" v="179"/>
        <pc:sldMkLst>
          <pc:docMk/>
          <pc:sldMk cId="1100426392" sldId="310"/>
        </pc:sldMkLst>
        <pc:picChg chg="add mod">
          <ac:chgData name="Anh Tu Tran" userId="b973ff0d9f1f3815" providerId="LiveId" clId="{A9C5342C-AA53-4451-904D-A093431CF754}" dt="2021-10-15T02:20:57.343" v="179"/>
          <ac:picMkLst>
            <pc:docMk/>
            <pc:sldMk cId="1100426392" sldId="310"/>
            <ac:picMk id="4" creationId="{7610ABCB-A50B-4400-B959-FAA86F7A22A3}"/>
          </ac:picMkLst>
        </pc:picChg>
      </pc:sldChg>
      <pc:sldChg chg="addSp delSp modSp mod modAnim">
        <pc:chgData name="Anh Tu Tran" userId="b973ff0d9f1f3815" providerId="LiveId" clId="{A9C5342C-AA53-4451-904D-A093431CF754}" dt="2021-10-15T01:21:49.183" v="84"/>
        <pc:sldMkLst>
          <pc:docMk/>
          <pc:sldMk cId="3593875422" sldId="312"/>
        </pc:sldMkLst>
        <pc:spChg chg="add mod">
          <ac:chgData name="Anh Tu Tran" userId="b973ff0d9f1f3815" providerId="LiveId" clId="{A9C5342C-AA53-4451-904D-A093431CF754}" dt="2021-10-13T02:33:46.449" v="79" actId="1076"/>
          <ac:spMkLst>
            <pc:docMk/>
            <pc:sldMk cId="3593875422" sldId="312"/>
            <ac:spMk id="10" creationId="{0ECF1D66-0CCE-45F1-B5A6-99655AD7B4F0}"/>
          </ac:spMkLst>
        </pc:spChg>
        <pc:picChg chg="add del mod">
          <ac:chgData name="Anh Tu Tran" userId="b973ff0d9f1f3815" providerId="LiveId" clId="{A9C5342C-AA53-4451-904D-A093431CF754}" dt="2021-10-15T01:17:20.933" v="82"/>
          <ac:picMkLst>
            <pc:docMk/>
            <pc:sldMk cId="3593875422" sldId="312"/>
            <ac:picMk id="3" creationId="{9FBB58C4-F5BF-4E43-8FDC-743788D13E49}"/>
          </ac:picMkLst>
        </pc:picChg>
        <pc:picChg chg="add del mod">
          <ac:chgData name="Anh Tu Tran" userId="b973ff0d9f1f3815" providerId="LiveId" clId="{A9C5342C-AA53-4451-904D-A093431CF754}" dt="2021-10-13T02:30:17.253" v="78"/>
          <ac:picMkLst>
            <pc:docMk/>
            <pc:sldMk cId="3593875422" sldId="312"/>
            <ac:picMk id="3" creationId="{EB4E661B-F1F1-49B3-8AE9-0022252E337D}"/>
          </ac:picMkLst>
        </pc:picChg>
        <pc:picChg chg="add del mod">
          <ac:chgData name="Anh Tu Tran" userId="b973ff0d9f1f3815" providerId="LiveId" clId="{A9C5342C-AA53-4451-904D-A093431CF754}" dt="2021-10-15T01:19:44.744" v="83"/>
          <ac:picMkLst>
            <pc:docMk/>
            <pc:sldMk cId="3593875422" sldId="312"/>
            <ac:picMk id="5" creationId="{FC85FBB5-9DCA-4731-ABBA-7D5B52AB3458}"/>
          </ac:picMkLst>
        </pc:picChg>
        <pc:picChg chg="add del mod">
          <ac:chgData name="Anh Tu Tran" userId="b973ff0d9f1f3815" providerId="LiveId" clId="{A9C5342C-AA53-4451-904D-A093431CF754}" dt="2021-10-15T01:21:49.183" v="84"/>
          <ac:picMkLst>
            <pc:docMk/>
            <pc:sldMk cId="3593875422" sldId="312"/>
            <ac:picMk id="6" creationId="{489F8397-F580-4076-980F-BA026BE7E837}"/>
          </ac:picMkLst>
        </pc:picChg>
        <pc:picChg chg="add del mod">
          <ac:chgData name="Anh Tu Tran" userId="b973ff0d9f1f3815" providerId="LiveId" clId="{A9C5342C-AA53-4451-904D-A093431CF754}" dt="2021-10-13T02:34:56.472" v="80"/>
          <ac:picMkLst>
            <pc:docMk/>
            <pc:sldMk cId="3593875422" sldId="312"/>
            <ac:picMk id="6" creationId="{AE428CCE-A48F-4A6C-8E39-E5F4B4A64BF8}"/>
          </ac:picMkLst>
        </pc:picChg>
        <pc:picChg chg="add del mod">
          <ac:chgData name="Anh Tu Tran" userId="b973ff0d9f1f3815" providerId="LiveId" clId="{A9C5342C-AA53-4451-904D-A093431CF754}" dt="2021-10-15T01:12:09.024" v="81"/>
          <ac:picMkLst>
            <pc:docMk/>
            <pc:sldMk cId="3593875422" sldId="312"/>
            <ac:picMk id="7" creationId="{63E794E2-146A-46AA-874C-CFAFFC96239D}"/>
          </ac:picMkLst>
        </pc:picChg>
        <pc:picChg chg="add mod">
          <ac:chgData name="Anh Tu Tran" userId="b973ff0d9f1f3815" providerId="LiveId" clId="{A9C5342C-AA53-4451-904D-A093431CF754}" dt="2021-10-15T01:21:49.183" v="84"/>
          <ac:picMkLst>
            <pc:docMk/>
            <pc:sldMk cId="3593875422" sldId="312"/>
            <ac:picMk id="9" creationId="{5992580F-EBF2-4F0A-8443-1ABBD1C9D7C6}"/>
          </ac:picMkLst>
        </pc:picChg>
        <pc:picChg chg="mod">
          <ac:chgData name="Anh Tu Tran" userId="b973ff0d9f1f3815" providerId="LiveId" clId="{A9C5342C-AA53-4451-904D-A093431CF754}" dt="2021-10-13T02:26:47.527" v="5" actId="1076"/>
          <ac:picMkLst>
            <pc:docMk/>
            <pc:sldMk cId="3593875422" sldId="312"/>
            <ac:picMk id="1026" creationId="{00000000-0000-0000-0000-000000000000}"/>
          </ac:picMkLst>
        </pc:picChg>
        <pc:picChg chg="mod">
          <ac:chgData name="Anh Tu Tran" userId="b973ff0d9f1f3815" providerId="LiveId" clId="{A9C5342C-AA53-4451-904D-A093431CF754}" dt="2021-10-13T02:26:46.120" v="4" actId="1076"/>
          <ac:picMkLst>
            <pc:docMk/>
            <pc:sldMk cId="3593875422" sldId="312"/>
            <ac:picMk id="1027" creationId="{00000000-0000-0000-0000-000000000000}"/>
          </ac:picMkLst>
        </pc:picChg>
      </pc:sldChg>
      <pc:sldChg chg="addSp modSp">
        <pc:chgData name="Anh Tu Tran" userId="b973ff0d9f1f3815" providerId="LiveId" clId="{A9C5342C-AA53-4451-904D-A093431CF754}" dt="2021-10-15T02:20:57.343" v="179"/>
        <pc:sldMkLst>
          <pc:docMk/>
          <pc:sldMk cId="1294180084" sldId="329"/>
        </pc:sldMkLst>
        <pc:picChg chg="add mod">
          <ac:chgData name="Anh Tu Tran" userId="b973ff0d9f1f3815" providerId="LiveId" clId="{A9C5342C-AA53-4451-904D-A093431CF754}" dt="2021-10-15T02:20:57.343" v="179"/>
          <ac:picMkLst>
            <pc:docMk/>
            <pc:sldMk cId="1294180084" sldId="329"/>
            <ac:picMk id="4" creationId="{903E3792-119E-4417-9B59-75A6F8A9BDFD}"/>
          </ac:picMkLst>
        </pc:picChg>
      </pc:sldChg>
      <pc:sldChg chg="addSp modSp">
        <pc:chgData name="Anh Tu Tran" userId="b973ff0d9f1f3815" providerId="LiveId" clId="{A9C5342C-AA53-4451-904D-A093431CF754}" dt="2021-10-15T02:20:57.343" v="179"/>
        <pc:sldMkLst>
          <pc:docMk/>
          <pc:sldMk cId="3709829986" sldId="333"/>
        </pc:sldMkLst>
        <pc:picChg chg="add mod">
          <ac:chgData name="Anh Tu Tran" userId="b973ff0d9f1f3815" providerId="LiveId" clId="{A9C5342C-AA53-4451-904D-A093431CF754}" dt="2021-10-15T02:20:57.343" v="179"/>
          <ac:picMkLst>
            <pc:docMk/>
            <pc:sldMk cId="3709829986" sldId="333"/>
            <ac:picMk id="2" creationId="{A1989ABF-4EE8-4A1B-B40F-394027B4498B}"/>
          </ac:picMkLst>
        </pc:picChg>
      </pc:sldChg>
      <pc:sldChg chg="addSp modSp">
        <pc:chgData name="Anh Tu Tran" userId="b973ff0d9f1f3815" providerId="LiveId" clId="{A9C5342C-AA53-4451-904D-A093431CF754}" dt="2021-10-15T02:20:57.343" v="179"/>
        <pc:sldMkLst>
          <pc:docMk/>
          <pc:sldMk cId="2231002780" sldId="341"/>
        </pc:sldMkLst>
        <pc:picChg chg="add mod">
          <ac:chgData name="Anh Tu Tran" userId="b973ff0d9f1f3815" providerId="LiveId" clId="{A9C5342C-AA53-4451-904D-A093431CF754}" dt="2021-10-15T02:20:57.343" v="179"/>
          <ac:picMkLst>
            <pc:docMk/>
            <pc:sldMk cId="2231002780" sldId="341"/>
            <ac:picMk id="3" creationId="{4B101901-7989-422B-8075-1674CDA8EE01}"/>
          </ac:picMkLst>
        </pc:picChg>
      </pc:sldChg>
      <pc:sldChg chg="addSp delSp modSp mod">
        <pc:chgData name="Anh Tu Tran" userId="b973ff0d9f1f3815" providerId="LiveId" clId="{A9C5342C-AA53-4451-904D-A093431CF754}" dt="2021-10-15T01:29:27.087" v="139" actId="1037"/>
        <pc:sldMkLst>
          <pc:docMk/>
          <pc:sldMk cId="1086466364" sldId="345"/>
        </pc:sldMkLst>
        <pc:spChg chg="mod">
          <ac:chgData name="Anh Tu Tran" userId="b973ff0d9f1f3815" providerId="LiveId" clId="{A9C5342C-AA53-4451-904D-A093431CF754}" dt="2021-10-15T01:29:27.087" v="139" actId="1037"/>
          <ac:spMkLst>
            <pc:docMk/>
            <pc:sldMk cId="1086466364" sldId="345"/>
            <ac:spMk id="3" creationId="{00000000-0000-0000-0000-000000000000}"/>
          </ac:spMkLst>
        </pc:spChg>
        <pc:picChg chg="add del mod">
          <ac:chgData name="Anh Tu Tran" userId="b973ff0d9f1f3815" providerId="LiveId" clId="{A9C5342C-AA53-4451-904D-A093431CF754}" dt="2021-10-15T01:28:39.024" v="87"/>
          <ac:picMkLst>
            <pc:docMk/>
            <pc:sldMk cId="1086466364" sldId="345"/>
            <ac:picMk id="5" creationId="{EB1A560B-9685-431E-A56E-E72DB30A55C8}"/>
          </ac:picMkLst>
        </pc:picChg>
        <pc:picChg chg="add mod">
          <ac:chgData name="Anh Tu Tran" userId="b973ff0d9f1f3815" providerId="LiveId" clId="{A9C5342C-AA53-4451-904D-A093431CF754}" dt="2021-10-15T01:28:39.024" v="87"/>
          <ac:picMkLst>
            <pc:docMk/>
            <pc:sldMk cId="1086466364" sldId="345"/>
            <ac:picMk id="6" creationId="{9F1E7D80-AEA2-4490-9A4D-856C4E576661}"/>
          </ac:picMkLst>
        </pc:picChg>
      </pc:sldChg>
      <pc:sldChg chg="addSp modSp">
        <pc:chgData name="Anh Tu Tran" userId="b973ff0d9f1f3815" providerId="LiveId" clId="{A9C5342C-AA53-4451-904D-A093431CF754}" dt="2021-10-15T02:20:57.343" v="179"/>
        <pc:sldMkLst>
          <pc:docMk/>
          <pc:sldMk cId="4229433098" sldId="349"/>
        </pc:sldMkLst>
        <pc:picChg chg="add mod">
          <ac:chgData name="Anh Tu Tran" userId="b973ff0d9f1f3815" providerId="LiveId" clId="{A9C5342C-AA53-4451-904D-A093431CF754}" dt="2021-10-15T02:20:57.343" v="179"/>
          <ac:picMkLst>
            <pc:docMk/>
            <pc:sldMk cId="4229433098" sldId="349"/>
            <ac:picMk id="3" creationId="{57D71A15-16E7-4F51-8DBF-95CEAB823D11}"/>
          </ac:picMkLst>
        </pc:picChg>
      </pc:sldChg>
      <pc:sldChg chg="addSp delSp modSp mod">
        <pc:chgData name="Anh Tu Tran" userId="b973ff0d9f1f3815" providerId="LiveId" clId="{A9C5342C-AA53-4451-904D-A093431CF754}" dt="2021-10-15T01:24:15.581" v="85"/>
        <pc:sldMkLst>
          <pc:docMk/>
          <pc:sldMk cId="1148139557" sldId="354"/>
        </pc:sldMkLst>
        <pc:spChg chg="add del mod">
          <ac:chgData name="Anh Tu Tran" userId="b973ff0d9f1f3815" providerId="LiveId" clId="{A9C5342C-AA53-4451-904D-A093431CF754}" dt="2021-10-13T02:26:29.863" v="2" actId="478"/>
          <ac:spMkLst>
            <pc:docMk/>
            <pc:sldMk cId="1148139557" sldId="354"/>
            <ac:spMk id="13" creationId="{1BD86230-FF5B-4DD5-8B70-7E8CA598962D}"/>
          </ac:spMkLst>
        </pc:spChg>
        <pc:picChg chg="add mod">
          <ac:chgData name="Anh Tu Tran" userId="b973ff0d9f1f3815" providerId="LiveId" clId="{A9C5342C-AA53-4451-904D-A093431CF754}" dt="2021-10-15T01:24:15.581" v="85"/>
          <ac:picMkLst>
            <pc:docMk/>
            <pc:sldMk cId="1148139557" sldId="354"/>
            <ac:picMk id="3" creationId="{2C544968-474C-4A47-9E55-BF8B94C28667}"/>
          </ac:picMkLst>
        </pc:picChg>
        <pc:picChg chg="add del mod">
          <ac:chgData name="Anh Tu Tran" userId="b973ff0d9f1f3815" providerId="LiveId" clId="{A9C5342C-AA53-4451-904D-A093431CF754}" dt="2021-10-13T02:30:17.253" v="78"/>
          <ac:picMkLst>
            <pc:docMk/>
            <pc:sldMk cId="1148139557" sldId="354"/>
            <ac:picMk id="3" creationId="{B0E15F55-EC82-48CD-A15D-EE6EF0462446}"/>
          </ac:picMkLst>
        </pc:picChg>
        <pc:picChg chg="add del mod">
          <ac:chgData name="Anh Tu Tran" userId="b973ff0d9f1f3815" providerId="LiveId" clId="{A9C5342C-AA53-4451-904D-A093431CF754}" dt="2021-10-13T02:34:56.472" v="80"/>
          <ac:picMkLst>
            <pc:docMk/>
            <pc:sldMk cId="1148139557" sldId="354"/>
            <ac:picMk id="4" creationId="{49A8228F-F621-4DBB-ADAC-DA2570FB2425}"/>
          </ac:picMkLst>
        </pc:picChg>
        <pc:picChg chg="add del mod">
          <ac:chgData name="Anh Tu Tran" userId="b973ff0d9f1f3815" providerId="LiveId" clId="{A9C5342C-AA53-4451-904D-A093431CF754}" dt="2021-10-15T01:24:15.581" v="85"/>
          <ac:picMkLst>
            <pc:docMk/>
            <pc:sldMk cId="1148139557" sldId="354"/>
            <ac:picMk id="6" creationId="{AA1CB4EB-28D0-4340-9215-B63156C0025D}"/>
          </ac:picMkLst>
        </pc:picChg>
      </pc:sldChg>
      <pc:sldChg chg="addSp delSp modSp">
        <pc:chgData name="Anh Tu Tran" userId="b973ff0d9f1f3815" providerId="LiveId" clId="{A9C5342C-AA53-4451-904D-A093431CF754}" dt="2021-10-15T01:57:26.152" v="172"/>
        <pc:sldMkLst>
          <pc:docMk/>
          <pc:sldMk cId="75687001" sldId="358"/>
        </pc:sldMkLst>
        <pc:picChg chg="add del mod">
          <ac:chgData name="Anh Tu Tran" userId="b973ff0d9f1f3815" providerId="LiveId" clId="{A9C5342C-AA53-4451-904D-A093431CF754}" dt="2021-10-15T01:46:35.734" v="170"/>
          <ac:picMkLst>
            <pc:docMk/>
            <pc:sldMk cId="75687001" sldId="358"/>
            <ac:picMk id="4" creationId="{3B58C569-72DD-4508-BBEA-0FF77B0E294D}"/>
          </ac:picMkLst>
        </pc:picChg>
        <pc:picChg chg="add del mod">
          <ac:chgData name="Anh Tu Tran" userId="b973ff0d9f1f3815" providerId="LiveId" clId="{A9C5342C-AA53-4451-904D-A093431CF754}" dt="2021-10-15T01:57:26.152" v="172"/>
          <ac:picMkLst>
            <pc:docMk/>
            <pc:sldMk cId="75687001" sldId="358"/>
            <ac:picMk id="5" creationId="{8FB83F90-75A9-4233-9CAF-20DB41D7CA34}"/>
          </ac:picMkLst>
        </pc:picChg>
        <pc:picChg chg="add mod">
          <ac:chgData name="Anh Tu Tran" userId="b973ff0d9f1f3815" providerId="LiveId" clId="{A9C5342C-AA53-4451-904D-A093431CF754}" dt="2021-10-15T01:57:26.152" v="172"/>
          <ac:picMkLst>
            <pc:docMk/>
            <pc:sldMk cId="75687001" sldId="358"/>
            <ac:picMk id="6" creationId="{C8833320-558B-4F70-A5D8-F65B274FAAE6}"/>
          </ac:picMkLst>
        </pc:picChg>
      </pc:sldChg>
      <pc:sldChg chg="addSp delSp modSp">
        <pc:chgData name="Anh Tu Tran" userId="b973ff0d9f1f3815" providerId="LiveId" clId="{A9C5342C-AA53-4451-904D-A093431CF754}" dt="2021-10-15T02:06:22.437" v="177"/>
        <pc:sldMkLst>
          <pc:docMk/>
          <pc:sldMk cId="1682434661" sldId="360"/>
        </pc:sldMkLst>
        <pc:picChg chg="add del mod">
          <ac:chgData name="Anh Tu Tran" userId="b973ff0d9f1f3815" providerId="LiveId" clId="{A9C5342C-AA53-4451-904D-A093431CF754}" dt="2021-10-15T01:57:26.152" v="172"/>
          <ac:picMkLst>
            <pc:docMk/>
            <pc:sldMk cId="1682434661" sldId="360"/>
            <ac:picMk id="4" creationId="{DC0D07E1-0B84-4FA7-A577-60A7BF3E0F8F}"/>
          </ac:picMkLst>
        </pc:picChg>
        <pc:picChg chg="add del mod">
          <ac:chgData name="Anh Tu Tran" userId="b973ff0d9f1f3815" providerId="LiveId" clId="{A9C5342C-AA53-4451-904D-A093431CF754}" dt="2021-10-15T02:06:22.437" v="177"/>
          <ac:picMkLst>
            <pc:docMk/>
            <pc:sldMk cId="1682434661" sldId="360"/>
            <ac:picMk id="5" creationId="{4A5D9614-4720-458A-AB7F-4A1787E7BFF9}"/>
          </ac:picMkLst>
        </pc:picChg>
        <pc:picChg chg="add mod">
          <ac:chgData name="Anh Tu Tran" userId="b973ff0d9f1f3815" providerId="LiveId" clId="{A9C5342C-AA53-4451-904D-A093431CF754}" dt="2021-10-15T02:06:22.437" v="177"/>
          <ac:picMkLst>
            <pc:docMk/>
            <pc:sldMk cId="1682434661" sldId="360"/>
            <ac:picMk id="6" creationId="{B05BDF1A-7F4E-4321-8F1E-08EE64059D29}"/>
          </ac:picMkLst>
        </pc:picChg>
      </pc:sldChg>
      <pc:sldChg chg="addSp delSp modSp">
        <pc:chgData name="Anh Tu Tran" userId="b973ff0d9f1f3815" providerId="LiveId" clId="{A9C5342C-AA53-4451-904D-A093431CF754}" dt="2021-10-15T01:46:35.734" v="170"/>
        <pc:sldMkLst>
          <pc:docMk/>
          <pc:sldMk cId="3671426558" sldId="361"/>
        </pc:sldMkLst>
        <pc:picChg chg="add del mod">
          <ac:chgData name="Anh Tu Tran" userId="b973ff0d9f1f3815" providerId="LiveId" clId="{A9C5342C-AA53-4451-904D-A093431CF754}" dt="2021-10-15T01:46:35.734" v="170"/>
          <ac:picMkLst>
            <pc:docMk/>
            <pc:sldMk cId="3671426558" sldId="361"/>
            <ac:picMk id="4" creationId="{58699E53-CF1C-49DD-A15B-39AF813EA7FB}"/>
          </ac:picMkLst>
        </pc:picChg>
        <pc:picChg chg="add mod">
          <ac:chgData name="Anh Tu Tran" userId="b973ff0d9f1f3815" providerId="LiveId" clId="{A9C5342C-AA53-4451-904D-A093431CF754}" dt="2021-10-15T01:46:35.734" v="170"/>
          <ac:picMkLst>
            <pc:docMk/>
            <pc:sldMk cId="3671426558" sldId="361"/>
            <ac:picMk id="5" creationId="{1084CD73-C47E-4269-A6B2-6DE837BEF6B0}"/>
          </ac:picMkLst>
        </pc:picChg>
      </pc:sldChg>
      <pc:sldChg chg="addSp delSp modSp">
        <pc:chgData name="Anh Tu Tran" userId="b973ff0d9f1f3815" providerId="LiveId" clId="{A9C5342C-AA53-4451-904D-A093431CF754}" dt="2021-10-15T01:57:26.152" v="172"/>
        <pc:sldMkLst>
          <pc:docMk/>
          <pc:sldMk cId="2122879208" sldId="364"/>
        </pc:sldMkLst>
        <pc:picChg chg="add del mod">
          <ac:chgData name="Anh Tu Tran" userId="b973ff0d9f1f3815" providerId="LiveId" clId="{A9C5342C-AA53-4451-904D-A093431CF754}" dt="2021-10-15T01:46:35.734" v="170"/>
          <ac:picMkLst>
            <pc:docMk/>
            <pc:sldMk cId="2122879208" sldId="364"/>
            <ac:picMk id="4" creationId="{1ADC7B83-853A-4337-BA01-8077312802E1}"/>
          </ac:picMkLst>
        </pc:picChg>
        <pc:picChg chg="add del mod">
          <ac:chgData name="Anh Tu Tran" userId="b973ff0d9f1f3815" providerId="LiveId" clId="{A9C5342C-AA53-4451-904D-A093431CF754}" dt="2021-10-15T01:51:50.389" v="171"/>
          <ac:picMkLst>
            <pc:docMk/>
            <pc:sldMk cId="2122879208" sldId="364"/>
            <ac:picMk id="6" creationId="{135B817C-46DC-4B20-94A0-316DB031F7B0}"/>
          </ac:picMkLst>
        </pc:picChg>
        <pc:picChg chg="add del mod">
          <ac:chgData name="Anh Tu Tran" userId="b973ff0d9f1f3815" providerId="LiveId" clId="{A9C5342C-AA53-4451-904D-A093431CF754}" dt="2021-10-15T01:57:26.152" v="172"/>
          <ac:picMkLst>
            <pc:docMk/>
            <pc:sldMk cId="2122879208" sldId="364"/>
            <ac:picMk id="7" creationId="{D3EFCA3E-27B6-42B7-9101-61C9E78DCF7D}"/>
          </ac:picMkLst>
        </pc:picChg>
        <pc:picChg chg="add mod">
          <ac:chgData name="Anh Tu Tran" userId="b973ff0d9f1f3815" providerId="LiveId" clId="{A9C5342C-AA53-4451-904D-A093431CF754}" dt="2021-10-15T01:57:26.152" v="172"/>
          <ac:picMkLst>
            <pc:docMk/>
            <pc:sldMk cId="2122879208" sldId="364"/>
            <ac:picMk id="10" creationId="{3287F1C1-2707-4DF0-B447-0F14E68761D3}"/>
          </ac:picMkLst>
        </pc:picChg>
      </pc:sldChg>
      <pc:sldChg chg="addSp delSp modSp">
        <pc:chgData name="Anh Tu Tran" userId="b973ff0d9f1f3815" providerId="LiveId" clId="{A9C5342C-AA53-4451-904D-A093431CF754}" dt="2021-10-15T02:20:57.343" v="179"/>
        <pc:sldMkLst>
          <pc:docMk/>
          <pc:sldMk cId="2302023859" sldId="366"/>
        </pc:sldMkLst>
        <pc:picChg chg="add del mod">
          <ac:chgData name="Anh Tu Tran" userId="b973ff0d9f1f3815" providerId="LiveId" clId="{A9C5342C-AA53-4451-904D-A093431CF754}" dt="2021-10-15T01:57:26.152" v="172"/>
          <ac:picMkLst>
            <pc:docMk/>
            <pc:sldMk cId="2302023859" sldId="366"/>
            <ac:picMk id="4" creationId="{3C8F0F79-8D62-4926-9F7C-BBBFBC3857A7}"/>
          </ac:picMkLst>
        </pc:picChg>
        <pc:picChg chg="add del mod">
          <ac:chgData name="Anh Tu Tran" userId="b973ff0d9f1f3815" providerId="LiveId" clId="{A9C5342C-AA53-4451-904D-A093431CF754}" dt="2021-10-15T02:06:22.437" v="177"/>
          <ac:picMkLst>
            <pc:docMk/>
            <pc:sldMk cId="2302023859" sldId="366"/>
            <ac:picMk id="5" creationId="{953098B8-7E25-4E0A-8351-F93A9C59F366}"/>
          </ac:picMkLst>
        </pc:picChg>
        <pc:picChg chg="add del mod">
          <ac:chgData name="Anh Tu Tran" userId="b973ff0d9f1f3815" providerId="LiveId" clId="{A9C5342C-AA53-4451-904D-A093431CF754}" dt="2021-10-15T02:07:41.730" v="178"/>
          <ac:picMkLst>
            <pc:docMk/>
            <pc:sldMk cId="2302023859" sldId="366"/>
            <ac:picMk id="6" creationId="{08EBD7C7-F682-4B13-82CA-C435C6967AB4}"/>
          </ac:picMkLst>
        </pc:picChg>
        <pc:picChg chg="add del mod">
          <ac:chgData name="Anh Tu Tran" userId="b973ff0d9f1f3815" providerId="LiveId" clId="{A9C5342C-AA53-4451-904D-A093431CF754}" dt="2021-10-15T02:20:57.343" v="179"/>
          <ac:picMkLst>
            <pc:docMk/>
            <pc:sldMk cId="2302023859" sldId="366"/>
            <ac:picMk id="7" creationId="{3FF52931-4021-448F-99E3-E1926535411B}"/>
          </ac:picMkLst>
        </pc:picChg>
        <pc:picChg chg="add mod">
          <ac:chgData name="Anh Tu Tran" userId="b973ff0d9f1f3815" providerId="LiveId" clId="{A9C5342C-AA53-4451-904D-A093431CF754}" dt="2021-10-15T02:20:57.343" v="179"/>
          <ac:picMkLst>
            <pc:docMk/>
            <pc:sldMk cId="2302023859" sldId="366"/>
            <ac:picMk id="8" creationId="{F3FBC1C9-0F25-42DD-8182-E9DBED3872BB}"/>
          </ac:picMkLst>
        </pc:picChg>
      </pc:sldChg>
      <pc:sldChg chg="addSp delSp modSp">
        <pc:chgData name="Anh Tu Tran" userId="b973ff0d9f1f3815" providerId="LiveId" clId="{A9C5342C-AA53-4451-904D-A093431CF754}" dt="2021-10-15T02:20:57.343" v="179"/>
        <pc:sldMkLst>
          <pc:docMk/>
          <pc:sldMk cId="4218193188" sldId="367"/>
        </pc:sldMkLst>
        <pc:picChg chg="add del mod">
          <ac:chgData name="Anh Tu Tran" userId="b973ff0d9f1f3815" providerId="LiveId" clId="{A9C5342C-AA53-4451-904D-A093431CF754}" dt="2021-10-15T02:06:22.437" v="177"/>
          <ac:picMkLst>
            <pc:docMk/>
            <pc:sldMk cId="4218193188" sldId="367"/>
            <ac:picMk id="4" creationId="{C1E93E6A-C01C-44A5-AA82-3CDA678FA020}"/>
          </ac:picMkLst>
        </pc:picChg>
        <pc:picChg chg="add del mod">
          <ac:chgData name="Anh Tu Tran" userId="b973ff0d9f1f3815" providerId="LiveId" clId="{A9C5342C-AA53-4451-904D-A093431CF754}" dt="2021-10-15T02:07:41.730" v="178"/>
          <ac:picMkLst>
            <pc:docMk/>
            <pc:sldMk cId="4218193188" sldId="367"/>
            <ac:picMk id="5" creationId="{12C954AA-1734-4005-8294-70F1A921BE0B}"/>
          </ac:picMkLst>
        </pc:picChg>
        <pc:picChg chg="add del mod">
          <ac:chgData name="Anh Tu Tran" userId="b973ff0d9f1f3815" providerId="LiveId" clId="{A9C5342C-AA53-4451-904D-A093431CF754}" dt="2021-10-15T02:20:57.343" v="179"/>
          <ac:picMkLst>
            <pc:docMk/>
            <pc:sldMk cId="4218193188" sldId="367"/>
            <ac:picMk id="6" creationId="{369912F7-D3C4-4144-8AF9-382EC0CEBE42}"/>
          </ac:picMkLst>
        </pc:picChg>
        <pc:picChg chg="add mod">
          <ac:chgData name="Anh Tu Tran" userId="b973ff0d9f1f3815" providerId="LiveId" clId="{A9C5342C-AA53-4451-904D-A093431CF754}" dt="2021-10-15T02:20:57.343" v="179"/>
          <ac:picMkLst>
            <pc:docMk/>
            <pc:sldMk cId="4218193188" sldId="367"/>
            <ac:picMk id="7" creationId="{D6F0CD83-D009-43B2-B775-D97895C081DF}"/>
          </ac:picMkLst>
        </pc:picChg>
      </pc:sldChg>
      <pc:sldChg chg="addSp delSp modSp">
        <pc:chgData name="Anh Tu Tran" userId="b973ff0d9f1f3815" providerId="LiveId" clId="{A9C5342C-AA53-4451-904D-A093431CF754}" dt="2021-10-15T01:42:44.731" v="169" actId="20577"/>
        <pc:sldMkLst>
          <pc:docMk/>
          <pc:sldMk cId="3275877176" sldId="368"/>
        </pc:sldMkLst>
        <pc:spChg chg="mod">
          <ac:chgData name="Anh Tu Tran" userId="b973ff0d9f1f3815" providerId="LiveId" clId="{A9C5342C-AA53-4451-904D-A093431CF754}" dt="2021-10-15T01:42:44.731" v="169" actId="20577"/>
          <ac:spMkLst>
            <pc:docMk/>
            <pc:sldMk cId="3275877176" sldId="368"/>
            <ac:spMk id="5" creationId="{00000000-0000-0000-0000-000000000000}"/>
          </ac:spMkLst>
        </pc:spChg>
        <pc:picChg chg="add del mod">
          <ac:chgData name="Anh Tu Tran" userId="b973ff0d9f1f3815" providerId="LiveId" clId="{A9C5342C-AA53-4451-904D-A093431CF754}" dt="2021-10-15T01:41:35.837" v="164"/>
          <ac:picMkLst>
            <pc:docMk/>
            <pc:sldMk cId="3275877176" sldId="368"/>
            <ac:picMk id="4" creationId="{09D81C5E-4617-474C-8190-E63AB5CA21C1}"/>
          </ac:picMkLst>
        </pc:picChg>
        <pc:picChg chg="add mod">
          <ac:chgData name="Anh Tu Tran" userId="b973ff0d9f1f3815" providerId="LiveId" clId="{A9C5342C-AA53-4451-904D-A093431CF754}" dt="2021-10-15T01:41:35.837" v="164"/>
          <ac:picMkLst>
            <pc:docMk/>
            <pc:sldMk cId="3275877176" sldId="368"/>
            <ac:picMk id="6" creationId="{0B6ABB47-EE0C-4312-B13E-5B3989B7A0A1}"/>
          </ac:picMkLst>
        </pc:picChg>
      </pc:sldChg>
      <pc:sldChg chg="addSp delSp modSp add del">
        <pc:chgData name="Anh Tu Tran" userId="b973ff0d9f1f3815" providerId="LiveId" clId="{A9C5342C-AA53-4451-904D-A093431CF754}" dt="2021-10-15T02:02:25.814" v="176" actId="47"/>
        <pc:sldMkLst>
          <pc:docMk/>
          <pc:sldMk cId="2505687211" sldId="369"/>
        </pc:sldMkLst>
        <pc:picChg chg="add del mod">
          <ac:chgData name="Anh Tu Tran" userId="b973ff0d9f1f3815" providerId="LiveId" clId="{A9C5342C-AA53-4451-904D-A093431CF754}" dt="2021-10-15T01:57:26.152" v="172"/>
          <ac:picMkLst>
            <pc:docMk/>
            <pc:sldMk cId="2505687211" sldId="369"/>
            <ac:picMk id="4" creationId="{504AD362-4FD1-4797-9F7E-2A169B6C8A22}"/>
          </ac:picMkLst>
        </pc:picChg>
        <pc:picChg chg="add mod">
          <ac:chgData name="Anh Tu Tran" userId="b973ff0d9f1f3815" providerId="LiveId" clId="{A9C5342C-AA53-4451-904D-A093431CF754}" dt="2021-10-15T01:57:26.152" v="172"/>
          <ac:picMkLst>
            <pc:docMk/>
            <pc:sldMk cId="2505687211" sldId="369"/>
            <ac:picMk id="5" creationId="{4F610DF0-291B-4828-A302-7608DF957A9A}"/>
          </ac:picMkLst>
        </pc:picChg>
      </pc:sldChg>
      <pc:sldChg chg="addSp modSp">
        <pc:chgData name="Anh Tu Tran" userId="b973ff0d9f1f3815" providerId="LiveId" clId="{A9C5342C-AA53-4451-904D-A093431CF754}" dt="2021-10-15T01:25:05.751" v="86"/>
        <pc:sldMkLst>
          <pc:docMk/>
          <pc:sldMk cId="3996076152" sldId="371"/>
        </pc:sldMkLst>
        <pc:picChg chg="add mod">
          <ac:chgData name="Anh Tu Tran" userId="b973ff0d9f1f3815" providerId="LiveId" clId="{A9C5342C-AA53-4451-904D-A093431CF754}" dt="2021-10-15T01:25:05.751" v="86"/>
          <ac:picMkLst>
            <pc:docMk/>
            <pc:sldMk cId="3996076152" sldId="371"/>
            <ac:picMk id="3" creationId="{3FD9B47C-AD58-4791-9BCB-53E0E8E270ED}"/>
          </ac:picMkLst>
        </pc:picChg>
      </pc:sldChg>
      <pc:sldChg chg="addSp modSp">
        <pc:chgData name="Anh Tu Tran" userId="b973ff0d9f1f3815" providerId="LiveId" clId="{A9C5342C-AA53-4451-904D-A093431CF754}" dt="2021-10-15T02:20:57.343" v="179"/>
        <pc:sldMkLst>
          <pc:docMk/>
          <pc:sldMk cId="1212743758" sldId="372"/>
        </pc:sldMkLst>
        <pc:picChg chg="add mod">
          <ac:chgData name="Anh Tu Tran" userId="b973ff0d9f1f3815" providerId="LiveId" clId="{A9C5342C-AA53-4451-904D-A093431CF754}" dt="2021-10-15T02:20:57.343" v="179"/>
          <ac:picMkLst>
            <pc:docMk/>
            <pc:sldMk cId="1212743758" sldId="372"/>
            <ac:picMk id="3" creationId="{E04D607F-5D6B-42AC-9DA4-DB84CF5C7178}"/>
          </ac:picMkLst>
        </pc:picChg>
      </pc:sldChg>
      <pc:sldChg chg="addSp modSp">
        <pc:chgData name="Anh Tu Tran" userId="b973ff0d9f1f3815" providerId="LiveId" clId="{A9C5342C-AA53-4451-904D-A093431CF754}" dt="2021-10-15T02:20:57.343" v="179"/>
        <pc:sldMkLst>
          <pc:docMk/>
          <pc:sldMk cId="2273393777" sldId="373"/>
        </pc:sldMkLst>
        <pc:picChg chg="add mod">
          <ac:chgData name="Anh Tu Tran" userId="b973ff0d9f1f3815" providerId="LiveId" clId="{A9C5342C-AA53-4451-904D-A093431CF754}" dt="2021-10-15T02:20:57.343" v="179"/>
          <ac:picMkLst>
            <pc:docMk/>
            <pc:sldMk cId="2273393777" sldId="373"/>
            <ac:picMk id="3" creationId="{A6FDC7EA-A820-43AE-B0FA-A359C4E1B470}"/>
          </ac:picMkLst>
        </pc:picChg>
      </pc:sldChg>
      <pc:sldChg chg="addSp modSp">
        <pc:chgData name="Anh Tu Tran" userId="b973ff0d9f1f3815" providerId="LiveId" clId="{A9C5342C-AA53-4451-904D-A093431CF754}" dt="2021-10-15T02:20:57.343" v="179"/>
        <pc:sldMkLst>
          <pc:docMk/>
          <pc:sldMk cId="1648031062" sldId="374"/>
        </pc:sldMkLst>
        <pc:picChg chg="add mod">
          <ac:chgData name="Anh Tu Tran" userId="b973ff0d9f1f3815" providerId="LiveId" clId="{A9C5342C-AA53-4451-904D-A093431CF754}" dt="2021-10-15T02:20:57.343" v="179"/>
          <ac:picMkLst>
            <pc:docMk/>
            <pc:sldMk cId="1648031062" sldId="374"/>
            <ac:picMk id="3" creationId="{7C515102-E14C-407D-9CA9-EC48785B1E68}"/>
          </ac:picMkLst>
        </pc:picChg>
      </pc:sldChg>
      <pc:sldChg chg="addSp modSp">
        <pc:chgData name="Anh Tu Tran" userId="b973ff0d9f1f3815" providerId="LiveId" clId="{A9C5342C-AA53-4451-904D-A093431CF754}" dt="2021-10-15T02:20:57.343" v="179"/>
        <pc:sldMkLst>
          <pc:docMk/>
          <pc:sldMk cId="3139772396" sldId="375"/>
        </pc:sldMkLst>
        <pc:picChg chg="add mod">
          <ac:chgData name="Anh Tu Tran" userId="b973ff0d9f1f3815" providerId="LiveId" clId="{A9C5342C-AA53-4451-904D-A093431CF754}" dt="2021-10-15T02:20:57.343" v="179"/>
          <ac:picMkLst>
            <pc:docMk/>
            <pc:sldMk cId="3139772396" sldId="375"/>
            <ac:picMk id="3" creationId="{B1F93727-B388-494B-8252-80C70F2F9A4E}"/>
          </ac:picMkLst>
        </pc:picChg>
      </pc:sldChg>
      <pc:sldChg chg="addSp modSp">
        <pc:chgData name="Anh Tu Tran" userId="b973ff0d9f1f3815" providerId="LiveId" clId="{A9C5342C-AA53-4451-904D-A093431CF754}" dt="2021-10-15T02:20:57.343" v="179"/>
        <pc:sldMkLst>
          <pc:docMk/>
          <pc:sldMk cId="2839311823" sldId="376"/>
        </pc:sldMkLst>
        <pc:picChg chg="add mod">
          <ac:chgData name="Anh Tu Tran" userId="b973ff0d9f1f3815" providerId="LiveId" clId="{A9C5342C-AA53-4451-904D-A093431CF754}" dt="2021-10-15T02:20:57.343" v="179"/>
          <ac:picMkLst>
            <pc:docMk/>
            <pc:sldMk cId="2839311823" sldId="376"/>
            <ac:picMk id="4" creationId="{E4F19F06-30BA-42C9-A31A-42AFA14B6F43}"/>
          </ac:picMkLst>
        </pc:picChg>
      </pc:sldChg>
      <pc:sldChg chg="addSp modSp">
        <pc:chgData name="Anh Tu Tran" userId="b973ff0d9f1f3815" providerId="LiveId" clId="{A9C5342C-AA53-4451-904D-A093431CF754}" dt="2021-10-15T02:20:57.343" v="179"/>
        <pc:sldMkLst>
          <pc:docMk/>
          <pc:sldMk cId="1534632270" sldId="377"/>
        </pc:sldMkLst>
        <pc:picChg chg="add mod">
          <ac:chgData name="Anh Tu Tran" userId="b973ff0d9f1f3815" providerId="LiveId" clId="{A9C5342C-AA53-4451-904D-A093431CF754}" dt="2021-10-15T02:20:57.343" v="179"/>
          <ac:picMkLst>
            <pc:docMk/>
            <pc:sldMk cId="1534632270" sldId="377"/>
            <ac:picMk id="4" creationId="{39374FCC-455A-4B01-9EE4-C8FD6400393C}"/>
          </ac:picMkLst>
        </pc:picChg>
      </pc:sldChg>
      <pc:sldChg chg="addSp delSp modSp add">
        <pc:chgData name="Anh Tu Tran" userId="b973ff0d9f1f3815" providerId="LiveId" clId="{A9C5342C-AA53-4451-904D-A093431CF754}" dt="2021-10-15T02:06:22.437" v="177"/>
        <pc:sldMkLst>
          <pc:docMk/>
          <pc:sldMk cId="48138407" sldId="378"/>
        </pc:sldMkLst>
        <pc:picChg chg="add mod">
          <ac:chgData name="Anh Tu Tran" userId="b973ff0d9f1f3815" providerId="LiveId" clId="{A9C5342C-AA53-4451-904D-A093431CF754}" dt="2021-10-15T02:06:22.437" v="177"/>
          <ac:picMkLst>
            <pc:docMk/>
            <pc:sldMk cId="48138407" sldId="378"/>
            <ac:picMk id="4" creationId="{DEA1C8A3-DD14-449C-B0BD-2317CABE7A26}"/>
          </ac:picMkLst>
        </pc:picChg>
        <pc:picChg chg="del">
          <ac:chgData name="Anh Tu Tran" userId="b973ff0d9f1f3815" providerId="LiveId" clId="{A9C5342C-AA53-4451-904D-A093431CF754}" dt="2021-10-15T02:06:22.437" v="177"/>
          <ac:picMkLst>
            <pc:docMk/>
            <pc:sldMk cId="48138407" sldId="378"/>
            <ac:picMk id="5" creationId="{4F610DF0-291B-4828-A302-7608DF957A9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5757D-F5BA-46E1-BAEB-528C5866486B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BDAB4-C8E7-4FC3-A75E-99A20FDAF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4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6A9D9C-808D-4898-8CB1-70B0488CE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B5ADDC3-2936-41F9-BBEF-52D65043F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031907-2253-442A-BE60-522194F49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3E6A-01BE-4C8E-B7EA-50058A8AE0C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77AFDB-ABBB-40F3-8A09-F99071DA9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C5C930-11E0-4CBC-BF39-C7478791D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A6F3-9DB0-4F59-9CE2-036EC47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5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5A647A-1B8A-4D4D-8515-6932C9646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A081D6A-D919-4794-95A8-7C32C6BA2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F0F4FF-8ABE-469F-A5C7-A34D19F41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3E6A-01BE-4C8E-B7EA-50058A8AE0C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3E57601-EBCF-4689-9593-C12564B78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3E9557-4646-4CFA-ACF0-F9A1E34F7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A6F3-9DB0-4F59-9CE2-036EC47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42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A7DE272-FA00-415B-AF1D-AA9CF299C7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83E9C7C-17C7-408A-B99D-9E10B09B4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7DA42F-F9B7-4365-885A-DF988BC8E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3E6A-01BE-4C8E-B7EA-50058A8AE0C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24DA43-425E-4042-8C7A-0BFAE092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FB0164-40D3-46F4-ABAA-821A71A0E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A6F3-9DB0-4F59-9CE2-036EC47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67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65662E-7949-4670-9744-6DF4810EE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#9Slide03 Bebas Neue Bold" panose="020B0606020202050201" pitchFamily="34" charset="0"/>
                <a:cs typeface="#9Slide03 Arima Madurai Black" panose="00000A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447C8A3-2EEF-45F1-8470-C4F791D0C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B9D0-101F-44B1-B0F2-01780065778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8606397A-B8EE-4559-8891-0365B0F9D8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34364" y="1869897"/>
            <a:ext cx="4819435" cy="43356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64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6A9D9C-808D-4898-8CB1-70B0488CE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B5ADDC3-2936-41F9-BBEF-52D65043F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031907-2253-442A-BE60-522194F49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3E6A-01BE-4C8E-B7EA-50058A8AE0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77AFDB-ABBB-40F3-8A09-F99071DA9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C5C930-11E0-4CBC-BF39-C7478791D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A6F3-9DB0-4F59-9CE2-036EC47F4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54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7B39DB-A8BE-4DEF-8F91-6803369A2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05EF8F-A3B8-413E-BE3E-13640A52A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B418AE-60A1-4DDB-89AC-438B41A56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3E6A-01BE-4C8E-B7EA-50058A8AE0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18D8B6-C871-47B5-A2D3-092F6F7F8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C0C6222-DE59-499D-8499-4C43A46C4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A6F3-9DB0-4F59-9CE2-036EC47F4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66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3D15E9-4C8F-49A5-9678-6F88A177D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EA2CB9D-74EE-4EF4-9F47-850B828CB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E8CAD7-31EE-41B4-B452-98A0D69FD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3E6A-01BE-4C8E-B7EA-50058A8AE0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A1E1E7-1419-44ED-9BB3-EC1C2A6BC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3666C56-0137-4FC3-A7FC-ABFF425B7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A6F3-9DB0-4F59-9CE2-036EC47F4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245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8983E5-B6C1-475E-A685-DC3D02B29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F09B79-6816-4AE6-8AE4-1600398BCF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2296BBB-4BB3-4D27-B776-DDF866739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1D22F9D-1B3A-4451-B62A-A9687604F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3E6A-01BE-4C8E-B7EA-50058A8AE0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4C1CA9-C68F-436C-930A-AE9E02DB3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C964BE2-FCF8-43F3-8AC7-80966686C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A6F3-9DB0-4F59-9CE2-036EC47F4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2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12F2FC-31BD-424A-97AA-8BFB17E95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54A0A2A-44C0-4BB1-8B37-BD1F43551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D1BD8D7-CEBB-4203-B1F9-DBCFB8AE6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DCC6E71-A67F-4827-A5FB-3ABA475254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DA5CB6F-271D-4739-A726-652BAAA808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FA79EE2-2888-4847-B470-D80DDE94A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3E6A-01BE-4C8E-B7EA-50058A8AE0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9052796-7816-4580-B9DF-0EB1C0030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5DB9362-3F3A-4237-BE6D-3143BCAB4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A6F3-9DB0-4F59-9CE2-036EC47F4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04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DA2D06-3A3A-4B37-BDCD-8C476A9A2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DF1AFF9-0B7D-4C3B-873D-C0A83AD1F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3E6A-01BE-4C8E-B7EA-50058A8AE0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7EFE8C2-B636-4FB1-90BC-BF4675EF0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441C782-E205-44C6-A7A4-EBD257DF9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A6F3-9DB0-4F59-9CE2-036EC47F4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49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2E52DDD-78FA-4E88-9F8F-F1971A00E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3E6A-01BE-4C8E-B7EA-50058A8AE0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73C2676-B5E9-4366-8000-9808933E2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4A9B8D0-AAF1-4D4F-88E4-6223A5595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A6F3-9DB0-4F59-9CE2-036EC47F4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5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7B39DB-A8BE-4DEF-8F91-6803369A2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05EF8F-A3B8-413E-BE3E-13640A52A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B418AE-60A1-4DDB-89AC-438B41A56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3E6A-01BE-4C8E-B7EA-50058A8AE0C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18D8B6-C871-47B5-A2D3-092F6F7F8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C0C6222-DE59-499D-8499-4C43A46C4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A6F3-9DB0-4F59-9CE2-036EC47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78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96BC5F-A323-4CEC-9A1B-18BD4974B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5FF8AAE-5563-4925-B9DD-AE559F8E3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D006140-BA48-4348-9438-F711CB158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129A80E-8738-4E72-85EB-7C5873B49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3E6A-01BE-4C8E-B7EA-50058A8AE0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2FCC8C9-144B-4C09-A414-7413D6553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1327611-50C7-4FB8-B61A-D65FF72A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A6F3-9DB0-4F59-9CE2-036EC47F4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37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250377-A9EC-42F5-861C-1C0418F55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C6D067C-67CC-4B0B-8132-B00DB375FB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4254B43-B965-4487-A7B5-12E7341F3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22C9FD4-23D3-4AC3-A1D4-F632C979F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3E6A-01BE-4C8E-B7EA-50058A8AE0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A5B51A0-2EE7-4C94-AD4B-DB3599378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94BD166-7DD3-47FE-A6B4-31E8DC83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A6F3-9DB0-4F59-9CE2-036EC47F4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97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5A647A-1B8A-4D4D-8515-6932C9646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A081D6A-D919-4794-95A8-7C32C6BA2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F0F4FF-8ABE-469F-A5C7-A34D19F41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3E6A-01BE-4C8E-B7EA-50058A8AE0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3E57601-EBCF-4689-9593-C12564B78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3E9557-4646-4CFA-ACF0-F9A1E34F7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A6F3-9DB0-4F59-9CE2-036EC47F4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60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A7DE272-FA00-415B-AF1D-AA9CF299C7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83E9C7C-17C7-408A-B99D-9E10B09B4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7DA42F-F9B7-4365-885A-DF988BC8E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3E6A-01BE-4C8E-B7EA-50058A8AE0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24DA43-425E-4042-8C7A-0BFAE092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FB0164-40D3-46F4-ABAA-821A71A0E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A6F3-9DB0-4F59-9CE2-036EC47F4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338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6A9D9C-808D-4898-8CB1-70B0488CE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B5ADDC3-2936-41F9-BBEF-52D65043F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031907-2253-442A-BE60-522194F49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3E6A-01BE-4C8E-B7EA-50058A8AE0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77AFDB-ABBB-40F3-8A09-F99071DA9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C5C930-11E0-4CBC-BF39-C7478791D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A6F3-9DB0-4F59-9CE2-036EC47F4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878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7B39DB-A8BE-4DEF-8F91-6803369A2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05EF8F-A3B8-413E-BE3E-13640A52A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B418AE-60A1-4DDB-89AC-438B41A56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3E6A-01BE-4C8E-B7EA-50058A8AE0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18D8B6-C871-47B5-A2D3-092F6F7F8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C0C6222-DE59-499D-8499-4C43A46C4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A6F3-9DB0-4F59-9CE2-036EC47F4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419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3D15E9-4C8F-49A5-9678-6F88A177D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EA2CB9D-74EE-4EF4-9F47-850B828CB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E8CAD7-31EE-41B4-B452-98A0D69FD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3E6A-01BE-4C8E-B7EA-50058A8AE0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A1E1E7-1419-44ED-9BB3-EC1C2A6BC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3666C56-0137-4FC3-A7FC-ABFF425B7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A6F3-9DB0-4F59-9CE2-036EC47F4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32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8983E5-B6C1-475E-A685-DC3D02B29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F09B79-6816-4AE6-8AE4-1600398BCF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2296BBB-4BB3-4D27-B776-DDF866739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1D22F9D-1B3A-4451-B62A-A9687604F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3E6A-01BE-4C8E-B7EA-50058A8AE0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4C1CA9-C68F-436C-930A-AE9E02DB3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C964BE2-FCF8-43F3-8AC7-80966686C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A6F3-9DB0-4F59-9CE2-036EC47F4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1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12F2FC-31BD-424A-97AA-8BFB17E95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54A0A2A-44C0-4BB1-8B37-BD1F43551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D1BD8D7-CEBB-4203-B1F9-DBCFB8AE6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DCC6E71-A67F-4827-A5FB-3ABA475254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DA5CB6F-271D-4739-A726-652BAAA808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FA79EE2-2888-4847-B470-D80DDE94A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3E6A-01BE-4C8E-B7EA-50058A8AE0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9052796-7816-4580-B9DF-0EB1C0030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5DB9362-3F3A-4237-BE6D-3143BCAB4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A6F3-9DB0-4F59-9CE2-036EC47F4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244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DA2D06-3A3A-4B37-BDCD-8C476A9A2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DF1AFF9-0B7D-4C3B-873D-C0A83AD1F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3E6A-01BE-4C8E-B7EA-50058A8AE0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7EFE8C2-B636-4FB1-90BC-BF4675EF0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441C782-E205-44C6-A7A4-EBD257DF9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A6F3-9DB0-4F59-9CE2-036EC47F4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79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3D15E9-4C8F-49A5-9678-6F88A177D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EA2CB9D-74EE-4EF4-9F47-850B828CB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E8CAD7-31EE-41B4-B452-98A0D69FD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3E6A-01BE-4C8E-B7EA-50058A8AE0C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A1E1E7-1419-44ED-9BB3-EC1C2A6BC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3666C56-0137-4FC3-A7FC-ABFF425B7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A6F3-9DB0-4F59-9CE2-036EC47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322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2E52DDD-78FA-4E88-9F8F-F1971A00E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3E6A-01BE-4C8E-B7EA-50058A8AE0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73C2676-B5E9-4366-8000-9808933E2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4A9B8D0-AAF1-4D4F-88E4-6223A5595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A6F3-9DB0-4F59-9CE2-036EC47F4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9931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96BC5F-A323-4CEC-9A1B-18BD4974B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5FF8AAE-5563-4925-B9DD-AE559F8E3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D006140-BA48-4348-9438-F711CB158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129A80E-8738-4E72-85EB-7C5873B49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3E6A-01BE-4C8E-B7EA-50058A8AE0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2FCC8C9-144B-4C09-A414-7413D6553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1327611-50C7-4FB8-B61A-D65FF72A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A6F3-9DB0-4F59-9CE2-036EC47F4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9308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250377-A9EC-42F5-861C-1C0418F55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C6D067C-67CC-4B0B-8132-B00DB375FB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4254B43-B965-4487-A7B5-12E7341F3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22C9FD4-23D3-4AC3-A1D4-F632C979F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3E6A-01BE-4C8E-B7EA-50058A8AE0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A5B51A0-2EE7-4C94-AD4B-DB3599378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94BD166-7DD3-47FE-A6B4-31E8DC83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A6F3-9DB0-4F59-9CE2-036EC47F4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5342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5A647A-1B8A-4D4D-8515-6932C9646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A081D6A-D919-4794-95A8-7C32C6BA2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F0F4FF-8ABE-469F-A5C7-A34D19F41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3E6A-01BE-4C8E-B7EA-50058A8AE0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3E57601-EBCF-4689-9593-C12564B78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3E9557-4646-4CFA-ACF0-F9A1E34F7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A6F3-9DB0-4F59-9CE2-036EC47F4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5592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A7DE272-FA00-415B-AF1D-AA9CF299C7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83E9C7C-17C7-408A-B99D-9E10B09B4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7DA42F-F9B7-4365-885A-DF988BC8E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3E6A-01BE-4C8E-B7EA-50058A8AE0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24DA43-425E-4042-8C7A-0BFAE092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FB0164-40D3-46F4-ABAA-821A71A0E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A6F3-9DB0-4F59-9CE2-036EC47F4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420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824412-6333-4155-B28A-DE21EC909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C7B8B4B-8B37-4D70-A7A9-7A115C94BE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B4F016-627B-4C12-8877-E6C2022C3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4DBA-1107-473C-AEBE-70BA08F29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9553A2-BA41-4554-88EB-6EC107EC4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4647A6-2F4F-43B8-9A36-0973E8FCF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B9D0-101F-44B1-B0F2-0178006577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8960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65662E-7949-4670-9744-6DF4810EE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#9Slide03 Bebas Neue Bold" panose="020B0606020202050201" pitchFamily="34" charset="0"/>
                <a:cs typeface="#9Slide03 Arima Madurai Black" panose="00000A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447C8A3-2EEF-45F1-8470-C4F791D0C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B9D0-101F-44B1-B0F2-0178006577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8606397A-B8EE-4559-8891-0365B0F9D8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34364" y="1869897"/>
            <a:ext cx="4819435" cy="43356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321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65662E-7949-4670-9744-6DF4810EE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#9Slide03 Bebas Neue Bold" panose="020B0606020202050201" pitchFamily="34" charset="0"/>
                <a:cs typeface="#9Slide03 Arima Madurai Black" panose="00000A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447C8A3-2EEF-45F1-8470-C4F791D0C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B9D0-101F-44B1-B0F2-0178006577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8606397A-B8EE-4559-8891-0365B0F9D8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2469" y="1869897"/>
            <a:ext cx="4819435" cy="43356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586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65662E-7949-4670-9744-6DF4810EE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#9Slide03 Bebas Neue Bold" panose="020B0606020202050201" pitchFamily="34" charset="0"/>
                <a:cs typeface="#9Slide03 Arima Madurai Black" panose="00000A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447C8A3-2EEF-45F1-8470-C4F791D0C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B9D0-101F-44B1-B0F2-0178006577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8606397A-B8EE-4559-8891-0365B0F9D8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34364" y="1869897"/>
            <a:ext cx="4819435" cy="43356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744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FC7A8C-ED8E-4C1A-AAD7-F4991DCC5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EF03B41-2F9E-4CFA-A757-BF9B9C3F6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4010D5-A9CA-470F-B817-AC7FC67D0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4DBA-1107-473C-AEBE-70BA08F29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59E7A87-3EEC-48DE-82B8-D4C6C649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CE1F1C-C7D3-4699-96F1-1B17A656C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B9D0-101F-44B1-B0F2-0178006577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84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8983E5-B6C1-475E-A685-DC3D02B29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F09B79-6816-4AE6-8AE4-1600398BCF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2296BBB-4BB3-4D27-B776-DDF866739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1D22F9D-1B3A-4451-B62A-A9687604F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3E6A-01BE-4C8E-B7EA-50058A8AE0C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4C1CA9-C68F-436C-930A-AE9E02DB3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C964BE2-FCF8-43F3-8AC7-80966686C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A6F3-9DB0-4F59-9CE2-036EC47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036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7CB6FB-F7DD-4248-96E5-682C6D2FE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7F79F2D-B389-4FAB-9A3C-4F63F99BD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4BB477-7A95-46F8-A994-38D4EB28D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4DBA-1107-473C-AEBE-70BA08F29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DF8A8E-F1CD-4F31-A437-04CC051C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550BBF-556E-408D-9555-1D69BD93D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B9D0-101F-44B1-B0F2-0178006577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086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7F60B6-F411-48F9-BF8F-64A77D342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FE6A2D-8452-4F43-BCDA-05F406C68F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2AEE9C6-DEC0-4ADD-8591-32DD3A3A4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68BC82-92AC-4157-B598-0A12E8430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4DBA-1107-473C-AEBE-70BA08F29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193E0DB-0864-4F9D-932B-469EB7D38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62A9190-5234-4E6A-91C8-FCB3EDAC4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B9D0-101F-44B1-B0F2-0178006577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634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762CB3-F36F-4099-8606-96910C882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974236-78C4-4015-A496-A4626ED85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6F842CE-2B33-4039-92C7-FDA315F4F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657ACD1-3970-41DE-AF30-376932920F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310334A-52C3-4370-BDF5-861F603B1E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CB9888D-7BA2-4A2D-BDC6-793B1B125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4DBA-1107-473C-AEBE-70BA08F29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0E32ED8-02DF-400C-9E08-5DA2EB01D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6C7FB66-116D-4FE3-840B-9677FA45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B9D0-101F-44B1-B0F2-0178006577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369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29FA02-C4A3-4DF9-8803-663EABCE5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EC972F7-BE8A-4298-B119-4A732D6E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4DBA-1107-473C-AEBE-70BA08F29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A5D34F4-FD25-4FE5-B153-5796D2046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8D7E8C3-E497-4DEE-83BD-BDF2ACB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B9D0-101F-44B1-B0F2-0178006577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229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3ABEC7-25CB-4822-8A07-1314B6553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4DBA-1107-473C-AEBE-70BA08F29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6732CC9-C55D-4F09-84C4-D51A6C325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F4D12BF-6CB0-421B-835A-77E29C5FE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B9D0-101F-44B1-B0F2-0178006577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07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72327C-E21C-497D-80F5-CEFF5221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C149E8-95CE-430E-8F51-152B6D70D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8730EE1-B13F-47A4-B276-6A4199D13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211606A-7466-4C8D-89F3-1614C96CD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4DBA-1107-473C-AEBE-70BA08F29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91EE206-E5BA-41B4-9C4A-74062A60C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2525AC7-D8FB-4F75-A9C1-76AC3035C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B9D0-101F-44B1-B0F2-0178006577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167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AC353E-EA35-4A08-9C43-7C717E91D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1569C23-8CDD-4060-A266-B7A6C6E3CE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8BA496B-198E-466E-A82A-F10573FC6A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53CFDE2-760F-4808-A724-A546BA4EE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4DBA-1107-473C-AEBE-70BA08F29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0CB1173-B154-49AE-BA5E-F8A300024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8129501-7490-4D09-835E-629A4BF11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B9D0-101F-44B1-B0F2-0178006577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8734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74C948-B81A-44DC-90E5-4E18E1805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D8ACEC7-0369-4615-9F8B-8F7E91B5F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5B63D9-F24C-4EFD-86FC-951A2CF04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4DBA-1107-473C-AEBE-70BA08F29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17D670-8775-418D-A79A-7F8EF14FF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6946B0-AE1B-4224-9B04-2A69AE99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B9D0-101F-44B1-B0F2-0178006577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712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02D8346-B3A0-443D-B5F1-01C044F71C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A8FE19B-DBE7-4826-8572-B12A28E6A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5D50AB-CB6A-4E54-9346-8B4D5A474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4DBA-1107-473C-AEBE-70BA08F29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B51229-EE5C-4A8F-A481-F42D029B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3B9F04-3A8B-4D43-A0A8-237CB8B8E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B9D0-101F-44B1-B0F2-0178006577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62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12F2FC-31BD-424A-97AA-8BFB17E95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54A0A2A-44C0-4BB1-8B37-BD1F43551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D1BD8D7-CEBB-4203-B1F9-DBCFB8AE6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DCC6E71-A67F-4827-A5FB-3ABA475254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DA5CB6F-271D-4739-A726-652BAAA808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FA79EE2-2888-4847-B470-D80DDE94A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3E6A-01BE-4C8E-B7EA-50058A8AE0C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9052796-7816-4580-B9DF-0EB1C0030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5DB9362-3F3A-4237-BE6D-3143BCAB4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A6F3-9DB0-4F59-9CE2-036EC47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1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DA2D06-3A3A-4B37-BDCD-8C476A9A2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DF1AFF9-0B7D-4C3B-873D-C0A83AD1F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3E6A-01BE-4C8E-B7EA-50058A8AE0C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7EFE8C2-B636-4FB1-90BC-BF4675EF0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441C782-E205-44C6-A7A4-EBD257DF9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A6F3-9DB0-4F59-9CE2-036EC47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6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2E52DDD-78FA-4E88-9F8F-F1971A00E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3E6A-01BE-4C8E-B7EA-50058A8AE0C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73C2676-B5E9-4366-8000-9808933E2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4A9B8D0-AAF1-4D4F-88E4-6223A5595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A6F3-9DB0-4F59-9CE2-036EC47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8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96BC5F-A323-4CEC-9A1B-18BD4974B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5FF8AAE-5563-4925-B9DD-AE559F8E3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D006140-BA48-4348-9438-F711CB158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129A80E-8738-4E72-85EB-7C5873B49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3E6A-01BE-4C8E-B7EA-50058A8AE0C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2FCC8C9-144B-4C09-A414-7413D6553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1327611-50C7-4FB8-B61A-D65FF72A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A6F3-9DB0-4F59-9CE2-036EC47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56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250377-A9EC-42F5-861C-1C0418F55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C6D067C-67CC-4B0B-8132-B00DB375FB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4254B43-B965-4487-A7B5-12E7341F3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22C9FD4-23D3-4AC3-A1D4-F632C979F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3E6A-01BE-4C8E-B7EA-50058A8AE0C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A5B51A0-2EE7-4C94-AD4B-DB3599378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94BD166-7DD3-47FE-A6B4-31E8DC83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A6F3-9DB0-4F59-9CE2-036EC47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8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0CCF3F0-E179-488B-81CA-42376E3BF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A0A6FB-E1D7-4233-93C1-BBAB93EDD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EE39B3-42E9-43FF-AB9B-62F5B03435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B3E6A-01BE-4C8E-B7EA-50058A8AE0C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611648-BDA2-4DBB-B3A5-FF8EB62D0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C93334-D931-48A1-9857-24D2DFC35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CA6F3-9DB0-4F59-9CE2-036EC47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2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3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0CCF3F0-E179-488B-81CA-42376E3BF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A0A6FB-E1D7-4233-93C1-BBAB93EDD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EE39B3-42E9-43FF-AB9B-62F5B03435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B3E6A-01BE-4C8E-B7EA-50058A8AE0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611648-BDA2-4DBB-B3A5-FF8EB62D0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C93334-D931-48A1-9857-24D2DFC35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CA6F3-9DB0-4F59-9CE2-036EC47F4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82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0CCF3F0-E179-488B-81CA-42376E3BF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A0A6FB-E1D7-4233-93C1-BBAB93EDD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EE39B3-42E9-43FF-AB9B-62F5B03435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B3E6A-01BE-4C8E-B7EA-50058A8AE0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611648-BDA2-4DBB-B3A5-FF8EB62D0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C93334-D931-48A1-9857-24D2DFC35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CA6F3-9DB0-4F59-9CE2-036EC47F4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3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6712F33-AE7B-484C-86A1-00641468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026379-EB4A-44D1-B9DD-39CE222C27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04DBA-1107-473C-AEBE-70BA08F29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6EB9C5B-000B-4637-A494-9C4EF5998D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764BB8-85AE-4905-B679-00FDEF47BC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2B9D0-101F-44B1-B0F2-0178006577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94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#9Slide03 Bebas Neue Bold" panose="020B0606020202050201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9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0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1.xml"/><Relationship Id="rId5" Type="http://schemas.openxmlformats.org/officeDocument/2006/relationships/image" Target="../media/image23.jpeg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3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6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6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7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8.xml"/><Relationship Id="rId5" Type="http://schemas.openxmlformats.org/officeDocument/2006/relationships/image" Target="../media/image17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0583" y="250006"/>
            <a:ext cx="981126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GÒ VẤP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97914" y="922781"/>
            <a:ext cx="8056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VIDEO BÀI GIẢNG LỊCH SỬ VÀ ĐỊA LÍ 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60472" y="1573243"/>
            <a:ext cx="4568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PHÂN MÔN LỊCH SỬ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1257" y="2158018"/>
            <a:ext cx="11756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 THỜI KÌ DỰNG NƯỚC VĂN LANG- ÂU LẠC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47" y="3121025"/>
            <a:ext cx="3273425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745" y="3791769"/>
            <a:ext cx="4498975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ECF1D66-0CCE-45F1-B5A6-99655AD7B4F0}"/>
              </a:ext>
            </a:extLst>
          </p:cNvPr>
          <p:cNvSpPr txBox="1"/>
          <p:nvPr/>
        </p:nvSpPr>
        <p:spPr>
          <a:xfrm>
            <a:off x="369977" y="2648624"/>
            <a:ext cx="104126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 2: ĐỜI SỐNG CỦA NGƯỜI VIỆT THỜI KÌ </a:t>
            </a:r>
          </a:p>
          <a:p>
            <a:pPr lvl="0"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 LANG, ÂU LẠC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387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37"/>
    </mc:Choice>
    <mc:Fallback xmlns="">
      <p:transition spd="slow" advTm="37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45" y="878931"/>
            <a:ext cx="100161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ĐỜI SỐNG VẬT CHẤT.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1804" y="196948"/>
            <a:ext cx="11255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 SỐNG CỦA NGƯỜI VIỆT THỜI KÌ VĂN LANG, ÂU LẠC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680455" y="5209371"/>
            <a:ext cx="5561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15.5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46" y="2500604"/>
            <a:ext cx="3995302" cy="223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070" y="2306546"/>
            <a:ext cx="3505157" cy="262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19739" y="5266105"/>
            <a:ext cx="32558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72944" y="1355985"/>
            <a:ext cx="325581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giầy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243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15"/>
    </mc:Choice>
    <mc:Fallback xmlns="">
      <p:transition spd="slow" advTm="35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45" y="878931"/>
            <a:ext cx="100161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ĐỜI SỐNG VẬT CHẤT.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1804" y="196948"/>
            <a:ext cx="11255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 SỐNG CỦA NGƯỜI VIỆT THỜI KÌ VĂN LANG, ÂU LẠC</a:t>
            </a:r>
          </a:p>
        </p:txBody>
      </p:sp>
      <p:pic>
        <p:nvPicPr>
          <p:cNvPr id="3074" name="Picture 2" descr="Bảo vật Quốc gia - Trống đồng Hoàng H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745" y="3862573"/>
            <a:ext cx="3496779" cy="207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456" y="3636630"/>
            <a:ext cx="3266972" cy="242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3945" y="5841364"/>
            <a:ext cx="66170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15.7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Lang,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45" y="1980785"/>
            <a:ext cx="3967162" cy="13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38417" y="2797375"/>
            <a:ext cx="5561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8550" y="1342358"/>
            <a:ext cx="556105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693" y="1355985"/>
            <a:ext cx="801260" cy="6248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230202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61"/>
    </mc:Choice>
    <mc:Fallback xmlns="">
      <p:transition spd="slow" advTm="60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45" y="878931"/>
            <a:ext cx="100161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ĐỜI SỐNG VẬT CHẤT.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1804" y="196948"/>
            <a:ext cx="11255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 SỐNG CỦA NGƯỜI VIỆT THỜI KÌ VĂN LANG, ÂU LẠC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24327" y="1234907"/>
            <a:ext cx="39030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Nam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xẻ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trangphuc"/>
          <p:cNvPicPr>
            <a:picLocks noChangeAspect="1" noChangeArrowheads="1"/>
          </p:cNvPicPr>
          <p:nvPr/>
        </p:nvPicPr>
        <p:blipFill>
          <a:blip r:embed="rId3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984"/>
            <a:ext cx="3513653" cy="4054215"/>
          </a:xfrm>
          <a:prstGeom prst="rect">
            <a:avLst/>
          </a:prstGeom>
          <a:noFill/>
          <a:ln w="635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Picture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380" y="1666835"/>
            <a:ext cx="4023049" cy="3612738"/>
          </a:xfrm>
          <a:prstGeom prst="rect">
            <a:avLst/>
          </a:prstGeom>
          <a:noFill/>
          <a:ln w="635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5528391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Lang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819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40"/>
    </mc:Choice>
    <mc:Fallback xmlns="">
      <p:transition spd="slow" advTm="36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868" y="111963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 SỐNG CỦA NGƯỜI VIỆT THỜI KÌ VĂN LANG, ÂU LẠC</a:t>
            </a:r>
          </a:p>
        </p:txBody>
      </p:sp>
      <p:grpSp>
        <p:nvGrpSpPr>
          <p:cNvPr id="27" name="Group 29"/>
          <p:cNvGrpSpPr>
            <a:grpSpLocks/>
          </p:cNvGrpSpPr>
          <p:nvPr/>
        </p:nvGrpSpPr>
        <p:grpSpPr bwMode="auto">
          <a:xfrm>
            <a:off x="449061" y="696738"/>
            <a:ext cx="6479268" cy="1180862"/>
            <a:chOff x="2337991" y="1552394"/>
            <a:chExt cx="2569076" cy="308009"/>
          </a:xfrm>
        </p:grpSpPr>
        <p:sp>
          <p:nvSpPr>
            <p:cNvPr id="28" name="Pentagon 27"/>
            <p:cNvSpPr/>
            <p:nvPr/>
          </p:nvSpPr>
          <p:spPr>
            <a:xfrm>
              <a:off x="2696251" y="1616313"/>
              <a:ext cx="2210816" cy="181681"/>
            </a:xfrm>
            <a:prstGeom prst="homePlat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337991" y="1552394"/>
              <a:ext cx="410463" cy="308009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ko-KR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936530" y="1028453"/>
            <a:ext cx="401565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 SỐNG VẬT CHẤT 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5036"/>
            <a:ext cx="6699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69925" y="1794582"/>
            <a:ext cx="11522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061" y="3021138"/>
            <a:ext cx="11683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giầy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2136" y="4088056"/>
            <a:ext cx="10301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thuyền.Ở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4963" y="4831098"/>
            <a:ext cx="1185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Nam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xẻ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274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803"/>
    </mc:Choice>
    <mc:Fallback xmlns="">
      <p:transition spd="slow" advTm="538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868" y="111963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 SỐNG CỦA NGƯỜI VIỆT THỜI KÌ VĂN LANG, ÂU LẠC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A1CE48D-E9FD-48F2-A9F9-FE709C01B9C1}"/>
              </a:ext>
            </a:extLst>
          </p:cNvPr>
          <p:cNvSpPr txBox="1"/>
          <p:nvPr/>
        </p:nvSpPr>
        <p:spPr>
          <a:xfrm>
            <a:off x="55985" y="1156866"/>
            <a:ext cx="11756573" cy="1122293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15.8, 15.9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Lang,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í mật mộ thuyền Việt Khê từ 2.500 năm trướ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60" y="2916448"/>
            <a:ext cx="5228543" cy="301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ẠP ĐỒNG ĐÀO THỊNH | Bac Si Nguyen Xuan Quang&amp;#39;s B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33" y="2785821"/>
            <a:ext cx="5381625" cy="291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A1CE48D-E9FD-48F2-A9F9-FE709C01B9C1}"/>
              </a:ext>
            </a:extLst>
          </p:cNvPr>
          <p:cNvSpPr txBox="1"/>
          <p:nvPr/>
        </p:nvSpPr>
        <p:spPr>
          <a:xfrm>
            <a:off x="279917" y="5797354"/>
            <a:ext cx="5442187" cy="1090086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15.8.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thuyền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Khê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TK V TCN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A1CE48D-E9FD-48F2-A9F9-FE709C01B9C1}"/>
              </a:ext>
            </a:extLst>
          </p:cNvPr>
          <p:cNvSpPr txBox="1"/>
          <p:nvPr/>
        </p:nvSpPr>
        <p:spPr>
          <a:xfrm>
            <a:off x="6272865" y="5780283"/>
            <a:ext cx="5919135" cy="947139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15.9.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Nhảy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múa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thuyền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339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53"/>
    </mc:Choice>
    <mc:Fallback xmlns="">
      <p:transition spd="slow" advTm="56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868" y="111963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 SỐNG CỦA NGƯỜI VIỆT THỜI KÌ VĂN LANG, ÂU LẠC</a:t>
            </a:r>
          </a:p>
        </p:txBody>
      </p:sp>
      <p:grpSp>
        <p:nvGrpSpPr>
          <p:cNvPr id="27" name="Group 29"/>
          <p:cNvGrpSpPr>
            <a:grpSpLocks/>
          </p:cNvGrpSpPr>
          <p:nvPr/>
        </p:nvGrpSpPr>
        <p:grpSpPr bwMode="auto">
          <a:xfrm>
            <a:off x="449061" y="696738"/>
            <a:ext cx="6479268" cy="1180862"/>
            <a:chOff x="2337991" y="1552394"/>
            <a:chExt cx="2569076" cy="308009"/>
          </a:xfrm>
        </p:grpSpPr>
        <p:sp>
          <p:nvSpPr>
            <p:cNvPr id="28" name="Pentagon 27"/>
            <p:cNvSpPr/>
            <p:nvPr/>
          </p:nvSpPr>
          <p:spPr>
            <a:xfrm>
              <a:off x="2696251" y="1616313"/>
              <a:ext cx="2210816" cy="181681"/>
            </a:xfrm>
            <a:prstGeom prst="homePlat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337991" y="1552394"/>
              <a:ext cx="410463" cy="308009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II</a:t>
              </a:r>
              <a:endParaRPr lang="ko-KR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936530" y="1028453"/>
            <a:ext cx="418082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 SỐNG TINH THẦN </a:t>
            </a:r>
          </a:p>
        </p:txBody>
      </p:sp>
      <p:pic>
        <p:nvPicPr>
          <p:cNvPr id="1026" name="Picture 2" descr="Bí mật mộ thuyền Việt Khê từ 2.500 năm trướ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66" y="2337950"/>
            <a:ext cx="5228543" cy="301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A1CE48D-E9FD-48F2-A9F9-FE709C01B9C1}"/>
              </a:ext>
            </a:extLst>
          </p:cNvPr>
          <p:cNvSpPr txBox="1"/>
          <p:nvPr/>
        </p:nvSpPr>
        <p:spPr>
          <a:xfrm>
            <a:off x="0" y="5773484"/>
            <a:ext cx="5919135" cy="1060646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15.8.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thuyền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Khê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TK V TCN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A1CE48D-E9FD-48F2-A9F9-FE709C01B9C1}"/>
              </a:ext>
            </a:extLst>
          </p:cNvPr>
          <p:cNvSpPr txBox="1"/>
          <p:nvPr/>
        </p:nvSpPr>
        <p:spPr>
          <a:xfrm>
            <a:off x="5732522" y="2110215"/>
            <a:ext cx="5919135" cy="2962513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Lang,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80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43"/>
    </mc:Choice>
    <mc:Fallback xmlns="">
      <p:transition spd="slow" advTm="44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868" y="111963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 SỐNG CỦA NGƯỜI VIỆT THỜI KÌ VĂN LANG, ÂU LẠC</a:t>
            </a:r>
          </a:p>
        </p:txBody>
      </p:sp>
      <p:grpSp>
        <p:nvGrpSpPr>
          <p:cNvPr id="27" name="Group 29"/>
          <p:cNvGrpSpPr>
            <a:grpSpLocks/>
          </p:cNvGrpSpPr>
          <p:nvPr/>
        </p:nvGrpSpPr>
        <p:grpSpPr bwMode="auto">
          <a:xfrm>
            <a:off x="449061" y="696738"/>
            <a:ext cx="6479268" cy="1180862"/>
            <a:chOff x="2337991" y="1552394"/>
            <a:chExt cx="2569076" cy="308009"/>
          </a:xfrm>
        </p:grpSpPr>
        <p:sp>
          <p:nvSpPr>
            <p:cNvPr id="28" name="Pentagon 27"/>
            <p:cNvSpPr/>
            <p:nvPr/>
          </p:nvSpPr>
          <p:spPr>
            <a:xfrm>
              <a:off x="2696251" y="1616313"/>
              <a:ext cx="2210816" cy="181681"/>
            </a:xfrm>
            <a:prstGeom prst="homePlat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337991" y="1552394"/>
              <a:ext cx="410463" cy="308009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II</a:t>
              </a:r>
              <a:endParaRPr lang="ko-KR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936530" y="1028453"/>
            <a:ext cx="418082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 SỐNG TINH THẦN </a:t>
            </a:r>
          </a:p>
        </p:txBody>
      </p:sp>
      <p:pic>
        <p:nvPicPr>
          <p:cNvPr id="1028" name="Picture 4" descr="THẠP ĐỒNG ĐÀO THỊNH | Bac Si Nguyen Xuan Quang&amp;#39;s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2" y="2109227"/>
            <a:ext cx="5381625" cy="291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A1CE48D-E9FD-48F2-A9F9-FE709C01B9C1}"/>
              </a:ext>
            </a:extLst>
          </p:cNvPr>
          <p:cNvSpPr txBox="1"/>
          <p:nvPr/>
        </p:nvSpPr>
        <p:spPr>
          <a:xfrm>
            <a:off x="170068" y="5311231"/>
            <a:ext cx="5521030" cy="1497857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15.9.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Nhảy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múa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thuyền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A1CE48D-E9FD-48F2-A9F9-FE709C01B9C1}"/>
              </a:ext>
            </a:extLst>
          </p:cNvPr>
          <p:cNvSpPr txBox="1"/>
          <p:nvPr/>
        </p:nvSpPr>
        <p:spPr>
          <a:xfrm>
            <a:off x="6471138" y="2397898"/>
            <a:ext cx="5287108" cy="1532334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Lang,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977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17"/>
    </mc:Choice>
    <mc:Fallback xmlns="">
      <p:transition spd="slow" advTm="35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868" y="111963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 SỐNG CỦA NGƯỜI VIỆT THỜI KÌ VĂN LANG, ÂU LẠC</a:t>
            </a:r>
          </a:p>
        </p:txBody>
      </p:sp>
      <p:grpSp>
        <p:nvGrpSpPr>
          <p:cNvPr id="27" name="Group 29"/>
          <p:cNvGrpSpPr>
            <a:grpSpLocks/>
          </p:cNvGrpSpPr>
          <p:nvPr/>
        </p:nvGrpSpPr>
        <p:grpSpPr bwMode="auto">
          <a:xfrm>
            <a:off x="449061" y="640755"/>
            <a:ext cx="6479268" cy="1180862"/>
            <a:chOff x="2337991" y="1552394"/>
            <a:chExt cx="2569076" cy="308009"/>
          </a:xfrm>
        </p:grpSpPr>
        <p:sp>
          <p:nvSpPr>
            <p:cNvPr id="28" name="Pentagon 27"/>
            <p:cNvSpPr/>
            <p:nvPr/>
          </p:nvSpPr>
          <p:spPr>
            <a:xfrm>
              <a:off x="2696251" y="1616313"/>
              <a:ext cx="2210816" cy="181681"/>
            </a:xfrm>
            <a:prstGeom prst="homePlat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337991" y="1552394"/>
              <a:ext cx="410463" cy="308009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II</a:t>
              </a:r>
              <a:endParaRPr lang="ko-KR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936530" y="1028453"/>
            <a:ext cx="418082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 SỐNG TINH THẦN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A1CE48D-E9FD-48F2-A9F9-FE709C01B9C1}"/>
              </a:ext>
            </a:extLst>
          </p:cNvPr>
          <p:cNvSpPr txBox="1"/>
          <p:nvPr/>
        </p:nvSpPr>
        <p:spPr>
          <a:xfrm>
            <a:off x="2697" y="5587420"/>
            <a:ext cx="3837635" cy="976579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nhuôm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A1CE48D-E9FD-48F2-A9F9-FE709C01B9C1}"/>
              </a:ext>
            </a:extLst>
          </p:cNvPr>
          <p:cNvSpPr txBox="1"/>
          <p:nvPr/>
        </p:nvSpPr>
        <p:spPr>
          <a:xfrm>
            <a:off x="9088016" y="1485522"/>
            <a:ext cx="3103984" cy="2485787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Lang,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nhuộm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Nhuộm răng – Wikipedia tiế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93" y="1638333"/>
            <a:ext cx="3218439" cy="387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Vì sao người Việt cổ xăm hình ghê rợn lên cơ thể? - Báo Tri Thức &amp;amp; Cuộc Số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844" y="1565959"/>
            <a:ext cx="3965181" cy="38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A1CE48D-E9FD-48F2-A9F9-FE709C01B9C1}"/>
              </a:ext>
            </a:extLst>
          </p:cNvPr>
          <p:cNvSpPr txBox="1"/>
          <p:nvPr/>
        </p:nvSpPr>
        <p:spPr>
          <a:xfrm>
            <a:off x="4849548" y="5598231"/>
            <a:ext cx="3510637" cy="509927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xăm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931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62"/>
    </mc:Choice>
    <mc:Fallback xmlns="">
      <p:transition spd="slow" advTm="343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45" y="748304"/>
            <a:ext cx="100161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ĐỜI SỐNG TINH THẦN.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944" y="1445741"/>
            <a:ext cx="114527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Lang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khèn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chiêng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nhuộm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713" y="707833"/>
            <a:ext cx="6699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" y="129330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 SỐNG CỦA NGƯỜI VIỆT THỜI KÌ VĂN LANG, ÂU LẠC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943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00"/>
    </mc:Choice>
    <mc:Fallback xmlns="">
      <p:transition spd="slow" advTm="543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873"/>
            <a:ext cx="10515600" cy="800753"/>
          </a:xfrm>
        </p:spPr>
        <p:txBody>
          <a:bodyPr>
            <a:normAutofit/>
          </a:bodyPr>
          <a:lstStyle/>
          <a:p>
            <a:pPr algn="ctr"/>
            <a:r>
              <a:rPr lang="en-US" alt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0" y="1826749"/>
            <a:ext cx="2341857" cy="382487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 SỐNG CỦA NGƯỜI VIỆT THỜI VĂN LANG- ÂU LẠC</a:t>
            </a:r>
          </a:p>
        </p:txBody>
      </p:sp>
      <p:cxnSp>
        <p:nvCxnSpPr>
          <p:cNvPr id="8" name="Straight Arrow Connector 7"/>
          <p:cNvCxnSpPr>
            <a:stCxn id="6" idx="3"/>
            <a:endCxn id="13" idx="1"/>
          </p:cNvCxnSpPr>
          <p:nvPr/>
        </p:nvCxnSpPr>
        <p:spPr>
          <a:xfrm flipV="1">
            <a:off x="2341857" y="1673671"/>
            <a:ext cx="898494" cy="2065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3"/>
            <a:endCxn id="14" idx="1"/>
          </p:cNvCxnSpPr>
          <p:nvPr/>
        </p:nvCxnSpPr>
        <p:spPr>
          <a:xfrm>
            <a:off x="2341857" y="3739187"/>
            <a:ext cx="883696" cy="1728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/>
          <p:cNvSpPr/>
          <p:nvPr/>
        </p:nvSpPr>
        <p:spPr>
          <a:xfrm>
            <a:off x="3240351" y="1109898"/>
            <a:ext cx="2553069" cy="112754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 SỐNG VẬT CHẤT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3225553" y="4847348"/>
            <a:ext cx="3034683" cy="124138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 SỐNG TINH THẦN</a:t>
            </a:r>
          </a:p>
        </p:txBody>
      </p:sp>
      <p:sp>
        <p:nvSpPr>
          <p:cNvPr id="30" name="Rectangle: Rounded Corners 29"/>
          <p:cNvSpPr/>
          <p:nvPr/>
        </p:nvSpPr>
        <p:spPr>
          <a:xfrm>
            <a:off x="6699702" y="897465"/>
            <a:ext cx="5492298" cy="10992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/>
          <p:cNvSpPr/>
          <p:nvPr/>
        </p:nvSpPr>
        <p:spPr>
          <a:xfrm>
            <a:off x="6699702" y="2200122"/>
            <a:ext cx="5336788" cy="4723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/>
          <p:cNvSpPr/>
          <p:nvPr/>
        </p:nvSpPr>
        <p:spPr>
          <a:xfrm>
            <a:off x="6699702" y="2857598"/>
            <a:ext cx="5336788" cy="5947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: Rounded Corners 38"/>
          <p:cNvSpPr/>
          <p:nvPr/>
        </p:nvSpPr>
        <p:spPr>
          <a:xfrm>
            <a:off x="6370101" y="6072655"/>
            <a:ext cx="5983629" cy="4695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/>
          <p:cNvSpPr/>
          <p:nvPr/>
        </p:nvSpPr>
        <p:spPr>
          <a:xfrm>
            <a:off x="6699703" y="4353120"/>
            <a:ext cx="5336788" cy="468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/>
          <p:cNvSpPr/>
          <p:nvPr/>
        </p:nvSpPr>
        <p:spPr>
          <a:xfrm>
            <a:off x="7017427" y="4929409"/>
            <a:ext cx="5019063" cy="468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/>
          <p:cNvSpPr/>
          <p:nvPr/>
        </p:nvSpPr>
        <p:spPr>
          <a:xfrm>
            <a:off x="7003740" y="5468039"/>
            <a:ext cx="5188259" cy="4695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4" name="Straight Arrow Connector 53"/>
          <p:cNvCxnSpPr>
            <a:stCxn id="13" idx="3"/>
            <a:endCxn id="30" idx="1"/>
          </p:cNvCxnSpPr>
          <p:nvPr/>
        </p:nvCxnSpPr>
        <p:spPr>
          <a:xfrm flipV="1">
            <a:off x="5793420" y="1447108"/>
            <a:ext cx="906282" cy="226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3" idx="3"/>
            <a:endCxn id="31" idx="1"/>
          </p:cNvCxnSpPr>
          <p:nvPr/>
        </p:nvCxnSpPr>
        <p:spPr>
          <a:xfrm>
            <a:off x="5793420" y="1673671"/>
            <a:ext cx="906282" cy="762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3" idx="3"/>
            <a:endCxn id="32" idx="1"/>
          </p:cNvCxnSpPr>
          <p:nvPr/>
        </p:nvCxnSpPr>
        <p:spPr>
          <a:xfrm>
            <a:off x="5793420" y="1673671"/>
            <a:ext cx="906282" cy="1481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14" idx="3"/>
            <a:endCxn id="40" idx="1"/>
          </p:cNvCxnSpPr>
          <p:nvPr/>
        </p:nvCxnSpPr>
        <p:spPr>
          <a:xfrm flipV="1">
            <a:off x="6260236" y="4587579"/>
            <a:ext cx="439467" cy="880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14" idx="3"/>
            <a:endCxn id="41" idx="1"/>
          </p:cNvCxnSpPr>
          <p:nvPr/>
        </p:nvCxnSpPr>
        <p:spPr>
          <a:xfrm flipV="1">
            <a:off x="6260236" y="5163868"/>
            <a:ext cx="757191" cy="304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14" idx="3"/>
            <a:endCxn id="42" idx="1"/>
          </p:cNvCxnSpPr>
          <p:nvPr/>
        </p:nvCxnSpPr>
        <p:spPr>
          <a:xfrm>
            <a:off x="6260236" y="5468039"/>
            <a:ext cx="743504" cy="234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14" idx="3"/>
            <a:endCxn id="39" idx="1"/>
          </p:cNvCxnSpPr>
          <p:nvPr/>
        </p:nvCxnSpPr>
        <p:spPr>
          <a:xfrm>
            <a:off x="6260236" y="5468039"/>
            <a:ext cx="109865" cy="839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: Rounded Corners 31"/>
          <p:cNvSpPr/>
          <p:nvPr/>
        </p:nvSpPr>
        <p:spPr>
          <a:xfrm>
            <a:off x="6699702" y="3739187"/>
            <a:ext cx="5336788" cy="5947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463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6208">
        <p14:reveal/>
      </p:transition>
    </mc:Choice>
    <mc:Fallback xmlns="">
      <p:transition spd="slow" advTm="762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9"/>
          <p:cNvGrpSpPr>
            <a:grpSpLocks/>
          </p:cNvGrpSpPr>
          <p:nvPr/>
        </p:nvGrpSpPr>
        <p:grpSpPr bwMode="auto">
          <a:xfrm>
            <a:off x="686668" y="3521167"/>
            <a:ext cx="7822850" cy="1180862"/>
            <a:chOff x="2337991" y="1552394"/>
            <a:chExt cx="2569076" cy="308009"/>
          </a:xfrm>
        </p:grpSpPr>
        <p:sp>
          <p:nvSpPr>
            <p:cNvPr id="18" name="Pentagon 17"/>
            <p:cNvSpPr/>
            <p:nvPr/>
          </p:nvSpPr>
          <p:spPr>
            <a:xfrm>
              <a:off x="2696251" y="1616313"/>
              <a:ext cx="2210816" cy="181681"/>
            </a:xfrm>
            <a:prstGeom prst="homePlat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337991" y="1552394"/>
              <a:ext cx="410463" cy="308009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57957" y="1627966"/>
              <a:ext cx="186540" cy="1204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400" b="1" dirty="0">
                  <a:solidFill>
                    <a:srgbClr val="984807"/>
                  </a:solidFill>
                  <a:latin typeface="Times New Roman" pitchFamily="18" charset="0"/>
                  <a:cs typeface="Times New Roman" pitchFamily="18" charset="0"/>
                </a:rPr>
                <a:t>II</a:t>
              </a:r>
              <a:endParaRPr lang="ko-KR" altLang="en-US" sz="2400" b="1" dirty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2195340" y="3852882"/>
            <a:ext cx="418082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 SỐNG TINH THẦN.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566109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 SỐNG CỦA NGƯỜI VIỆT THỜI KÌ VĂN LANG, ÂU LẠC</a:t>
            </a:r>
          </a:p>
        </p:txBody>
      </p:sp>
      <p:grpSp>
        <p:nvGrpSpPr>
          <p:cNvPr id="27" name="Group 29"/>
          <p:cNvGrpSpPr>
            <a:grpSpLocks/>
          </p:cNvGrpSpPr>
          <p:nvPr/>
        </p:nvGrpSpPr>
        <p:grpSpPr bwMode="auto">
          <a:xfrm>
            <a:off x="583512" y="1817709"/>
            <a:ext cx="7758056" cy="1180862"/>
            <a:chOff x="2337991" y="1552394"/>
            <a:chExt cx="2569076" cy="308009"/>
          </a:xfrm>
        </p:grpSpPr>
        <p:sp>
          <p:nvSpPr>
            <p:cNvPr id="28" name="Pentagon 27"/>
            <p:cNvSpPr/>
            <p:nvPr/>
          </p:nvSpPr>
          <p:spPr>
            <a:xfrm>
              <a:off x="2696251" y="1616313"/>
              <a:ext cx="2210816" cy="181681"/>
            </a:xfrm>
            <a:prstGeom prst="homePlat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337991" y="1552394"/>
              <a:ext cx="410463" cy="308009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ko-KR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305475" y="2111508"/>
            <a:ext cx="401565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 SỐNG VẬT CHẤT </a:t>
            </a:r>
          </a:p>
        </p:txBody>
      </p:sp>
    </p:spTree>
    <p:extLst>
      <p:ext uri="{BB962C8B-B14F-4D97-AF65-F5344CB8AC3E}">
        <p14:creationId xmlns:p14="http://schemas.microsoft.com/office/powerpoint/2010/main" val="114813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72"/>
    </mc:Choice>
    <mc:Fallback xmlns="">
      <p:transition spd="slow" advTm="1597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3481CC-972F-4ED2-B1F5-1377A2A9A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833" y="137312"/>
            <a:ext cx="10515600" cy="76577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TẬP- VẬN DỤNG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29933" y="1118972"/>
            <a:ext cx="11805548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15.1?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6400" y="5086040"/>
            <a:ext cx="1927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Săn bắt</a:t>
            </a:r>
          </a:p>
        </p:txBody>
      </p:sp>
      <p:pic>
        <p:nvPicPr>
          <p:cNvPr id="14" name="Picture 13" descr="Giải chân trời sáng tạo lịch sử 6 bài 15: Đời sống của người Việt thời kì Văn La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335" y="2799183"/>
            <a:ext cx="9610530" cy="351884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042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48"/>
    </mc:Choice>
    <mc:Fallback xmlns="">
      <p:transition spd="slow" advTm="283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3481CC-972F-4ED2-B1F5-1377A2A9A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833" y="137312"/>
            <a:ext cx="10515600" cy="76577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29933" y="1118972"/>
            <a:ext cx="11805548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Cư dân Văn Lang thường tổ chức ngày hội với tiếng trống đồng rộn vang thể hiện mong muốn điều gì?</a:t>
            </a:r>
            <a:endParaRPr lang="en-US" sz="28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6752" y="2409057"/>
            <a:ext cx="11464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u="sng" dirty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. Mưa thuận, gió hòa, mùa màng tươi tốt, sinh đẻ nhiều, làm ăn yên ổn.</a:t>
            </a:r>
            <a:endParaRPr lang="en-US" sz="28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416" y="3059668"/>
            <a:ext cx="5618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+mj-lt"/>
              </a:rPr>
              <a:t>B. Con cháu đông, mùa màng bội thu</a:t>
            </a:r>
            <a:r>
              <a:rPr lang="vi-VN" dirty="0"/>
              <a:t>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5416" y="3748190"/>
            <a:ext cx="5442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+mj-lt"/>
              </a:rPr>
              <a:t>C. Cầu mong sức khỏe cho dân làng</a:t>
            </a:r>
            <a:r>
              <a:rPr lang="vi-VN" dirty="0"/>
              <a:t>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8992" y="4513300"/>
            <a:ext cx="7072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+mj-lt"/>
              </a:rPr>
              <a:t>D. Đất nước yên bình, không có giặc ngoại xâm</a:t>
            </a:r>
            <a:endParaRPr lang="en-US" sz="2800" dirty="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28992" y="2409057"/>
            <a:ext cx="317457" cy="523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418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86"/>
    </mc:Choice>
    <mc:Fallback xmlns="">
      <p:transition spd="slow" advTm="27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  <p:bldP spid="10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5042" y="162352"/>
            <a:ext cx="15921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5217" y="2535930"/>
            <a:ext cx="1049175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2.Chuẩn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	+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chuyển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biến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kinh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tế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hóa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xã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hội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thời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kì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Bắc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thuộc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629" y="558275"/>
            <a:ext cx="116816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1.Học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Lang,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100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46"/>
    </mc:Choice>
    <mc:Fallback xmlns="">
      <p:transition spd="slow" advTm="318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854" y="-111211"/>
            <a:ext cx="11306432" cy="587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82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55"/>
    </mc:Choice>
    <mc:Fallback xmlns="">
      <p:transition spd="slow" advTm="1135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17" y="213814"/>
            <a:ext cx="4831698" cy="878006"/>
          </a:xfrm>
        </p:spPr>
        <p:txBody>
          <a:bodyPr>
            <a:normAutofit/>
          </a:bodyPr>
          <a:lstStyle/>
          <a:p>
            <a:pPr algn="ctr"/>
            <a:endParaRPr lang="en-US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0476" y="1037874"/>
            <a:ext cx="538842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CÁC NGÀNH NGHỀ CHÍNH</a:t>
            </a:r>
          </a:p>
        </p:txBody>
      </p:sp>
      <p:sp>
        <p:nvSpPr>
          <p:cNvPr id="8" name="Right Arrow 7"/>
          <p:cNvSpPr/>
          <p:nvPr/>
        </p:nvSpPr>
        <p:spPr>
          <a:xfrm flipV="1">
            <a:off x="2429541" y="2619929"/>
            <a:ext cx="2262811" cy="1033963"/>
          </a:xfrm>
          <a:prstGeom prst="rightArrow">
            <a:avLst>
              <a:gd name="adj1" fmla="val 50000"/>
              <a:gd name="adj2" fmla="val 1114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450476" y="1848953"/>
            <a:ext cx="538842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THỨC ĂN CHÍNH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8085" y="2172861"/>
            <a:ext cx="2742352" cy="20514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 SỐNG VẬT CHẤT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54986" y="2764635"/>
            <a:ext cx="538842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PHƯƠNG TIỆN DI CHUYỂN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54986" y="3680863"/>
            <a:ext cx="538842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NHÀ CỬA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50476" y="4651248"/>
            <a:ext cx="538842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TRANG PHỤC </a:t>
            </a:r>
          </a:p>
        </p:txBody>
      </p:sp>
      <p:sp>
        <p:nvSpPr>
          <p:cNvPr id="31" name="Right Brace 30"/>
          <p:cNvSpPr/>
          <p:nvPr/>
        </p:nvSpPr>
        <p:spPr>
          <a:xfrm flipH="1">
            <a:off x="4565816" y="1475336"/>
            <a:ext cx="775575" cy="3406744"/>
          </a:xfrm>
          <a:prstGeom prst="rightBrace">
            <a:avLst>
              <a:gd name="adj1" fmla="val 0"/>
              <a:gd name="adj2" fmla="val 48905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607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62"/>
    </mc:Choice>
    <mc:Fallback xmlns="">
      <p:transition spd="slow" advTm="1636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E8E2A0A-7C03-458A-8BF3-325079114142}"/>
              </a:ext>
            </a:extLst>
          </p:cNvPr>
          <p:cNvSpPr/>
          <p:nvPr/>
        </p:nvSpPr>
        <p:spPr>
          <a:xfrm>
            <a:off x="63093" y="2121416"/>
            <a:ext cx="5624895" cy="47365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vi-VN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15.7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lvl="0">
              <a:defRPr/>
            </a:pP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Lang,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defRPr/>
            </a:pP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Lang,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thạp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45" y="878931"/>
            <a:ext cx="100161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ĐỜI SỐNG VẬT CHẤT.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572538" y="196948"/>
            <a:ext cx="11255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 SỐNG CỦA NGƯỜI VIỆT THỜI KÌ VĂN LANG, ÂU LẠC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900" y="1465263"/>
            <a:ext cx="43529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059" y="236324"/>
            <a:ext cx="20859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825" y="2172740"/>
            <a:ext cx="2209808" cy="156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059" y="3628184"/>
            <a:ext cx="2340966" cy="202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392" y="5410200"/>
            <a:ext cx="31623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646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33"/>
    </mc:Choice>
    <mc:Fallback xmlns="">
      <p:transition spd="slow" advTm="26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45" y="878931"/>
            <a:ext cx="100161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ĐỜI SỐNG VẬT CHẤT.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1804" y="196948"/>
            <a:ext cx="11255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 SỐNG CỦA NGƯỜI VIỆT THỜI KÌ VĂN LANG, ÂU LẠC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84" y="1355985"/>
            <a:ext cx="20859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9" y="3385906"/>
            <a:ext cx="2340966" cy="202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28" y="5410200"/>
            <a:ext cx="31623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776" y="3735515"/>
            <a:ext cx="2615533" cy="274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81" y="1251841"/>
            <a:ext cx="2427603" cy="248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4309" y="703851"/>
            <a:ext cx="60976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tung bay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587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86"/>
    </mc:Choice>
    <mc:Fallback xmlns="">
      <p:transition spd="slow" advTm="343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45" y="878931"/>
            <a:ext cx="100161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ĐỜI SỐNG VẬT CHẤT.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1804" y="196948"/>
            <a:ext cx="11255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 SỐNG CỦA NGƯỜI VIỆT THỜI KÌ VĂN LANG, ÂU LẠC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83281" y="5848319"/>
            <a:ext cx="39698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15.2</a:t>
            </a:r>
          </a:p>
          <a:p>
            <a:pPr algn="ctr">
              <a:defRPr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4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2" y="1809301"/>
            <a:ext cx="3784611" cy="387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-321517" y="5778759"/>
            <a:ext cx="4495800" cy="79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CC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eaLnBrk="0" hangingPunct="0">
              <a:lnSpc>
                <a:spcPct val="80000"/>
              </a:lnSpc>
              <a:spcBef>
                <a:spcPct val="3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15.3 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3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281" y="3035559"/>
            <a:ext cx="3810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0" descr="luoi_cay_dong_co_l_o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199" y="3035559"/>
            <a:ext cx="2892490" cy="300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9101784" y="6149491"/>
            <a:ext cx="2375095" cy="52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88281" y="1024471"/>
            <a:ext cx="52988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142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46"/>
    </mc:Choice>
    <mc:Fallback xmlns="">
      <p:transition spd="slow" advTm="268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45" y="878931"/>
            <a:ext cx="100161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ĐỜI SỐNG VẬT CHẤT.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1804" y="196948"/>
            <a:ext cx="11255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 SỐNG CỦA NGƯỜI VIỆT THỜI KÌ VĂN LANG, ÂU LẠC</a:t>
            </a:r>
          </a:p>
        </p:txBody>
      </p:sp>
      <p:pic>
        <p:nvPicPr>
          <p:cNvPr id="8" name="Picture 4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18" y="2419643"/>
            <a:ext cx="3188833" cy="32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-321517" y="5778759"/>
            <a:ext cx="4495800" cy="79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CC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eaLnBrk="0" hangingPunct="0">
              <a:lnSpc>
                <a:spcPct val="80000"/>
              </a:lnSpc>
              <a:spcBef>
                <a:spcPct val="3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15.3 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3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773" y="3208159"/>
            <a:ext cx="2777688" cy="2328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038" y="2941034"/>
            <a:ext cx="3257659" cy="312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835880" y="5957244"/>
            <a:ext cx="38200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15.4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73858" y="878931"/>
            <a:ext cx="6665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côngnhư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55899" y="5758287"/>
            <a:ext cx="36352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15.2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287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19"/>
    </mc:Choice>
    <mc:Fallback xmlns="">
      <p:transition spd="slow" advTm="588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45" y="878931"/>
            <a:ext cx="100161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ĐỜI SỐNG VẬT CHẤT.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1804" y="196948"/>
            <a:ext cx="11255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 SỐNG CỦA NGƯỜI VIỆT THỜI KÌ VĂN LANG, ÂU LẠC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859" y="1355985"/>
            <a:ext cx="4803775" cy="529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204010" y="1355985"/>
            <a:ext cx="4191000" cy="395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Nam, minh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b="1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961967" y="6308308"/>
            <a:ext cx="5789331" cy="40011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rống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79" y="2183363"/>
            <a:ext cx="3933821" cy="377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948" y="3963868"/>
            <a:ext cx="3089421" cy="1072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-150347" y="5746846"/>
            <a:ext cx="5561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15.4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68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92"/>
    </mc:Choice>
    <mc:Fallback xmlns="">
      <p:transition spd="slow" advTm="36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45" y="878931"/>
            <a:ext cx="100161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ĐỜI SỐNG VẬT CHẤT.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1804" y="196948"/>
            <a:ext cx="11255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 SỐNG CỦA NGƯỜI VIỆT THỜI KÌ VĂN LANG, ÂU LẠC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826298" y="6009843"/>
            <a:ext cx="55610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15.5 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Muôi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853"/>
            <a:ext cx="3995302" cy="223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57" y="2270869"/>
            <a:ext cx="3618118" cy="370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619673" y="5942086"/>
            <a:ext cx="4495800" cy="82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CC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eaLnBrk="0" hangingPunct="0">
              <a:lnSpc>
                <a:spcPct val="80000"/>
              </a:lnSpc>
              <a:spcBef>
                <a:spcPct val="30000"/>
              </a:spcBef>
            </a:pP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15.3 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30000"/>
              </a:spcBef>
            </a:pP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Thạp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Thịnh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387" y="2270869"/>
            <a:ext cx="796280" cy="6248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15" name="TextBox 14"/>
          <p:cNvSpPr txBox="1"/>
          <p:nvPr/>
        </p:nvSpPr>
        <p:spPr>
          <a:xfrm>
            <a:off x="8197355" y="2960822"/>
            <a:ext cx="4105574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13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20"/>
    </mc:Choice>
    <mc:Fallback xmlns="">
      <p:transition spd="slow" advTm="42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|1.4|2.8|4.1|24.3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3.3|3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17.2|1.2|6.3|1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18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|2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0.7|4.1|1.9|0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2|5.6|3.3|2.7|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0.7|33.8|26|8.1|10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1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4.3|3.3|7.5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2|0.9|2.1|1|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8|1.4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3|1|1|2.6|2.3|2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4|1.7|2.3|5.9|0.8|1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2640</TotalTime>
  <Words>1506</Words>
  <Application>Microsoft Office PowerPoint</Application>
  <PresentationFormat>Custom</PresentationFormat>
  <Paragraphs>138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Office Theme</vt:lpstr>
      <vt:lpstr>3_Office Theme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  <vt:lpstr>LUYỆN TẬP- VẬN DỤNG</vt:lpstr>
      <vt:lpstr>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Thị Ngân (ADAS – GV)</dc:creator>
  <cp:lastModifiedBy>DELL</cp:lastModifiedBy>
  <cp:revision>165</cp:revision>
  <dcterms:created xsi:type="dcterms:W3CDTF">2021-07-28T09:45:28Z</dcterms:created>
  <dcterms:modified xsi:type="dcterms:W3CDTF">2021-10-20T08:53:32Z</dcterms:modified>
</cp:coreProperties>
</file>