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79" r:id="rId2"/>
    <p:sldId id="309" r:id="rId3"/>
    <p:sldId id="278" r:id="rId4"/>
    <p:sldId id="280" r:id="rId5"/>
    <p:sldId id="294" r:id="rId6"/>
    <p:sldId id="282" r:id="rId7"/>
    <p:sldId id="284" r:id="rId8"/>
    <p:sldId id="295" r:id="rId9"/>
    <p:sldId id="296" r:id="rId10"/>
    <p:sldId id="285" r:id="rId11"/>
    <p:sldId id="287" r:id="rId12"/>
    <p:sldId id="286" r:id="rId13"/>
    <p:sldId id="297" r:id="rId14"/>
    <p:sldId id="308" r:id="rId15"/>
    <p:sldId id="288" r:id="rId16"/>
    <p:sldId id="299" r:id="rId17"/>
    <p:sldId id="293" r:id="rId18"/>
    <p:sldId id="310" r:id="rId19"/>
    <p:sldId id="301" r:id="rId20"/>
    <p:sldId id="289" r:id="rId21"/>
    <p:sldId id="292" r:id="rId22"/>
    <p:sldId id="290" r:id="rId23"/>
    <p:sldId id="291" r:id="rId24"/>
    <p:sldId id="303" r:id="rId25"/>
    <p:sldId id="314" r:id="rId26"/>
    <p:sldId id="304" r:id="rId27"/>
    <p:sldId id="305" r:id="rId28"/>
    <p:sldId id="306" r:id="rId29"/>
    <p:sldId id="307" r:id="rId30"/>
    <p:sldId id="312" r:id="rId31"/>
    <p:sldId id="273"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51"/>
  </p:normalViewPr>
  <p:slideViewPr>
    <p:cSldViewPr snapToGrid="0" snapToObjects="1">
      <p:cViewPr>
        <p:scale>
          <a:sx n="90" d="100"/>
          <a:sy n="90" d="100"/>
        </p:scale>
        <p:origin x="-480"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5C818-4047-4835-89F4-4455A09313AD}" type="doc">
      <dgm:prSet loTypeId="urn:microsoft.com/office/officeart/2005/8/layout/vList6" loCatId="list" qsTypeId="urn:microsoft.com/office/officeart/2005/8/quickstyle/simple5" qsCatId="simple" csTypeId="urn:microsoft.com/office/officeart/2005/8/colors/colorful3" csCatId="colorful" phldr="1"/>
      <dgm:spPr/>
      <dgm:t>
        <a:bodyPr/>
        <a:lstStyle/>
        <a:p>
          <a:endParaRPr lang="en-US"/>
        </a:p>
      </dgm:t>
    </dgm:pt>
    <dgm:pt modelId="{F24D4B5E-3DBE-403C-B977-19862A4F121D}">
      <dgm:prSet custT="1"/>
      <dgm:spPr/>
      <dgm:t>
        <a:bodyPr/>
        <a:lstStyle/>
        <a:p>
          <a:pPr algn="l"/>
          <a:r>
            <a:rPr lang="en-US" sz="2800" b="1" dirty="0" smtClean="0">
              <a:latin typeface="Times New Roman" panose="02020603050405020304" pitchFamily="18" charset="0"/>
              <a:cs typeface="Times New Roman" panose="02020603050405020304" pitchFamily="18" charset="0"/>
            </a:rPr>
            <a:t>I. CHÍNH SÁCH CAI TRỊ CỦA CÁC TRIỀU ĐẠI PHONG KIẾN PHƯƠNG BẮC</a:t>
          </a:r>
          <a:endParaRPr lang="en-US" sz="2800" dirty="0">
            <a:latin typeface="Times New Roman" panose="02020603050405020304" pitchFamily="18" charset="0"/>
            <a:cs typeface="Times New Roman" panose="02020603050405020304" pitchFamily="18" charset="0"/>
          </a:endParaRPr>
        </a:p>
      </dgm:t>
    </dgm:pt>
    <dgm:pt modelId="{2C72FB8E-D9CE-4F8D-A0FB-1CA8958FF412}" type="parTrans" cxnId="{15B4B8F1-B2D5-4CD5-BEFD-369150C77EEF}">
      <dgm:prSet/>
      <dgm:spPr/>
      <dgm:t>
        <a:bodyPr/>
        <a:lstStyle/>
        <a:p>
          <a:endParaRPr lang="en-US" sz="2800"/>
        </a:p>
      </dgm:t>
    </dgm:pt>
    <dgm:pt modelId="{FF8F63BA-B297-4198-82DD-F0B2E5F4D623}" type="sibTrans" cxnId="{15B4B8F1-B2D5-4CD5-BEFD-369150C77EEF}">
      <dgm:prSet/>
      <dgm:spPr/>
      <dgm:t>
        <a:bodyPr/>
        <a:lstStyle/>
        <a:p>
          <a:endParaRPr lang="en-US" sz="2800"/>
        </a:p>
      </dgm:t>
    </dgm:pt>
    <dgm:pt modelId="{4F96BC21-5690-459A-A9C7-CA080AB91860}">
      <dgm:prSet custT="1"/>
      <dgm:spPr/>
      <dgm:t>
        <a:bodyPr/>
        <a:lstStyle/>
        <a:p>
          <a:r>
            <a:rPr lang="en-US" sz="2800" b="1" dirty="0" err="1" smtClean="0">
              <a:latin typeface="Times New Roman" panose="02020603050405020304" pitchFamily="18" charset="0"/>
              <a:cs typeface="Times New Roman" panose="02020603050405020304" pitchFamily="18" charset="0"/>
            </a:rPr>
            <a:t>Chính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bóc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endParaRPr lang="en-US" sz="2800" b="1" dirty="0">
            <a:latin typeface="Times New Roman" panose="02020603050405020304" pitchFamily="18" charset="0"/>
            <a:cs typeface="Times New Roman" panose="02020603050405020304" pitchFamily="18" charset="0"/>
          </a:endParaRPr>
        </a:p>
      </dgm:t>
    </dgm:pt>
    <dgm:pt modelId="{EA4DD6E8-D92B-4E58-B3D4-47EF7F3A0A6A}" type="parTrans" cxnId="{1EB7288B-06B8-4D59-B8BD-8CCDFEB6658E}">
      <dgm:prSet/>
      <dgm:spPr/>
      <dgm:t>
        <a:bodyPr/>
        <a:lstStyle/>
        <a:p>
          <a:endParaRPr lang="en-US" sz="2800"/>
        </a:p>
      </dgm:t>
    </dgm:pt>
    <dgm:pt modelId="{8ECD18C0-5216-4740-8482-04AEBB9A71B9}" type="sibTrans" cxnId="{1EB7288B-06B8-4D59-B8BD-8CCDFEB6658E}">
      <dgm:prSet/>
      <dgm:spPr/>
      <dgm:t>
        <a:bodyPr/>
        <a:lstStyle/>
        <a:p>
          <a:endParaRPr lang="en-US" sz="2800"/>
        </a:p>
      </dgm:t>
    </dgm:pt>
    <dgm:pt modelId="{6C72FA2D-0789-4CB6-874E-009E606D7808}">
      <dgm:prSet custT="1"/>
      <dgm:spPr/>
      <dgm:t>
        <a:bodyPr/>
        <a:lstStyle/>
        <a:p>
          <a:r>
            <a:rPr lang="en-US" sz="2800" b="1" dirty="0" err="1" smtClean="0">
              <a:latin typeface="Times New Roman" panose="02020603050405020304" pitchFamily="18" charset="0"/>
              <a:cs typeface="Times New Roman" panose="02020603050405020304" pitchFamily="18" charset="0"/>
            </a:rPr>
            <a:t>Chính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endParaRPr lang="en-US" sz="2800" b="1" dirty="0">
            <a:latin typeface="Times New Roman" panose="02020603050405020304" pitchFamily="18" charset="0"/>
            <a:cs typeface="Times New Roman" panose="02020603050405020304" pitchFamily="18" charset="0"/>
          </a:endParaRPr>
        </a:p>
      </dgm:t>
    </dgm:pt>
    <dgm:pt modelId="{DB8F05FA-0D2A-43E3-87E9-5480173F7139}" type="parTrans" cxnId="{2018D9A2-120D-4F65-A6BF-4FE670FF85F1}">
      <dgm:prSet/>
      <dgm:spPr/>
      <dgm:t>
        <a:bodyPr/>
        <a:lstStyle/>
        <a:p>
          <a:endParaRPr lang="en-US" sz="2800"/>
        </a:p>
      </dgm:t>
    </dgm:pt>
    <dgm:pt modelId="{FB221C20-4E67-486E-8043-F434308DCA3B}" type="sibTrans" cxnId="{2018D9A2-120D-4F65-A6BF-4FE670FF85F1}">
      <dgm:prSet/>
      <dgm:spPr/>
      <dgm:t>
        <a:bodyPr/>
        <a:lstStyle/>
        <a:p>
          <a:endParaRPr lang="en-US" sz="2800"/>
        </a:p>
      </dgm:t>
    </dgm:pt>
    <dgm:pt modelId="{3A8DB7E9-9C60-494B-A916-05602AD2D47F}">
      <dgm:prSet custT="1"/>
      <dgm:spPr/>
      <dgm:t>
        <a:bodyPr/>
        <a:lstStyle/>
        <a:p>
          <a:pPr algn="l"/>
          <a:r>
            <a:rPr lang="en-US" sz="2800" b="1" dirty="0" smtClean="0">
              <a:latin typeface="Times New Roman" panose="02020603050405020304" pitchFamily="18" charset="0"/>
              <a:cs typeface="Times New Roman" panose="02020603050405020304" pitchFamily="18" charset="0"/>
            </a:rPr>
            <a:t>II. NHỮNG CHUYỂN BIẾN VỀ KINH TẾ, VĂN HÓA, XÃ HỘI</a:t>
          </a:r>
          <a:endParaRPr lang="en-US" sz="2800" dirty="0">
            <a:latin typeface="Times New Roman" panose="02020603050405020304" pitchFamily="18" charset="0"/>
            <a:cs typeface="Times New Roman" panose="02020603050405020304" pitchFamily="18" charset="0"/>
          </a:endParaRPr>
        </a:p>
      </dgm:t>
    </dgm:pt>
    <dgm:pt modelId="{F1F1DE8D-5D5D-47ED-8D22-FC02EE1FB714}" type="parTrans" cxnId="{21FDE9D3-872F-44E3-9C7D-5DECF955807C}">
      <dgm:prSet/>
      <dgm:spPr/>
      <dgm:t>
        <a:bodyPr/>
        <a:lstStyle/>
        <a:p>
          <a:endParaRPr lang="en-US" sz="2800"/>
        </a:p>
      </dgm:t>
    </dgm:pt>
    <dgm:pt modelId="{D6A43EA3-9B6F-4E8A-A82E-5F539C7BB189}" type="sibTrans" cxnId="{21FDE9D3-872F-44E3-9C7D-5DECF955807C}">
      <dgm:prSet/>
      <dgm:spPr/>
      <dgm:t>
        <a:bodyPr/>
        <a:lstStyle/>
        <a:p>
          <a:endParaRPr lang="en-US" sz="2800"/>
        </a:p>
      </dgm:t>
    </dgm:pt>
    <dgm:pt modelId="{DBE54AAF-0C19-47CF-BA10-13EC1BB7130E}">
      <dgm:prSet custT="1"/>
      <dgm:spPr/>
      <dgm:t>
        <a:bodyPr/>
        <a:lstStyle/>
        <a:p>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chuyển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endParaRPr lang="en-US" sz="2800" dirty="0"/>
        </a:p>
      </dgm:t>
    </dgm:pt>
    <dgm:pt modelId="{6EF5052E-AEE2-4590-964C-B953EE4D5EDB}" type="parTrans" cxnId="{8ED64E94-2968-47C3-A7D9-04B37A496371}">
      <dgm:prSet/>
      <dgm:spPr/>
      <dgm:t>
        <a:bodyPr/>
        <a:lstStyle/>
        <a:p>
          <a:endParaRPr lang="en-US" sz="2800"/>
        </a:p>
      </dgm:t>
    </dgm:pt>
    <dgm:pt modelId="{339CFC94-DC00-4E47-8B45-1184846E4CD8}" type="sibTrans" cxnId="{8ED64E94-2968-47C3-A7D9-04B37A496371}">
      <dgm:prSet/>
      <dgm:spPr/>
      <dgm:t>
        <a:bodyPr/>
        <a:lstStyle/>
        <a:p>
          <a:endParaRPr lang="en-US" sz="2800"/>
        </a:p>
      </dgm:t>
    </dgm:pt>
    <dgm:pt modelId="{9155C5ED-EF34-40F1-BC01-55F689D4C64B}">
      <dgm:prSet custT="1"/>
      <dgm:spPr/>
      <dgm:t>
        <a:bodyPr/>
        <a:lstStyle/>
        <a:p>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chuyển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endParaRPr lang="en-US" sz="2800" dirty="0"/>
        </a:p>
      </dgm:t>
    </dgm:pt>
    <dgm:pt modelId="{56D72718-B12C-4D65-BC1A-3516389605DA}" type="parTrans" cxnId="{7E9391D6-B027-40C4-9EB0-2D5D58215401}">
      <dgm:prSet/>
      <dgm:spPr/>
      <dgm:t>
        <a:bodyPr/>
        <a:lstStyle/>
        <a:p>
          <a:endParaRPr lang="en-US" sz="2800"/>
        </a:p>
      </dgm:t>
    </dgm:pt>
    <dgm:pt modelId="{6B1AF298-2AF9-453C-9B07-3E18AD9DD714}" type="sibTrans" cxnId="{7E9391D6-B027-40C4-9EB0-2D5D58215401}">
      <dgm:prSet/>
      <dgm:spPr/>
      <dgm:t>
        <a:bodyPr/>
        <a:lstStyle/>
        <a:p>
          <a:endParaRPr lang="en-US" sz="2800"/>
        </a:p>
      </dgm:t>
    </dgm:pt>
    <dgm:pt modelId="{A039C056-766D-4AFD-B8B8-1910BE40FB70}">
      <dgm:prSet custT="1"/>
      <dgm:spPr/>
      <dgm:t>
        <a:bodyPr/>
        <a:lstStyle/>
        <a:p>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máy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trị</a:t>
          </a:r>
          <a:endParaRPr lang="en-US" sz="2800" dirty="0"/>
        </a:p>
      </dgm:t>
    </dgm:pt>
    <dgm:pt modelId="{902140DC-5837-4C33-A80C-84CBF03E3B3E}" type="parTrans" cxnId="{F67892BF-CEB1-4063-A204-840E3EFD7695}">
      <dgm:prSet/>
      <dgm:spPr/>
      <dgm:t>
        <a:bodyPr/>
        <a:lstStyle/>
        <a:p>
          <a:endParaRPr lang="en-US" sz="2800"/>
        </a:p>
      </dgm:t>
    </dgm:pt>
    <dgm:pt modelId="{6C358030-428F-4D52-86A2-E52ECD97C274}" type="sibTrans" cxnId="{F67892BF-CEB1-4063-A204-840E3EFD7695}">
      <dgm:prSet/>
      <dgm:spPr/>
      <dgm:t>
        <a:bodyPr/>
        <a:lstStyle/>
        <a:p>
          <a:endParaRPr lang="en-US" sz="2800"/>
        </a:p>
      </dgm:t>
    </dgm:pt>
    <dgm:pt modelId="{E14D56DC-6699-4192-9761-6C8100F419BC}">
      <dgm:prSet custT="1"/>
      <dgm:spPr/>
      <dgm:t>
        <a:bodyPr/>
        <a:lstStyle/>
        <a:p>
          <a:endParaRPr lang="en-US" sz="2800" b="1" dirty="0">
            <a:latin typeface="Times New Roman" panose="02020603050405020304" pitchFamily="18" charset="0"/>
            <a:cs typeface="Times New Roman" panose="02020603050405020304" pitchFamily="18" charset="0"/>
          </a:endParaRPr>
        </a:p>
      </dgm:t>
    </dgm:pt>
    <dgm:pt modelId="{D1CE9E9A-98CF-4629-B549-FF923F698D48}" type="parTrans" cxnId="{D7CCEEDB-61A0-4CE7-9CB7-A697734B3892}">
      <dgm:prSet/>
      <dgm:spPr/>
      <dgm:t>
        <a:bodyPr/>
        <a:lstStyle/>
        <a:p>
          <a:endParaRPr lang="en-US" sz="2800"/>
        </a:p>
      </dgm:t>
    </dgm:pt>
    <dgm:pt modelId="{3F91506E-D7C2-4718-8343-D042F8198541}" type="sibTrans" cxnId="{D7CCEEDB-61A0-4CE7-9CB7-A697734B3892}">
      <dgm:prSet/>
      <dgm:spPr/>
      <dgm:t>
        <a:bodyPr/>
        <a:lstStyle/>
        <a:p>
          <a:endParaRPr lang="en-US" sz="2800"/>
        </a:p>
      </dgm:t>
    </dgm:pt>
    <dgm:pt modelId="{9BA8A850-19EA-459A-929A-9E8A7D2CAE51}">
      <dgm:prSet custT="1"/>
      <dgm:spPr/>
      <dgm:t>
        <a:bodyPr/>
        <a:lstStyle/>
        <a:p>
          <a:endParaRPr lang="en-US" sz="2800" dirty="0"/>
        </a:p>
      </dgm:t>
    </dgm:pt>
    <dgm:pt modelId="{2E827E53-A5D5-4C65-8B8D-A8AA982C6C95}" type="parTrans" cxnId="{C7DC0898-F1D8-453A-8EC3-843FB7AB46D1}">
      <dgm:prSet/>
      <dgm:spPr/>
      <dgm:t>
        <a:bodyPr/>
        <a:lstStyle/>
        <a:p>
          <a:endParaRPr lang="en-US"/>
        </a:p>
      </dgm:t>
    </dgm:pt>
    <dgm:pt modelId="{595D087A-9C9A-4D61-AC17-9D924A1F184A}" type="sibTrans" cxnId="{C7DC0898-F1D8-453A-8EC3-843FB7AB46D1}">
      <dgm:prSet/>
      <dgm:spPr/>
      <dgm:t>
        <a:bodyPr/>
        <a:lstStyle/>
        <a:p>
          <a:endParaRPr lang="en-US"/>
        </a:p>
      </dgm:t>
    </dgm:pt>
    <dgm:pt modelId="{8E227C14-3E93-493F-A384-F3F59ACDC116}" type="pres">
      <dgm:prSet presAssocID="{7A95C818-4047-4835-89F4-4455A09313AD}" presName="Name0" presStyleCnt="0">
        <dgm:presLayoutVars>
          <dgm:dir/>
          <dgm:animLvl val="lvl"/>
          <dgm:resizeHandles/>
        </dgm:presLayoutVars>
      </dgm:prSet>
      <dgm:spPr/>
      <dgm:t>
        <a:bodyPr/>
        <a:lstStyle/>
        <a:p>
          <a:endParaRPr lang="en-US"/>
        </a:p>
      </dgm:t>
    </dgm:pt>
    <dgm:pt modelId="{F609B1D6-E754-400F-8CCB-CDEE71BF2738}" type="pres">
      <dgm:prSet presAssocID="{F24D4B5E-3DBE-403C-B977-19862A4F121D}" presName="linNode" presStyleCnt="0"/>
      <dgm:spPr/>
      <dgm:t>
        <a:bodyPr/>
        <a:lstStyle/>
        <a:p>
          <a:endParaRPr lang="en-US"/>
        </a:p>
      </dgm:t>
    </dgm:pt>
    <dgm:pt modelId="{857F673A-99FF-4316-9C09-A0656060902D}" type="pres">
      <dgm:prSet presAssocID="{F24D4B5E-3DBE-403C-B977-19862A4F121D}" presName="parentShp" presStyleLbl="node1" presStyleIdx="0" presStyleCnt="2">
        <dgm:presLayoutVars>
          <dgm:bulletEnabled val="1"/>
        </dgm:presLayoutVars>
      </dgm:prSet>
      <dgm:spPr/>
      <dgm:t>
        <a:bodyPr/>
        <a:lstStyle/>
        <a:p>
          <a:endParaRPr lang="en-US"/>
        </a:p>
      </dgm:t>
    </dgm:pt>
    <dgm:pt modelId="{8492C321-FDCD-493C-B02B-CDFA673B1089}" type="pres">
      <dgm:prSet presAssocID="{F24D4B5E-3DBE-403C-B977-19862A4F121D}" presName="childShp" presStyleLbl="bgAccFollowNode1" presStyleIdx="0" presStyleCnt="2" custLinFactNeighborX="0" custLinFactNeighborY="-574">
        <dgm:presLayoutVars>
          <dgm:bulletEnabled val="1"/>
        </dgm:presLayoutVars>
      </dgm:prSet>
      <dgm:spPr/>
      <dgm:t>
        <a:bodyPr/>
        <a:lstStyle/>
        <a:p>
          <a:endParaRPr lang="en-US"/>
        </a:p>
      </dgm:t>
    </dgm:pt>
    <dgm:pt modelId="{BEADE2D1-4EDE-429A-8A41-5735EECD25C9}" type="pres">
      <dgm:prSet presAssocID="{FF8F63BA-B297-4198-82DD-F0B2E5F4D623}" presName="spacing" presStyleCnt="0"/>
      <dgm:spPr/>
      <dgm:t>
        <a:bodyPr/>
        <a:lstStyle/>
        <a:p>
          <a:endParaRPr lang="en-US"/>
        </a:p>
      </dgm:t>
    </dgm:pt>
    <dgm:pt modelId="{031E6586-A4A4-41A8-A655-32ECD605681E}" type="pres">
      <dgm:prSet presAssocID="{3A8DB7E9-9C60-494B-A916-05602AD2D47F}" presName="linNode" presStyleCnt="0"/>
      <dgm:spPr/>
      <dgm:t>
        <a:bodyPr/>
        <a:lstStyle/>
        <a:p>
          <a:endParaRPr lang="en-US"/>
        </a:p>
      </dgm:t>
    </dgm:pt>
    <dgm:pt modelId="{B1D1E226-7962-41E4-ABE6-D5091138E02B}" type="pres">
      <dgm:prSet presAssocID="{3A8DB7E9-9C60-494B-A916-05602AD2D47F}" presName="parentShp" presStyleLbl="node1" presStyleIdx="1" presStyleCnt="2">
        <dgm:presLayoutVars>
          <dgm:bulletEnabled val="1"/>
        </dgm:presLayoutVars>
      </dgm:prSet>
      <dgm:spPr/>
      <dgm:t>
        <a:bodyPr/>
        <a:lstStyle/>
        <a:p>
          <a:endParaRPr lang="en-US"/>
        </a:p>
      </dgm:t>
    </dgm:pt>
    <dgm:pt modelId="{9286E04A-AC56-435A-A249-2554555B0B70}" type="pres">
      <dgm:prSet presAssocID="{3A8DB7E9-9C60-494B-A916-05602AD2D47F}" presName="childShp" presStyleLbl="bgAccFollowNode1" presStyleIdx="1" presStyleCnt="2">
        <dgm:presLayoutVars>
          <dgm:bulletEnabled val="1"/>
        </dgm:presLayoutVars>
      </dgm:prSet>
      <dgm:spPr/>
      <dgm:t>
        <a:bodyPr/>
        <a:lstStyle/>
        <a:p>
          <a:endParaRPr lang="en-US"/>
        </a:p>
      </dgm:t>
    </dgm:pt>
  </dgm:ptLst>
  <dgm:cxnLst>
    <dgm:cxn modelId="{D7CCEEDB-61A0-4CE7-9CB7-A697734B3892}" srcId="{F24D4B5E-3DBE-403C-B977-19862A4F121D}" destId="{E14D56DC-6699-4192-9761-6C8100F419BC}" srcOrd="3" destOrd="0" parTransId="{D1CE9E9A-98CF-4629-B549-FF923F698D48}" sibTransId="{3F91506E-D7C2-4718-8343-D042F8198541}"/>
    <dgm:cxn modelId="{74C5339D-7454-437D-875A-50B4545455B0}" type="presOf" srcId="{9155C5ED-EF34-40F1-BC01-55F689D4C64B}" destId="{9286E04A-AC56-435A-A249-2554555B0B70}" srcOrd="0" destOrd="0" presId="urn:microsoft.com/office/officeart/2005/8/layout/vList6"/>
    <dgm:cxn modelId="{F67892BF-CEB1-4063-A204-840E3EFD7695}" srcId="{F24D4B5E-3DBE-403C-B977-19862A4F121D}" destId="{A039C056-766D-4AFD-B8B8-1910BE40FB70}" srcOrd="0" destOrd="0" parTransId="{902140DC-5837-4C33-A80C-84CBF03E3B3E}" sibTransId="{6C358030-428F-4D52-86A2-E52ECD97C274}"/>
    <dgm:cxn modelId="{840D85F3-E5FB-4B2F-95DB-F248B8F4E45B}" type="presOf" srcId="{6C72FA2D-0789-4CB6-874E-009E606D7808}" destId="{8492C321-FDCD-493C-B02B-CDFA673B1089}" srcOrd="0" destOrd="2" presId="urn:microsoft.com/office/officeart/2005/8/layout/vList6"/>
    <dgm:cxn modelId="{8ED64E94-2968-47C3-A7D9-04B37A496371}" srcId="{3A8DB7E9-9C60-494B-A916-05602AD2D47F}" destId="{DBE54AAF-0C19-47CF-BA10-13EC1BB7130E}" srcOrd="2" destOrd="0" parTransId="{6EF5052E-AEE2-4590-964C-B953EE4D5EDB}" sibTransId="{339CFC94-DC00-4E47-8B45-1184846E4CD8}"/>
    <dgm:cxn modelId="{DEA5168E-CB32-4C9C-B4E4-115895D4A169}" type="presOf" srcId="{A039C056-766D-4AFD-B8B8-1910BE40FB70}" destId="{8492C321-FDCD-493C-B02B-CDFA673B1089}" srcOrd="0" destOrd="0" presId="urn:microsoft.com/office/officeart/2005/8/layout/vList6"/>
    <dgm:cxn modelId="{D18E9EE7-B323-4DF5-9F35-EF7FA7FF1500}" type="presOf" srcId="{DBE54AAF-0C19-47CF-BA10-13EC1BB7130E}" destId="{9286E04A-AC56-435A-A249-2554555B0B70}" srcOrd="0" destOrd="2" presId="urn:microsoft.com/office/officeart/2005/8/layout/vList6"/>
    <dgm:cxn modelId="{1DB6885E-FFE1-4E6E-9CAA-8D595815D0C2}" type="presOf" srcId="{E14D56DC-6699-4192-9761-6C8100F419BC}" destId="{8492C321-FDCD-493C-B02B-CDFA673B1089}" srcOrd="0" destOrd="3" presId="urn:microsoft.com/office/officeart/2005/8/layout/vList6"/>
    <dgm:cxn modelId="{7E9391D6-B027-40C4-9EB0-2D5D58215401}" srcId="{3A8DB7E9-9C60-494B-A916-05602AD2D47F}" destId="{9155C5ED-EF34-40F1-BC01-55F689D4C64B}" srcOrd="0" destOrd="0" parTransId="{56D72718-B12C-4D65-BC1A-3516389605DA}" sibTransId="{6B1AF298-2AF9-453C-9B07-3E18AD9DD714}"/>
    <dgm:cxn modelId="{21FDE9D3-872F-44E3-9C7D-5DECF955807C}" srcId="{7A95C818-4047-4835-89F4-4455A09313AD}" destId="{3A8DB7E9-9C60-494B-A916-05602AD2D47F}" srcOrd="1" destOrd="0" parTransId="{F1F1DE8D-5D5D-47ED-8D22-FC02EE1FB714}" sibTransId="{D6A43EA3-9B6F-4E8A-A82E-5F539C7BB189}"/>
    <dgm:cxn modelId="{0987EFCA-7E19-49D3-A23C-5C82C0BD3672}" type="presOf" srcId="{4F96BC21-5690-459A-A9C7-CA080AB91860}" destId="{8492C321-FDCD-493C-B02B-CDFA673B1089}" srcOrd="0" destOrd="1" presId="urn:microsoft.com/office/officeart/2005/8/layout/vList6"/>
    <dgm:cxn modelId="{730D6590-7007-4BFF-A2F8-F6D8851D03DC}" type="presOf" srcId="{9BA8A850-19EA-459A-929A-9E8A7D2CAE51}" destId="{9286E04A-AC56-435A-A249-2554555B0B70}" srcOrd="0" destOrd="1" presId="urn:microsoft.com/office/officeart/2005/8/layout/vList6"/>
    <dgm:cxn modelId="{C7DC0898-F1D8-453A-8EC3-843FB7AB46D1}" srcId="{3A8DB7E9-9C60-494B-A916-05602AD2D47F}" destId="{9BA8A850-19EA-459A-929A-9E8A7D2CAE51}" srcOrd="1" destOrd="0" parTransId="{2E827E53-A5D5-4C65-8B8D-A8AA982C6C95}" sibTransId="{595D087A-9C9A-4D61-AC17-9D924A1F184A}"/>
    <dgm:cxn modelId="{6921A046-EC25-4158-8388-DEE2F3422DA3}" type="presOf" srcId="{3A8DB7E9-9C60-494B-A916-05602AD2D47F}" destId="{B1D1E226-7962-41E4-ABE6-D5091138E02B}" srcOrd="0" destOrd="0" presId="urn:microsoft.com/office/officeart/2005/8/layout/vList6"/>
    <dgm:cxn modelId="{1EB7288B-06B8-4D59-B8BD-8CCDFEB6658E}" srcId="{F24D4B5E-3DBE-403C-B977-19862A4F121D}" destId="{4F96BC21-5690-459A-A9C7-CA080AB91860}" srcOrd="1" destOrd="0" parTransId="{EA4DD6E8-D92B-4E58-B3D4-47EF7F3A0A6A}" sibTransId="{8ECD18C0-5216-4740-8482-04AEBB9A71B9}"/>
    <dgm:cxn modelId="{DCDA8822-73E7-441C-A770-C9048DB7F8F1}" type="presOf" srcId="{7A95C818-4047-4835-89F4-4455A09313AD}" destId="{8E227C14-3E93-493F-A384-F3F59ACDC116}" srcOrd="0" destOrd="0" presId="urn:microsoft.com/office/officeart/2005/8/layout/vList6"/>
    <dgm:cxn modelId="{8B1553F1-BDE5-49C4-8F19-DBFF856D90B6}" type="presOf" srcId="{F24D4B5E-3DBE-403C-B977-19862A4F121D}" destId="{857F673A-99FF-4316-9C09-A0656060902D}" srcOrd="0" destOrd="0" presId="urn:microsoft.com/office/officeart/2005/8/layout/vList6"/>
    <dgm:cxn modelId="{15B4B8F1-B2D5-4CD5-BEFD-369150C77EEF}" srcId="{7A95C818-4047-4835-89F4-4455A09313AD}" destId="{F24D4B5E-3DBE-403C-B977-19862A4F121D}" srcOrd="0" destOrd="0" parTransId="{2C72FB8E-D9CE-4F8D-A0FB-1CA8958FF412}" sibTransId="{FF8F63BA-B297-4198-82DD-F0B2E5F4D623}"/>
    <dgm:cxn modelId="{2018D9A2-120D-4F65-A6BF-4FE670FF85F1}" srcId="{F24D4B5E-3DBE-403C-B977-19862A4F121D}" destId="{6C72FA2D-0789-4CB6-874E-009E606D7808}" srcOrd="2" destOrd="0" parTransId="{DB8F05FA-0D2A-43E3-87E9-5480173F7139}" sibTransId="{FB221C20-4E67-486E-8043-F434308DCA3B}"/>
    <dgm:cxn modelId="{59B8E2ED-84D3-47A0-83D8-377903A5EB3B}" type="presParOf" srcId="{8E227C14-3E93-493F-A384-F3F59ACDC116}" destId="{F609B1D6-E754-400F-8CCB-CDEE71BF2738}" srcOrd="0" destOrd="0" presId="urn:microsoft.com/office/officeart/2005/8/layout/vList6"/>
    <dgm:cxn modelId="{CB3D6F11-58BB-4AF6-A12A-6B643102FB4D}" type="presParOf" srcId="{F609B1D6-E754-400F-8CCB-CDEE71BF2738}" destId="{857F673A-99FF-4316-9C09-A0656060902D}" srcOrd="0" destOrd="0" presId="urn:microsoft.com/office/officeart/2005/8/layout/vList6"/>
    <dgm:cxn modelId="{C93B67E3-EED4-41E9-AE40-F65438E0B7B5}" type="presParOf" srcId="{F609B1D6-E754-400F-8CCB-CDEE71BF2738}" destId="{8492C321-FDCD-493C-B02B-CDFA673B1089}" srcOrd="1" destOrd="0" presId="urn:microsoft.com/office/officeart/2005/8/layout/vList6"/>
    <dgm:cxn modelId="{FCDE1BA0-98B2-465B-B577-623A20F8C858}" type="presParOf" srcId="{8E227C14-3E93-493F-A384-F3F59ACDC116}" destId="{BEADE2D1-4EDE-429A-8A41-5735EECD25C9}" srcOrd="1" destOrd="0" presId="urn:microsoft.com/office/officeart/2005/8/layout/vList6"/>
    <dgm:cxn modelId="{B2D92DFA-4638-4140-9E97-834865F487CB}" type="presParOf" srcId="{8E227C14-3E93-493F-A384-F3F59ACDC116}" destId="{031E6586-A4A4-41A8-A655-32ECD605681E}" srcOrd="2" destOrd="0" presId="urn:microsoft.com/office/officeart/2005/8/layout/vList6"/>
    <dgm:cxn modelId="{02CF7BF9-F822-49F2-82C4-9AF2205683AB}" type="presParOf" srcId="{031E6586-A4A4-41A8-A655-32ECD605681E}" destId="{B1D1E226-7962-41E4-ABE6-D5091138E02B}" srcOrd="0" destOrd="0" presId="urn:microsoft.com/office/officeart/2005/8/layout/vList6"/>
    <dgm:cxn modelId="{F7E5B34F-0C79-4D3A-B77A-EED7D2587A27}" type="presParOf" srcId="{031E6586-A4A4-41A8-A655-32ECD605681E}" destId="{9286E04A-AC56-435A-A249-2554555B0B7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F8DAFD-3AE5-4363-8E83-A71763C574D3}" type="doc">
      <dgm:prSet loTypeId="urn:microsoft.com/office/officeart/2005/8/layout/hierarchy3" loCatId="hierarchy" qsTypeId="urn:microsoft.com/office/officeart/2005/8/quickstyle/3d2" qsCatId="3D" csTypeId="urn:microsoft.com/office/officeart/2005/8/colors/accent4_2" csCatId="accent4" phldr="1"/>
      <dgm:spPr/>
      <dgm:t>
        <a:bodyPr/>
        <a:lstStyle/>
        <a:p>
          <a:endParaRPr lang="en-US"/>
        </a:p>
      </dgm:t>
    </dgm:pt>
    <dgm:pt modelId="{7C71512C-339C-44D0-A27D-2B3A4D3823C7}">
      <dgm:prSet phldrT="[Text]"/>
      <dgm:spPr>
        <a:solidFill>
          <a:srgbClr val="CC0099"/>
        </a:solidFill>
      </dgm:spPr>
      <dgm:t>
        <a:bodyPr/>
        <a:lstStyle/>
        <a:p>
          <a:r>
            <a:rPr lang="en-US" b="1" dirty="0" smtClean="0">
              <a:latin typeface="Times New Roman" panose="02020603050405020304" pitchFamily="18" charset="0"/>
              <a:cs typeface="Times New Roman" panose="02020603050405020304" pitchFamily="18" charset="0"/>
            </a:rPr>
            <a:t>I. CHÍNH SÁCH CAI TRỊ CỦA CÁC TRIỀU ĐẠI PHONG KIẾN PHƯƠNG BẮC</a:t>
          </a:r>
          <a:endParaRPr lang="en-US" dirty="0"/>
        </a:p>
      </dgm:t>
    </dgm:pt>
    <dgm:pt modelId="{D5AAB61D-43F6-4B7C-8BB2-9C4153B4A543}" type="parTrans" cxnId="{DE861B31-0496-48E2-BB2B-70280EF97E96}">
      <dgm:prSet/>
      <dgm:spPr/>
      <dgm:t>
        <a:bodyPr/>
        <a:lstStyle/>
        <a:p>
          <a:endParaRPr lang="en-US"/>
        </a:p>
      </dgm:t>
    </dgm:pt>
    <dgm:pt modelId="{FFBC0488-2B19-4930-BE98-CEE45485F6D5}" type="sibTrans" cxnId="{DE861B31-0496-48E2-BB2B-70280EF97E96}">
      <dgm:prSet/>
      <dgm:spPr/>
      <dgm:t>
        <a:bodyPr/>
        <a:lstStyle/>
        <a:p>
          <a:endParaRPr lang="en-US"/>
        </a:p>
      </dgm:t>
    </dgm:pt>
    <dgm:pt modelId="{B131D78F-7C76-4B66-9180-C11C96EED40F}">
      <dgm:prSet phldrT="[Text]"/>
      <dgm:spPr>
        <a:solidFill>
          <a:schemeClr val="accent4">
            <a:lumMod val="20000"/>
            <a:lumOff val="80000"/>
            <a:alpha val="90000"/>
          </a:schemeClr>
        </a:solidFill>
      </dgm:spPr>
      <dgm:t>
        <a:bodyPr/>
        <a:lstStyle/>
        <a:p>
          <a:r>
            <a:rPr lang="en-US" b="1" dirty="0" err="1" smtClean="0">
              <a:latin typeface="Times New Roman" panose="02020603050405020304" pitchFamily="18" charset="0"/>
              <a:cs typeface="Times New Roman" panose="02020603050405020304" pitchFamily="18" charset="0"/>
            </a:rPr>
            <a:t>Tổ</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bộ</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máy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trị</a:t>
          </a:r>
          <a:endParaRPr lang="en-US" dirty="0"/>
        </a:p>
      </dgm:t>
    </dgm:pt>
    <dgm:pt modelId="{3B13C9E5-2D4A-497B-93B1-2DF9E9AEB7F4}" type="parTrans" cxnId="{90483EA3-D7F2-4DFD-AE38-E4385BC3F3E4}">
      <dgm:prSet/>
      <dgm:spPr/>
      <dgm:t>
        <a:bodyPr/>
        <a:lstStyle/>
        <a:p>
          <a:endParaRPr lang="en-US"/>
        </a:p>
      </dgm:t>
    </dgm:pt>
    <dgm:pt modelId="{DD812CE2-DE8F-4D4C-B464-EB4CA512C19B}" type="sibTrans" cxnId="{90483EA3-D7F2-4DFD-AE38-E4385BC3F3E4}">
      <dgm:prSet/>
      <dgm:spPr/>
      <dgm:t>
        <a:bodyPr/>
        <a:lstStyle/>
        <a:p>
          <a:endParaRPr lang="en-US"/>
        </a:p>
      </dgm:t>
    </dgm:pt>
    <dgm:pt modelId="{63305E55-445E-428A-BCE2-CA92BBA391DA}">
      <dgm:prSet phldrT="[Text]"/>
      <dgm:spPr>
        <a:solidFill>
          <a:schemeClr val="accent4">
            <a:lumMod val="20000"/>
            <a:lumOff val="80000"/>
            <a:alpha val="90000"/>
          </a:schemeClr>
        </a:solidFill>
      </dgm:spPr>
      <dgm:t>
        <a:bodyPr/>
        <a:lstStyle/>
        <a:p>
          <a:r>
            <a:rPr lang="en-US" b="1" dirty="0" err="1" smtClean="0">
              <a:latin typeface="Times New Roman" panose="02020603050405020304" pitchFamily="18" charset="0"/>
              <a:cs typeface="Times New Roman" panose="02020603050405020304" pitchFamily="18" charset="0"/>
            </a:rPr>
            <a:t>Chính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bóc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tế</a:t>
          </a:r>
          <a:endParaRPr lang="en-US" dirty="0"/>
        </a:p>
      </dgm:t>
    </dgm:pt>
    <dgm:pt modelId="{E5168EC5-E05C-49C9-B37F-6C2357F9A1D7}" type="parTrans" cxnId="{B3C02BB8-5FB4-41F5-9A45-728C89A76240}">
      <dgm:prSet/>
      <dgm:spPr/>
      <dgm:t>
        <a:bodyPr/>
        <a:lstStyle/>
        <a:p>
          <a:endParaRPr lang="en-US"/>
        </a:p>
      </dgm:t>
    </dgm:pt>
    <dgm:pt modelId="{66DF1CA9-0333-45EF-9137-0C565AB68617}" type="sibTrans" cxnId="{B3C02BB8-5FB4-41F5-9A45-728C89A76240}">
      <dgm:prSet/>
      <dgm:spPr/>
      <dgm:t>
        <a:bodyPr/>
        <a:lstStyle/>
        <a:p>
          <a:endParaRPr lang="en-US"/>
        </a:p>
      </dgm:t>
    </dgm:pt>
    <dgm:pt modelId="{227031E7-E07F-4ECE-91DC-7568B1B478E6}">
      <dgm:prSet phldrT="[Text]"/>
      <dgm:spPr/>
      <dgm:t>
        <a:bodyPr/>
        <a:lstStyle/>
        <a:p>
          <a:r>
            <a:rPr lang="en-US" b="1" dirty="0" smtClean="0">
              <a:latin typeface="Times New Roman" panose="02020603050405020304" pitchFamily="18" charset="0"/>
              <a:cs typeface="Times New Roman" panose="02020603050405020304" pitchFamily="18" charset="0"/>
            </a:rPr>
            <a:t>II. NHỮNG CHUYỂN BIẾN VỀ KINH TẾ, VĂN HÓA, XÃ HỘI</a:t>
          </a:r>
          <a:endParaRPr lang="en-US" dirty="0"/>
        </a:p>
      </dgm:t>
    </dgm:pt>
    <dgm:pt modelId="{4184EA7A-8016-4F4F-A652-386B35012306}" type="parTrans" cxnId="{F9154A9A-55C2-4F1F-A6B5-52EB5C8A1F41}">
      <dgm:prSet/>
      <dgm:spPr/>
      <dgm:t>
        <a:bodyPr/>
        <a:lstStyle/>
        <a:p>
          <a:endParaRPr lang="en-US"/>
        </a:p>
      </dgm:t>
    </dgm:pt>
    <dgm:pt modelId="{89A1A85D-C7A5-463D-97DD-0A9418C336F4}" type="sibTrans" cxnId="{F9154A9A-55C2-4F1F-A6B5-52EB5C8A1F41}">
      <dgm:prSet/>
      <dgm:spPr/>
      <dgm:t>
        <a:bodyPr/>
        <a:lstStyle/>
        <a:p>
          <a:endParaRPr lang="en-US"/>
        </a:p>
      </dgm:t>
    </dgm:pt>
    <dgm:pt modelId="{141ABF9D-CEF6-465E-B84F-0D853D54BE7E}">
      <dgm:prSet phldrT="[Text]"/>
      <dgm:spPr>
        <a:solidFill>
          <a:schemeClr val="accent5">
            <a:lumMod val="60000"/>
            <a:lumOff val="40000"/>
            <a:alpha val="90000"/>
          </a:schemeClr>
        </a:solidFill>
      </dgm:spPr>
      <dgm:t>
        <a:bodyPr/>
        <a:lstStyle/>
        <a:p>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tế</a:t>
          </a:r>
          <a:endParaRPr lang="en-US" dirty="0"/>
        </a:p>
      </dgm:t>
    </dgm:pt>
    <dgm:pt modelId="{1E540D49-97FC-41D6-8F03-57344006DAA7}" type="parTrans" cxnId="{6EA1FE0A-B6DD-43BE-8135-0ACFD7584073}">
      <dgm:prSet/>
      <dgm:spPr/>
      <dgm:t>
        <a:bodyPr/>
        <a:lstStyle/>
        <a:p>
          <a:endParaRPr lang="en-US"/>
        </a:p>
      </dgm:t>
    </dgm:pt>
    <dgm:pt modelId="{F75147CF-2681-43B9-A9E4-1E0746AFB17D}" type="sibTrans" cxnId="{6EA1FE0A-B6DD-43BE-8135-0ACFD7584073}">
      <dgm:prSet/>
      <dgm:spPr/>
      <dgm:t>
        <a:bodyPr/>
        <a:lstStyle/>
        <a:p>
          <a:endParaRPr lang="en-US"/>
        </a:p>
      </dgm:t>
    </dgm:pt>
    <dgm:pt modelId="{5F918A2C-074E-443C-9E35-AD67726659D5}">
      <dgm:prSet/>
      <dgm:spPr>
        <a:solidFill>
          <a:schemeClr val="accent4">
            <a:lumMod val="20000"/>
            <a:lumOff val="80000"/>
            <a:alpha val="90000"/>
          </a:schemeClr>
        </a:solidFill>
      </dgm:spPr>
      <dgm:t>
        <a:bodyPr/>
        <a:lstStyle/>
        <a:p>
          <a:r>
            <a:rPr lang="en-US" b="1" dirty="0" err="1" smtClean="0">
              <a:latin typeface="Times New Roman" panose="02020603050405020304" pitchFamily="18" charset="0"/>
              <a:cs typeface="Times New Roman" panose="02020603050405020304" pitchFamily="18" charset="0"/>
            </a:rPr>
            <a:t>Chính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hóa</a:t>
          </a:r>
          <a:endParaRPr lang="en-US" b="1" dirty="0">
            <a:latin typeface="Times New Roman" panose="02020603050405020304" pitchFamily="18" charset="0"/>
            <a:cs typeface="Times New Roman" panose="02020603050405020304" pitchFamily="18" charset="0"/>
          </a:endParaRPr>
        </a:p>
      </dgm:t>
    </dgm:pt>
    <dgm:pt modelId="{92785B67-55B6-4882-BB08-B99B39A17D65}" type="parTrans" cxnId="{71BDE204-331D-43A8-B1CE-284E0F700654}">
      <dgm:prSet/>
      <dgm:spPr/>
      <dgm:t>
        <a:bodyPr/>
        <a:lstStyle/>
        <a:p>
          <a:endParaRPr lang="en-US"/>
        </a:p>
      </dgm:t>
    </dgm:pt>
    <dgm:pt modelId="{EA999074-7653-4FA5-A281-55036AD082CC}" type="sibTrans" cxnId="{71BDE204-331D-43A8-B1CE-284E0F700654}">
      <dgm:prSet/>
      <dgm:spPr/>
      <dgm:t>
        <a:bodyPr/>
        <a:lstStyle/>
        <a:p>
          <a:endParaRPr lang="en-US"/>
        </a:p>
      </dgm:t>
    </dgm:pt>
    <dgm:pt modelId="{C095F0D4-BEAF-4AA7-9ECB-AC63BE434958}">
      <dgm:prSet/>
      <dgm:spPr>
        <a:solidFill>
          <a:schemeClr val="accent5">
            <a:lumMod val="60000"/>
            <a:lumOff val="40000"/>
            <a:alpha val="90000"/>
          </a:schemeClr>
        </a:solidFill>
      </dgm:spPr>
      <dgm:t>
        <a:bodyPr/>
        <a:lstStyle/>
        <a:p>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endParaRPr lang="en-US" dirty="0"/>
        </a:p>
      </dgm:t>
    </dgm:pt>
    <dgm:pt modelId="{AE86CF0B-56D8-41FB-87DB-607CF156DB14}" type="parTrans" cxnId="{9DF075A6-22F6-4CB0-88E1-A37CBF2D4833}">
      <dgm:prSet/>
      <dgm:spPr/>
      <dgm:t>
        <a:bodyPr/>
        <a:lstStyle/>
        <a:p>
          <a:endParaRPr lang="en-US"/>
        </a:p>
      </dgm:t>
    </dgm:pt>
    <dgm:pt modelId="{A76CC5BA-59A1-4D4A-96E9-938E894C3339}" type="sibTrans" cxnId="{9DF075A6-22F6-4CB0-88E1-A37CBF2D4833}">
      <dgm:prSet/>
      <dgm:spPr/>
      <dgm:t>
        <a:bodyPr/>
        <a:lstStyle/>
        <a:p>
          <a:endParaRPr lang="en-US"/>
        </a:p>
      </dgm:t>
    </dgm:pt>
    <dgm:pt modelId="{B3C6460B-9490-4FE1-B767-907C2C1C357C}" type="pres">
      <dgm:prSet presAssocID="{A5F8DAFD-3AE5-4363-8E83-A71763C574D3}" presName="diagram" presStyleCnt="0">
        <dgm:presLayoutVars>
          <dgm:chPref val="1"/>
          <dgm:dir/>
          <dgm:animOne val="branch"/>
          <dgm:animLvl val="lvl"/>
          <dgm:resizeHandles/>
        </dgm:presLayoutVars>
      </dgm:prSet>
      <dgm:spPr/>
      <dgm:t>
        <a:bodyPr/>
        <a:lstStyle/>
        <a:p>
          <a:endParaRPr lang="en-US"/>
        </a:p>
      </dgm:t>
    </dgm:pt>
    <dgm:pt modelId="{5CFE8D0E-3B7B-426C-82E8-A8EC545E1B14}" type="pres">
      <dgm:prSet presAssocID="{7C71512C-339C-44D0-A27D-2B3A4D3823C7}" presName="root" presStyleCnt="0"/>
      <dgm:spPr/>
    </dgm:pt>
    <dgm:pt modelId="{CBB6AE56-6776-430B-A612-7E284516E832}" type="pres">
      <dgm:prSet presAssocID="{7C71512C-339C-44D0-A27D-2B3A4D3823C7}" presName="rootComposite" presStyleCnt="0"/>
      <dgm:spPr/>
    </dgm:pt>
    <dgm:pt modelId="{26CCC35B-C6D0-45BC-90EA-2DEB1B708615}" type="pres">
      <dgm:prSet presAssocID="{7C71512C-339C-44D0-A27D-2B3A4D3823C7}" presName="rootText" presStyleLbl="node1" presStyleIdx="0" presStyleCnt="2" custScaleX="292323"/>
      <dgm:spPr/>
      <dgm:t>
        <a:bodyPr/>
        <a:lstStyle/>
        <a:p>
          <a:endParaRPr lang="en-US"/>
        </a:p>
      </dgm:t>
    </dgm:pt>
    <dgm:pt modelId="{0742B772-7A2E-4AFE-8886-39AF50B061D7}" type="pres">
      <dgm:prSet presAssocID="{7C71512C-339C-44D0-A27D-2B3A4D3823C7}" presName="rootConnector" presStyleLbl="node1" presStyleIdx="0" presStyleCnt="2"/>
      <dgm:spPr/>
      <dgm:t>
        <a:bodyPr/>
        <a:lstStyle/>
        <a:p>
          <a:endParaRPr lang="en-US"/>
        </a:p>
      </dgm:t>
    </dgm:pt>
    <dgm:pt modelId="{4A7A95A0-0602-415B-9325-E6AF551DE0F2}" type="pres">
      <dgm:prSet presAssocID="{7C71512C-339C-44D0-A27D-2B3A4D3823C7}" presName="childShape" presStyleCnt="0"/>
      <dgm:spPr/>
    </dgm:pt>
    <dgm:pt modelId="{24C3E9C5-13DE-4E7F-8237-DB1C0E711045}" type="pres">
      <dgm:prSet presAssocID="{3B13C9E5-2D4A-497B-93B1-2DF9E9AEB7F4}" presName="Name13" presStyleLbl="parChTrans1D2" presStyleIdx="0" presStyleCnt="5"/>
      <dgm:spPr/>
      <dgm:t>
        <a:bodyPr/>
        <a:lstStyle/>
        <a:p>
          <a:endParaRPr lang="en-US"/>
        </a:p>
      </dgm:t>
    </dgm:pt>
    <dgm:pt modelId="{9A4DDFEC-D2CA-4318-B968-62F22F054003}" type="pres">
      <dgm:prSet presAssocID="{B131D78F-7C76-4B66-9180-C11C96EED40F}" presName="childText" presStyleLbl="bgAcc1" presStyleIdx="0" presStyleCnt="5" custScaleX="222702">
        <dgm:presLayoutVars>
          <dgm:bulletEnabled val="1"/>
        </dgm:presLayoutVars>
      </dgm:prSet>
      <dgm:spPr/>
      <dgm:t>
        <a:bodyPr/>
        <a:lstStyle/>
        <a:p>
          <a:endParaRPr lang="en-US"/>
        </a:p>
      </dgm:t>
    </dgm:pt>
    <dgm:pt modelId="{545429FA-7CA3-4781-9630-FC6580EEE2B4}" type="pres">
      <dgm:prSet presAssocID="{E5168EC5-E05C-49C9-B37F-6C2357F9A1D7}" presName="Name13" presStyleLbl="parChTrans1D2" presStyleIdx="1" presStyleCnt="5"/>
      <dgm:spPr/>
      <dgm:t>
        <a:bodyPr/>
        <a:lstStyle/>
        <a:p>
          <a:endParaRPr lang="en-US"/>
        </a:p>
      </dgm:t>
    </dgm:pt>
    <dgm:pt modelId="{865D065F-4D80-47E6-8213-44956E2EAF6D}" type="pres">
      <dgm:prSet presAssocID="{63305E55-445E-428A-BCE2-CA92BBA391DA}" presName="childText" presStyleLbl="bgAcc1" presStyleIdx="1" presStyleCnt="5" custScaleX="221308">
        <dgm:presLayoutVars>
          <dgm:bulletEnabled val="1"/>
        </dgm:presLayoutVars>
      </dgm:prSet>
      <dgm:spPr/>
      <dgm:t>
        <a:bodyPr/>
        <a:lstStyle/>
        <a:p>
          <a:endParaRPr lang="en-US"/>
        </a:p>
      </dgm:t>
    </dgm:pt>
    <dgm:pt modelId="{B228D898-AFF2-4E5D-B341-DC691FEE6EE6}" type="pres">
      <dgm:prSet presAssocID="{92785B67-55B6-4882-BB08-B99B39A17D65}" presName="Name13" presStyleLbl="parChTrans1D2" presStyleIdx="2" presStyleCnt="5"/>
      <dgm:spPr/>
      <dgm:t>
        <a:bodyPr/>
        <a:lstStyle/>
        <a:p>
          <a:endParaRPr lang="en-US"/>
        </a:p>
      </dgm:t>
    </dgm:pt>
    <dgm:pt modelId="{6021A926-9FE6-412A-807D-D07ACDE63CAE}" type="pres">
      <dgm:prSet presAssocID="{5F918A2C-074E-443C-9E35-AD67726659D5}" presName="childText" presStyleLbl="bgAcc1" presStyleIdx="2" presStyleCnt="5" custScaleX="225490">
        <dgm:presLayoutVars>
          <dgm:bulletEnabled val="1"/>
        </dgm:presLayoutVars>
      </dgm:prSet>
      <dgm:spPr/>
      <dgm:t>
        <a:bodyPr/>
        <a:lstStyle/>
        <a:p>
          <a:endParaRPr lang="en-US"/>
        </a:p>
      </dgm:t>
    </dgm:pt>
    <dgm:pt modelId="{F3F5B6C6-15A6-4214-BDD3-C9899F1FFD0F}" type="pres">
      <dgm:prSet presAssocID="{227031E7-E07F-4ECE-91DC-7568B1B478E6}" presName="root" presStyleCnt="0"/>
      <dgm:spPr/>
    </dgm:pt>
    <dgm:pt modelId="{7D033FAC-CD70-4849-A9F5-3791A964814B}" type="pres">
      <dgm:prSet presAssocID="{227031E7-E07F-4ECE-91DC-7568B1B478E6}" presName="rootComposite" presStyleCnt="0"/>
      <dgm:spPr/>
    </dgm:pt>
    <dgm:pt modelId="{163E1208-0379-4930-A2AB-3F2F6046806F}" type="pres">
      <dgm:prSet presAssocID="{227031E7-E07F-4ECE-91DC-7568B1B478E6}" presName="rootText" presStyleLbl="node1" presStyleIdx="1" presStyleCnt="2" custScaleX="267048"/>
      <dgm:spPr/>
      <dgm:t>
        <a:bodyPr/>
        <a:lstStyle/>
        <a:p>
          <a:endParaRPr lang="en-US"/>
        </a:p>
      </dgm:t>
    </dgm:pt>
    <dgm:pt modelId="{40509F91-BE93-43B2-B72F-8F3BB05225FE}" type="pres">
      <dgm:prSet presAssocID="{227031E7-E07F-4ECE-91DC-7568B1B478E6}" presName="rootConnector" presStyleLbl="node1" presStyleIdx="1" presStyleCnt="2"/>
      <dgm:spPr/>
      <dgm:t>
        <a:bodyPr/>
        <a:lstStyle/>
        <a:p>
          <a:endParaRPr lang="en-US"/>
        </a:p>
      </dgm:t>
    </dgm:pt>
    <dgm:pt modelId="{17E7CAD9-61A2-4C04-9D26-432EB5715C3C}" type="pres">
      <dgm:prSet presAssocID="{227031E7-E07F-4ECE-91DC-7568B1B478E6}" presName="childShape" presStyleCnt="0"/>
      <dgm:spPr/>
    </dgm:pt>
    <dgm:pt modelId="{E24EC0FD-F1BC-4D9A-AA9B-944AD334516D}" type="pres">
      <dgm:prSet presAssocID="{1E540D49-97FC-41D6-8F03-57344006DAA7}" presName="Name13" presStyleLbl="parChTrans1D2" presStyleIdx="3" presStyleCnt="5"/>
      <dgm:spPr/>
      <dgm:t>
        <a:bodyPr/>
        <a:lstStyle/>
        <a:p>
          <a:endParaRPr lang="en-US"/>
        </a:p>
      </dgm:t>
    </dgm:pt>
    <dgm:pt modelId="{3C9FD23C-4FE5-44DB-B151-F9FC470668CD}" type="pres">
      <dgm:prSet presAssocID="{141ABF9D-CEF6-465E-B84F-0D853D54BE7E}" presName="childText" presStyleLbl="bgAcc1" presStyleIdx="3" presStyleCnt="5" custScaleX="214153">
        <dgm:presLayoutVars>
          <dgm:bulletEnabled val="1"/>
        </dgm:presLayoutVars>
      </dgm:prSet>
      <dgm:spPr/>
      <dgm:t>
        <a:bodyPr/>
        <a:lstStyle/>
        <a:p>
          <a:endParaRPr lang="en-US"/>
        </a:p>
      </dgm:t>
    </dgm:pt>
    <dgm:pt modelId="{5DB97713-82DE-4E57-80AC-35AECE701A8D}" type="pres">
      <dgm:prSet presAssocID="{AE86CF0B-56D8-41FB-87DB-607CF156DB14}" presName="Name13" presStyleLbl="parChTrans1D2" presStyleIdx="4" presStyleCnt="5"/>
      <dgm:spPr/>
      <dgm:t>
        <a:bodyPr/>
        <a:lstStyle/>
        <a:p>
          <a:endParaRPr lang="en-US"/>
        </a:p>
      </dgm:t>
    </dgm:pt>
    <dgm:pt modelId="{F3F95EAC-033D-44C2-9475-33EC8497E763}" type="pres">
      <dgm:prSet presAssocID="{C095F0D4-BEAF-4AA7-9ECB-AC63BE434958}" presName="childText" presStyleLbl="bgAcc1" presStyleIdx="4" presStyleCnt="5" custScaleX="217124">
        <dgm:presLayoutVars>
          <dgm:bulletEnabled val="1"/>
        </dgm:presLayoutVars>
      </dgm:prSet>
      <dgm:spPr/>
      <dgm:t>
        <a:bodyPr/>
        <a:lstStyle/>
        <a:p>
          <a:endParaRPr lang="en-US"/>
        </a:p>
      </dgm:t>
    </dgm:pt>
  </dgm:ptLst>
  <dgm:cxnLst>
    <dgm:cxn modelId="{DE861B31-0496-48E2-BB2B-70280EF97E96}" srcId="{A5F8DAFD-3AE5-4363-8E83-A71763C574D3}" destId="{7C71512C-339C-44D0-A27D-2B3A4D3823C7}" srcOrd="0" destOrd="0" parTransId="{D5AAB61D-43F6-4B7C-8BB2-9C4153B4A543}" sibTransId="{FFBC0488-2B19-4930-BE98-CEE45485F6D5}"/>
    <dgm:cxn modelId="{71BDE204-331D-43A8-B1CE-284E0F700654}" srcId="{7C71512C-339C-44D0-A27D-2B3A4D3823C7}" destId="{5F918A2C-074E-443C-9E35-AD67726659D5}" srcOrd="2" destOrd="0" parTransId="{92785B67-55B6-4882-BB08-B99B39A17D65}" sibTransId="{EA999074-7653-4FA5-A281-55036AD082CC}"/>
    <dgm:cxn modelId="{354CB3E6-41CB-42A4-8C3A-7E9474A2AC1E}" type="presOf" srcId="{63305E55-445E-428A-BCE2-CA92BBA391DA}" destId="{865D065F-4D80-47E6-8213-44956E2EAF6D}" srcOrd="0" destOrd="0" presId="urn:microsoft.com/office/officeart/2005/8/layout/hierarchy3"/>
    <dgm:cxn modelId="{7DB2417F-CF1E-448B-A611-40E2549F4FC4}" type="presOf" srcId="{5F918A2C-074E-443C-9E35-AD67726659D5}" destId="{6021A926-9FE6-412A-807D-D07ACDE63CAE}" srcOrd="0" destOrd="0" presId="urn:microsoft.com/office/officeart/2005/8/layout/hierarchy3"/>
    <dgm:cxn modelId="{69B65477-89DA-444D-944C-55E63F019807}" type="presOf" srcId="{92785B67-55B6-4882-BB08-B99B39A17D65}" destId="{B228D898-AFF2-4E5D-B341-DC691FEE6EE6}" srcOrd="0" destOrd="0" presId="urn:microsoft.com/office/officeart/2005/8/layout/hierarchy3"/>
    <dgm:cxn modelId="{2C702E92-D39E-4456-B4EA-BA279A927C2A}" type="presOf" srcId="{B131D78F-7C76-4B66-9180-C11C96EED40F}" destId="{9A4DDFEC-D2CA-4318-B968-62F22F054003}" srcOrd="0" destOrd="0" presId="urn:microsoft.com/office/officeart/2005/8/layout/hierarchy3"/>
    <dgm:cxn modelId="{F91439F1-74F7-4B31-B6DB-05CF3D568FC6}" type="presOf" srcId="{7C71512C-339C-44D0-A27D-2B3A4D3823C7}" destId="{26CCC35B-C6D0-45BC-90EA-2DEB1B708615}" srcOrd="0" destOrd="0" presId="urn:microsoft.com/office/officeart/2005/8/layout/hierarchy3"/>
    <dgm:cxn modelId="{2408530E-C53B-4031-AA2F-09B70B0C9D54}" type="presOf" srcId="{1E540D49-97FC-41D6-8F03-57344006DAA7}" destId="{E24EC0FD-F1BC-4D9A-AA9B-944AD334516D}" srcOrd="0" destOrd="0" presId="urn:microsoft.com/office/officeart/2005/8/layout/hierarchy3"/>
    <dgm:cxn modelId="{9DF075A6-22F6-4CB0-88E1-A37CBF2D4833}" srcId="{227031E7-E07F-4ECE-91DC-7568B1B478E6}" destId="{C095F0D4-BEAF-4AA7-9ECB-AC63BE434958}" srcOrd="1" destOrd="0" parTransId="{AE86CF0B-56D8-41FB-87DB-607CF156DB14}" sibTransId="{A76CC5BA-59A1-4D4A-96E9-938E894C3339}"/>
    <dgm:cxn modelId="{D2C03000-9A33-4059-A37B-BADED18C5506}" type="presOf" srcId="{227031E7-E07F-4ECE-91DC-7568B1B478E6}" destId="{40509F91-BE93-43B2-B72F-8F3BB05225FE}" srcOrd="1" destOrd="0" presId="urn:microsoft.com/office/officeart/2005/8/layout/hierarchy3"/>
    <dgm:cxn modelId="{02656D72-40F2-4258-B529-6304487237A8}" type="presOf" srcId="{227031E7-E07F-4ECE-91DC-7568B1B478E6}" destId="{163E1208-0379-4930-A2AB-3F2F6046806F}" srcOrd="0" destOrd="0" presId="urn:microsoft.com/office/officeart/2005/8/layout/hierarchy3"/>
    <dgm:cxn modelId="{97DDE1C9-5CD9-40AE-A70D-09477FCD843C}" type="presOf" srcId="{C095F0D4-BEAF-4AA7-9ECB-AC63BE434958}" destId="{F3F95EAC-033D-44C2-9475-33EC8497E763}" srcOrd="0" destOrd="0" presId="urn:microsoft.com/office/officeart/2005/8/layout/hierarchy3"/>
    <dgm:cxn modelId="{36FC3B58-8B07-4CA7-8A53-7EB71E375D0A}" type="presOf" srcId="{E5168EC5-E05C-49C9-B37F-6C2357F9A1D7}" destId="{545429FA-7CA3-4781-9630-FC6580EEE2B4}" srcOrd="0" destOrd="0" presId="urn:microsoft.com/office/officeart/2005/8/layout/hierarchy3"/>
    <dgm:cxn modelId="{DCE08C38-FF7E-45F6-92D4-98393F0B36E2}" type="presOf" srcId="{3B13C9E5-2D4A-497B-93B1-2DF9E9AEB7F4}" destId="{24C3E9C5-13DE-4E7F-8237-DB1C0E711045}" srcOrd="0" destOrd="0" presId="urn:microsoft.com/office/officeart/2005/8/layout/hierarchy3"/>
    <dgm:cxn modelId="{F9154A9A-55C2-4F1F-A6B5-52EB5C8A1F41}" srcId="{A5F8DAFD-3AE5-4363-8E83-A71763C574D3}" destId="{227031E7-E07F-4ECE-91DC-7568B1B478E6}" srcOrd="1" destOrd="0" parTransId="{4184EA7A-8016-4F4F-A652-386B35012306}" sibTransId="{89A1A85D-C7A5-463D-97DD-0A9418C336F4}"/>
    <dgm:cxn modelId="{6591766F-722E-49CC-9988-8A9F168D4798}" type="presOf" srcId="{A5F8DAFD-3AE5-4363-8E83-A71763C574D3}" destId="{B3C6460B-9490-4FE1-B767-907C2C1C357C}" srcOrd="0" destOrd="0" presId="urn:microsoft.com/office/officeart/2005/8/layout/hierarchy3"/>
    <dgm:cxn modelId="{90483EA3-D7F2-4DFD-AE38-E4385BC3F3E4}" srcId="{7C71512C-339C-44D0-A27D-2B3A4D3823C7}" destId="{B131D78F-7C76-4B66-9180-C11C96EED40F}" srcOrd="0" destOrd="0" parTransId="{3B13C9E5-2D4A-497B-93B1-2DF9E9AEB7F4}" sibTransId="{DD812CE2-DE8F-4D4C-B464-EB4CA512C19B}"/>
    <dgm:cxn modelId="{EAFCA8A1-AA1C-47F0-BE02-492133143427}" type="presOf" srcId="{7C71512C-339C-44D0-A27D-2B3A4D3823C7}" destId="{0742B772-7A2E-4AFE-8886-39AF50B061D7}" srcOrd="1" destOrd="0" presId="urn:microsoft.com/office/officeart/2005/8/layout/hierarchy3"/>
    <dgm:cxn modelId="{B3C02BB8-5FB4-41F5-9A45-728C89A76240}" srcId="{7C71512C-339C-44D0-A27D-2B3A4D3823C7}" destId="{63305E55-445E-428A-BCE2-CA92BBA391DA}" srcOrd="1" destOrd="0" parTransId="{E5168EC5-E05C-49C9-B37F-6C2357F9A1D7}" sibTransId="{66DF1CA9-0333-45EF-9137-0C565AB68617}"/>
    <dgm:cxn modelId="{96B86794-7A62-435E-987C-EEED31C191E4}" type="presOf" srcId="{141ABF9D-CEF6-465E-B84F-0D853D54BE7E}" destId="{3C9FD23C-4FE5-44DB-B151-F9FC470668CD}" srcOrd="0" destOrd="0" presId="urn:microsoft.com/office/officeart/2005/8/layout/hierarchy3"/>
    <dgm:cxn modelId="{6EA1FE0A-B6DD-43BE-8135-0ACFD7584073}" srcId="{227031E7-E07F-4ECE-91DC-7568B1B478E6}" destId="{141ABF9D-CEF6-465E-B84F-0D853D54BE7E}" srcOrd="0" destOrd="0" parTransId="{1E540D49-97FC-41D6-8F03-57344006DAA7}" sibTransId="{F75147CF-2681-43B9-A9E4-1E0746AFB17D}"/>
    <dgm:cxn modelId="{40F2EFC1-6FD6-4227-909A-AFA9CF6C95C4}" type="presOf" srcId="{AE86CF0B-56D8-41FB-87DB-607CF156DB14}" destId="{5DB97713-82DE-4E57-80AC-35AECE701A8D}" srcOrd="0" destOrd="0" presId="urn:microsoft.com/office/officeart/2005/8/layout/hierarchy3"/>
    <dgm:cxn modelId="{27E671BA-D82F-4C2C-959F-F2318B76AA27}" type="presParOf" srcId="{B3C6460B-9490-4FE1-B767-907C2C1C357C}" destId="{5CFE8D0E-3B7B-426C-82E8-A8EC545E1B14}" srcOrd="0" destOrd="0" presId="urn:microsoft.com/office/officeart/2005/8/layout/hierarchy3"/>
    <dgm:cxn modelId="{6B17C2E5-6F34-45D9-A1D0-9C2790BF7405}" type="presParOf" srcId="{5CFE8D0E-3B7B-426C-82E8-A8EC545E1B14}" destId="{CBB6AE56-6776-430B-A612-7E284516E832}" srcOrd="0" destOrd="0" presId="urn:microsoft.com/office/officeart/2005/8/layout/hierarchy3"/>
    <dgm:cxn modelId="{68C20DB7-919A-4985-840A-3295E8B114F9}" type="presParOf" srcId="{CBB6AE56-6776-430B-A612-7E284516E832}" destId="{26CCC35B-C6D0-45BC-90EA-2DEB1B708615}" srcOrd="0" destOrd="0" presId="urn:microsoft.com/office/officeart/2005/8/layout/hierarchy3"/>
    <dgm:cxn modelId="{2356A8C2-E4FC-463C-8F1E-EB381324C9C2}" type="presParOf" srcId="{CBB6AE56-6776-430B-A612-7E284516E832}" destId="{0742B772-7A2E-4AFE-8886-39AF50B061D7}" srcOrd="1" destOrd="0" presId="urn:microsoft.com/office/officeart/2005/8/layout/hierarchy3"/>
    <dgm:cxn modelId="{D2BD221F-AA62-4204-A48C-A4DA0AAB3EB9}" type="presParOf" srcId="{5CFE8D0E-3B7B-426C-82E8-A8EC545E1B14}" destId="{4A7A95A0-0602-415B-9325-E6AF551DE0F2}" srcOrd="1" destOrd="0" presId="urn:microsoft.com/office/officeart/2005/8/layout/hierarchy3"/>
    <dgm:cxn modelId="{B445036D-24A2-4040-B714-D18AF8DFA91E}" type="presParOf" srcId="{4A7A95A0-0602-415B-9325-E6AF551DE0F2}" destId="{24C3E9C5-13DE-4E7F-8237-DB1C0E711045}" srcOrd="0" destOrd="0" presId="urn:microsoft.com/office/officeart/2005/8/layout/hierarchy3"/>
    <dgm:cxn modelId="{A281E104-F0D0-4341-A19E-5DBA77243826}" type="presParOf" srcId="{4A7A95A0-0602-415B-9325-E6AF551DE0F2}" destId="{9A4DDFEC-D2CA-4318-B968-62F22F054003}" srcOrd="1" destOrd="0" presId="urn:microsoft.com/office/officeart/2005/8/layout/hierarchy3"/>
    <dgm:cxn modelId="{9077D032-141C-4324-B3D6-B92A7F1E96FD}" type="presParOf" srcId="{4A7A95A0-0602-415B-9325-E6AF551DE0F2}" destId="{545429FA-7CA3-4781-9630-FC6580EEE2B4}" srcOrd="2" destOrd="0" presId="urn:microsoft.com/office/officeart/2005/8/layout/hierarchy3"/>
    <dgm:cxn modelId="{9C142E15-2E39-4079-BF6C-7396F76D5F97}" type="presParOf" srcId="{4A7A95A0-0602-415B-9325-E6AF551DE0F2}" destId="{865D065F-4D80-47E6-8213-44956E2EAF6D}" srcOrd="3" destOrd="0" presId="urn:microsoft.com/office/officeart/2005/8/layout/hierarchy3"/>
    <dgm:cxn modelId="{DEBC7ABB-4D81-4BF7-AD4E-40D57660DCB6}" type="presParOf" srcId="{4A7A95A0-0602-415B-9325-E6AF551DE0F2}" destId="{B228D898-AFF2-4E5D-B341-DC691FEE6EE6}" srcOrd="4" destOrd="0" presId="urn:microsoft.com/office/officeart/2005/8/layout/hierarchy3"/>
    <dgm:cxn modelId="{AF4756D5-2ADD-4DFB-9274-677EAB1DB751}" type="presParOf" srcId="{4A7A95A0-0602-415B-9325-E6AF551DE0F2}" destId="{6021A926-9FE6-412A-807D-D07ACDE63CAE}" srcOrd="5" destOrd="0" presId="urn:microsoft.com/office/officeart/2005/8/layout/hierarchy3"/>
    <dgm:cxn modelId="{6D134B7A-FE8E-4886-8CF7-7F100F06162F}" type="presParOf" srcId="{B3C6460B-9490-4FE1-B767-907C2C1C357C}" destId="{F3F5B6C6-15A6-4214-BDD3-C9899F1FFD0F}" srcOrd="1" destOrd="0" presId="urn:microsoft.com/office/officeart/2005/8/layout/hierarchy3"/>
    <dgm:cxn modelId="{871A1ABD-EF50-4301-8428-BB75CBE302AA}" type="presParOf" srcId="{F3F5B6C6-15A6-4214-BDD3-C9899F1FFD0F}" destId="{7D033FAC-CD70-4849-A9F5-3791A964814B}" srcOrd="0" destOrd="0" presId="urn:microsoft.com/office/officeart/2005/8/layout/hierarchy3"/>
    <dgm:cxn modelId="{04B211F3-89B1-4A03-B7E7-283DE9DBC47E}" type="presParOf" srcId="{7D033FAC-CD70-4849-A9F5-3791A964814B}" destId="{163E1208-0379-4930-A2AB-3F2F6046806F}" srcOrd="0" destOrd="0" presId="urn:microsoft.com/office/officeart/2005/8/layout/hierarchy3"/>
    <dgm:cxn modelId="{F4F47D0B-3C83-4EFF-A923-5A39E48230F1}" type="presParOf" srcId="{7D033FAC-CD70-4849-A9F5-3791A964814B}" destId="{40509F91-BE93-43B2-B72F-8F3BB05225FE}" srcOrd="1" destOrd="0" presId="urn:microsoft.com/office/officeart/2005/8/layout/hierarchy3"/>
    <dgm:cxn modelId="{B3E4826F-0494-42DB-B22B-A51F1F433B29}" type="presParOf" srcId="{F3F5B6C6-15A6-4214-BDD3-C9899F1FFD0F}" destId="{17E7CAD9-61A2-4C04-9D26-432EB5715C3C}" srcOrd="1" destOrd="0" presId="urn:microsoft.com/office/officeart/2005/8/layout/hierarchy3"/>
    <dgm:cxn modelId="{A87FAA28-A7B7-4720-AAED-B9C3C8426D7E}" type="presParOf" srcId="{17E7CAD9-61A2-4C04-9D26-432EB5715C3C}" destId="{E24EC0FD-F1BC-4D9A-AA9B-944AD334516D}" srcOrd="0" destOrd="0" presId="urn:microsoft.com/office/officeart/2005/8/layout/hierarchy3"/>
    <dgm:cxn modelId="{5606B8CC-A953-4302-9959-7DAD1E14320D}" type="presParOf" srcId="{17E7CAD9-61A2-4C04-9D26-432EB5715C3C}" destId="{3C9FD23C-4FE5-44DB-B151-F9FC470668CD}" srcOrd="1" destOrd="0" presId="urn:microsoft.com/office/officeart/2005/8/layout/hierarchy3"/>
    <dgm:cxn modelId="{119F3F5A-21BC-4286-AC1A-78B9017479FF}" type="presParOf" srcId="{17E7CAD9-61A2-4C04-9D26-432EB5715C3C}" destId="{5DB97713-82DE-4E57-80AC-35AECE701A8D}" srcOrd="2" destOrd="0" presId="urn:microsoft.com/office/officeart/2005/8/layout/hierarchy3"/>
    <dgm:cxn modelId="{23DD12A7-F516-4B76-A53D-94886E47FA63}" type="presParOf" srcId="{17E7CAD9-61A2-4C04-9D26-432EB5715C3C}" destId="{F3F95EAC-033D-44C2-9475-33EC8497E763}"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2C321-FDCD-493C-B02B-CDFA673B1089}">
      <dsp:nvSpPr>
        <dsp:cNvPr id="0" name=""/>
        <dsp:cNvSpPr/>
      </dsp:nvSpPr>
      <dsp:spPr>
        <a:xfrm>
          <a:off x="3968070" y="0"/>
          <a:ext cx="5952105" cy="176494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Tổ</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chức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bộ</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máy</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cai</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trị</a:t>
          </a:r>
          <a:endParaRPr lang="en-US" sz="2800" kern="1200" dirty="0"/>
        </a:p>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Chính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sách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bóc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lột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về</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kinh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tế</a:t>
          </a:r>
          <a:endParaRPr lang="en-US" sz="2800" b="1"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Chính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sách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đồng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hóa</a:t>
          </a:r>
          <a:endParaRPr lang="en-US" sz="2800" b="1"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endParaRPr lang="en-US" sz="2800" b="1" kern="1200" dirty="0">
            <a:latin typeface="Times New Roman" panose="02020603050405020304" pitchFamily="18" charset="0"/>
            <a:cs typeface="Times New Roman" panose="02020603050405020304" pitchFamily="18" charset="0"/>
          </a:endParaRPr>
        </a:p>
      </dsp:txBody>
      <dsp:txXfrm>
        <a:off x="3968070" y="220619"/>
        <a:ext cx="5290250" cy="1323711"/>
      </dsp:txXfrm>
    </dsp:sp>
    <dsp:sp modelId="{857F673A-99FF-4316-9C09-A0656060902D}">
      <dsp:nvSpPr>
        <dsp:cNvPr id="0" name=""/>
        <dsp:cNvSpPr/>
      </dsp:nvSpPr>
      <dsp:spPr>
        <a:xfrm>
          <a:off x="0" y="452"/>
          <a:ext cx="3968070" cy="1764948"/>
        </a:xfrm>
        <a:prstGeom prst="round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I. CHÍNH SÁCH CAI TRỊ CỦA CÁC TRIỀU ĐẠI PHONG KIẾN PHƯƠNG BẮC</a:t>
          </a:r>
          <a:endParaRPr lang="en-US" sz="2800" kern="1200" dirty="0">
            <a:latin typeface="Times New Roman" panose="02020603050405020304" pitchFamily="18" charset="0"/>
            <a:cs typeface="Times New Roman" panose="02020603050405020304" pitchFamily="18" charset="0"/>
          </a:endParaRPr>
        </a:p>
      </dsp:txBody>
      <dsp:txXfrm>
        <a:off x="86158" y="86610"/>
        <a:ext cx="3795754" cy="1592632"/>
      </dsp:txXfrm>
    </dsp:sp>
    <dsp:sp modelId="{9286E04A-AC56-435A-A249-2554555B0B70}">
      <dsp:nvSpPr>
        <dsp:cNvPr id="0" name=""/>
        <dsp:cNvSpPr/>
      </dsp:nvSpPr>
      <dsp:spPr>
        <a:xfrm>
          <a:off x="3968070" y="1941895"/>
          <a:ext cx="5952105" cy="1764948"/>
        </a:xfrm>
        <a:prstGeom prst="rightArrow">
          <a:avLst>
            <a:gd name="adj1" fmla="val 75000"/>
            <a:gd name="adj2" fmla="val 50000"/>
          </a:avLst>
        </a:prstGeom>
        <a:solidFill>
          <a:schemeClr val="accent3">
            <a:tint val="40000"/>
            <a:alpha val="90000"/>
            <a:hueOff val="3900275"/>
            <a:satOff val="-27363"/>
            <a:lumOff val="-1652"/>
            <a:alphaOff val="0"/>
          </a:schemeClr>
        </a:solidFill>
        <a:ln w="9525" cap="flat" cmpd="sng" algn="ctr">
          <a:solidFill>
            <a:schemeClr val="accent3">
              <a:tint val="40000"/>
              <a:alpha val="90000"/>
              <a:hueOff val="3900275"/>
              <a:satOff val="-27363"/>
              <a:lumOff val="-1652"/>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Những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chuyển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về</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kinh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tế</a:t>
          </a:r>
          <a:endParaRPr lang="en-US" sz="2800" kern="1200" dirty="0"/>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Những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chuyển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về</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xã</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hội</a:t>
          </a:r>
          <a:endParaRPr lang="en-US" sz="2800" kern="1200" dirty="0"/>
        </a:p>
      </dsp:txBody>
      <dsp:txXfrm>
        <a:off x="3968070" y="2162514"/>
        <a:ext cx="5290250" cy="1323711"/>
      </dsp:txXfrm>
    </dsp:sp>
    <dsp:sp modelId="{B1D1E226-7962-41E4-ABE6-D5091138E02B}">
      <dsp:nvSpPr>
        <dsp:cNvPr id="0" name=""/>
        <dsp:cNvSpPr/>
      </dsp:nvSpPr>
      <dsp:spPr>
        <a:xfrm>
          <a:off x="0" y="1941895"/>
          <a:ext cx="3968070" cy="1764948"/>
        </a:xfrm>
        <a:prstGeom prst="roundRect">
          <a:avLst/>
        </a:prstGeom>
        <a:gradFill rotWithShape="0">
          <a:gsLst>
            <a:gs pos="0">
              <a:schemeClr val="accent3">
                <a:hueOff val="4625516"/>
                <a:satOff val="-24796"/>
                <a:lumOff val="-3334"/>
                <a:alphaOff val="0"/>
                <a:lumMod val="95000"/>
              </a:schemeClr>
            </a:gs>
            <a:gs pos="100000">
              <a:schemeClr val="accent3">
                <a:hueOff val="4625516"/>
                <a:satOff val="-24796"/>
                <a:lumOff val="-3334"/>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4625516"/>
              <a:satOff val="-24796"/>
              <a:lumOff val="-3334"/>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II. NHỮNG CHUYỂN BIẾN VỀ KINH TẾ, VĂN HÓA, XÃ HỘI</a:t>
          </a:r>
          <a:endParaRPr lang="en-US" sz="2800" kern="1200" dirty="0">
            <a:latin typeface="Times New Roman" panose="02020603050405020304" pitchFamily="18" charset="0"/>
            <a:cs typeface="Times New Roman" panose="02020603050405020304" pitchFamily="18" charset="0"/>
          </a:endParaRPr>
        </a:p>
      </dsp:txBody>
      <dsp:txXfrm>
        <a:off x="86158" y="2028053"/>
        <a:ext cx="3795754" cy="1592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0A908-0F63-492A-99B1-5945BCBD2E28}" type="datetimeFigureOut">
              <a:rPr lang="en-US" smtClean="0"/>
              <a:t>10/23/2021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9C84A-5D81-40D3-849F-CED70F7FDD8E}" type="slidenum">
              <a:rPr lang="en-US" smtClean="0"/>
              <a:t>‹#›</a:t>
            </a:fld>
            <a:endParaRPr lang="en-US"/>
          </a:p>
        </p:txBody>
      </p:sp>
    </p:spTree>
    <p:extLst>
      <p:ext uri="{BB962C8B-B14F-4D97-AF65-F5344CB8AC3E}">
        <p14:creationId xmlns:p14="http://schemas.microsoft.com/office/powerpoint/2010/main" val="337619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4578"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D75C0-EB5E-4AEF-84D8-A96C4C2A98D4}" type="slidenum">
              <a:rPr lang="en-US" smtClean="0"/>
              <a:t>30</a:t>
            </a:fld>
            <a:endParaRPr lang="en-US"/>
          </a:p>
        </p:txBody>
      </p:sp>
    </p:spTree>
    <p:extLst>
      <p:ext uri="{BB962C8B-B14F-4D97-AF65-F5344CB8AC3E}">
        <p14:creationId xmlns:p14="http://schemas.microsoft.com/office/powerpoint/2010/main" val="3570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15</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17</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18</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19</a:t>
            </a:fld>
            <a:endParaRPr lang="en-US"/>
          </a:p>
        </p:txBody>
      </p:sp>
    </p:spTree>
    <p:extLst>
      <p:ext uri="{BB962C8B-B14F-4D97-AF65-F5344CB8AC3E}">
        <p14:creationId xmlns:p14="http://schemas.microsoft.com/office/powerpoint/2010/main" val="81622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20</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21</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22</a:t>
            </a:fld>
            <a:endParaRPr lang="en-US"/>
          </a:p>
        </p:txBody>
      </p:sp>
    </p:spTree>
    <p:extLst>
      <p:ext uri="{BB962C8B-B14F-4D97-AF65-F5344CB8AC3E}">
        <p14:creationId xmlns:p14="http://schemas.microsoft.com/office/powerpoint/2010/main" val="271181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9C84A-5D81-40D3-849F-CED70F7FDD8E}" type="slidenum">
              <a:rPr lang="en-US" smtClean="0"/>
              <a:t>23</a:t>
            </a:fld>
            <a:endParaRPr lang="en-US"/>
          </a:p>
        </p:txBody>
      </p:sp>
    </p:spTree>
    <p:extLst>
      <p:ext uri="{BB962C8B-B14F-4D97-AF65-F5344CB8AC3E}">
        <p14:creationId xmlns:p14="http://schemas.microsoft.com/office/powerpoint/2010/main" val="271181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0018BF-1DEF-AF45-856A-D94288752618}" type="datetimeFigureOut">
              <a:rPr lang="x-none" smtClean="0"/>
              <a:t>10/23/2021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10/23/2021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0018BF-1DEF-AF45-856A-D94288752618}" type="datetimeFigureOut">
              <a:rPr lang="x-none" smtClean="0"/>
              <a:t>10/23/2021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55867" cy="113030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09600" y="6245226"/>
            <a:ext cx="2827867" cy="463551"/>
          </a:xfrm>
        </p:spPr>
        <p:txBody>
          <a:bodyPr/>
          <a:lstStyle>
            <a:lvl1pPr>
              <a:defRPr/>
            </a:lvl1pPr>
          </a:lstStyle>
          <a:p>
            <a:endParaRPr lang="en-US"/>
          </a:p>
        </p:txBody>
      </p:sp>
      <p:sp>
        <p:nvSpPr>
          <p:cNvPr id="4" name="Footer Placeholder 3"/>
          <p:cNvSpPr>
            <a:spLocks noGrp="1"/>
          </p:cNvSpPr>
          <p:nvPr>
            <p:ph type="ftr" idx="11"/>
          </p:nvPr>
        </p:nvSpPr>
        <p:spPr>
          <a:xfrm>
            <a:off x="4165600" y="6245226"/>
            <a:ext cx="3843867" cy="463551"/>
          </a:xfrm>
        </p:spPr>
        <p:txBody>
          <a:bodyPr/>
          <a:lstStyle>
            <a:lvl1pPr>
              <a:defRPr/>
            </a:lvl1pPr>
          </a:lstStyle>
          <a:p>
            <a:endParaRPr lang="en-US"/>
          </a:p>
        </p:txBody>
      </p:sp>
      <p:sp>
        <p:nvSpPr>
          <p:cNvPr id="5" name="Slide Number Placeholder 4"/>
          <p:cNvSpPr>
            <a:spLocks noGrp="1"/>
          </p:cNvSpPr>
          <p:nvPr>
            <p:ph type="sldNum" idx="12"/>
          </p:nvPr>
        </p:nvSpPr>
        <p:spPr>
          <a:xfrm>
            <a:off x="8737600" y="6245226"/>
            <a:ext cx="2827867" cy="463551"/>
          </a:xfrm>
        </p:spPr>
        <p:txBody>
          <a:bodyPr/>
          <a:lstStyle>
            <a:lvl1pPr>
              <a:defRPr/>
            </a:lvl1pPr>
          </a:lstStyle>
          <a:p>
            <a:fld id="{612B0FCF-CB24-4D02-8CB9-0936BA6A6C3D}" type="slidenum">
              <a:rPr lang="en-US"/>
              <a:pPr/>
              <a:t>‹#›</a:t>
            </a:fld>
            <a:endParaRPr lang="en-US"/>
          </a:p>
        </p:txBody>
      </p:sp>
    </p:spTree>
    <p:extLst>
      <p:ext uri="{BB962C8B-B14F-4D97-AF65-F5344CB8AC3E}">
        <p14:creationId xmlns:p14="http://schemas.microsoft.com/office/powerpoint/2010/main" val="370553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0018BF-1DEF-AF45-856A-D94288752618}" type="datetimeFigureOut">
              <a:rPr lang="x-none" smtClean="0"/>
              <a:t>10/23/2021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Content Placeholder 4">
            <a:extLst>
              <a:ext uri="{FF2B5EF4-FFF2-40B4-BE49-F238E27FC236}">
                <a16:creationId xmlns:a16="http://schemas.microsoft.com/office/drawing/2014/main" xmlns=""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018BF-1DEF-AF45-856A-D94288752618}" type="datetimeFigureOut">
              <a:rPr lang="x-none" smtClean="0"/>
              <a:t>10/23/2021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0018BF-1DEF-AF45-856A-D94288752618}" type="datetimeFigureOut">
              <a:rPr lang="x-none" smtClean="0"/>
              <a:t>10/23/2021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0018BF-1DEF-AF45-856A-D94288752618}" type="datetimeFigureOut">
              <a:rPr lang="x-none" smtClean="0"/>
              <a:t>10/23/2021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E0600755-D1C8-6B46-AEDB-81690690640B}" type="slidenum">
              <a:rPr lang="x-none" smtClean="0"/>
              <a:t>‹#›</a:t>
            </a:fld>
            <a:endParaRPr lang="x-non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0018BF-1DEF-AF45-856A-D94288752618}" type="datetimeFigureOut">
              <a:rPr lang="x-none" smtClean="0"/>
              <a:t>10/23/2021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t>10/23/2021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10/23/2021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10/23/2021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8000">
              <a:srgbClr val="9966FF"/>
            </a:gs>
            <a:gs pos="66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0018BF-1DEF-AF45-856A-D94288752618}" type="datetimeFigureOut">
              <a:rPr lang="x-none" smtClean="0"/>
              <a:t>10/23/2021</a:t>
            </a:fld>
            <a:endParaRPr lang="x-none"/>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x-none"/>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0600755-D1C8-6B46-AEDB-81690690640B}"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audio" Target="file:///C:\Program%20Files\LibreOffice%204\program\..\share\gallery\sounds\applause.wav"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audio" Target="../media/audio1.wav"/><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g"/><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1600" y="0"/>
            <a:ext cx="12293600" cy="6858000"/>
          </a:xfrm>
          <a:prstGeom prst="rect">
            <a:avLst/>
          </a:prstGeom>
          <a:solidFill>
            <a:srgbClr val="CCFFFF"/>
          </a:solidFill>
          <a:ln w="9360" cap="sq">
            <a:solidFill>
              <a:srgbClr val="000000"/>
            </a:solidFill>
            <a:miter lim="800000"/>
            <a:headEnd/>
            <a:tailEnd/>
          </a:ln>
          <a:effectLst/>
        </p:spPr>
        <p:txBody>
          <a:bodyPr wrap="none" lIns="121917" tIns="60958" rIns="121917" bIns="60958" anchor="ctr"/>
          <a:lstStyle/>
          <a:p>
            <a:endParaRPr lang="en-US" dirty="0">
              <a:solidFill>
                <a:srgbClr val="FFC000"/>
              </a:solidFill>
            </a:endParaRPr>
          </a:p>
        </p:txBody>
      </p:sp>
      <p:pic>
        <p:nvPicPr>
          <p:cNvPr id="3077" name="Picture 5"/>
          <p:cNvPicPr>
            <a:picLocks noChangeAspect="1" noChangeArrowheads="1"/>
          </p:cNvPicPr>
          <p:nvPr/>
        </p:nvPicPr>
        <p:blipFill>
          <a:blip r:embed="rId5"/>
          <a:srcRect/>
          <a:stretch>
            <a:fillRect/>
          </a:stretch>
        </p:blipFill>
        <p:spPr bwMode="auto">
          <a:xfrm>
            <a:off x="101601" y="3603441"/>
            <a:ext cx="1570567" cy="2667000"/>
          </a:xfrm>
          <a:prstGeom prst="rect">
            <a:avLst/>
          </a:prstGeom>
          <a:noFill/>
          <a:ln w="9525" cap="flat">
            <a:noFill/>
            <a:round/>
            <a:headEnd/>
            <a:tailEnd/>
          </a:ln>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8952" y="-127000"/>
            <a:ext cx="1823049" cy="192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0800" y="76200"/>
            <a:ext cx="12090400" cy="1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4000" b="1" dirty="0">
                <a:solidFill>
                  <a:srgbClr val="FF0000"/>
                </a:solidFill>
                <a:latin typeface="Times New Roman" pitchFamily="18" charset="0"/>
                <a:cs typeface="Times New Roman" pitchFamily="18" charset="0"/>
              </a:rPr>
              <a:t>PHÒNG GIÁO DỤC VÀ ĐÀO TẠO QUẬN GÒ VẤP</a:t>
            </a:r>
          </a:p>
        </p:txBody>
      </p:sp>
      <p:sp>
        <p:nvSpPr>
          <p:cNvPr id="4" name="Rectangle 3"/>
          <p:cNvSpPr/>
          <p:nvPr/>
        </p:nvSpPr>
        <p:spPr>
          <a:xfrm>
            <a:off x="1672168" y="905441"/>
            <a:ext cx="813874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700" b="1" dirty="0">
                <a:solidFill>
                  <a:srgbClr val="0070C0"/>
                </a:solidFill>
                <a:latin typeface="Times New Roman" pitchFamily="18" charset="0"/>
                <a:cs typeface="Times New Roman" pitchFamily="18" charset="0"/>
              </a:rPr>
              <a:t>VIDEO BÀI GIẢNG LỊCH SỬ LỚP 6</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274828"/>
            <a:ext cx="3668232" cy="3583171"/>
          </a:xfrm>
          <a:prstGeom prst="rect">
            <a:avLst/>
          </a:prstGeom>
        </p:spPr>
      </p:pic>
      <p:pic>
        <p:nvPicPr>
          <p:cNvPr id="14" name="Picture 13" descr="C:\Users\HP\OneDrive\Desktop\Screenshot_35.png"/>
          <p:cNvPicPr/>
          <p:nvPr/>
        </p:nvPicPr>
        <p:blipFill>
          <a:blip r:embed="rId8">
            <a:extLst>
              <a:ext uri="{28A0092B-C50C-407E-A947-70E740481C1C}">
                <a14:useLocalDpi xmlns:a14="http://schemas.microsoft.com/office/drawing/2010/main" val="0"/>
              </a:ext>
            </a:extLst>
          </a:blip>
          <a:srcRect/>
          <a:stretch>
            <a:fillRect/>
          </a:stretch>
        </p:blipFill>
        <p:spPr bwMode="auto">
          <a:xfrm>
            <a:off x="7993322" y="3265868"/>
            <a:ext cx="4198679" cy="3583172"/>
          </a:xfrm>
          <a:prstGeom prst="rect">
            <a:avLst/>
          </a:prstGeom>
          <a:noFill/>
          <a:ln>
            <a:noFill/>
          </a:ln>
        </p:spPr>
      </p:pic>
      <p:sp>
        <p:nvSpPr>
          <p:cNvPr id="12" name="Rectangle 11"/>
          <p:cNvSpPr/>
          <p:nvPr/>
        </p:nvSpPr>
        <p:spPr>
          <a:xfrm>
            <a:off x="-101600" y="1799167"/>
            <a:ext cx="12293600" cy="1384995"/>
          </a:xfrm>
          <a:prstGeom prst="rect">
            <a:avLst/>
          </a:prstGeom>
        </p:spPr>
        <p:txBody>
          <a:bodyPr wrap="square">
            <a:spAutoFit/>
          </a:bodyPr>
          <a:lstStyle/>
          <a:p>
            <a:pPr algn="ctr"/>
            <a:r>
              <a:rPr lang="en-US" sz="2800" b="1" dirty="0" smtClean="0">
                <a:solidFill>
                  <a:srgbClr val="CC0099"/>
                </a:solidFill>
                <a:latin typeface="Times New Roman"/>
                <a:ea typeface="Calibri"/>
              </a:rPr>
              <a:t>CHỦ ĐỀ 7: </a:t>
            </a:r>
          </a:p>
          <a:p>
            <a:pPr algn="ctr"/>
            <a:r>
              <a:rPr lang="en-US" sz="2800" b="1" dirty="0" smtClean="0">
                <a:solidFill>
                  <a:srgbClr val="CC0099"/>
                </a:solidFill>
                <a:latin typeface="Times New Roman"/>
                <a:ea typeface="Calibri"/>
              </a:rPr>
              <a:t>CHÍNH SÁCH CAI TRỊ CỦA PHONG KIẾN PHƯƠNG BẮC VÀ CUỘC ĐẤU TRANH BẢO TỒN VĂN HÓA DÂN TỘC THỜI BẮC THUỘC </a:t>
            </a:r>
            <a:endParaRPr lang="en-US" sz="2800" b="1" dirty="0">
              <a:solidFill>
                <a:srgbClr val="CC0099"/>
              </a:solidFill>
            </a:endParaRPr>
          </a:p>
        </p:txBody>
      </p:sp>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63926" y="3274828"/>
            <a:ext cx="4051004" cy="3583171"/>
          </a:xfrm>
          <a:prstGeom prst="rect">
            <a:avLst/>
          </a:prstGeom>
        </p:spPr>
      </p:pic>
      <p:pic>
        <p:nvPicPr>
          <p:cNvPr id="13" name="applause.wav">
            <a:hlinkClick r:id="" action="ppaction://media"/>
          </p:cNvPr>
          <p:cNvPicPr>
            <a:picLocks noRot="1" noChangeAspect="1" noChangeArrowheads="1"/>
          </p:cNvPicPr>
          <p:nvPr>
            <a:audioFile r:link="rId1"/>
          </p:nvPr>
        </p:nvPicPr>
        <p:blipFill>
          <a:blip r:embed="rId11"/>
          <a:srcRect/>
          <a:stretch>
            <a:fillRect/>
          </a:stretch>
        </p:blipFill>
        <p:spPr bwMode="auto">
          <a:xfrm>
            <a:off x="11836400" y="1591241"/>
            <a:ext cx="304800" cy="228600"/>
          </a:xfrm>
          <a:prstGeom prst="rect">
            <a:avLst/>
          </a:prstGeom>
          <a:noFill/>
          <a:effectLst/>
        </p:spPr>
      </p:pic>
    </p:spTree>
    <p:extLst>
      <p:ext uri="{BB962C8B-B14F-4D97-AF65-F5344CB8AC3E}">
        <p14:creationId xmlns:p14="http://schemas.microsoft.com/office/powerpoint/2010/main" val="3808810165"/>
      </p:ext>
    </p:extLst>
  </p:cSld>
  <p:clrMapOvr>
    <a:masterClrMapping/>
  </p:clrMapOvr>
  <p:transition spd="slow" advTm="18849">
    <p:sndAc>
      <p:stSnd>
        <p:snd r:embed="rId4" name="applause.wav"/>
      </p:stSnd>
    </p:sndAc>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93061" y="2070623"/>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93061" y="2540988"/>
            <a:ext cx="5711146" cy="4710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bóc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7073" y="3125402"/>
            <a:ext cx="10692415" cy="1815882"/>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t>
            </a:r>
            <a:r>
              <a:rPr lang="en-US" sz="2800" dirty="0" err="1" smtClean="0">
                <a:latin typeface="Times New Roman" panose="02020603050405020304" pitchFamily="18" charset="0"/>
                <a:cs typeface="Times New Roman" panose="02020603050405020304" pitchFamily="18" charset="0"/>
              </a:rPr>
              <a:t>hiếm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smtClean="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a:t>
            </a:r>
          </a:p>
          <a:p>
            <a:pPr lvl="0"/>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dịch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nề</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755" y="2223258"/>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4093553355"/>
      </p:ext>
    </p:extLst>
  </p:cSld>
  <p:clrMapOvr>
    <a:masterClrMapping/>
  </p:clrMapOvr>
  <p:transition spd="slow" advTm="3030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22940" y="2081801"/>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22940" y="2540988"/>
            <a:ext cx="5711146" cy="4710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bóc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22940" y="3014968"/>
            <a:ext cx="4538135" cy="44632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3. </a:t>
            </a:r>
            <a:r>
              <a:rPr lang="en-US" sz="2800" b="1" dirty="0" err="1" smtClean="0">
                <a:solidFill>
                  <a:srgbClr val="0070C0"/>
                </a:solidFill>
                <a:latin typeface="Times New Roman" panose="02020603050405020304" pitchFamily="18" charset="0"/>
                <a:cs typeface="Times New Roman" panose="02020603050405020304" pitchFamily="18" charset="0"/>
              </a:rPr>
              <a:t>Chính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hóa</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4497572" y="2540988"/>
            <a:ext cx="7442791" cy="2722128"/>
          </a:xfrm>
          <a:prstGeom prst="cloudCallout">
            <a:avLst>
              <a:gd name="adj1" fmla="val -43262"/>
              <a:gd name="adj2" fmla="val 6546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nl-NL" sz="2800" dirty="0" smtClean="0">
                <a:solidFill>
                  <a:srgbClr val="FF0000"/>
                </a:solidFill>
                <a:latin typeface="Times New Roman"/>
                <a:ea typeface="Calibri"/>
                <a:cs typeface="Times New Roman"/>
              </a:rPr>
              <a:t>Hãy </a:t>
            </a:r>
            <a:r>
              <a:rPr lang="nl-NL" sz="2800" dirty="0">
                <a:solidFill>
                  <a:srgbClr val="FF0000"/>
                </a:solidFill>
                <a:latin typeface="Times New Roman"/>
                <a:ea typeface="Calibri"/>
                <a:cs typeface="Times New Roman"/>
              </a:rPr>
              <a:t>nêu những chính sách đồng hóa dân tộc ta mà chính quyền đô hộ thực hiện.</a:t>
            </a:r>
            <a:endParaRPr lang="en-US" sz="2800" dirty="0">
              <a:solidFill>
                <a:srgbClr val="FF0000"/>
              </a:solidFill>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2156405075"/>
      </p:ext>
    </p:extLst>
  </p:cSld>
  <p:clrMapOvr>
    <a:masterClrMapping/>
  </p:clrMapOvr>
  <p:transition spd="slow" advTm="1674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93061" y="2081801"/>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93061" y="2583325"/>
            <a:ext cx="5711146" cy="4710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bóc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93061" y="3054328"/>
            <a:ext cx="4538135" cy="44632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3. </a:t>
            </a:r>
            <a:r>
              <a:rPr lang="en-US" sz="2800" b="1" dirty="0" err="1" smtClean="0">
                <a:solidFill>
                  <a:srgbClr val="0070C0"/>
                </a:solidFill>
                <a:latin typeface="Times New Roman" panose="02020603050405020304" pitchFamily="18" charset="0"/>
                <a:cs typeface="Times New Roman" panose="02020603050405020304" pitchFamily="18" charset="0"/>
              </a:rPr>
              <a:t>Chính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hóa</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14845" y="3572681"/>
            <a:ext cx="10572625" cy="3065455"/>
          </a:xfrm>
          <a:prstGeom prst="rect">
            <a:avLst/>
          </a:prstGeom>
        </p:spPr>
        <p:txBody>
          <a:bodyPr wrap="square">
            <a:spAutoFit/>
          </a:bodyPr>
          <a:lstStyle/>
          <a:p>
            <a:pPr>
              <a:lnSpc>
                <a:spcPct val="115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rgbClr val="000000"/>
                </a:solidFill>
                <a:latin typeface="Times New Roman" pitchFamily="18" charset="0"/>
                <a:ea typeface="Calibri" panose="020F0502020204030204" pitchFamily="34" charset="0"/>
                <a:cs typeface="Times New Roman" pitchFamily="18" charset="0"/>
              </a:rPr>
              <a:t>Đ</a:t>
            </a:r>
            <a:r>
              <a:rPr lang="nl-NL" sz="2800" dirty="0" smtClean="0">
                <a:solidFill>
                  <a:srgbClr val="000000"/>
                </a:solidFill>
                <a:latin typeface="Times New Roman" pitchFamily="18" charset="0"/>
                <a:ea typeface="Calibri"/>
                <a:cs typeface="Times New Roman" pitchFamily="18" charset="0"/>
              </a:rPr>
              <a:t>ưa </a:t>
            </a:r>
            <a:r>
              <a:rPr lang="nl-NL" sz="2800" dirty="0">
                <a:solidFill>
                  <a:srgbClr val="000000"/>
                </a:solidFill>
                <a:latin typeface="Times New Roman" pitchFamily="18" charset="0"/>
                <a:ea typeface="Calibri"/>
                <a:cs typeface="Times New Roman" pitchFamily="18" charset="0"/>
              </a:rPr>
              <a:t>người Hán sang nước ta sinh sống lâu dài, ở lẫn với người Việt.</a:t>
            </a:r>
            <a:endParaRPr lang="en-US" sz="2800" dirty="0">
              <a:latin typeface="Times New Roman" pitchFamily="18" charset="0"/>
              <a:ea typeface="Calibri"/>
              <a:cs typeface="Times New Roman" pitchFamily="18" charset="0"/>
            </a:endParaRPr>
          </a:p>
          <a:p>
            <a:pPr>
              <a:lnSpc>
                <a:spcPct val="115000"/>
              </a:lnSpc>
            </a:pPr>
            <a:r>
              <a:rPr lang="nl-NL" sz="2800" dirty="0">
                <a:solidFill>
                  <a:srgbClr val="000000"/>
                </a:solidFill>
                <a:latin typeface="Times New Roman" pitchFamily="18" charset="0"/>
                <a:ea typeface="Calibri"/>
                <a:cs typeface="Times New Roman" pitchFamily="18" charset="0"/>
              </a:rPr>
              <a:t>-</a:t>
            </a:r>
            <a:r>
              <a:rPr lang="nl-NL" sz="2800" dirty="0" smtClean="0">
                <a:solidFill>
                  <a:srgbClr val="000000"/>
                </a:solidFill>
                <a:latin typeface="Times New Roman" pitchFamily="18" charset="0"/>
                <a:ea typeface="Calibri"/>
                <a:cs typeface="Times New Roman" pitchFamily="18" charset="0"/>
              </a:rPr>
              <a:t> </a:t>
            </a:r>
            <a:r>
              <a:rPr lang="nl-NL" sz="2800" dirty="0">
                <a:solidFill>
                  <a:srgbClr val="000000"/>
                </a:solidFill>
                <a:latin typeface="Times New Roman" pitchFamily="18" charset="0"/>
                <a:ea typeface="Calibri"/>
                <a:cs typeface="Times New Roman" pitchFamily="18" charset="0"/>
              </a:rPr>
              <a:t>Tìm cách xoá bỏ những tập quán lâu đời của người Việt, ép buộc dân ta theo phong tục, tập quán của họ.</a:t>
            </a:r>
            <a:endParaRPr lang="en-US" sz="2800" dirty="0">
              <a:latin typeface="Times New Roman" pitchFamily="18" charset="0"/>
              <a:ea typeface="Calibri"/>
              <a:cs typeface="Times New Roman" pitchFamily="18" charset="0"/>
            </a:endParaRPr>
          </a:p>
          <a:p>
            <a:pPr lvl="0">
              <a:lnSpc>
                <a:spcPct val="115000"/>
              </a:lnSpc>
            </a:pP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 </a:t>
            </a:r>
            <a:r>
              <a:rPr lang="nl-NL" sz="2800" dirty="0">
                <a:solidFill>
                  <a:srgbClr val="000000"/>
                </a:solidFill>
                <a:latin typeface="Times New Roman" pitchFamily="18" charset="0"/>
                <a:ea typeface="Calibri"/>
                <a:cs typeface="Times New Roman" pitchFamily="18" charset="0"/>
              </a:rPr>
              <a:t>Nho giáo, tư tưởng lễ giáo phong kiến Trung Quốc được truyền vào Việt Nam.</a:t>
            </a:r>
          </a:p>
          <a:p>
            <a:pPr lvl="0">
              <a:lnSpc>
                <a:spcPct val="115000"/>
              </a:lnSpc>
            </a:pPr>
            <a:r>
              <a:rPr lang="nl-NL" sz="2800" dirty="0">
                <a:solidFill>
                  <a:srgbClr val="000000"/>
                </a:solidFill>
                <a:latin typeface="Times New Roman" pitchFamily="18" charset="0"/>
                <a:ea typeface="Calibri"/>
                <a:cs typeface="Times New Roman" pitchFamily="18" charset="0"/>
              </a:rPr>
              <a:t>- Chữ Hán được du nhập nhằm phục vụ cho công cuộc đồng hoá. </a:t>
            </a:r>
          </a:p>
        </p:txBody>
      </p:sp>
      <p:sp>
        <p:nvSpPr>
          <p:cNvPr id="12" name="Rectangle 11"/>
          <p:cNvSpPr/>
          <p:nvPr/>
        </p:nvSpPr>
        <p:spPr>
          <a:xfrm>
            <a:off x="0" y="2741684"/>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3733472828"/>
      </p:ext>
    </p:extLst>
  </p:cSld>
  <p:clrMapOvr>
    <a:masterClrMapping/>
  </p:clrMapOvr>
  <p:transition spd="slow" advTm="3041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6486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oc-tro"/>
          <p:cNvPicPr>
            <a:picLocks noChangeAspect="1" noChangeArrowheads="1"/>
          </p:cNvPicPr>
          <p:nvPr/>
        </p:nvPicPr>
        <p:blipFill>
          <a:blip r:embed="rId3"/>
          <a:srcRect/>
          <a:stretch>
            <a:fillRect/>
          </a:stretch>
        </p:blipFill>
        <p:spPr>
          <a:xfrm>
            <a:off x="6124353" y="-1"/>
            <a:ext cx="6067647" cy="6858001"/>
          </a:xfrm>
          <a:prstGeom prst="rect">
            <a:avLst/>
          </a:prstGeom>
          <a:noFill/>
        </p:spPr>
      </p:pic>
      <p:sp>
        <p:nvSpPr>
          <p:cNvPr id="5" name="Text Box 6"/>
          <p:cNvSpPr txBox="1">
            <a:spLocks noChangeArrowheads="1"/>
          </p:cNvSpPr>
          <p:nvPr/>
        </p:nvSpPr>
        <p:spPr bwMode="auto">
          <a:xfrm>
            <a:off x="7963786" y="6400800"/>
            <a:ext cx="3429000" cy="457200"/>
          </a:xfrm>
          <a:prstGeom prst="rect">
            <a:avLst/>
          </a:prstGeom>
          <a:noFill/>
          <a:ln w="9525">
            <a:noFill/>
            <a:miter lim="800000"/>
            <a:headEnd/>
            <a:tailEnd/>
          </a:ln>
        </p:spPr>
        <p:txBody>
          <a:bodyPr>
            <a:spAutoFit/>
          </a:bodyPr>
          <a:lstStyle/>
          <a:p>
            <a:pPr algn="ctr">
              <a:spcBef>
                <a:spcPct val="50000"/>
              </a:spcBef>
            </a:pPr>
            <a:r>
              <a:rPr lang="en-US" sz="2400" b="1" dirty="0">
                <a:solidFill>
                  <a:srgbClr val="CC0099"/>
                </a:solidFill>
                <a:latin typeface="Times New Roman" pitchFamily="18" charset="0"/>
                <a:cs typeface="Times New Roman" pitchFamily="18" charset="0"/>
              </a:rPr>
              <a:t>HỌC CHỮ HÁN</a:t>
            </a:r>
          </a:p>
        </p:txBody>
      </p:sp>
    </p:spTree>
    <p:extLst>
      <p:ext uri="{BB962C8B-B14F-4D97-AF65-F5344CB8AC3E}">
        <p14:creationId xmlns:p14="http://schemas.microsoft.com/office/powerpoint/2010/main" val="2916873187"/>
      </p:ext>
    </p:extLst>
  </p:cSld>
  <p:clrMapOvr>
    <a:masterClrMapping/>
  </p:clrMapOvr>
  <mc:AlternateContent xmlns:mc="http://schemas.openxmlformats.org/markup-compatibility/2006" xmlns:p14="http://schemas.microsoft.com/office/powerpoint/2010/main">
    <mc:Choice Requires="p14">
      <p:transition spd="slow" p14:dur="800" advTm="49068">
        <p:circle/>
      </p:transition>
    </mc:Choice>
    <mc:Fallback xmlns="">
      <p:transition spd="slow" advTm="49068">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rau20cau1"/>
          <p:cNvPicPr>
            <a:picLocks noChangeAspect="1" noChangeArrowheads="1"/>
          </p:cNvPicPr>
          <p:nvPr/>
        </p:nvPicPr>
        <p:blipFill>
          <a:blip r:embed="rId3"/>
          <a:srcRect/>
          <a:stretch>
            <a:fillRect/>
          </a:stretch>
        </p:blipFill>
        <p:spPr bwMode="auto">
          <a:xfrm>
            <a:off x="0" y="0"/>
            <a:ext cx="4625163" cy="3359888"/>
          </a:xfrm>
          <a:prstGeom prst="rect">
            <a:avLst/>
          </a:prstGeom>
          <a:noFill/>
          <a:ln w="9525">
            <a:noFill/>
            <a:miter lim="800000"/>
            <a:headEnd/>
            <a:tailEnd/>
          </a:ln>
        </p:spPr>
      </p:pic>
      <p:pic>
        <p:nvPicPr>
          <p:cNvPr id="3" name="Picture 9" descr="D:\THONG TIN MANG\Dua len mang\nhuom rang.jpg"/>
          <p:cNvPicPr>
            <a:picLocks noChangeAspect="1" noChangeArrowheads="1"/>
          </p:cNvPicPr>
          <p:nvPr/>
        </p:nvPicPr>
        <p:blipFill>
          <a:blip r:embed="rId4"/>
          <a:srcRect/>
          <a:stretch>
            <a:fillRect/>
          </a:stretch>
        </p:blipFill>
        <p:spPr bwMode="auto">
          <a:xfrm>
            <a:off x="7527851" y="0"/>
            <a:ext cx="4664149" cy="3359888"/>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1665499157"/>
              </p:ext>
            </p:extLst>
          </p:nvPr>
        </p:nvGraphicFramePr>
        <p:xfrm>
          <a:off x="7527851" y="3625703"/>
          <a:ext cx="4664149" cy="3232298"/>
        </p:xfrm>
        <a:graphic>
          <a:graphicData uri="http://schemas.openxmlformats.org/presentationml/2006/ole">
            <mc:AlternateContent xmlns:mc="http://schemas.openxmlformats.org/markup-compatibility/2006">
              <mc:Choice xmlns:v="urn:schemas-microsoft-com:vml" Requires="v">
                <p:oleObj spid="_x0000_s1060" name="Bitmap Image" r:id="rId5" imgW="3296110" imgH="2123810" progId="PBrush">
                  <p:embed/>
                </p:oleObj>
              </mc:Choice>
              <mc:Fallback>
                <p:oleObj name="Bitmap Image" r:id="rId5" imgW="3296110" imgH="2123810" progId="PBrus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851" y="3625703"/>
                        <a:ext cx="4664149" cy="3232298"/>
                      </a:xfrm>
                      <a:prstGeom prst="rect">
                        <a:avLst/>
                      </a:prstGeom>
                      <a:noFill/>
                      <a:ln>
                        <a:noFill/>
                      </a:ln>
                      <a:effectLst/>
                    </p:spPr>
                  </p:pic>
                </p:oleObj>
              </mc:Fallback>
            </mc:AlternateContent>
          </a:graphicData>
        </a:graphic>
      </p:graphicFrame>
      <p:sp>
        <p:nvSpPr>
          <p:cNvPr id="6" name="Rectangle 5"/>
          <p:cNvSpPr/>
          <p:nvPr/>
        </p:nvSpPr>
        <p:spPr>
          <a:xfrm>
            <a:off x="4625163" y="2225319"/>
            <a:ext cx="2850460" cy="2800767"/>
          </a:xfrm>
          <a:prstGeom prst="rect">
            <a:avLst/>
          </a:prstGeom>
        </p:spPr>
        <p:txBody>
          <a:bodyPr wrap="none">
            <a:spAutoFit/>
          </a:bodyPr>
          <a:lstStyle/>
          <a:p>
            <a:pPr algn="ctr"/>
            <a:r>
              <a:rPr lang="en-US" sz="4400" b="1" i="1" dirty="0">
                <a:solidFill>
                  <a:srgbClr val="C00000"/>
                </a:solidFill>
                <a:latin typeface="Times New Roman" pitchFamily="18" charset="0"/>
                <a:cs typeface="Times New Roman" pitchFamily="18" charset="0"/>
              </a:rPr>
              <a:t>GIỮ GÌN </a:t>
            </a:r>
            <a:endParaRPr lang="en-US" sz="4400" b="1" i="1" dirty="0" smtClean="0">
              <a:solidFill>
                <a:srgbClr val="C00000"/>
              </a:solidFill>
              <a:latin typeface="Times New Roman" pitchFamily="18" charset="0"/>
              <a:cs typeface="Times New Roman" pitchFamily="18" charset="0"/>
            </a:endParaRPr>
          </a:p>
          <a:p>
            <a:pPr algn="ctr"/>
            <a:r>
              <a:rPr lang="en-US" sz="4400" b="1" i="1" dirty="0" smtClean="0">
                <a:solidFill>
                  <a:srgbClr val="C00000"/>
                </a:solidFill>
                <a:latin typeface="Times New Roman" pitchFamily="18" charset="0"/>
                <a:cs typeface="Times New Roman" pitchFamily="18" charset="0"/>
              </a:rPr>
              <a:t>BẢN SẮC</a:t>
            </a:r>
          </a:p>
          <a:p>
            <a:pPr algn="ctr"/>
            <a:r>
              <a:rPr lang="en-US" sz="4400" b="1" i="1" dirty="0" smtClean="0">
                <a:solidFill>
                  <a:srgbClr val="C00000"/>
                </a:solidFill>
                <a:latin typeface="Times New Roman" pitchFamily="18" charset="0"/>
                <a:cs typeface="Times New Roman" pitchFamily="18" charset="0"/>
              </a:rPr>
              <a:t> VĂN HÓA</a:t>
            </a:r>
          </a:p>
          <a:p>
            <a:pPr algn="ctr"/>
            <a:r>
              <a:rPr lang="en-US" sz="4400" b="1" i="1" dirty="0" smtClean="0">
                <a:solidFill>
                  <a:srgbClr val="C00000"/>
                </a:solidFill>
                <a:latin typeface="Times New Roman" pitchFamily="18" charset="0"/>
                <a:cs typeface="Times New Roman" pitchFamily="18" charset="0"/>
              </a:rPr>
              <a:t>DÂN </a:t>
            </a:r>
            <a:r>
              <a:rPr lang="en-US" sz="4400" b="1" i="1" dirty="0">
                <a:solidFill>
                  <a:srgbClr val="C00000"/>
                </a:solidFill>
                <a:latin typeface="Times New Roman" pitchFamily="18" charset="0"/>
                <a:cs typeface="Times New Roman" pitchFamily="18" charset="0"/>
              </a:rPr>
              <a:t>TỘC</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8" y="3625703"/>
            <a:ext cx="4661968" cy="3232297"/>
          </a:xfrm>
          <a:prstGeom prst="rect">
            <a:avLst/>
          </a:prstGeom>
        </p:spPr>
      </p:pic>
    </p:spTree>
    <p:extLst>
      <p:ext uri="{BB962C8B-B14F-4D97-AF65-F5344CB8AC3E}">
        <p14:creationId xmlns:p14="http://schemas.microsoft.com/office/powerpoint/2010/main" val="3965283746"/>
      </p:ext>
    </p:extLst>
  </p:cSld>
  <p:clrMapOvr>
    <a:masterClrMapping/>
  </p:clrMapOvr>
  <mc:AlternateContent xmlns:mc="http://schemas.openxmlformats.org/markup-compatibility/2006" xmlns:p14="http://schemas.microsoft.com/office/powerpoint/2010/main">
    <mc:Choice Requires="p14">
      <p:transition spd="slow" p14:dur="800" advTm="22485">
        <p:circle/>
      </p:transition>
    </mc:Choice>
    <mc:Fallback xmlns="">
      <p:transition spd="slow" advTm="22485">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78314" y="2546669"/>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3305813" y="3402419"/>
            <a:ext cx="7220420" cy="1924493"/>
          </a:xfrm>
          <a:prstGeom prst="cloudCallout">
            <a:avLst>
              <a:gd name="adj1" fmla="val -37768"/>
              <a:gd name="adj2" fmla="val 8472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nl-NL" sz="2800" dirty="0" smtClean="0">
                <a:solidFill>
                  <a:srgbClr val="FF0000"/>
                </a:solidFill>
                <a:latin typeface="Times New Roman"/>
                <a:ea typeface="Calibri"/>
                <a:cs typeface="Times New Roman"/>
              </a:rPr>
              <a:t>Nêu </a:t>
            </a:r>
            <a:r>
              <a:rPr lang="nl-NL" sz="2800" dirty="0">
                <a:solidFill>
                  <a:srgbClr val="FF0000"/>
                </a:solidFill>
                <a:latin typeface="Times New Roman"/>
                <a:ea typeface="Calibri"/>
                <a:cs typeface="Times New Roman"/>
              </a:rPr>
              <a:t>sự chuyển biến về kinh tế dưới thời Bắc thuộc.</a:t>
            </a:r>
            <a:endParaRPr lang="en-US" sz="2800" dirty="0">
              <a:solidFill>
                <a:srgbClr val="FF0000"/>
              </a:solidFill>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3808978714"/>
      </p:ext>
    </p:extLst>
  </p:cSld>
  <p:clrMapOvr>
    <a:masterClrMapping/>
  </p:clrMapOvr>
  <p:transition spd="slow" advTm="1992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2327572">
            <a:off x="2580831" y="1212512"/>
            <a:ext cx="6454739" cy="4229100"/>
            <a:chOff x="1177" y="1296"/>
            <a:chExt cx="3335" cy="2715"/>
          </a:xfrm>
        </p:grpSpPr>
        <p:sp>
          <p:nvSpPr>
            <p:cNvPr id="252932" name="Freeform 4"/>
            <p:cNvSpPr>
              <a:spLocks/>
            </p:cNvSpPr>
            <p:nvPr/>
          </p:nvSpPr>
          <p:spPr bwMode="gray">
            <a:xfrm rot="-794496">
              <a:off x="2988" y="1859"/>
              <a:ext cx="725" cy="2089"/>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003399">
                    <a:gamma/>
                    <a:tint val="0"/>
                    <a:invGamma/>
                  </a:srgbClr>
                </a:gs>
                <a:gs pos="100000">
                  <a:srgbClr val="003399"/>
                </a:gs>
              </a:gsLst>
              <a:lin ang="0" scaled="1"/>
            </a:gradFill>
            <a:ln w="6350">
              <a:noFill/>
              <a:prstDash val="solid"/>
              <a:round/>
              <a:headEnd/>
              <a:tailEnd/>
            </a:ln>
          </p:spPr>
          <p:txBody>
            <a:bodyPr/>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sp>
          <p:nvSpPr>
            <p:cNvPr id="252933" name="Freeform 5"/>
            <p:cNvSpPr>
              <a:spLocks/>
            </p:cNvSpPr>
            <p:nvPr/>
          </p:nvSpPr>
          <p:spPr bwMode="gray">
            <a:xfrm rot="5461794">
              <a:off x="1859" y="1577"/>
              <a:ext cx="725" cy="2089"/>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669900"/>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rot="10800000" vert="eaVert"/>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sp>
          <p:nvSpPr>
            <p:cNvPr id="252934" name="Freeform 6"/>
            <p:cNvSpPr>
              <a:spLocks/>
            </p:cNvSpPr>
            <p:nvPr/>
          </p:nvSpPr>
          <p:spPr bwMode="gray">
            <a:xfrm rot="-7471624">
              <a:off x="3024" y="614"/>
              <a:ext cx="725" cy="2090"/>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5326AC"/>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vert="eaVert"/>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grpSp>
          <p:nvGrpSpPr>
            <p:cNvPr id="526345" name="Group 7"/>
            <p:cNvGrpSpPr>
              <a:grpSpLocks/>
            </p:cNvGrpSpPr>
            <p:nvPr/>
          </p:nvGrpSpPr>
          <p:grpSpPr bwMode="auto">
            <a:xfrm>
              <a:off x="1177" y="1440"/>
              <a:ext cx="3335" cy="2571"/>
              <a:chOff x="768" y="1104"/>
              <a:chExt cx="3984" cy="3072"/>
            </a:xfrm>
          </p:grpSpPr>
          <p:sp>
            <p:nvSpPr>
              <p:cNvPr id="252936" name="Freeform 8"/>
              <p:cNvSpPr>
                <a:spLocks/>
              </p:cNvSpPr>
              <p:nvPr/>
            </p:nvSpPr>
            <p:spPr bwMode="gray">
              <a:xfrm>
                <a:off x="2781" y="1680"/>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99CCFF"/>
                  </a:gs>
                </a:gsLst>
                <a:lin ang="0" scaled="1"/>
              </a:gradFill>
              <a:ln w="6350">
                <a:noFill/>
                <a:prstDash val="solid"/>
                <a:round/>
                <a:headEnd/>
                <a:tailEnd/>
              </a:ln>
            </p:spPr>
            <p:txBody>
              <a:bodyPr/>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sp>
            <p:nvSpPr>
              <p:cNvPr id="252937" name="Freeform 9"/>
              <p:cNvSpPr>
                <a:spLocks/>
              </p:cNvSpPr>
              <p:nvPr/>
            </p:nvSpPr>
            <p:spPr bwMode="gray">
              <a:xfrm rot="6256290">
                <a:off x="1583" y="1153"/>
                <a:ext cx="866" cy="249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99CC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rot="10800000"/>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sp>
            <p:nvSpPr>
              <p:cNvPr id="252938" name="Freeform 10"/>
              <p:cNvSpPr>
                <a:spLocks/>
              </p:cNvSpPr>
              <p:nvPr/>
            </p:nvSpPr>
            <p:spPr bwMode="gray">
              <a:xfrm rot="-6677128">
                <a:off x="3071" y="289"/>
                <a:ext cx="866" cy="249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99CC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vert="eaVert"/>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grpSp>
        <p:grpSp>
          <p:nvGrpSpPr>
            <p:cNvPr id="526349" name="Group 11"/>
            <p:cNvGrpSpPr>
              <a:grpSpLocks/>
            </p:cNvGrpSpPr>
            <p:nvPr/>
          </p:nvGrpSpPr>
          <p:grpSpPr bwMode="auto">
            <a:xfrm>
              <a:off x="2543" y="1899"/>
              <a:ext cx="844" cy="843"/>
              <a:chOff x="2016" y="1920"/>
              <a:chExt cx="1680" cy="1680"/>
            </a:xfrm>
          </p:grpSpPr>
          <p:sp>
            <p:nvSpPr>
              <p:cNvPr id="252940" name="Oval 12"/>
              <p:cNvSpPr>
                <a:spLocks noChangeArrowheads="1"/>
              </p:cNvSpPr>
              <p:nvPr/>
            </p:nvSpPr>
            <p:spPr bwMode="gray">
              <a:xfrm>
                <a:off x="2013" y="1921"/>
                <a:ext cx="1681" cy="1680"/>
              </a:xfrm>
              <a:prstGeom prst="ellipse">
                <a:avLst/>
              </a:prstGeom>
              <a:gradFill rotWithShape="1">
                <a:gsLst>
                  <a:gs pos="0">
                    <a:srgbClr val="F14343"/>
                  </a:gs>
                  <a:gs pos="100000">
                    <a:srgbClr val="F14343">
                      <a:gamma/>
                      <a:shade val="60784"/>
                      <a:invGamma/>
                    </a:srgbClr>
                  </a:gs>
                </a:gsLst>
                <a:lin ang="5400000" scaled="1"/>
              </a:gradFill>
              <a:ln w="25400">
                <a:solidFill>
                  <a:schemeClr val="bg1"/>
                </a:solidFill>
                <a:round/>
                <a:headEnd/>
                <a:tailEnd/>
              </a:ln>
              <a:effectLst/>
            </p:spPr>
            <p:txBody>
              <a:bodyPr wrap="none" anchor="ctr"/>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sp>
            <p:nvSpPr>
              <p:cNvPr id="252941" name="Freeform 13"/>
              <p:cNvSpPr>
                <a:spLocks/>
              </p:cNvSpPr>
              <p:nvPr/>
            </p:nvSpPr>
            <p:spPr bwMode="gray">
              <a:xfrm>
                <a:off x="2205" y="1949"/>
                <a:ext cx="1297"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bg1"/>
                  </a:gs>
                  <a:gs pos="100000">
                    <a:srgbClr val="FF3300"/>
                  </a:gs>
                </a:gsLst>
                <a:lin ang="5400000" scaled="1"/>
              </a:gradFill>
              <a:ln w="0">
                <a:noFill/>
                <a:prstDash val="solid"/>
                <a:round/>
                <a:headEnd/>
                <a:tailEnd/>
              </a:ln>
            </p:spPr>
            <p:txBody>
              <a:bodyPr/>
              <a:lstStyle/>
              <a:p>
                <a:pPr fontAlgn="base">
                  <a:spcBef>
                    <a:spcPct val="0"/>
                  </a:spcBef>
                  <a:spcAft>
                    <a:spcPct val="0"/>
                  </a:spcAft>
                  <a:defRPr/>
                </a:pPr>
                <a:endParaRPr lang="en-US" sz="1200">
                  <a:solidFill>
                    <a:srgbClr val="000000"/>
                  </a:solidFill>
                  <a:effectLst>
                    <a:outerShdw blurRad="38100" dist="38100" dir="2700000" algn="tl">
                      <a:srgbClr val="000000">
                        <a:alpha val="43137"/>
                      </a:srgbClr>
                    </a:outerShdw>
                  </a:effectLst>
                  <a:latin typeface="Verdana" pitchFamily="34" charset="0"/>
                </a:endParaRPr>
              </a:p>
            </p:txBody>
          </p:sp>
        </p:grpSp>
        <p:sp>
          <p:nvSpPr>
            <p:cNvPr id="252942" name="Text Box 14"/>
            <p:cNvSpPr txBox="1">
              <a:spLocks noChangeArrowheads="1"/>
            </p:cNvSpPr>
            <p:nvPr/>
          </p:nvSpPr>
          <p:spPr bwMode="gray">
            <a:xfrm rot="19832675">
              <a:off x="2486" y="1992"/>
              <a:ext cx="923" cy="607"/>
            </a:xfrm>
            <a:prstGeom prst="rect">
              <a:avLst/>
            </a:prstGeom>
            <a:noFill/>
            <a:ln w="9525" algn="ctr">
              <a:noFill/>
              <a:miter lim="800000"/>
              <a:headEnd/>
              <a:tailEnd/>
            </a:ln>
            <a:effec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sz="2800" dirty="0" err="1" smtClean="0">
                  <a:solidFill>
                    <a:srgbClr val="000000"/>
                  </a:solidFill>
                  <a:effectLst>
                    <a:outerShdw blurRad="38100" dist="38100" dir="2700000" algn="tl">
                      <a:srgbClr val="C0C0C0"/>
                    </a:outerShdw>
                  </a:effectLst>
                </a:rPr>
                <a:t>Nông</a:t>
              </a:r>
              <a:endParaRPr lang="en-US" sz="2800" dirty="0" smtClean="0">
                <a:solidFill>
                  <a:srgbClr val="000000"/>
                </a:solidFill>
                <a:effectLst>
                  <a:outerShdw blurRad="38100" dist="38100" dir="2700000" algn="tl">
                    <a:srgbClr val="C0C0C0"/>
                  </a:outerShdw>
                </a:effectLst>
              </a:endParaRPr>
            </a:p>
            <a:p>
              <a:pPr algn="ctr" eaLnBrk="0" fontAlgn="base" hangingPunct="0">
                <a:spcBef>
                  <a:spcPct val="0"/>
                </a:spcBef>
                <a:spcAft>
                  <a:spcPct val="0"/>
                </a:spcAft>
              </a:pPr>
              <a:r>
                <a:rPr lang="en-US" sz="2800" dirty="0" err="1" smtClean="0">
                  <a:solidFill>
                    <a:srgbClr val="000000"/>
                  </a:solidFill>
                  <a:effectLst>
                    <a:outerShdw blurRad="38100" dist="38100" dir="2700000" algn="tl">
                      <a:srgbClr val="C0C0C0"/>
                    </a:outerShdw>
                  </a:effectLst>
                </a:rPr>
                <a:t>nghiệp</a:t>
              </a:r>
              <a:endParaRPr lang="en-US" sz="2800" dirty="0" smtClean="0">
                <a:solidFill>
                  <a:srgbClr val="000000"/>
                </a:solidFill>
                <a:effectLst>
                  <a:outerShdw blurRad="38100" dist="38100" dir="2700000" algn="tl">
                    <a:srgbClr val="C0C0C0"/>
                  </a:outerShdw>
                </a:effectLst>
              </a:endParaRPr>
            </a:p>
          </p:txBody>
        </p:sp>
        <p:sp>
          <p:nvSpPr>
            <p:cNvPr id="526353" name="Text Box 15"/>
            <p:cNvSpPr txBox="1">
              <a:spLocks noChangeArrowheads="1"/>
            </p:cNvSpPr>
            <p:nvPr/>
          </p:nvSpPr>
          <p:spPr bwMode="auto">
            <a:xfrm>
              <a:off x="1595" y="2229"/>
              <a:ext cx="67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fontAlgn="base" hangingPunct="0">
                <a:spcBef>
                  <a:spcPct val="0"/>
                </a:spcBef>
                <a:spcAft>
                  <a:spcPct val="0"/>
                </a:spcAft>
              </a:pPr>
              <a:r>
                <a:rPr lang="en-US" sz="2400" b="1" dirty="0" err="1" smtClean="0">
                  <a:solidFill>
                    <a:srgbClr val="000000"/>
                  </a:solidFill>
                  <a:latin typeface="Times New Roman" pitchFamily="18" charset="0"/>
                </a:rPr>
                <a:t>Thủy</a:t>
              </a:r>
              <a:r>
                <a:rPr lang="en-US" sz="2400" b="1" dirty="0" smtClean="0">
                  <a:solidFill>
                    <a:srgbClr val="000000"/>
                  </a:solidFill>
                  <a:latin typeface="Times New Roman" pitchFamily="18" charset="0"/>
                </a:rPr>
                <a:t> </a:t>
              </a:r>
              <a:r>
                <a:rPr lang="en-US" sz="2400" b="1" dirty="0" err="1" smtClean="0">
                  <a:solidFill>
                    <a:srgbClr val="000000"/>
                  </a:solidFill>
                  <a:latin typeface="Times New Roman" pitchFamily="18" charset="0"/>
                </a:rPr>
                <a:t>lợi</a:t>
              </a:r>
              <a:endParaRPr lang="en-US" sz="2400" b="1" dirty="0" smtClean="0">
                <a:solidFill>
                  <a:srgbClr val="000000"/>
                </a:solidFill>
                <a:latin typeface="Times New Roman" pitchFamily="18" charset="0"/>
              </a:endParaRPr>
            </a:p>
          </p:txBody>
        </p:sp>
        <p:sp>
          <p:nvSpPr>
            <p:cNvPr id="526354" name="Text Box 16"/>
            <p:cNvSpPr txBox="1">
              <a:spLocks noChangeArrowheads="1"/>
            </p:cNvSpPr>
            <p:nvPr/>
          </p:nvSpPr>
          <p:spPr bwMode="auto">
            <a:xfrm>
              <a:off x="3495" y="1468"/>
              <a:ext cx="89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US" sz="2400" b="1" smtClean="0">
                  <a:solidFill>
                    <a:srgbClr val="000000"/>
                  </a:solidFill>
                  <a:latin typeface="Times New Roman" pitchFamily="18" charset="0"/>
                </a:rPr>
                <a:t>Công cụ sắt</a:t>
              </a:r>
            </a:p>
          </p:txBody>
        </p:sp>
        <p:sp>
          <p:nvSpPr>
            <p:cNvPr id="526355" name="Text Box 17"/>
            <p:cNvSpPr txBox="1">
              <a:spLocks noChangeArrowheads="1"/>
            </p:cNvSpPr>
            <p:nvPr/>
          </p:nvSpPr>
          <p:spPr bwMode="auto">
            <a:xfrm>
              <a:off x="2399" y="3073"/>
              <a:ext cx="88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fontAlgn="base" hangingPunct="0">
                <a:spcBef>
                  <a:spcPct val="0"/>
                </a:spcBef>
                <a:spcAft>
                  <a:spcPct val="0"/>
                </a:spcAft>
              </a:pPr>
              <a:r>
                <a:rPr lang="en-US" sz="2400" b="1" dirty="0" err="1" smtClean="0">
                  <a:solidFill>
                    <a:srgbClr val="000000"/>
                  </a:solidFill>
                  <a:latin typeface="Times New Roman" pitchFamily="18" charset="0"/>
                </a:rPr>
                <a:t>Khai</a:t>
              </a:r>
              <a:r>
                <a:rPr lang="en-US" sz="2400" b="1" dirty="0" smtClean="0">
                  <a:solidFill>
                    <a:srgbClr val="000000"/>
                  </a:solidFill>
                  <a:latin typeface="Times New Roman" pitchFamily="18" charset="0"/>
                </a:rPr>
                <a:t> </a:t>
              </a:r>
              <a:r>
                <a:rPr lang="en-US" sz="2400" b="1" dirty="0" err="1" smtClean="0">
                  <a:solidFill>
                    <a:srgbClr val="000000"/>
                  </a:solidFill>
                  <a:latin typeface="Times New Roman" pitchFamily="18" charset="0"/>
                </a:rPr>
                <a:t>hoang</a:t>
              </a:r>
              <a:endParaRPr lang="en-US" sz="2400" b="1" dirty="0" smtClean="0">
                <a:solidFill>
                  <a:srgbClr val="000000"/>
                </a:solidFill>
                <a:latin typeface="Times New Roman" pitchFamily="18" charset="0"/>
              </a:endParaRPr>
            </a:p>
          </p:txBody>
        </p:sp>
      </p:grpSp>
      <p:pic>
        <p:nvPicPr>
          <p:cNvPr id="526359" name="Picture 23" descr="Suu_tap_cong_cu_dong_van_hoa_Dong_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376" y="4100801"/>
            <a:ext cx="4453624" cy="2648604"/>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526360" name="Picture 4" descr="ANd9GcTTQz8oQswAOSM1YhMkMa02abXZjmM7BfD-QQhA8gd6p-ao05h23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6" y="3985956"/>
            <a:ext cx="4625006" cy="2763449"/>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526361" name="Picture 2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278" y="24762"/>
            <a:ext cx="4529722" cy="2381139"/>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0" name="Cloud Callout 19"/>
          <p:cNvSpPr/>
          <p:nvPr/>
        </p:nvSpPr>
        <p:spPr>
          <a:xfrm>
            <a:off x="0" y="24762"/>
            <a:ext cx="3827722" cy="3465652"/>
          </a:xfrm>
          <a:prstGeom prst="cloudCallout">
            <a:avLst>
              <a:gd name="adj1" fmla="val 100700"/>
              <a:gd name="adj2" fmla="val 4126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Times New Roman"/>
                <a:ea typeface="Calibri"/>
                <a:cs typeface="Times New Roman"/>
              </a:rPr>
              <a:t>Em hãy xác định những chuyển biến của nông nghiệp nước ta trong thời Bắc thuộc.</a:t>
            </a:r>
            <a:endParaRPr lang="en-US" dirty="0"/>
          </a:p>
        </p:txBody>
      </p:sp>
    </p:spTree>
    <p:custDataLst>
      <p:tags r:id="rId1"/>
    </p:custDataLst>
    <p:extLst>
      <p:ext uri="{BB962C8B-B14F-4D97-AF65-F5344CB8AC3E}">
        <p14:creationId xmlns:p14="http://schemas.microsoft.com/office/powerpoint/2010/main" val="532462095"/>
      </p:ext>
    </p:extLst>
  </p:cSld>
  <p:clrMapOvr>
    <a:masterClrMapping/>
  </p:clrMapOvr>
  <mc:AlternateContent xmlns:mc="http://schemas.openxmlformats.org/markup-compatibility/2006" xmlns:p14="http://schemas.microsoft.com/office/powerpoint/2010/main">
    <mc:Choice Requires="p14">
      <p:transition spd="slow" p14:dur="2000" advTm="15872"/>
    </mc:Choice>
    <mc:Fallback xmlns="">
      <p:transition spd="slow" advTm="1587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526359"/>
                                        </p:tgtEl>
                                        <p:attrNameLst>
                                          <p:attrName>style.visibility</p:attrName>
                                        </p:attrNameLst>
                                      </p:cBhvr>
                                      <p:to>
                                        <p:strVal val="visible"/>
                                      </p:to>
                                    </p:set>
                                    <p:animEffect transition="in" filter="wheel(4)">
                                      <p:cBhvr>
                                        <p:cTn id="10" dur="2000"/>
                                        <p:tgtEl>
                                          <p:spTgt spid="526359"/>
                                        </p:tgtEl>
                                      </p:cBhvr>
                                    </p:animEffect>
                                  </p:childTnLst>
                                </p:cTn>
                              </p:par>
                              <p:par>
                                <p:cTn id="11" presetID="21" presetClass="entr" presetSubtype="4" fill="hold" nodeType="withEffect">
                                  <p:stCondLst>
                                    <p:cond delay="0"/>
                                  </p:stCondLst>
                                  <p:childTnLst>
                                    <p:set>
                                      <p:cBhvr>
                                        <p:cTn id="12" dur="1" fill="hold">
                                          <p:stCondLst>
                                            <p:cond delay="0"/>
                                          </p:stCondLst>
                                        </p:cTn>
                                        <p:tgtEl>
                                          <p:spTgt spid="526360"/>
                                        </p:tgtEl>
                                        <p:attrNameLst>
                                          <p:attrName>style.visibility</p:attrName>
                                        </p:attrNameLst>
                                      </p:cBhvr>
                                      <p:to>
                                        <p:strVal val="visible"/>
                                      </p:to>
                                    </p:set>
                                    <p:animEffect transition="in" filter="wheel(4)">
                                      <p:cBhvr>
                                        <p:cTn id="13" dur="2000"/>
                                        <p:tgtEl>
                                          <p:spTgt spid="526360"/>
                                        </p:tgtEl>
                                      </p:cBhvr>
                                    </p:animEffect>
                                  </p:childTnLst>
                                </p:cTn>
                              </p:par>
                              <p:par>
                                <p:cTn id="14" presetID="21" presetClass="entr" presetSubtype="4" fill="hold" nodeType="withEffect">
                                  <p:stCondLst>
                                    <p:cond delay="0"/>
                                  </p:stCondLst>
                                  <p:childTnLst>
                                    <p:set>
                                      <p:cBhvr>
                                        <p:cTn id="15" dur="1" fill="hold">
                                          <p:stCondLst>
                                            <p:cond delay="0"/>
                                          </p:stCondLst>
                                        </p:cTn>
                                        <p:tgtEl>
                                          <p:spTgt spid="526361"/>
                                        </p:tgtEl>
                                        <p:attrNameLst>
                                          <p:attrName>style.visibility</p:attrName>
                                        </p:attrNameLst>
                                      </p:cBhvr>
                                      <p:to>
                                        <p:strVal val="visible"/>
                                      </p:to>
                                    </p:set>
                                    <p:animEffect transition="in" filter="wheel(4)">
                                      <p:cBhvr>
                                        <p:cTn id="16" dur="2000"/>
                                        <p:tgtEl>
                                          <p:spTgt spid="5263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36110" y="2546668"/>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63255" y="3105550"/>
            <a:ext cx="9888279" cy="2569934"/>
          </a:xfrm>
          <a:prstGeom prst="rect">
            <a:avLst/>
          </a:prstGeom>
        </p:spPr>
        <p:txBody>
          <a:bodyPr wrap="square">
            <a:spAutoFit/>
          </a:bodyPr>
          <a:lstStyle/>
          <a:p>
            <a:pPr>
              <a:lnSpc>
                <a:spcPct val="115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Nông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nl-NL" sz="2800" dirty="0">
                <a:solidFill>
                  <a:srgbClr val="000000"/>
                </a:solidFill>
                <a:latin typeface="Times New Roman" pitchFamily="18" charset="0"/>
                <a:ea typeface="Calibri"/>
                <a:cs typeface="Times New Roman" pitchFamily="18" charset="0"/>
              </a:rPr>
              <a:t> </a:t>
            </a:r>
            <a:r>
              <a:rPr lang="nl-NL" sz="2800" dirty="0" smtClean="0">
                <a:solidFill>
                  <a:srgbClr val="000000"/>
                </a:solidFill>
                <a:latin typeface="Times New Roman" pitchFamily="18" charset="0"/>
                <a:ea typeface="Calibri"/>
                <a:cs typeface="Times New Roman" pitchFamily="18" charset="0"/>
              </a:rPr>
              <a:t>việc </a:t>
            </a:r>
            <a:r>
              <a:rPr lang="nl-NL" sz="2800" dirty="0">
                <a:solidFill>
                  <a:srgbClr val="000000"/>
                </a:solidFill>
                <a:latin typeface="Times New Roman" pitchFamily="18" charset="0"/>
                <a:ea typeface="Calibri"/>
                <a:cs typeface="Times New Roman" pitchFamily="18" charset="0"/>
              </a:rPr>
              <a:t>dùng cày và sử dụng sức kéo trâu bò đã phố </a:t>
            </a:r>
            <a:r>
              <a:rPr lang="nl-NL" sz="2800" dirty="0" smtClean="0">
                <a:solidFill>
                  <a:srgbClr val="000000"/>
                </a:solidFill>
                <a:latin typeface="Times New Roman" pitchFamily="18" charset="0"/>
                <a:ea typeface="Calibri"/>
                <a:cs typeface="Times New Roman" pitchFamily="18" charset="0"/>
              </a:rPr>
              <a:t>biến.</a:t>
            </a:r>
            <a:r>
              <a:rPr lang="en-US" sz="2800" dirty="0" smtClean="0">
                <a:latin typeface="Times New Roman" pitchFamily="18" charset="0"/>
                <a:ea typeface="Calibri"/>
                <a:cs typeface="Times New Roman" pitchFamily="18" charset="0"/>
              </a:rPr>
              <a:t> </a:t>
            </a:r>
          </a:p>
          <a:p>
            <a:pPr>
              <a:lnSpc>
                <a:spcPct val="115000"/>
              </a:lnSpc>
            </a:pPr>
            <a:r>
              <a:rPr lang="en-US" sz="2800" dirty="0" smtClean="0">
                <a:latin typeface="Times New Roman" pitchFamily="18" charset="0"/>
                <a:ea typeface="Calibri"/>
                <a:cs typeface="Times New Roman" pitchFamily="18" charset="0"/>
              </a:rPr>
              <a:t>+ </a:t>
            </a:r>
            <a:r>
              <a:rPr lang="en-US" sz="2800" dirty="0" err="1" smtClean="0">
                <a:latin typeface="Times New Roman" pitchFamily="18" charset="0"/>
                <a:ea typeface="Calibri"/>
                <a:cs typeface="Times New Roman" pitchFamily="18" charset="0"/>
              </a:rPr>
              <a:t>Biết</a:t>
            </a:r>
            <a:r>
              <a:rPr lang="en-US" sz="2800" dirty="0" smtClean="0">
                <a:latin typeface="Times New Roman" pitchFamily="18" charset="0"/>
                <a:ea typeface="Calibri"/>
                <a:cs typeface="Times New Roman"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đắp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nl-NL" sz="2800" dirty="0">
                <a:solidFill>
                  <a:srgbClr val="000000"/>
                </a:solidFill>
                <a:latin typeface="Times New Roman" pitchFamily="18" charset="0"/>
                <a:ea typeface="Calibri"/>
                <a:cs typeface="Times New Roman" pitchFamily="18" charset="0"/>
              </a:rPr>
              <a:t>gười dân còn chăn </a:t>
            </a:r>
            <a:r>
              <a:rPr lang="nl-NL" sz="2800" dirty="0" smtClean="0">
                <a:solidFill>
                  <a:srgbClr val="000000"/>
                </a:solidFill>
                <a:latin typeface="Times New Roman" pitchFamily="18" charset="0"/>
                <a:ea typeface="Calibri"/>
                <a:cs typeface="Times New Roman" pitchFamily="18" charset="0"/>
              </a:rPr>
              <a:t>nuôi và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6"/>
          <p:cNvSpPr/>
          <p:nvPr/>
        </p:nvSpPr>
        <p:spPr>
          <a:xfrm>
            <a:off x="-28755" y="2190092"/>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1056406626"/>
      </p:ext>
    </p:extLst>
  </p:cSld>
  <p:clrMapOvr>
    <a:masterClrMapping/>
  </p:clrMapOvr>
  <p:transition spd="slow" advTm="266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78314" y="2546669"/>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677786" y="2776263"/>
            <a:ext cx="6514214" cy="4081737"/>
            <a:chOff x="5677786" y="2776263"/>
            <a:chExt cx="6514214" cy="4081737"/>
          </a:xfrm>
        </p:grpSpPr>
        <p:pic>
          <p:nvPicPr>
            <p:cNvPr id="15" name="Picture 14" descr="C:\Users\HP\OneDrive\Desktop\Screenshot_34.png"/>
            <p:cNvPicPr/>
            <p:nvPr/>
          </p:nvPicPr>
          <p:blipFill>
            <a:blip r:embed="rId4">
              <a:extLst>
                <a:ext uri="{28A0092B-C50C-407E-A947-70E740481C1C}">
                  <a14:useLocalDpi xmlns:a14="http://schemas.microsoft.com/office/drawing/2010/main" val="0"/>
                </a:ext>
              </a:extLst>
            </a:blip>
            <a:srcRect/>
            <a:stretch>
              <a:fillRect/>
            </a:stretch>
          </p:blipFill>
          <p:spPr bwMode="auto">
            <a:xfrm>
              <a:off x="5677786" y="2776263"/>
              <a:ext cx="3072809" cy="4081737"/>
            </a:xfrm>
            <a:prstGeom prst="rect">
              <a:avLst/>
            </a:prstGeom>
            <a:noFill/>
            <a:ln w="19050">
              <a:solidFill>
                <a:schemeClr val="accent5">
                  <a:lumMod val="75000"/>
                </a:schemeClr>
              </a:solidFill>
            </a:ln>
          </p:spPr>
        </p:pic>
        <p:pic>
          <p:nvPicPr>
            <p:cNvPr id="16" name="Picture 15" descr="C:\Users\HP\OneDrive\Desktop\Screenshot_35.png"/>
            <p:cNvPicPr/>
            <p:nvPr/>
          </p:nvPicPr>
          <p:blipFill>
            <a:blip r:embed="rId5">
              <a:extLst>
                <a:ext uri="{28A0092B-C50C-407E-A947-70E740481C1C}">
                  <a14:useLocalDpi xmlns:a14="http://schemas.microsoft.com/office/drawing/2010/main" val="0"/>
                </a:ext>
              </a:extLst>
            </a:blip>
            <a:srcRect/>
            <a:stretch>
              <a:fillRect/>
            </a:stretch>
          </p:blipFill>
          <p:spPr bwMode="auto">
            <a:xfrm>
              <a:off x="8835656" y="2776263"/>
              <a:ext cx="3356344" cy="4081737"/>
            </a:xfrm>
            <a:prstGeom prst="rect">
              <a:avLst/>
            </a:prstGeom>
            <a:noFill/>
            <a:ln w="19050">
              <a:solidFill>
                <a:srgbClr val="00B050"/>
              </a:solidFill>
            </a:ln>
          </p:spPr>
        </p:pic>
      </p:grpSp>
      <p:sp>
        <p:nvSpPr>
          <p:cNvPr id="18" name="Cloud Callout 17"/>
          <p:cNvSpPr/>
          <p:nvPr/>
        </p:nvSpPr>
        <p:spPr>
          <a:xfrm>
            <a:off x="0" y="3402419"/>
            <a:ext cx="5847907" cy="3155404"/>
          </a:xfrm>
          <a:prstGeom prst="cloudCallout">
            <a:avLst>
              <a:gd name="adj1" fmla="val 51557"/>
              <a:gd name="adj2" fmla="val 5108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0000"/>
                </a:solidFill>
                <a:latin typeface="Times New Roman"/>
                <a:ea typeface="Calibri"/>
                <a:cs typeface="Times New Roman"/>
              </a:rPr>
              <a:t>Việc </a:t>
            </a:r>
            <a:r>
              <a:rPr lang="vi-VN" sz="2800" dirty="0">
                <a:solidFill>
                  <a:srgbClr val="FF0000"/>
                </a:solidFill>
                <a:latin typeface="Times New Roman"/>
                <a:ea typeface="Calibri"/>
                <a:cs typeface="Times New Roman"/>
              </a:rPr>
              <a:t>đồ đồng Đông Sơn vẫn phát triển ở nhiều nơi trên đất nước ta trong thời kì Bắc thuộc có ý nghĩa như </a:t>
            </a:r>
            <a:r>
              <a:rPr lang="vi-VN" sz="2800" dirty="0" smtClean="0">
                <a:solidFill>
                  <a:srgbClr val="FF0000"/>
                </a:solidFill>
                <a:latin typeface="Times New Roman"/>
                <a:ea typeface="Calibri"/>
                <a:cs typeface="Times New Roman"/>
              </a:rPr>
              <a:t>thế</a:t>
            </a:r>
            <a:r>
              <a:rPr lang="en-US" sz="2800" dirty="0" smtClean="0">
                <a:solidFill>
                  <a:srgbClr val="FF0000"/>
                </a:solidFill>
                <a:latin typeface="Times New Roman"/>
                <a:ea typeface="Calibri"/>
                <a:cs typeface="Times New Roman"/>
              </a:rPr>
              <a:t> </a:t>
            </a:r>
            <a:r>
              <a:rPr lang="en-US" sz="2800" dirty="0" err="1" smtClean="0">
                <a:solidFill>
                  <a:srgbClr val="FF0000"/>
                </a:solidFill>
                <a:latin typeface="Times New Roman"/>
                <a:ea typeface="Calibri"/>
                <a:cs typeface="Times New Roman"/>
              </a:rPr>
              <a:t>nào</a:t>
            </a:r>
            <a:r>
              <a:rPr lang="en-US" sz="2800" dirty="0" smtClean="0">
                <a:solidFill>
                  <a:srgbClr val="FF0000"/>
                </a:solidFill>
                <a:latin typeface="Times New Roman"/>
                <a:ea typeface="Calibri"/>
                <a:cs typeface="Times New Roman"/>
              </a:rPr>
              <a:t>?</a:t>
            </a:r>
            <a:r>
              <a:rPr lang="vi-VN" sz="2800" dirty="0" smtClean="0">
                <a:solidFill>
                  <a:srgbClr val="FF0000"/>
                </a:solidFill>
                <a:latin typeface="Times New Roman"/>
                <a:ea typeface="Calibri"/>
                <a:cs typeface="Times New Roman"/>
              </a:rPr>
              <a:t> </a:t>
            </a:r>
            <a:endParaRPr lang="en-US" dirty="0"/>
          </a:p>
        </p:txBody>
      </p:sp>
    </p:spTree>
    <p:custDataLst>
      <p:tags r:id="rId1"/>
    </p:custDataLst>
    <p:extLst>
      <p:ext uri="{BB962C8B-B14F-4D97-AF65-F5344CB8AC3E}">
        <p14:creationId xmlns:p14="http://schemas.microsoft.com/office/powerpoint/2010/main" val="813909459"/>
      </p:ext>
    </p:extLst>
  </p:cSld>
  <p:clrMapOvr>
    <a:masterClrMapping/>
  </p:clrMapOvr>
  <p:transition spd="slow" advTm="4039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o%20ren"/>
          <p:cNvPicPr>
            <a:picLocks noChangeAspect="1" noChangeArrowheads="1"/>
          </p:cNvPicPr>
          <p:nvPr/>
        </p:nvPicPr>
        <p:blipFill>
          <a:blip r:embed="rId3"/>
          <a:srcRect/>
          <a:stretch>
            <a:fillRect/>
          </a:stretch>
        </p:blipFill>
        <p:spPr bwMode="auto">
          <a:xfrm>
            <a:off x="101601" y="0"/>
            <a:ext cx="5714408" cy="6858000"/>
          </a:xfrm>
          <a:prstGeom prst="rect">
            <a:avLst/>
          </a:prstGeom>
          <a:noFill/>
          <a:ln w="9525">
            <a:noFill/>
            <a:miter lim="800000"/>
            <a:headEnd/>
            <a:tailEnd/>
          </a:ln>
        </p:spPr>
      </p:pic>
      <p:sp>
        <p:nvSpPr>
          <p:cNvPr id="3" name="Text Box 4"/>
          <p:cNvSpPr txBox="1">
            <a:spLocks noChangeArrowheads="1"/>
          </p:cNvSpPr>
          <p:nvPr/>
        </p:nvSpPr>
        <p:spPr bwMode="auto">
          <a:xfrm>
            <a:off x="665126" y="6319682"/>
            <a:ext cx="4034465" cy="52322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spcBef>
                <a:spcPct val="50000"/>
              </a:spcBef>
              <a:defRPr/>
            </a:pPr>
            <a:r>
              <a:rPr lang="en-US" sz="2800" b="1" dirty="0" err="1" smtClean="0">
                <a:solidFill>
                  <a:srgbClr val="FF0000"/>
                </a:solidFill>
                <a:latin typeface="Times New Roman" pitchFamily="18" charset="0"/>
                <a:cs typeface="Times New Roman" pitchFamily="18" charset="0"/>
              </a:rPr>
              <a:t>Nghề</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rèn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a:t>
            </a:r>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660" y="0"/>
            <a:ext cx="6163340" cy="6842902"/>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00485" y="6349348"/>
            <a:ext cx="2379177" cy="523220"/>
          </a:xfrm>
          <a:prstGeom prst="rect">
            <a:avLst/>
          </a:prstGeom>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Nghề làm giấy</a:t>
            </a:r>
            <a:endPar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53295279"/>
      </p:ext>
    </p:extLst>
  </p:cSld>
  <p:clrMapOvr>
    <a:masterClrMapping/>
  </p:clrMapOvr>
  <mc:AlternateContent xmlns:mc="http://schemas.openxmlformats.org/markup-compatibility/2006" xmlns:p14="http://schemas.microsoft.com/office/powerpoint/2010/main">
    <mc:Choice Requires="p14">
      <p:transition spd="slow" p14:dur="800" advTm="11605">
        <p:circle/>
      </p:transition>
    </mc:Choice>
    <mc:Fallback xmlns="">
      <p:transition spd="slow" advTm="11605">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5932967"/>
            <a:chOff x="0" y="0"/>
            <a:chExt cx="12192000" cy="593296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94744" cy="5932967"/>
            </a:xfrm>
            <a:prstGeom prst="rect">
              <a:avLst/>
            </a:prstGeo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968" y="0"/>
              <a:ext cx="6259032" cy="5932967"/>
            </a:xfrm>
            <a:prstGeom prst="rect">
              <a:avLst/>
            </a:prstGeom>
            <a:ln w="28575">
              <a:solidFill>
                <a:srgbClr val="92D050"/>
              </a:solidFill>
            </a:ln>
          </p:spPr>
        </p:pic>
      </p:grpSp>
      <p:sp>
        <p:nvSpPr>
          <p:cNvPr id="7" name="Rectangle 6"/>
          <p:cNvSpPr/>
          <p:nvPr/>
        </p:nvSpPr>
        <p:spPr>
          <a:xfrm>
            <a:off x="2615608" y="6177515"/>
            <a:ext cx="7123815" cy="52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C0099"/>
                </a:solidFill>
                <a:latin typeface="Times New Roman" pitchFamily="18" charset="0"/>
                <a:cs typeface="Times New Roman" pitchFamily="18" charset="0"/>
              </a:rPr>
              <a:t>MỊ CHÂU - TRỌNG THỦY</a:t>
            </a:r>
            <a:endParaRPr lang="en-US" sz="4400" b="1" dirty="0">
              <a:solidFill>
                <a:srgbClr val="CC0099"/>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04771132"/>
      </p:ext>
    </p:extLst>
  </p:cSld>
  <p:clrMapOvr>
    <a:masterClrMapping/>
  </p:clrMapOvr>
  <mc:AlternateContent xmlns:mc="http://schemas.openxmlformats.org/markup-compatibility/2006" xmlns:p14="http://schemas.microsoft.com/office/powerpoint/2010/main">
    <mc:Choice Requires="p14">
      <p:transition spd="slow" p14:dur="800" advTm="70707">
        <p:circle/>
      </p:transition>
    </mc:Choice>
    <mc:Fallback xmlns="">
      <p:transition spd="slow" advTm="7070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36110" y="2546668"/>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36109" y="3009857"/>
            <a:ext cx="10851361" cy="1578894"/>
          </a:xfrm>
          <a:prstGeom prst="rect">
            <a:avLst/>
          </a:prstGeom>
        </p:spPr>
        <p:txBody>
          <a:bodyPr wrap="square">
            <a:spAutoFit/>
          </a:bodyPr>
          <a:lstStyle/>
          <a:p>
            <a:pPr>
              <a:lnSpc>
                <a:spcPct val="115000"/>
              </a:lnSpc>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solidFill>
                  <a:srgbClr val="000000"/>
                </a:solidFill>
                <a:latin typeface="Times New Roman"/>
                <a:ea typeface="Calibri"/>
              </a:rPr>
              <a:t>Một </a:t>
            </a:r>
            <a:r>
              <a:rPr lang="nl-NL" sz="2800" dirty="0">
                <a:solidFill>
                  <a:srgbClr val="000000"/>
                </a:solidFill>
                <a:latin typeface="Times New Roman"/>
                <a:ea typeface="Calibri"/>
              </a:rPr>
              <a:t>số nghề thủ công mới xuất hiện </a:t>
            </a:r>
            <a:r>
              <a:rPr lang="nl-NL" sz="2800" dirty="0" smtClean="0">
                <a:solidFill>
                  <a:srgbClr val="000000"/>
                </a:solidFill>
                <a:latin typeface="Times New Roman"/>
                <a:ea typeface="Calibri"/>
              </a:rPr>
              <a:t>như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rgbClr val="000000"/>
                </a:solidFill>
                <a:latin typeface="Times New Roman"/>
                <a:ea typeface="Calibri"/>
              </a:rPr>
              <a:t>thời Đông Sơn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thừa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28755" y="2190092"/>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2471202434"/>
      </p:ext>
    </p:extLst>
  </p:cSld>
  <p:clrMapOvr>
    <a:masterClrMapping/>
  </p:clrMapOvr>
  <p:transition spd="slow" advTm="2400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36110" y="2546668"/>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36110" y="3009857"/>
            <a:ext cx="11510578" cy="2742289"/>
          </a:xfrm>
          <a:prstGeom prst="rect">
            <a:avLst/>
          </a:prstGeom>
        </p:spPr>
        <p:txBody>
          <a:bodyPr wrap="square">
            <a:spAutoFit/>
          </a:bodyPr>
          <a:lstStyle/>
          <a:p>
            <a:pPr lvl="0"/>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a:t>
            </a: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itchFamily="18" charset="0"/>
              </a:rPr>
              <a:t>Thương</a:t>
            </a: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itchFamily="18" charset="0"/>
              </a:rPr>
              <a:t>nghiệp</a:t>
            </a: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a:t>
            </a:r>
          </a:p>
          <a:p>
            <a:pPr lvl="0"/>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 </a:t>
            </a:r>
            <a:r>
              <a:rPr lang="nl-NL" sz="2800" dirty="0" smtClean="0">
                <a:solidFill>
                  <a:srgbClr val="000000"/>
                </a:solidFill>
                <a:latin typeface="Times New Roman"/>
                <a:ea typeface="Calibri"/>
              </a:rPr>
              <a:t>Các </a:t>
            </a:r>
            <a:r>
              <a:rPr lang="nl-NL" sz="2800" dirty="0">
                <a:solidFill>
                  <a:srgbClr val="000000"/>
                </a:solidFill>
                <a:latin typeface="Times New Roman"/>
                <a:ea typeface="Calibri"/>
              </a:rPr>
              <a:t>sản phẩm nông nghiệp và thủ công nghiệp được trao đổi, buôn bán trong các chợ làng, chợ </a:t>
            </a:r>
            <a:r>
              <a:rPr lang="nl-NL" sz="2800" dirty="0" smtClean="0">
                <a:solidFill>
                  <a:srgbClr val="000000"/>
                </a:solidFill>
                <a:latin typeface="Times New Roman"/>
                <a:ea typeface="Calibri"/>
              </a:rPr>
              <a:t>phiên</a:t>
            </a: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a:t>
            </a:r>
          </a:p>
          <a:p>
            <a:pPr lvl="0"/>
            <a:r>
              <a:rPr lang="nl-NL" sz="2800" dirty="0" smtClean="0">
                <a:solidFill>
                  <a:srgbClr val="000000"/>
                </a:solidFill>
                <a:latin typeface="Times New Roman"/>
                <a:ea typeface="Calibri"/>
              </a:rPr>
              <a:t>+ Nhiều </a:t>
            </a:r>
            <a:r>
              <a:rPr lang="nl-NL" sz="2800" dirty="0">
                <a:solidFill>
                  <a:srgbClr val="000000"/>
                </a:solidFill>
                <a:latin typeface="Times New Roman"/>
                <a:ea typeface="Calibri"/>
              </a:rPr>
              <a:t>tuyến đường giao thông được mở </a:t>
            </a:r>
            <a:r>
              <a:rPr lang="nl-NL" sz="2800" dirty="0" smtClean="0">
                <a:solidFill>
                  <a:srgbClr val="000000"/>
                </a:solidFill>
                <a:latin typeface="Times New Roman"/>
                <a:ea typeface="Calibri"/>
              </a:rPr>
              <a:t>rộng</a:t>
            </a:r>
            <a:r>
              <a:rPr lang="en-US" sz="2800" dirty="0" smtClean="0">
                <a:solidFill>
                  <a:prstClr val="black"/>
                </a:solidFill>
                <a:latin typeface="Times New Roman" panose="02020603050405020304" pitchFamily="18" charset="0"/>
                <a:ea typeface="Calibri"/>
                <a:cs typeface="Times New Roman"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itchFamily="18" charset="0"/>
              </a:rPr>
              <a:t>Thương</a:t>
            </a:r>
            <a:r>
              <a:rPr lang="en-US" sz="2800" dirty="0" smtClean="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nhân</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Trung</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Quốc</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Ấn</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Độ</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Giava</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đến</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trao</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đổi</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buôn</a:t>
            </a:r>
            <a:r>
              <a:rPr lang="en-US" sz="2800" dirty="0">
                <a:solidFill>
                  <a:prstClr val="black"/>
                </a:solidFill>
                <a:latin typeface="Times New Roman" panose="02020603050405020304" pitchFamily="18" charset="0"/>
                <a:ea typeface="Calibri" panose="020F0502020204030204" pitchFamily="34" charset="0"/>
                <a:cs typeface="Times New Roman"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itchFamily="18" charset="0"/>
              </a:rPr>
              <a:t>bán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solidFill>
                  <a:srgbClr val="000000"/>
                </a:solidFill>
                <a:latin typeface="Times New Roman"/>
                <a:ea typeface="Calibri"/>
                <a:cs typeface="Times New Roman"/>
              </a:rPr>
              <a:t>Chính </a:t>
            </a:r>
            <a:r>
              <a:rPr lang="nl-NL" sz="2800" dirty="0">
                <a:solidFill>
                  <a:srgbClr val="000000"/>
                </a:solidFill>
                <a:latin typeface="Times New Roman"/>
                <a:ea typeface="Calibri"/>
                <a:cs typeface="Times New Roman"/>
              </a:rPr>
              <a:t>quyền đô hộ nắm độc quyền về ngoại thương</a:t>
            </a:r>
            <a:r>
              <a:rPr lang="nl-NL" sz="2800" dirty="0" smtClean="0">
                <a:solidFill>
                  <a:srgbClr val="000000"/>
                </a:solidFill>
                <a:latin typeface="Times New Roman"/>
                <a:ea typeface="Calibri"/>
                <a:cs typeface="Times New Roman"/>
              </a:rPr>
              <a:t>.</a:t>
            </a:r>
            <a:endParaRPr lang="en-US" sz="2000" dirty="0">
              <a:latin typeface="Calibri"/>
              <a:ea typeface="Calibri"/>
              <a:cs typeface="Times New Roman"/>
            </a:endParaRPr>
          </a:p>
        </p:txBody>
      </p:sp>
      <p:sp>
        <p:nvSpPr>
          <p:cNvPr id="7" name="Rectangle 6"/>
          <p:cNvSpPr/>
          <p:nvPr/>
        </p:nvSpPr>
        <p:spPr>
          <a:xfrm>
            <a:off x="-28755" y="2190092"/>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1960275101"/>
      </p:ext>
    </p:extLst>
  </p:cSld>
  <p:clrMapOvr>
    <a:masterClrMapping/>
  </p:clrMapOvr>
  <p:transition spd="slow" advTm="5610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78314" y="2546669"/>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78314" y="3096117"/>
            <a:ext cx="5380226"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xã</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hội</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8" name="Picture 7" descr="C:\Users\Admin\Pictures\Screenshots\Screenshot (60).png"/>
          <p:cNvPicPr/>
          <p:nvPr/>
        </p:nvPicPr>
        <p:blipFill>
          <a:blip r:embed="rId4">
            <a:extLst>
              <a:ext uri="{28A0092B-C50C-407E-A947-70E740481C1C}">
                <a14:useLocalDpi xmlns:a14="http://schemas.microsoft.com/office/drawing/2010/main" val="0"/>
              </a:ext>
            </a:extLst>
          </a:blip>
          <a:srcRect l="30522" t="16750" r="29303" b="55203"/>
          <a:stretch>
            <a:fillRect/>
          </a:stretch>
        </p:blipFill>
        <p:spPr bwMode="auto">
          <a:xfrm>
            <a:off x="5645888" y="2429764"/>
            <a:ext cx="6546112" cy="4353808"/>
          </a:xfrm>
          <a:prstGeom prst="rect">
            <a:avLst/>
          </a:prstGeom>
          <a:noFill/>
          <a:ln>
            <a:noFill/>
          </a:ln>
        </p:spPr>
      </p:pic>
      <p:sp>
        <p:nvSpPr>
          <p:cNvPr id="4" name="Cloud Callout 3"/>
          <p:cNvSpPr/>
          <p:nvPr/>
        </p:nvSpPr>
        <p:spPr>
          <a:xfrm>
            <a:off x="0" y="3694814"/>
            <a:ext cx="5645888" cy="2902688"/>
          </a:xfrm>
          <a:prstGeom prst="cloudCallout">
            <a:avLst>
              <a:gd name="adj1" fmla="val 52872"/>
              <a:gd name="adj2" fmla="val 496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nl-NL" sz="2800" dirty="0" smtClean="0">
              <a:solidFill>
                <a:srgbClr val="FF0000"/>
              </a:solidFill>
              <a:latin typeface="Times New Roman"/>
              <a:ea typeface="Calibri"/>
              <a:cs typeface="Times New Roman"/>
            </a:endParaRPr>
          </a:p>
          <a:p>
            <a:pPr algn="ctr">
              <a:lnSpc>
                <a:spcPct val="115000"/>
              </a:lnSpc>
            </a:pPr>
            <a:r>
              <a:rPr lang="nl-NL" sz="2800" dirty="0" smtClean="0">
                <a:solidFill>
                  <a:srgbClr val="FF0000"/>
                </a:solidFill>
                <a:latin typeface="Times New Roman"/>
                <a:ea typeface="Calibri"/>
                <a:cs typeface="Times New Roman"/>
              </a:rPr>
              <a:t>Hãy </a:t>
            </a:r>
            <a:r>
              <a:rPr lang="nl-NL" sz="2800" dirty="0">
                <a:solidFill>
                  <a:srgbClr val="FF0000"/>
                </a:solidFill>
                <a:latin typeface="Times New Roman"/>
                <a:ea typeface="Calibri"/>
                <a:cs typeface="Times New Roman"/>
              </a:rPr>
              <a:t>nêu những chuyển biến trong cơ cấu xã hội thời Bắc thuộc so với thời Văn Lang, Âu Lạc?</a:t>
            </a:r>
            <a:endParaRPr lang="en-US" sz="2800" dirty="0">
              <a:solidFill>
                <a:srgbClr val="FF0000"/>
              </a:solidFill>
              <a:latin typeface="Calibri"/>
              <a:ea typeface="Calibri"/>
              <a:cs typeface="Times New Roman"/>
            </a:endParaRPr>
          </a:p>
          <a:p>
            <a:pPr>
              <a:lnSpc>
                <a:spcPct val="115000"/>
              </a:lnSpc>
            </a:pPr>
            <a:r>
              <a:rPr lang="nl-NL" sz="2800" dirty="0">
                <a:solidFill>
                  <a:srgbClr val="FF0000"/>
                </a:solidFill>
                <a:latin typeface="Times New Roman"/>
                <a:ea typeface="Calibri"/>
                <a:cs typeface="Times New Roman"/>
              </a:rPr>
              <a:t> </a:t>
            </a:r>
            <a:endParaRPr lang="en-US" sz="2800" dirty="0">
              <a:solidFill>
                <a:srgbClr val="FF0000"/>
              </a:solidFill>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3644533892"/>
      </p:ext>
    </p:extLst>
  </p:cSld>
  <p:clrMapOvr>
    <a:masterClrMapping/>
  </p:clrMapOvr>
  <p:transition spd="slow" advTm="6515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410863"/>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1950420"/>
            <a:ext cx="9569936" cy="4793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II. </a:t>
            </a:r>
            <a:r>
              <a:rPr lang="en-US" sz="2800" b="1" dirty="0" err="1" smtClean="0">
                <a:solidFill>
                  <a:srgbClr val="00B050"/>
                </a:solidFill>
                <a:latin typeface="Times New Roman" panose="02020603050405020304" pitchFamily="18" charset="0"/>
                <a:cs typeface="Times New Roman" panose="02020603050405020304" pitchFamily="18" charset="0"/>
              </a:rPr>
              <a:t>Những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chuyển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biến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về</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tế</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văn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hóa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xã</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hội</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33613" y="2546669"/>
            <a:ext cx="5805527"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33613" y="3096117"/>
            <a:ext cx="5380226"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xã</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hội</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46413" y="3544015"/>
            <a:ext cx="11045094" cy="2202654"/>
          </a:xfrm>
          <a:prstGeom prst="rect">
            <a:avLst/>
          </a:prstGeom>
        </p:spPr>
        <p:txBody>
          <a:bodyPr wrap="square">
            <a:spAutoFit/>
          </a:bodyPr>
          <a:lstStyle/>
          <a:p>
            <a:pPr algn="just">
              <a:lnSpc>
                <a:spcPct val="115000"/>
              </a:lnSpc>
              <a:spcAft>
                <a:spcPts val="10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Tầng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ó</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rgbClr val="000000"/>
                </a:solidFill>
                <a:latin typeface="Times New Roman"/>
                <a:ea typeface="Calibri"/>
                <a:cs typeface="Times New Roman"/>
              </a:rPr>
              <a:t>Nông dân công xã chịu ảnh hưởng nặng nề bởi chính sách cướp đoạt ruộng đất và tô thuế, nhiều người phá sản trở thành nông dân lệ thuộc hoặc nô tì.</a:t>
            </a:r>
            <a:endParaRPr lang="en-US" sz="2000" dirty="0">
              <a:effectLst/>
              <a:latin typeface="Calibri"/>
              <a:ea typeface="Calibri"/>
              <a:cs typeface="Times New Roman"/>
            </a:endParaRPr>
          </a:p>
        </p:txBody>
      </p:sp>
      <p:sp>
        <p:nvSpPr>
          <p:cNvPr id="10" name="Rectangle 9"/>
          <p:cNvSpPr/>
          <p:nvPr/>
        </p:nvSpPr>
        <p:spPr>
          <a:xfrm>
            <a:off x="446433" y="5746669"/>
            <a:ext cx="11134812" cy="587853"/>
          </a:xfrm>
          <a:prstGeom prst="rect">
            <a:avLst/>
          </a:prstGeom>
        </p:spPr>
        <p:txBody>
          <a:bodyPr wrap="square">
            <a:spAutoFit/>
          </a:bodyPr>
          <a:lstStyle/>
          <a:p>
            <a:pPr>
              <a:lnSpc>
                <a:spcPct val="115000"/>
              </a:lnSpc>
            </a:pPr>
            <a:r>
              <a:rPr lang="nl-NL" sz="2800" dirty="0" smtClean="0">
                <a:solidFill>
                  <a:srgbClr val="000000"/>
                </a:solidFill>
                <a:latin typeface="Times New Roman"/>
                <a:ea typeface="Calibri"/>
              </a:rPr>
              <a:t>=&gt; Mâu thuẫn giữa </a:t>
            </a:r>
            <a:r>
              <a:rPr lang="nl-NL" sz="2800" dirty="0">
                <a:solidFill>
                  <a:srgbClr val="000000"/>
                </a:solidFill>
                <a:latin typeface="Times New Roman"/>
                <a:ea typeface="Calibri"/>
              </a:rPr>
              <a:t>nhân dân ta với chính quyền cai trị phương Bắc</a:t>
            </a:r>
            <a:r>
              <a:rPr lang="nl-NL" sz="2800" dirty="0" smtClean="0">
                <a:solidFill>
                  <a:srgbClr val="000000"/>
                </a:solidFill>
                <a:latin typeface="Times New Roman"/>
                <a:ea typeface="Calibri"/>
              </a:rPr>
              <a:t>.</a:t>
            </a:r>
            <a:r>
              <a:rPr lang="nl-NL" sz="2800" dirty="0">
                <a:solidFill>
                  <a:srgbClr val="000000"/>
                </a:solidFill>
                <a:latin typeface="Times New Roman"/>
                <a:ea typeface="Calibri"/>
                <a:cs typeface="Times New Roman"/>
              </a:rPr>
              <a:t> </a:t>
            </a:r>
            <a:endParaRPr lang="en-US" sz="2000" dirty="0">
              <a:latin typeface="Calibri"/>
              <a:ea typeface="Calibri"/>
              <a:cs typeface="Times New Roman"/>
            </a:endParaRPr>
          </a:p>
        </p:txBody>
      </p:sp>
      <p:sp>
        <p:nvSpPr>
          <p:cNvPr id="11" name="Rectangle 10"/>
          <p:cNvSpPr/>
          <p:nvPr/>
        </p:nvSpPr>
        <p:spPr>
          <a:xfrm>
            <a:off x="-52187" y="2778962"/>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2404259665"/>
      </p:ext>
    </p:extLst>
  </p:cSld>
  <p:clrMapOvr>
    <a:masterClrMapping/>
  </p:clrMapOvr>
  <p:transition spd="slow" advTm="1101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2 copy"/>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672064" y="3501008"/>
            <a:ext cx="5280587" cy="316835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218868"/>
            <a:ext cx="5280587" cy="3210132"/>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scan0001"/>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l="4651" t="2843" r="3876" b="4134"/>
          <a:stretch>
            <a:fillRect/>
          </a:stretch>
        </p:blipFill>
        <p:spPr bwMode="auto">
          <a:xfrm>
            <a:off x="240268" y="218868"/>
            <a:ext cx="6155656" cy="6450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3238511"/>
      </p:ext>
    </p:extLst>
  </p:cSld>
  <p:clrMapOvr>
    <a:masterClrMapping/>
  </p:clrMapOvr>
  <mc:AlternateContent xmlns:mc="http://schemas.openxmlformats.org/markup-compatibility/2006" xmlns:p14="http://schemas.microsoft.com/office/powerpoint/2010/main">
    <mc:Choice Requires="p14">
      <p:transition spd="slow" p14:dur="800" advTm="47969">
        <p:circle/>
      </p:transition>
    </mc:Choice>
    <mc:Fallback xmlns="">
      <p:transition spd="slow" advTm="47969">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4" y="64387"/>
            <a:ext cx="12157496" cy="6846072"/>
          </a:xfrm>
          <a:prstGeom prst="rect">
            <a:avLst/>
          </a:prstGeom>
        </p:spPr>
      </p:pic>
      <p:sp>
        <p:nvSpPr>
          <p:cNvPr id="7" name="Rectangle 6"/>
          <p:cNvSpPr/>
          <p:nvPr/>
        </p:nvSpPr>
        <p:spPr>
          <a:xfrm>
            <a:off x="2691219" y="107508"/>
            <a:ext cx="6502400" cy="1147134"/>
          </a:xfrm>
          <a:prstGeom prst="rect">
            <a:avLst/>
          </a:prstGeom>
          <a:noFill/>
        </p:spPr>
        <p:txBody>
          <a:bodyPr wrap="none" lIns="121917" tIns="60958" rIns="121917" bIns="60958">
            <a:prstTxWarp prst="textChevro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i="1" dirty="0">
                <a:solidFill>
                  <a:srgbClr val="C00000"/>
                </a:solidFill>
                <a:effectLst>
                  <a:reflection blurRad="6350" stA="55000" endA="300" endPos="45500" dir="5400000" sy="-100000" algn="bl" rotWithShape="0"/>
                </a:effectLst>
                <a:latin typeface="Times New Roman" pitchFamily="18" charset="0"/>
                <a:cs typeface="Times New Roman" pitchFamily="18" charset="0"/>
              </a:rPr>
              <a:t>CỦNG CỐ</a:t>
            </a:r>
          </a:p>
        </p:txBody>
      </p:sp>
      <p:graphicFrame>
        <p:nvGraphicFramePr>
          <p:cNvPr id="10" name="Diagram 9"/>
          <p:cNvGraphicFramePr/>
          <p:nvPr>
            <p:extLst>
              <p:ext uri="{D42A27DB-BD31-4B8C-83A1-F6EECF244321}">
                <p14:modId xmlns:p14="http://schemas.microsoft.com/office/powerpoint/2010/main" val="3504680754"/>
              </p:ext>
            </p:extLst>
          </p:nvPr>
        </p:nvGraphicFramePr>
        <p:xfrm>
          <a:off x="404037" y="2115879"/>
          <a:ext cx="11430000" cy="4529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8216261"/>
      </p:ext>
    </p:extLst>
  </p:cSld>
  <p:clrMapOvr>
    <a:masterClrMapping/>
  </p:clrMapOvr>
  <mc:AlternateContent xmlns:mc="http://schemas.openxmlformats.org/markup-compatibility/2006" xmlns:p14="http://schemas.microsoft.com/office/powerpoint/2010/main">
    <mc:Choice Requires="p14">
      <p:transition spd="slow" p14:dur="800" advTm="19815">
        <p:circle/>
      </p:transition>
    </mc:Choice>
    <mc:Fallback xmlns="">
      <p:transition spd="slow" advTm="1981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Pictures\Screenshots\Screenshot (60).png"/>
          <p:cNvPicPr/>
          <p:nvPr/>
        </p:nvPicPr>
        <p:blipFill rotWithShape="1">
          <a:blip r:embed="rId3">
            <a:extLst>
              <a:ext uri="{28A0092B-C50C-407E-A947-70E740481C1C}">
                <a14:useLocalDpi xmlns:a14="http://schemas.microsoft.com/office/drawing/2010/main" val="0"/>
              </a:ext>
            </a:extLst>
          </a:blip>
          <a:srcRect l="32712" t="67126" r="30531" b="7730"/>
          <a:stretch/>
        </p:blipFill>
        <p:spPr bwMode="auto">
          <a:xfrm>
            <a:off x="0" y="879229"/>
            <a:ext cx="11929730" cy="5978771"/>
          </a:xfrm>
          <a:prstGeom prst="rect">
            <a:avLst/>
          </a:prstGeom>
          <a:noFill/>
          <a:ln>
            <a:noFill/>
          </a:ln>
        </p:spPr>
      </p:pic>
      <p:sp>
        <p:nvSpPr>
          <p:cNvPr id="3" name="Rectangle 2"/>
          <p:cNvSpPr/>
          <p:nvPr/>
        </p:nvSpPr>
        <p:spPr>
          <a:xfrm>
            <a:off x="1654984" y="0"/>
            <a:ext cx="8392939" cy="923330"/>
          </a:xfrm>
          <a:prstGeom prst="rect">
            <a:avLst/>
          </a:prstGeom>
        </p:spPr>
        <p:txBody>
          <a:bodyPr wrap="non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LUYỆN </a:t>
            </a:r>
            <a:r>
              <a:rPr lang="en-US" sz="5400" b="1" i="1" dirty="0" smtClean="0">
                <a:solidFill>
                  <a:srgbClr val="FF0000"/>
                </a:solidFill>
                <a:latin typeface="Times New Roman" panose="02020603050405020304" pitchFamily="18" charset="0"/>
                <a:cs typeface="Times New Roman" panose="02020603050405020304" pitchFamily="18" charset="0"/>
              </a:rPr>
              <a:t>TẬP - </a:t>
            </a:r>
            <a:r>
              <a:rPr lang="en-US" sz="5400" b="1" i="1" dirty="0">
                <a:solidFill>
                  <a:srgbClr val="FF0000"/>
                </a:solidFill>
                <a:latin typeface="Times New Roman" panose="02020603050405020304" pitchFamily="18" charset="0"/>
                <a:cs typeface="Times New Roman" panose="02020603050405020304" pitchFamily="18" charset="0"/>
              </a:rPr>
              <a:t>VẬN </a:t>
            </a:r>
            <a:r>
              <a:rPr lang="en-US" sz="5400" b="1" i="1" dirty="0" smtClean="0">
                <a:solidFill>
                  <a:srgbClr val="FF0000"/>
                </a:solidFill>
                <a:latin typeface="Times New Roman" panose="02020603050405020304" pitchFamily="18" charset="0"/>
                <a:cs typeface="Times New Roman" panose="02020603050405020304" pitchFamily="18" charset="0"/>
              </a:rPr>
              <a:t>DỤNG</a:t>
            </a:r>
            <a:endParaRPr lang="en-US" sz="5400"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301536"/>
      </p:ext>
    </p:extLst>
  </p:cSld>
  <p:clrMapOvr>
    <a:masterClrMapping/>
  </p:clrMapOvr>
  <mc:AlternateContent xmlns:mc="http://schemas.openxmlformats.org/markup-compatibility/2006" xmlns:p14="http://schemas.microsoft.com/office/powerpoint/2010/main">
    <mc:Choice Requires="p14">
      <p:transition spd="slow" p14:dur="2000" advTm="29810"/>
    </mc:Choice>
    <mc:Fallback xmlns="">
      <p:transition spd="slow" advTm="29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018" y="1085857"/>
            <a:ext cx="11621386" cy="5635050"/>
            <a:chOff x="1324708" y="304797"/>
            <a:chExt cx="10456989" cy="6060834"/>
          </a:xfrm>
          <a:solidFill>
            <a:schemeClr val="accent4">
              <a:lumMod val="20000"/>
              <a:lumOff val="80000"/>
            </a:schemeClr>
          </a:solidFill>
        </p:grpSpPr>
        <p:sp>
          <p:nvSpPr>
            <p:cNvPr id="3" name="Rounded Rectangle 2"/>
            <p:cNvSpPr/>
            <p:nvPr/>
          </p:nvSpPr>
          <p:spPr>
            <a:xfrm>
              <a:off x="1324708" y="2039815"/>
              <a:ext cx="1266092" cy="2098431"/>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Lĩnh</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vực</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a:endCxn id="5" idx="1"/>
            </p:cNvCxnSpPr>
            <p:nvPr/>
          </p:nvCxnSpPr>
          <p:spPr>
            <a:xfrm flipV="1">
              <a:off x="2590800" y="1436077"/>
              <a:ext cx="1090245" cy="1652954"/>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681045" y="832338"/>
              <a:ext cx="1383323" cy="1207477"/>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Kinh</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tế</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6" name="Straight Arrow Connector 5"/>
            <p:cNvCxnSpPr>
              <a:stCxn id="3" idx="3"/>
              <a:endCxn id="7" idx="1"/>
            </p:cNvCxnSpPr>
            <p:nvPr/>
          </p:nvCxnSpPr>
          <p:spPr>
            <a:xfrm>
              <a:off x="2590800" y="3089031"/>
              <a:ext cx="1090246" cy="60960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1046" y="3094892"/>
              <a:ext cx="1430216" cy="1207477"/>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Chính</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trị</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8" name="Straight Arrow Connector 7"/>
            <p:cNvCxnSpPr>
              <a:endCxn id="9" idx="1"/>
            </p:cNvCxnSpPr>
            <p:nvPr/>
          </p:nvCxnSpPr>
          <p:spPr>
            <a:xfrm>
              <a:off x="2590800" y="3089031"/>
              <a:ext cx="1090246" cy="2672861"/>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681046" y="5158153"/>
              <a:ext cx="1430216" cy="1207477"/>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Văn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hóa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0" name="Straight Arrow Connector 9"/>
            <p:cNvCxnSpPr>
              <a:stCxn id="5" idx="3"/>
              <a:endCxn id="11" idx="1"/>
            </p:cNvCxnSpPr>
            <p:nvPr/>
          </p:nvCxnSpPr>
          <p:spPr>
            <a:xfrm flipV="1">
              <a:off x="5064368" y="723898"/>
              <a:ext cx="656494" cy="712179"/>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720862" y="304797"/>
              <a:ext cx="6060835" cy="838201"/>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Chiếm</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đoạt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ruộng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đất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lập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đồn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điền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ấp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trại</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5" idx="3"/>
              <a:endCxn id="13" idx="1"/>
            </p:cNvCxnSpPr>
            <p:nvPr/>
          </p:nvCxnSpPr>
          <p:spPr>
            <a:xfrm>
              <a:off x="5064369" y="1436076"/>
              <a:ext cx="656493" cy="462591"/>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720862" y="1412630"/>
              <a:ext cx="6060835" cy="972074"/>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Bắt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dân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ta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cống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nạp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sản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vật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quý</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thuế</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khóa</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nặng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nề</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độc</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quyến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muối</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sắt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7" idx="3"/>
              <a:endCxn id="15" idx="1"/>
            </p:cNvCxnSpPr>
            <p:nvPr/>
          </p:nvCxnSpPr>
          <p:spPr>
            <a:xfrm flipV="1">
              <a:off x="5111262" y="3122323"/>
              <a:ext cx="609599" cy="576308"/>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720862" y="2647731"/>
              <a:ext cx="6060835" cy="949184"/>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Sáp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nhập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nước</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ta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thành</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châu</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quận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Trung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Quốc</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7" idx="3"/>
              <a:endCxn id="17" idx="1"/>
            </p:cNvCxnSpPr>
            <p:nvPr/>
          </p:nvCxnSpPr>
          <p:spPr>
            <a:xfrm>
              <a:off x="5111262" y="3698631"/>
              <a:ext cx="609599" cy="600073"/>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720862" y="3963864"/>
              <a:ext cx="6060835" cy="669680"/>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Áp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dụng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luật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pháp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hà</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khắc</a:t>
              </a:r>
              <a:r>
                <a:rPr lang="en-US" sz="2800" dirty="0">
                  <a:solidFill>
                    <a:schemeClr val="accent5">
                      <a:lumMod val="50000"/>
                    </a:schemeClr>
                  </a:solidFill>
                  <a:latin typeface="Times New Roman" panose="02020603050405020304" pitchFamily="18" charset="0"/>
                  <a:cs typeface="Times New Roman" panose="02020603050405020304" pitchFamily="18" charset="0"/>
                </a:rPr>
                <a:t>.</a:t>
              </a:r>
            </a:p>
          </p:txBody>
        </p:sp>
        <p:cxnSp>
          <p:nvCxnSpPr>
            <p:cNvPr id="18" name="Straight Arrow Connector 17"/>
            <p:cNvCxnSpPr/>
            <p:nvPr/>
          </p:nvCxnSpPr>
          <p:spPr>
            <a:xfrm>
              <a:off x="5111262" y="5764818"/>
              <a:ext cx="633047" cy="2929"/>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720862" y="5026408"/>
              <a:ext cx="6060835" cy="1339223"/>
            </a:xfrm>
            <a:prstGeom prst="round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Truyền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bá</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Nho</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giáo</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bắt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dân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ta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thay</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đổi</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phong</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tục</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tập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quán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luật</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pháp</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theo</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người</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50000"/>
                    </a:schemeClr>
                  </a:solidFill>
                  <a:latin typeface="Times New Roman" panose="02020603050405020304" pitchFamily="18" charset="0"/>
                  <a:cs typeface="Times New Roman" panose="02020603050405020304" pitchFamily="18" charset="0"/>
                </a:rPr>
                <a:t>Hán</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0" name="Rectangle 19"/>
          <p:cNvSpPr/>
          <p:nvPr/>
        </p:nvSpPr>
        <p:spPr>
          <a:xfrm>
            <a:off x="1654984" y="0"/>
            <a:ext cx="8392939" cy="923330"/>
          </a:xfrm>
          <a:prstGeom prst="rect">
            <a:avLst/>
          </a:prstGeom>
        </p:spPr>
        <p:txBody>
          <a:bodyPr wrap="non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LUYỆN </a:t>
            </a:r>
            <a:r>
              <a:rPr lang="en-US" sz="5400" b="1" i="1" dirty="0" smtClean="0">
                <a:solidFill>
                  <a:srgbClr val="FF0000"/>
                </a:solidFill>
                <a:latin typeface="Times New Roman" panose="02020603050405020304" pitchFamily="18" charset="0"/>
                <a:cs typeface="Times New Roman" panose="02020603050405020304" pitchFamily="18" charset="0"/>
              </a:rPr>
              <a:t>TẬP - </a:t>
            </a:r>
            <a:r>
              <a:rPr lang="en-US" sz="5400" b="1" i="1" dirty="0">
                <a:solidFill>
                  <a:srgbClr val="FF0000"/>
                </a:solidFill>
                <a:latin typeface="Times New Roman" panose="02020603050405020304" pitchFamily="18" charset="0"/>
                <a:cs typeface="Times New Roman" panose="02020603050405020304" pitchFamily="18" charset="0"/>
              </a:rPr>
              <a:t>VẬN </a:t>
            </a:r>
            <a:r>
              <a:rPr lang="en-US" sz="5400" b="1" i="1" dirty="0" smtClean="0">
                <a:solidFill>
                  <a:srgbClr val="FF0000"/>
                </a:solidFill>
                <a:latin typeface="Times New Roman" panose="02020603050405020304" pitchFamily="18" charset="0"/>
                <a:cs typeface="Times New Roman" panose="02020603050405020304" pitchFamily="18" charset="0"/>
              </a:rPr>
              <a:t>DỤNG</a:t>
            </a:r>
            <a:endParaRPr lang="en-US" sz="5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876102"/>
      </p:ext>
    </p:extLst>
  </p:cSld>
  <p:clrMapOvr>
    <a:masterClrMapping/>
  </p:clrMapOvr>
  <mc:AlternateContent xmlns:mc="http://schemas.openxmlformats.org/markup-compatibility/2006" xmlns:p14="http://schemas.microsoft.com/office/powerpoint/2010/main">
    <mc:Choice Requires="p14">
      <p:transition spd="slow" p14:dur="2000" advTm="24167"/>
    </mc:Choice>
    <mc:Fallback xmlns="">
      <p:transition spd="slow" advTm="2416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Pictures\Screenshots\Screenshot (62).png"/>
          <p:cNvPicPr/>
          <p:nvPr/>
        </p:nvPicPr>
        <p:blipFill rotWithShape="1">
          <a:blip r:embed="rId3">
            <a:extLst>
              <a:ext uri="{28A0092B-C50C-407E-A947-70E740481C1C}">
                <a14:useLocalDpi xmlns:a14="http://schemas.microsoft.com/office/drawing/2010/main" val="0"/>
              </a:ext>
            </a:extLst>
          </a:blip>
          <a:srcRect l="32695" t="38329" r="30416" b="17522"/>
          <a:stretch/>
        </p:blipFill>
        <p:spPr bwMode="auto">
          <a:xfrm>
            <a:off x="0" y="1010093"/>
            <a:ext cx="12192000" cy="5847906"/>
          </a:xfrm>
          <a:prstGeom prst="rect">
            <a:avLst/>
          </a:prstGeom>
          <a:noFill/>
          <a:ln>
            <a:noFill/>
          </a:ln>
        </p:spPr>
      </p:pic>
      <p:sp>
        <p:nvSpPr>
          <p:cNvPr id="3" name="Rectangle 2"/>
          <p:cNvSpPr/>
          <p:nvPr/>
        </p:nvSpPr>
        <p:spPr>
          <a:xfrm>
            <a:off x="1654984" y="0"/>
            <a:ext cx="8392939" cy="923330"/>
          </a:xfrm>
          <a:prstGeom prst="rect">
            <a:avLst/>
          </a:prstGeom>
        </p:spPr>
        <p:txBody>
          <a:bodyPr wrap="non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LUYỆN </a:t>
            </a:r>
            <a:r>
              <a:rPr lang="en-US" sz="5400" b="1" i="1" dirty="0" smtClean="0">
                <a:solidFill>
                  <a:srgbClr val="FF0000"/>
                </a:solidFill>
                <a:latin typeface="Times New Roman" panose="02020603050405020304" pitchFamily="18" charset="0"/>
                <a:cs typeface="Times New Roman" panose="02020603050405020304" pitchFamily="18" charset="0"/>
              </a:rPr>
              <a:t>TẬP - </a:t>
            </a:r>
            <a:r>
              <a:rPr lang="en-US" sz="5400" b="1" i="1" dirty="0">
                <a:solidFill>
                  <a:srgbClr val="FF0000"/>
                </a:solidFill>
                <a:latin typeface="Times New Roman" panose="02020603050405020304" pitchFamily="18" charset="0"/>
                <a:cs typeface="Times New Roman" panose="02020603050405020304" pitchFamily="18" charset="0"/>
              </a:rPr>
              <a:t>VẬN </a:t>
            </a:r>
            <a:r>
              <a:rPr lang="en-US" sz="5400" b="1" i="1" dirty="0" smtClean="0">
                <a:solidFill>
                  <a:srgbClr val="FF0000"/>
                </a:solidFill>
                <a:latin typeface="Times New Roman" panose="02020603050405020304" pitchFamily="18" charset="0"/>
                <a:cs typeface="Times New Roman" panose="02020603050405020304" pitchFamily="18" charset="0"/>
              </a:rPr>
              <a:t>DỤNG</a:t>
            </a:r>
            <a:endParaRPr lang="en-US" sz="5400"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67180862"/>
      </p:ext>
    </p:extLst>
  </p:cSld>
  <p:clrMapOvr>
    <a:masterClrMapping/>
  </p:clrMapOvr>
  <mc:AlternateContent xmlns:mc="http://schemas.openxmlformats.org/markup-compatibility/2006" xmlns:p14="http://schemas.microsoft.com/office/powerpoint/2010/main">
    <mc:Choice Requires="p14">
      <p:transition spd="slow" p14:dur="2000" advTm="25852"/>
    </mc:Choice>
    <mc:Fallback xmlns="">
      <p:transition spd="slow" advTm="25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Pictures\Screenshots\Screenshot (65).png"/>
          <p:cNvPicPr/>
          <p:nvPr/>
        </p:nvPicPr>
        <p:blipFill>
          <a:blip r:embed="rId2">
            <a:extLst>
              <a:ext uri="{28A0092B-C50C-407E-A947-70E740481C1C}">
                <a14:useLocalDpi xmlns:a14="http://schemas.microsoft.com/office/drawing/2010/main" val="0"/>
              </a:ext>
            </a:extLst>
          </a:blip>
          <a:srcRect l="24419" t="14392" r="23894" b="14908"/>
          <a:stretch>
            <a:fillRect/>
          </a:stretch>
        </p:blipFill>
        <p:spPr bwMode="auto">
          <a:xfrm>
            <a:off x="0" y="754912"/>
            <a:ext cx="12192000" cy="6103088"/>
          </a:xfrm>
          <a:prstGeom prst="rect">
            <a:avLst/>
          </a:prstGeom>
          <a:noFill/>
          <a:ln>
            <a:noFill/>
          </a:ln>
        </p:spPr>
      </p:pic>
      <p:sp>
        <p:nvSpPr>
          <p:cNvPr id="3" name="Rectangle 2"/>
          <p:cNvSpPr/>
          <p:nvPr/>
        </p:nvSpPr>
        <p:spPr>
          <a:xfrm>
            <a:off x="1654984" y="-85060"/>
            <a:ext cx="8392939" cy="923330"/>
          </a:xfrm>
          <a:prstGeom prst="rect">
            <a:avLst/>
          </a:prstGeom>
        </p:spPr>
        <p:txBody>
          <a:bodyPr wrap="non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LUYỆN </a:t>
            </a:r>
            <a:r>
              <a:rPr lang="en-US" sz="5400" b="1" i="1" dirty="0" smtClean="0">
                <a:solidFill>
                  <a:srgbClr val="FF0000"/>
                </a:solidFill>
                <a:latin typeface="Times New Roman" panose="02020603050405020304" pitchFamily="18" charset="0"/>
                <a:cs typeface="Times New Roman" panose="02020603050405020304" pitchFamily="18" charset="0"/>
              </a:rPr>
              <a:t>TẬP - </a:t>
            </a:r>
            <a:r>
              <a:rPr lang="en-US" sz="5400" b="1" i="1" dirty="0">
                <a:solidFill>
                  <a:srgbClr val="FF0000"/>
                </a:solidFill>
                <a:latin typeface="Times New Roman" panose="02020603050405020304" pitchFamily="18" charset="0"/>
                <a:cs typeface="Times New Roman" panose="02020603050405020304" pitchFamily="18" charset="0"/>
              </a:rPr>
              <a:t>VẬN </a:t>
            </a:r>
            <a:r>
              <a:rPr lang="en-US" sz="5400" b="1" i="1" dirty="0" smtClean="0">
                <a:solidFill>
                  <a:srgbClr val="FF0000"/>
                </a:solidFill>
                <a:latin typeface="Times New Roman" panose="02020603050405020304" pitchFamily="18" charset="0"/>
                <a:cs typeface="Times New Roman" panose="02020603050405020304" pitchFamily="18" charset="0"/>
              </a:rPr>
              <a:t>DỤNG</a:t>
            </a:r>
            <a:endParaRPr lang="en-US" sz="5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01166"/>
      </p:ext>
    </p:extLst>
  </p:cSld>
  <p:clrMapOvr>
    <a:masterClrMapping/>
  </p:clrMapOvr>
  <mc:AlternateContent xmlns:mc="http://schemas.openxmlformats.org/markup-compatibility/2006" xmlns:p14="http://schemas.microsoft.com/office/powerpoint/2010/main">
    <mc:Choice Requires="p14">
      <p:transition spd="slow" p14:dur="2000" advTm="14325"/>
    </mc:Choice>
    <mc:Fallback xmlns="">
      <p:transition spd="slow" advTm="1432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181913737"/>
              </p:ext>
            </p:extLst>
          </p:nvPr>
        </p:nvGraphicFramePr>
        <p:xfrm>
          <a:off x="1135912" y="2226827"/>
          <a:ext cx="9920176" cy="370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248139" y="1399752"/>
            <a:ext cx="5334000"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200" b="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itchFamily="18" charset="0"/>
                <a:cs typeface="Times New Roman" pitchFamily="18" charset="0"/>
              </a:rPr>
              <a:t>NỘI DUNG BÀI HỌC</a:t>
            </a:r>
            <a:endParaRPr lang="en-US" sz="3200" b="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Hexagon 4">
            <a:extLst>
              <a:ext uri="{FF2B5EF4-FFF2-40B4-BE49-F238E27FC236}">
                <a16:creationId xmlns:lc="http://schemas.openxmlformats.org/drawingml/2006/lockedCanvas" xmlns:a16="http://schemas.microsoft.com/office/drawing/2014/main" xmlns="" id="{21313DC2-B37D-45CE-8F02-02B37906895B}"/>
              </a:ext>
            </a:extLst>
          </p:cNvPr>
          <p:cNvSpPr/>
          <p:nvPr/>
        </p:nvSpPr>
        <p:spPr>
          <a:xfrm>
            <a:off x="159488" y="6032500"/>
            <a:ext cx="11671300" cy="1066800"/>
          </a:xfrm>
          <a:prstGeom prst="hexagon">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lvl="0"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50000"/>
              </a:spcBef>
              <a:spcAft>
                <a:spcPct val="0"/>
              </a:spcAft>
              <a:buNone/>
              <a:defRPr sz="2800" b="0" i="0" u="none" kern="1200" baseline="0">
                <a:solidFill>
                  <a:schemeClr val="lt1"/>
                </a:solidFill>
                <a:latin typeface="+mn-lt"/>
                <a:ea typeface="+mn-ea"/>
                <a:cs typeface="+mn-cs"/>
              </a:defRPr>
            </a:lvl9pPr>
          </a:lstStyle>
          <a:p>
            <a:pPr algn="ctr"/>
            <a:r>
              <a:rPr lang="en-US" sz="2400" b="1" i="1" dirty="0" smtClean="0">
                <a:solidFill>
                  <a:srgbClr val="CC0099"/>
                </a:solidFill>
                <a:latin typeface="Times New Roman" panose="02020603050405020304" pitchFamily="18" charset="0"/>
                <a:cs typeface="Times New Roman" panose="02020603050405020304" pitchFamily="18" charset="0"/>
              </a:rPr>
              <a:t>LƯU Ý: CÁC </a:t>
            </a:r>
            <a:r>
              <a:rPr lang="en-US" sz="2400" b="1" i="1" dirty="0">
                <a:solidFill>
                  <a:srgbClr val="CC0099"/>
                </a:solidFill>
                <a:latin typeface="Times New Roman" panose="02020603050405020304" pitchFamily="18" charset="0"/>
                <a:cs typeface="Times New Roman" panose="02020603050405020304" pitchFamily="18" charset="0"/>
              </a:rPr>
              <a:t>EM GHI BÀI VÀO </a:t>
            </a:r>
            <a:r>
              <a:rPr lang="en-US" sz="2400" b="1" i="1" dirty="0" smtClean="0">
                <a:solidFill>
                  <a:srgbClr val="CC0099"/>
                </a:solidFill>
                <a:latin typeface="Times New Roman" panose="02020603050405020304" pitchFamily="18" charset="0"/>
                <a:cs typeface="Times New Roman" panose="02020603050405020304" pitchFamily="18" charset="0"/>
              </a:rPr>
              <a:t>VỞ </a:t>
            </a:r>
            <a:r>
              <a:rPr lang="en-US" sz="2400" b="1" i="1" dirty="0">
                <a:solidFill>
                  <a:srgbClr val="CC0099"/>
                </a:solidFill>
                <a:latin typeface="Times New Roman" panose="02020603050405020304" pitchFamily="18" charset="0"/>
                <a:cs typeface="Times New Roman" panose="02020603050405020304" pitchFamily="18" charset="0"/>
              </a:rPr>
              <a:t>KHI THẤY BIỂU TƯỢNG NÀY</a:t>
            </a:r>
          </a:p>
        </p:txBody>
      </p:sp>
      <p:sp>
        <p:nvSpPr>
          <p:cNvPr id="6" name="Rectangle 5"/>
          <p:cNvSpPr/>
          <p:nvPr/>
        </p:nvSpPr>
        <p:spPr>
          <a:xfrm>
            <a:off x="10638760" y="6006380"/>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3023188126"/>
      </p:ext>
    </p:extLst>
  </p:cSld>
  <p:clrMapOvr>
    <a:masterClrMapping/>
  </p:clrMapOvr>
  <p:transition spd="slow" advTm="2429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4" y="0"/>
            <a:ext cx="12157496" cy="6846072"/>
          </a:xfrm>
          <a:prstGeom prst="rect">
            <a:avLst/>
          </a:prstGeom>
        </p:spPr>
      </p:pic>
      <p:sp>
        <p:nvSpPr>
          <p:cNvPr id="7" name="Rectangle 6"/>
          <p:cNvSpPr/>
          <p:nvPr/>
        </p:nvSpPr>
        <p:spPr>
          <a:xfrm>
            <a:off x="2438401" y="279400"/>
            <a:ext cx="6997700" cy="2133600"/>
          </a:xfrm>
          <a:prstGeom prst="rect">
            <a:avLst/>
          </a:prstGeom>
          <a:noFill/>
        </p:spPr>
        <p:txBody>
          <a:bodyPr wrap="none" lIns="121917" tIns="60958" rIns="121917" bIns="60958">
            <a:prstTxWarp prst="textChevro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i="1" dirty="0">
                <a:solidFill>
                  <a:srgbClr val="9900FF"/>
                </a:solidFill>
                <a:effectLst>
                  <a:reflection blurRad="6350" stA="55000" endA="300" endPos="45500" dir="5400000" sy="-100000" algn="bl" rotWithShape="0"/>
                </a:effectLst>
                <a:latin typeface="Times New Roman" pitchFamily="18" charset="0"/>
                <a:cs typeface="Times New Roman" pitchFamily="18" charset="0"/>
              </a:rPr>
              <a:t>DẶN DÒ</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0" y="-126999"/>
            <a:ext cx="10160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17600" y="2264735"/>
            <a:ext cx="10464800" cy="299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571500" indent="-571500">
              <a:buFontTx/>
              <a:buChar char="-"/>
            </a:pPr>
            <a:endParaRPr lang="en-US" sz="3700" dirty="0" smtClean="0">
              <a:solidFill>
                <a:srgbClr val="C00000"/>
              </a:solidFill>
              <a:latin typeface="Times New Roman" pitchFamily="18" charset="0"/>
              <a:cs typeface="Times New Roman" pitchFamily="18" charset="0"/>
            </a:endParaRPr>
          </a:p>
          <a:p>
            <a:pPr marL="571500" indent="-571500">
              <a:buFontTx/>
              <a:buChar char="-"/>
            </a:pPr>
            <a:r>
              <a:rPr lang="en-US" sz="3700" dirty="0" err="1" smtClean="0">
                <a:solidFill>
                  <a:srgbClr val="C00000"/>
                </a:solidFill>
                <a:latin typeface="Times New Roman" pitchFamily="18" charset="0"/>
                <a:cs typeface="Times New Roman" pitchFamily="18" charset="0"/>
              </a:rPr>
              <a:t>Các</a:t>
            </a:r>
            <a:r>
              <a:rPr lang="en-US" sz="3700" dirty="0" smtClean="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em</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về</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nhà</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học</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bài</a:t>
            </a:r>
            <a:r>
              <a:rPr lang="en-US" sz="3700" dirty="0">
                <a:solidFill>
                  <a:srgbClr val="C00000"/>
                </a:solidFill>
                <a:latin typeface="Times New Roman" pitchFamily="18" charset="0"/>
                <a:cs typeface="Times New Roman" pitchFamily="18" charset="0"/>
              </a:rPr>
              <a:t>, </a:t>
            </a:r>
            <a:r>
              <a:rPr lang="en-US" sz="3700" dirty="0" err="1" smtClean="0">
                <a:solidFill>
                  <a:srgbClr val="C00000"/>
                </a:solidFill>
                <a:latin typeface="Times New Roman" pitchFamily="18" charset="0"/>
                <a:cs typeface="Times New Roman" pitchFamily="18" charset="0"/>
              </a:rPr>
              <a:t>chép</a:t>
            </a:r>
            <a:r>
              <a:rPr lang="en-US" sz="3700" dirty="0" smtClean="0">
                <a:solidFill>
                  <a:srgbClr val="C00000"/>
                </a:solidFill>
                <a:latin typeface="Times New Roman" pitchFamily="18" charset="0"/>
                <a:cs typeface="Times New Roman" pitchFamily="18" charset="0"/>
              </a:rPr>
              <a:t> </a:t>
            </a:r>
            <a:r>
              <a:rPr lang="en-US" sz="3700" dirty="0" err="1" smtClean="0">
                <a:solidFill>
                  <a:srgbClr val="C00000"/>
                </a:solidFill>
                <a:latin typeface="Times New Roman" pitchFamily="18" charset="0"/>
                <a:cs typeface="Times New Roman" pitchFamily="18" charset="0"/>
              </a:rPr>
              <a:t>bài</a:t>
            </a:r>
            <a:r>
              <a:rPr lang="en-US" sz="3700" dirty="0" smtClean="0">
                <a:solidFill>
                  <a:srgbClr val="C00000"/>
                </a:solidFill>
                <a:latin typeface="Times New Roman" pitchFamily="18" charset="0"/>
                <a:cs typeface="Times New Roman" pitchFamily="18" charset="0"/>
              </a:rPr>
              <a:t> </a:t>
            </a:r>
            <a:r>
              <a:rPr lang="en-US" sz="3700" dirty="0" err="1" smtClean="0">
                <a:solidFill>
                  <a:srgbClr val="C00000"/>
                </a:solidFill>
                <a:latin typeface="Times New Roman" pitchFamily="18" charset="0"/>
                <a:cs typeface="Times New Roman" pitchFamily="18" charset="0"/>
              </a:rPr>
              <a:t>vào</a:t>
            </a:r>
            <a:r>
              <a:rPr lang="en-US" sz="3700" dirty="0" smtClean="0">
                <a:solidFill>
                  <a:srgbClr val="C00000"/>
                </a:solidFill>
                <a:latin typeface="Times New Roman" pitchFamily="18" charset="0"/>
                <a:cs typeface="Times New Roman" pitchFamily="18" charset="0"/>
              </a:rPr>
              <a:t> </a:t>
            </a:r>
            <a:r>
              <a:rPr lang="en-US" sz="3700" dirty="0" err="1" smtClean="0">
                <a:solidFill>
                  <a:srgbClr val="C00000"/>
                </a:solidFill>
                <a:latin typeface="Times New Roman" pitchFamily="18" charset="0"/>
                <a:cs typeface="Times New Roman" pitchFamily="18" charset="0"/>
              </a:rPr>
              <a:t>vở</a:t>
            </a:r>
            <a:endParaRPr lang="en-US" sz="3700" dirty="0" smtClean="0">
              <a:solidFill>
                <a:srgbClr val="C00000"/>
              </a:solidFill>
              <a:latin typeface="Times New Roman" pitchFamily="18" charset="0"/>
              <a:cs typeface="Times New Roman" pitchFamily="18" charset="0"/>
            </a:endParaRPr>
          </a:p>
          <a:p>
            <a:pPr marL="571500" indent="-571500">
              <a:buFontTx/>
              <a:buChar char="-"/>
            </a:pPr>
            <a:r>
              <a:rPr lang="en-US" sz="3700" dirty="0" err="1">
                <a:solidFill>
                  <a:srgbClr val="C00000"/>
                </a:solidFill>
                <a:latin typeface="Times New Roman" pitchFamily="18" charset="0"/>
                <a:cs typeface="Times New Roman" pitchFamily="18" charset="0"/>
              </a:rPr>
              <a:t>L</a:t>
            </a:r>
            <a:r>
              <a:rPr lang="en-US" sz="3700" dirty="0" err="1" smtClean="0">
                <a:solidFill>
                  <a:srgbClr val="C00000"/>
                </a:solidFill>
                <a:latin typeface="Times New Roman" pitchFamily="18" charset="0"/>
                <a:cs typeface="Times New Roman" pitchFamily="18" charset="0"/>
              </a:rPr>
              <a:t>àm</a:t>
            </a:r>
            <a:r>
              <a:rPr lang="en-US" sz="3700" dirty="0" smtClean="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các</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câu</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hỏi</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vận</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dụng</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trong</a:t>
            </a:r>
            <a:r>
              <a:rPr lang="en-US" sz="3700" dirty="0">
                <a:solidFill>
                  <a:srgbClr val="C00000"/>
                </a:solidFill>
                <a:latin typeface="Times New Roman" pitchFamily="18" charset="0"/>
                <a:cs typeface="Times New Roman" pitchFamily="18" charset="0"/>
              </a:rPr>
              <a:t> SGK </a:t>
            </a:r>
            <a:r>
              <a:rPr lang="en-US" sz="3700" dirty="0" err="1">
                <a:solidFill>
                  <a:srgbClr val="C00000"/>
                </a:solidFill>
                <a:latin typeface="Times New Roman" pitchFamily="18" charset="0"/>
                <a:cs typeface="Times New Roman" pitchFamily="18" charset="0"/>
              </a:rPr>
              <a:t>trang</a:t>
            </a:r>
            <a:r>
              <a:rPr lang="en-US" sz="3700">
                <a:solidFill>
                  <a:srgbClr val="C00000"/>
                </a:solidFill>
                <a:latin typeface="Times New Roman" pitchFamily="18" charset="0"/>
                <a:cs typeface="Times New Roman" pitchFamily="18" charset="0"/>
              </a:rPr>
              <a:t> </a:t>
            </a:r>
            <a:r>
              <a:rPr lang="en-US" sz="3700" smtClean="0">
                <a:solidFill>
                  <a:srgbClr val="C00000"/>
                </a:solidFill>
                <a:latin typeface="Times New Roman" pitchFamily="18" charset="0"/>
                <a:cs typeface="Times New Roman" pitchFamily="18" charset="0"/>
              </a:rPr>
              <a:t>84</a:t>
            </a:r>
            <a:endParaRPr lang="en-US" sz="3700" dirty="0">
              <a:solidFill>
                <a:srgbClr val="C00000"/>
              </a:solidFill>
              <a:latin typeface="Times New Roman" pitchFamily="18" charset="0"/>
              <a:cs typeface="Times New Roman" pitchFamily="18" charset="0"/>
            </a:endParaRPr>
          </a:p>
          <a:p>
            <a:r>
              <a:rPr lang="en-US" sz="3700" dirty="0">
                <a:solidFill>
                  <a:srgbClr val="C00000"/>
                </a:solidFill>
                <a:latin typeface="Times New Roman" pitchFamily="18" charset="0"/>
                <a:cs typeface="Times New Roman" pitchFamily="18" charset="0"/>
              </a:rPr>
              <a:t>- </a:t>
            </a:r>
            <a:r>
              <a:rPr lang="en-US" sz="3700" dirty="0" smtClean="0">
                <a:solidFill>
                  <a:srgbClr val="C00000"/>
                </a:solidFill>
                <a:latin typeface="Times New Roman" pitchFamily="18" charset="0"/>
                <a:cs typeface="Times New Roman" pitchFamily="18" charset="0"/>
              </a:rPr>
              <a:t>   </a:t>
            </a:r>
            <a:r>
              <a:rPr lang="en-US" sz="3700" dirty="0" err="1" smtClean="0">
                <a:solidFill>
                  <a:srgbClr val="C00000"/>
                </a:solidFill>
                <a:latin typeface="Times New Roman" pitchFamily="18" charset="0"/>
                <a:cs typeface="Times New Roman" pitchFamily="18" charset="0"/>
              </a:rPr>
              <a:t>Chuẩn</a:t>
            </a:r>
            <a:r>
              <a:rPr lang="en-US" sz="3700" dirty="0" smtClean="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bị</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bài</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tiếp</a:t>
            </a:r>
            <a:r>
              <a:rPr lang="en-US" sz="3700" dirty="0">
                <a:solidFill>
                  <a:srgbClr val="C00000"/>
                </a:solidFill>
                <a:latin typeface="Times New Roman" pitchFamily="18" charset="0"/>
                <a:cs typeface="Times New Roman" pitchFamily="18" charset="0"/>
              </a:rPr>
              <a:t> </a:t>
            </a:r>
            <a:r>
              <a:rPr lang="en-US" sz="3700" dirty="0" err="1">
                <a:solidFill>
                  <a:srgbClr val="C00000"/>
                </a:solidFill>
                <a:latin typeface="Times New Roman" pitchFamily="18" charset="0"/>
                <a:cs typeface="Times New Roman" pitchFamily="18" charset="0"/>
              </a:rPr>
              <a:t>theo.</a:t>
            </a:r>
            <a:endParaRPr lang="en-US" sz="3700" dirty="0">
              <a:solidFill>
                <a:srgbClr val="C00000"/>
              </a:solidFill>
              <a:latin typeface="Times New Roman" pitchFamily="18" charset="0"/>
              <a:cs typeface="Times New Roman" pitchFamily="18" charset="0"/>
            </a:endParaRPr>
          </a:p>
          <a:p>
            <a:pPr algn="ctr"/>
            <a:r>
              <a:rPr lang="vi-VN" sz="3700" dirty="0" smtClean="0">
                <a:solidFill>
                  <a:srgbClr val="C00000"/>
                </a:solidFill>
                <a:latin typeface="Times New Roman" pitchFamily="18" charset="0"/>
                <a:cs typeface="Times New Roman" pitchFamily="18" charset="0"/>
              </a:rPr>
              <a:t>Bài </a:t>
            </a:r>
            <a:r>
              <a:rPr lang="vi-VN" sz="3700" dirty="0">
                <a:solidFill>
                  <a:srgbClr val="C00000"/>
                </a:solidFill>
                <a:latin typeface="Times New Roman" pitchFamily="18" charset="0"/>
                <a:cs typeface="Times New Roman" pitchFamily="18" charset="0"/>
              </a:rPr>
              <a:t>17: </a:t>
            </a:r>
            <a:r>
              <a:rPr lang="vi-VN" sz="3700" dirty="0" smtClean="0">
                <a:solidFill>
                  <a:srgbClr val="C00000"/>
                </a:solidFill>
                <a:latin typeface="Times New Roman" pitchFamily="18" charset="0"/>
                <a:cs typeface="Times New Roman" pitchFamily="18" charset="0"/>
              </a:rPr>
              <a:t>ĐẤU TRANH BẢO TỒN VÀ PHÁT TRIỂN VĂN HÓA DÂN TỘC THỜI BẮC THUỘC </a:t>
            </a:r>
            <a:endParaRPr lang="en-US" sz="3700" dirty="0" smtClean="0">
              <a:solidFill>
                <a:srgbClr val="C00000"/>
              </a:solidFill>
              <a:latin typeface="Times New Roman" pitchFamily="18" charset="0"/>
              <a:cs typeface="Times New Roman" pitchFamily="18" charset="0"/>
            </a:endParaRPr>
          </a:p>
          <a:p>
            <a:pPr algn="ctr"/>
            <a:endParaRPr lang="en-US" sz="37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0791938"/>
      </p:ext>
    </p:extLst>
  </p:cSld>
  <p:clrMapOvr>
    <a:masterClrMapping/>
  </p:clrMapOvr>
  <p:transition spd="slow" advTm="18183">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a:extLst>
              <a:ext uri="{FF2B5EF4-FFF2-40B4-BE49-F238E27FC236}">
                <a16:creationId xmlns:a16="http://schemas.microsoft.com/office/drawing/2014/main" xmlns="" id="{A6AC80C6-294F-3B45-B917-B056FD1E80CE}"/>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ement/>
                    </a14:imgEffect>
                    <a14:imgEffect>
                      <a14:colorTemperature colorTemp="4250"/>
                    </a14:imgEffect>
                  </a14:imgLayer>
                </a14:imgProps>
              </a:ext>
            </a:extLst>
          </a:blip>
          <a:srcRect t="12500" b="12500"/>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AB53C941-41C4-3145-B1AC-B6DC66719B98}"/>
              </a:ext>
            </a:extLst>
          </p:cNvPr>
          <p:cNvSpPr txBox="1"/>
          <p:nvPr/>
        </p:nvSpPr>
        <p:spPr>
          <a:xfrm>
            <a:off x="956930" y="2062302"/>
            <a:ext cx="10260419" cy="1938992"/>
          </a:xfrm>
          <a:prstGeom prst="rect">
            <a:avLst/>
          </a:prstGeom>
          <a:noFill/>
        </p:spPr>
        <p:txBody>
          <a:bodyPr wrap="square" rtlCol="0">
            <a:spAutoFit/>
          </a:bodyPr>
          <a:lstStyle/>
          <a:p>
            <a:pPr algn="ctr"/>
            <a:r>
              <a:rPr lang="x-none" sz="6000" b="1" i="1" dirty="0">
                <a:solidFill>
                  <a:srgbClr val="7030A0"/>
                </a:solidFill>
                <a:latin typeface="Times New Roman" pitchFamily="18" charset="0"/>
                <a:cs typeface="Times New Roman" pitchFamily="18" charset="0"/>
              </a:rPr>
              <a:t>CẢM ƠN CÁC EM!</a:t>
            </a:r>
          </a:p>
          <a:p>
            <a:pPr algn="ctr"/>
            <a:r>
              <a:rPr lang="x-none" sz="6000" b="1" i="1" dirty="0">
                <a:solidFill>
                  <a:srgbClr val="7030A0"/>
                </a:solidFill>
                <a:latin typeface="Times New Roman" pitchFamily="18" charset="0"/>
                <a:cs typeface="Times New Roman" pitchFamily="18" charset="0"/>
              </a:rPr>
              <a:t>CHÚC CÁC EM HỌC TỐT!</a:t>
            </a:r>
          </a:p>
        </p:txBody>
      </p:sp>
    </p:spTree>
    <p:extLst>
      <p:ext uri="{BB962C8B-B14F-4D97-AF65-F5344CB8AC3E}">
        <p14:creationId xmlns:p14="http://schemas.microsoft.com/office/powerpoint/2010/main" val="2060593906"/>
      </p:ext>
    </p:extLst>
  </p:cSld>
  <p:clrMapOvr>
    <a:masterClrMapping/>
  </p:clrMapOvr>
  <mc:AlternateContent xmlns:mc="http://schemas.openxmlformats.org/markup-compatibility/2006" xmlns:p14="http://schemas.microsoft.com/office/powerpoint/2010/main">
    <mc:Choice Requires="p14">
      <p:transition spd="slow" p14:dur="2000" advTm="4462"/>
    </mc:Choice>
    <mc:Fallback xmlns="">
      <p:transition spd="slow" advTm="44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22940" y="2081801"/>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6" name="Picture 5" descr="C:\Users\Admin\Pictures\Screenshots\Screenshot (57).png"/>
          <p:cNvPicPr/>
          <p:nvPr/>
        </p:nvPicPr>
        <p:blipFill>
          <a:blip r:embed="rId3" cstate="print">
            <a:extLst>
              <a:ext uri="{28A0092B-C50C-407E-A947-70E740481C1C}">
                <a14:useLocalDpi xmlns:a14="http://schemas.microsoft.com/office/drawing/2010/main" val="0"/>
              </a:ext>
            </a:extLst>
          </a:blip>
          <a:srcRect l="12737" t="13202" r="9793" b="21370"/>
          <a:stretch>
            <a:fillRect/>
          </a:stretch>
        </p:blipFill>
        <p:spPr bwMode="auto">
          <a:xfrm>
            <a:off x="218689" y="2716371"/>
            <a:ext cx="6054519" cy="4067201"/>
          </a:xfrm>
          <a:prstGeom prst="rect">
            <a:avLst/>
          </a:prstGeom>
          <a:noFill/>
          <a:ln>
            <a:noFill/>
          </a:ln>
        </p:spPr>
      </p:pic>
      <p:sp>
        <p:nvSpPr>
          <p:cNvPr id="7" name="Cloud Callout 6"/>
          <p:cNvSpPr/>
          <p:nvPr/>
        </p:nvSpPr>
        <p:spPr>
          <a:xfrm>
            <a:off x="6273209" y="1940794"/>
            <a:ext cx="5918792" cy="2809177"/>
          </a:xfrm>
          <a:prstGeom prst="cloudCallout">
            <a:avLst>
              <a:gd name="adj1" fmla="val -54655"/>
              <a:gd name="adj2" fmla="val 5070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vi-VN" sz="2800" dirty="0" smtClean="0">
                <a:solidFill>
                  <a:srgbClr val="FF0000"/>
                </a:solidFill>
                <a:latin typeface="Times New Roman" panose="02020603050405020304" pitchFamily="18" charset="0"/>
                <a:cs typeface="Times New Roman" panose="02020603050405020304" pitchFamily="18" charset="0"/>
              </a:rPr>
              <a:t>Em </a:t>
            </a:r>
            <a:r>
              <a:rPr lang="vi-VN" sz="2800" dirty="0">
                <a:solidFill>
                  <a:srgbClr val="FF0000"/>
                </a:solidFill>
                <a:latin typeface="Times New Roman" panose="02020603050405020304" pitchFamily="18" charset="0"/>
                <a:cs typeface="Times New Roman" panose="02020603050405020304" pitchFamily="18" charset="0"/>
              </a:rPr>
              <a:t>hãy cho biết tên gọi nước ta thời kì thuộc Hán và thuộc Đường, các đơn vị hành chính, người đứng đầu.</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6096000" y="2941345"/>
            <a:ext cx="6050844" cy="2980990"/>
          </a:xfrm>
          <a:prstGeom prst="cloudCallout">
            <a:avLst>
              <a:gd name="adj1" fmla="val -53905"/>
              <a:gd name="adj2" fmla="val 4780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quyền</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quyền</a:t>
            </a:r>
            <a:r>
              <a:rPr lang="en-US" sz="2800" dirty="0">
                <a:solidFill>
                  <a:srgbClr val="FF0000"/>
                </a:solidFill>
                <a:latin typeface="Times New Roman" panose="02020603050405020304" pitchFamily="18" charset="0"/>
                <a:cs typeface="Times New Roman" panose="02020603050405020304" pitchFamily="18" charset="0"/>
              </a:rPr>
              <a:t> An Nam </a:t>
            </a:r>
            <a:r>
              <a:rPr lang="en-US" sz="2800" dirty="0" err="1">
                <a:solidFill>
                  <a:srgbClr val="FF0000"/>
                </a:solidFill>
                <a:latin typeface="Times New Roman" panose="02020603050405020304" pitchFamily="18" charset="0"/>
                <a:cs typeface="Times New Roman" panose="02020603050405020304" pitchFamily="18" charset="0"/>
              </a:rPr>
              <a:t>Đô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i="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3764214"/>
      </p:ext>
    </p:extLst>
  </p:cSld>
  <p:clrMapOvr>
    <a:masterClrMapping/>
  </p:clrMapOvr>
  <p:transition spd="slow" advTm="13896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7"/>
                                        </p:tgtEl>
                                      </p:cBhvr>
                                    </p:animEffect>
                                    <p:anim calcmode="lin" valueType="num">
                                      <p:cBhvr>
                                        <p:cTn id="31" dur="1000"/>
                                        <p:tgtEl>
                                          <p:spTgt spid="7"/>
                                        </p:tgtEl>
                                        <p:attrNameLst>
                                          <p:attrName>ppt_x</p:attrName>
                                        </p:attrNameLst>
                                      </p:cBhvr>
                                      <p:tavLst>
                                        <p:tav tm="0">
                                          <p:val>
                                            <p:strVal val="ppt_x"/>
                                          </p:val>
                                        </p:tav>
                                        <p:tav tm="100000">
                                          <p:val>
                                            <p:strVal val="ppt_x"/>
                                          </p:val>
                                        </p:tav>
                                      </p:tavLst>
                                    </p:anim>
                                    <p:anim calcmode="lin" valueType="num">
                                      <p:cBhvr>
                                        <p:cTn id="32" dur="1000"/>
                                        <p:tgtEl>
                                          <p:spTgt spid="7"/>
                                        </p:tgtEl>
                                        <p:attrNameLst>
                                          <p:attrName>ppt_y</p:attrName>
                                        </p:attrNameLst>
                                      </p:cBhvr>
                                      <p:tavLst>
                                        <p:tav tm="0">
                                          <p:val>
                                            <p:strVal val="ppt_y"/>
                                          </p:val>
                                        </p:tav>
                                        <p:tav tm="100000">
                                          <p:val>
                                            <p:strVal val="ppt_y+.1"/>
                                          </p:val>
                                        </p:tav>
                                      </p:tavLst>
                                    </p:anim>
                                    <p:set>
                                      <p:cBhvr>
                                        <p:cTn id="33" dur="1" fill="hold">
                                          <p:stCondLst>
                                            <p:cond delay="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7"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6645350" cy="6858000"/>
          </a:xfrm>
          <a:prstGeom prst="rect">
            <a:avLst/>
          </a:prstGeom>
        </p:spPr>
      </p:pic>
      <p:sp>
        <p:nvSpPr>
          <p:cNvPr id="4" name="Rectangle 3"/>
          <p:cNvSpPr/>
          <p:nvPr/>
        </p:nvSpPr>
        <p:spPr>
          <a:xfrm>
            <a:off x="340243" y="6528396"/>
            <a:ext cx="5635256" cy="318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LƯỢC ĐỒ NƯỚC TA THỜI HÁN </a:t>
            </a:r>
            <a:endParaRPr lang="vi-VN" sz="2800" b="1" dirty="0">
              <a:solidFill>
                <a:srgbClr val="FF0000"/>
              </a:solidFill>
              <a:latin typeface="Times New Roman" pitchFamily="18" charset="0"/>
              <a:cs typeface="Times New Roman" pitchFamily="18" charset="0"/>
            </a:endParaRPr>
          </a:p>
        </p:txBody>
      </p:sp>
      <p:sp>
        <p:nvSpPr>
          <p:cNvPr id="5" name="Cloud Callout 4"/>
          <p:cNvSpPr/>
          <p:nvPr/>
        </p:nvSpPr>
        <p:spPr>
          <a:xfrm>
            <a:off x="6229762" y="1344771"/>
            <a:ext cx="5880722" cy="2494798"/>
          </a:xfrm>
          <a:prstGeom prst="cloudCallout">
            <a:avLst>
              <a:gd name="adj1" fmla="val -58316"/>
              <a:gd name="adj2" fmla="val 8957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gộp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6 </a:t>
            </a:r>
            <a:r>
              <a:rPr lang="en-US" sz="2800" dirty="0" err="1">
                <a:solidFill>
                  <a:srgbClr val="FF0000"/>
                </a:solidFill>
                <a:latin typeface="Times New Roman" panose="02020603050405020304" pitchFamily="18" charset="0"/>
                <a:cs typeface="Times New Roman" panose="02020603050405020304" pitchFamily="18" charset="0"/>
              </a:rPr>
              <a:t>quận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Châu</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6343806"/>
      </p:ext>
    </p:extLst>
  </p:cSld>
  <p:clrMapOvr>
    <a:masterClrMapping/>
  </p:clrMapOvr>
  <p:transition spd="slow" advTm="1657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93061" y="2068443"/>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2214" y="2561366"/>
            <a:ext cx="11023599" cy="1707134"/>
          </a:xfrm>
          <a:prstGeom prst="rect">
            <a:avLst/>
          </a:prstGeom>
        </p:spPr>
        <p:txBody>
          <a:bodyPr wrap="square">
            <a:spAutoFit/>
          </a:bodyPr>
          <a:lstStyle/>
          <a:p>
            <a:pPr>
              <a:lnSpc>
                <a:spcPct val="115000"/>
              </a:lnSpc>
              <a:spcAft>
                <a:spcPts val="10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gộp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Aft>
                <a:spcPts val="10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679,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 Nam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phủ</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72214" y="4294115"/>
            <a:ext cx="11002333" cy="1083374"/>
          </a:xfrm>
          <a:prstGeom prst="rect">
            <a:avLst/>
          </a:prstGeom>
        </p:spPr>
        <p:txBody>
          <a:bodyPr wrap="square">
            <a:spAutoFit/>
          </a:bodyPr>
          <a:lstStyle/>
          <a:p>
            <a:pPr algn="just">
              <a:lnSpc>
                <a:spcPct val="115000"/>
              </a:lnSpc>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mưu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586" y="1754935"/>
            <a:ext cx="685800" cy="830997"/>
          </a:xfrm>
          <a:prstGeom prst="rect">
            <a:avLst/>
          </a:prstGeom>
          <a:noFill/>
        </p:spPr>
        <p:txBody>
          <a:bodyPr wrap="square">
            <a:spAutoFit/>
          </a:bodyPr>
          <a:lstStyle/>
          <a:p>
            <a:r>
              <a:rPr lang="vi-VN" sz="4800" dirty="0">
                <a:ln w="9525">
                  <a:solidFill>
                    <a:schemeClr val="tx1"/>
                  </a:solidFill>
                </a:ln>
                <a:solidFill>
                  <a:srgbClr val="000000"/>
                </a:solidFill>
                <a:latin typeface="Times New Roman" pitchFamily="18" charset="0"/>
                <a:cs typeface="Times New Roman" pitchFamily="18" charset="0"/>
                <a:sym typeface="Wingdings"/>
              </a:rPr>
              <a:t></a:t>
            </a:r>
            <a:endParaRPr lang="en-US" sz="4800" dirty="0">
              <a:ln w="9525">
                <a:solidFill>
                  <a:schemeClr val="tx1"/>
                </a:solidFill>
              </a:ln>
              <a:solidFill>
                <a:srgbClr val="000000"/>
              </a:solidFill>
            </a:endParaRPr>
          </a:p>
        </p:txBody>
      </p:sp>
    </p:spTree>
    <p:custDataLst>
      <p:tags r:id="rId1"/>
    </p:custDataLst>
    <p:extLst>
      <p:ext uri="{BB962C8B-B14F-4D97-AF65-F5344CB8AC3E}">
        <p14:creationId xmlns:p14="http://schemas.microsoft.com/office/powerpoint/2010/main" val="1789613669"/>
      </p:ext>
    </p:extLst>
  </p:cSld>
  <p:clrMapOvr>
    <a:masterClrMapping/>
  </p:clrMapOvr>
  <p:transition spd="slow" advTm="1757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0"/>
            <a:ext cx="12192000" cy="1384995"/>
          </a:xfrm>
          <a:prstGeom prst="rect">
            <a:avLst/>
          </a:prstGeom>
          <a:noFill/>
        </p:spPr>
        <p:txBody>
          <a:bodyPr wrap="square" rtlCol="0">
            <a:spAutoFit/>
          </a:bodyP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16: CHÍNH </a:t>
            </a:r>
            <a:r>
              <a:rPr lang="en-US" sz="2800" b="1" dirty="0">
                <a:solidFill>
                  <a:schemeClr val="accent5">
                    <a:lumMod val="75000"/>
                  </a:schemeClr>
                </a:solidFill>
                <a:latin typeface="Times New Roman" panose="02020603050405020304" pitchFamily="18" charset="0"/>
                <a:cs typeface="Times New Roman" panose="02020603050405020304" pitchFamily="18" charset="0"/>
              </a:rPr>
              <a:t>SÁCH CAI TRỊ CỦA CÁC TRIỀU ĐẠI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PHONG KIẾN PHƯƠNG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BẮC VÀ SỰ CHUYỂN BIẾN CỦA VIỆT NAM </a:t>
            </a: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THỜI </a:t>
            </a:r>
            <a:r>
              <a:rPr lang="en-US" sz="2800" b="1" dirty="0">
                <a:solidFill>
                  <a:schemeClr val="accent5">
                    <a:lumMod val="75000"/>
                  </a:schemeClr>
                </a:solidFill>
                <a:latin typeface="Times New Roman" panose="02020603050405020304" pitchFamily="18" charset="0"/>
                <a:cs typeface="Times New Roman" panose="02020603050405020304" pitchFamily="18" charset="0"/>
              </a:rPr>
              <a:t>KÌ BẮC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THUỘC</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 y="1537004"/>
            <a:ext cx="10526233" cy="5336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B050"/>
                </a:solidFill>
                <a:latin typeface="Times New Roman" panose="02020603050405020304" pitchFamily="18" charset="0"/>
                <a:cs typeface="Times New Roman" panose="02020603050405020304" pitchFamily="18" charset="0"/>
              </a:rPr>
              <a:t>I. </a:t>
            </a:r>
            <a:r>
              <a:rPr lang="en-US" sz="2800" b="1" dirty="0" err="1" smtClean="0">
                <a:solidFill>
                  <a:srgbClr val="00B050"/>
                </a:solidFill>
                <a:latin typeface="Times New Roman" panose="02020603050405020304" pitchFamily="18" charset="0"/>
                <a:cs typeface="Times New Roman" panose="02020603050405020304" pitchFamily="18" charset="0"/>
              </a:rPr>
              <a:t>Chính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sách</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cai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trị</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của</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các</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triều</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đại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phong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kiến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phương</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a:t>
            </a:r>
            <a:r>
              <a:rPr lang="en-US" sz="2800" b="1" dirty="0" err="1" smtClean="0">
                <a:solidFill>
                  <a:srgbClr val="00B050"/>
                </a:solidFill>
                <a:latin typeface="Times New Roman" panose="02020603050405020304" pitchFamily="18" charset="0"/>
                <a:cs typeface="Times New Roman" panose="02020603050405020304" pitchFamily="18" charset="0"/>
              </a:rPr>
              <a:t>ắc</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22940" y="2081801"/>
            <a:ext cx="4538134" cy="4591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Tổ</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máy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22940" y="2540988"/>
            <a:ext cx="5711146" cy="4710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bóc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6" name="Picture 5" descr="C:\Users\Admin\Pictures\Screenshots\Screenshot (58).png"/>
          <p:cNvPicPr/>
          <p:nvPr/>
        </p:nvPicPr>
        <p:blipFill>
          <a:blip r:embed="rId3">
            <a:extLst>
              <a:ext uri="{28A0092B-C50C-407E-A947-70E740481C1C}">
                <a14:useLocalDpi xmlns:a14="http://schemas.microsoft.com/office/drawing/2010/main" val="0"/>
              </a:ext>
            </a:extLst>
          </a:blip>
          <a:srcRect l="48994" t="17876" r="28246" b="40080"/>
          <a:stretch>
            <a:fillRect/>
          </a:stretch>
        </p:blipFill>
        <p:spPr bwMode="auto">
          <a:xfrm>
            <a:off x="7368363" y="2081801"/>
            <a:ext cx="4823637" cy="4724774"/>
          </a:xfrm>
          <a:prstGeom prst="rect">
            <a:avLst/>
          </a:prstGeom>
          <a:noFill/>
          <a:ln>
            <a:noFill/>
          </a:ln>
        </p:spPr>
      </p:pic>
      <p:sp>
        <p:nvSpPr>
          <p:cNvPr id="7" name="Cloud Callout 6"/>
          <p:cNvSpPr/>
          <p:nvPr/>
        </p:nvSpPr>
        <p:spPr>
          <a:xfrm>
            <a:off x="542259" y="3179135"/>
            <a:ext cx="5964865" cy="2635492"/>
          </a:xfrm>
          <a:prstGeom prst="cloudCallout">
            <a:avLst>
              <a:gd name="adj1" fmla="val 66422"/>
              <a:gd name="adj2" fmla="val 3189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chính sách bóc lột về kinh tế đối với nước ta như thế nào?</a:t>
            </a:r>
            <a:endParaRPr lang="en-US" sz="28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528833"/>
      </p:ext>
    </p:extLst>
  </p:cSld>
  <p:clrMapOvr>
    <a:masterClrMapping/>
  </p:clrMapOvr>
  <p:transition spd="slow" advTm="3026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b="4762"/>
          <a:stretch>
            <a:fillRect/>
          </a:stretch>
        </p:blipFill>
        <p:spPr bwMode="auto">
          <a:xfrm>
            <a:off x="1" y="0"/>
            <a:ext cx="4221125" cy="32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6799" b="7143"/>
          <a:stretch>
            <a:fillRect/>
          </a:stretch>
        </p:blipFill>
        <p:spPr bwMode="auto">
          <a:xfrm>
            <a:off x="8045302" y="-2"/>
            <a:ext cx="4146698" cy="32216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b="16667"/>
          <a:stretch>
            <a:fillRect/>
          </a:stretch>
        </p:blipFill>
        <p:spPr bwMode="auto">
          <a:xfrm>
            <a:off x="8045302" y="3381153"/>
            <a:ext cx="4146698" cy="347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ADMIN\Pictures\tài liệu làm giáo án\Traiv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81153"/>
            <a:ext cx="4221126" cy="347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scan0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26" y="1233378"/>
            <a:ext cx="3824176" cy="419986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272516" y="361506"/>
            <a:ext cx="3721395" cy="5741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5">
                    <a:lumMod val="75000"/>
                  </a:schemeClr>
                </a:solidFill>
                <a:latin typeface="Times New Roman" pitchFamily="18" charset="0"/>
                <a:cs typeface="Times New Roman" pitchFamily="18" charset="0"/>
              </a:rPr>
              <a:t>SẢN VẬT QUÝ</a:t>
            </a:r>
            <a:endParaRPr lang="en-US" sz="4000" b="1"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79968081"/>
      </p:ext>
    </p:extLst>
  </p:cSld>
  <p:clrMapOvr>
    <a:masterClrMapping/>
  </p:clrMapOvr>
  <mc:AlternateContent xmlns:mc="http://schemas.openxmlformats.org/markup-compatibility/2006" xmlns:p14="http://schemas.microsoft.com/office/powerpoint/2010/main">
    <mc:Choice Requires="p14">
      <p:transition spd="slow" p14:dur="800" advTm="7447">
        <p:circle/>
      </p:transition>
    </mc:Choice>
    <mc:Fallback xmlns="">
      <p:transition spd="slow" advTm="7447">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Pictures\tài liệu làm giáo án\5AUFOCCAATVXFUCAJJGZ38CAAXHICTCAJCB4D3CA8TQAFKCAKUNYEZCAYDV587CAFPJ14ACAR5R930CAJL4Y1XCAEPRH12CA8J6WYVCAX9KPL5CAEEIDT2CA53GKXACABMOXTPCA1CUPRCCAZFGM2MCAZ2HM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 y="0"/>
            <a:ext cx="5867284" cy="5688420"/>
          </a:xfrm>
          <a:prstGeom prst="rect">
            <a:avLst/>
          </a:prstGeom>
          <a:solidFill>
            <a:srgbClr val="FFFFFF"/>
          </a:solidFill>
          <a:ln w="38100" cap="sq">
            <a:solidFill>
              <a:srgbClr val="000000"/>
            </a:solidFill>
            <a:miter lim="800000"/>
            <a:headEnd/>
            <a:tailEnd/>
          </a:ln>
          <a:effectLst>
            <a:outerShdw dist="38100" dir="2700000" algn="tl" rotWithShape="0">
              <a:srgbClr val="000000">
                <a:alpha val="42999"/>
              </a:srgbClr>
            </a:outerShdw>
          </a:effectLst>
        </p:spPr>
      </p:pic>
      <p:pic>
        <p:nvPicPr>
          <p:cNvPr id="3" name="Picture 31" descr="6326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21" y="967563"/>
            <a:ext cx="6032765" cy="58904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222744" y="5964865"/>
            <a:ext cx="3498112"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5">
                    <a:lumMod val="75000"/>
                  </a:schemeClr>
                </a:solidFill>
                <a:latin typeface="Times New Roman" pitchFamily="18" charset="0"/>
                <a:cs typeface="Times New Roman" pitchFamily="18" charset="0"/>
              </a:rPr>
              <a:t>MUỐI</a:t>
            </a:r>
            <a:endParaRPr lang="en-US" sz="4000" b="1" dirty="0">
              <a:solidFill>
                <a:schemeClr val="accent5">
                  <a:lumMod val="75000"/>
                </a:schemeClr>
              </a:solidFill>
              <a:latin typeface="Times New Roman" pitchFamily="18" charset="0"/>
              <a:cs typeface="Times New Roman" pitchFamily="18" charset="0"/>
            </a:endParaRPr>
          </a:p>
        </p:txBody>
      </p:sp>
      <p:sp>
        <p:nvSpPr>
          <p:cNvPr id="5" name="Rectangle 4"/>
          <p:cNvSpPr/>
          <p:nvPr/>
        </p:nvSpPr>
        <p:spPr>
          <a:xfrm>
            <a:off x="7381047" y="109869"/>
            <a:ext cx="3498112"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5">
                    <a:lumMod val="75000"/>
                  </a:schemeClr>
                </a:solidFill>
                <a:latin typeface="Times New Roman" pitchFamily="18" charset="0"/>
                <a:cs typeface="Times New Roman" pitchFamily="18" charset="0"/>
              </a:rPr>
              <a:t>SẮT</a:t>
            </a:r>
            <a:endParaRPr lang="en-US" sz="4000" b="1"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30560395"/>
      </p:ext>
    </p:extLst>
  </p:cSld>
  <p:clrMapOvr>
    <a:masterClrMapping/>
  </p:clrMapOvr>
  <mc:AlternateContent xmlns:mc="http://schemas.openxmlformats.org/markup-compatibility/2006" xmlns:p14="http://schemas.microsoft.com/office/powerpoint/2010/main">
    <mc:Choice Requires="p14">
      <p:transition spd="slow" p14:dur="800" advTm="38697">
        <p:circle/>
      </p:transition>
    </mc:Choice>
    <mc:Fallback xmlns="">
      <p:transition spd="slow" advTm="38697">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8"/>
</p:tagLst>
</file>

<file path=ppt/tags/tag10.xml><?xml version="1.0" encoding="utf-8"?>
<p:tagLst xmlns:a="http://schemas.openxmlformats.org/drawingml/2006/main" xmlns:r="http://schemas.openxmlformats.org/officeDocument/2006/relationships" xmlns:p="http://schemas.openxmlformats.org/presentationml/2006/main">
  <p:tag name="PPSNARRATION" val="18,863308578,C:\Users\admin\Desktop\SU - THPTTP\Bai 15 - Thoi Bac Thuoc.ppt\Media.ppcx"/>
  <p:tag name="TIMING" val="|1.3|4.3"/>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12.xml><?xml version="1.0" encoding="utf-8"?>
<p:tagLst xmlns:a="http://schemas.openxmlformats.org/drawingml/2006/main" xmlns:r="http://schemas.openxmlformats.org/officeDocument/2006/relationships" xmlns:p="http://schemas.openxmlformats.org/presentationml/2006/main">
  <p:tag name="TIMING" val="|0.3|3.8"/>
</p:tagLst>
</file>

<file path=ppt/tags/tag13.xml><?xml version="1.0" encoding="utf-8"?>
<p:tagLst xmlns:a="http://schemas.openxmlformats.org/drawingml/2006/main" xmlns:r="http://schemas.openxmlformats.org/officeDocument/2006/relationships" xmlns:p="http://schemas.openxmlformats.org/presentationml/2006/main">
  <p:tag name="TIMING" val="|0.4"/>
</p:tagLst>
</file>

<file path=ppt/tags/tag14.xml><?xml version="1.0" encoding="utf-8"?>
<p:tagLst xmlns:a="http://schemas.openxmlformats.org/drawingml/2006/main" xmlns:r="http://schemas.openxmlformats.org/officeDocument/2006/relationships" xmlns:p="http://schemas.openxmlformats.org/presentationml/2006/main">
  <p:tag name="TIMING" val="|0.2"/>
</p:tagLst>
</file>

<file path=ppt/tags/tag15.xml><?xml version="1.0" encoding="utf-8"?>
<p:tagLst xmlns:a="http://schemas.openxmlformats.org/drawingml/2006/main" xmlns:r="http://schemas.openxmlformats.org/officeDocument/2006/relationships" xmlns:p="http://schemas.openxmlformats.org/presentationml/2006/main">
  <p:tag name="TIMING" val="|0.3|6.1|7.4"/>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3.2"/>
</p:tagLst>
</file>

<file path=ppt/tags/tag18.xml><?xml version="1.0" encoding="utf-8"?>
<p:tagLst xmlns:a="http://schemas.openxmlformats.org/drawingml/2006/main" xmlns:r="http://schemas.openxmlformats.org/officeDocument/2006/relationships" xmlns:p="http://schemas.openxmlformats.org/presentationml/2006/main">
  <p:tag name="TIMING" val="|7.5|20.7"/>
</p:tagLst>
</file>

<file path=ppt/tags/tag19.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10.2|2.2"/>
</p:tagLst>
</file>

<file path=ppt/tags/tag3.xml><?xml version="1.0" encoding="utf-8"?>
<p:tagLst xmlns:a="http://schemas.openxmlformats.org/drawingml/2006/main" xmlns:r="http://schemas.openxmlformats.org/officeDocument/2006/relationships" xmlns:p="http://schemas.openxmlformats.org/presentationml/2006/main">
  <p:tag name="TIMING" val="|8.1|9.4|8.2|7.1|46.1|1.4|24.7|0.7"/>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3|5.8|3"/>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1.2|6.4"/>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4.6|7.9"/>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1231</TotalTime>
  <Words>1824</Words>
  <Application>Microsoft Office PowerPoint</Application>
  <PresentationFormat>Custom</PresentationFormat>
  <Paragraphs>181</Paragraphs>
  <Slides>31</Slides>
  <Notes>10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Slipstream</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Hp</cp:lastModifiedBy>
  <cp:revision>152</cp:revision>
  <dcterms:created xsi:type="dcterms:W3CDTF">2021-07-16T03:19:13Z</dcterms:created>
  <dcterms:modified xsi:type="dcterms:W3CDTF">2021-10-23T00:53:20Z</dcterms:modified>
</cp:coreProperties>
</file>