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65" r:id="rId9"/>
    <p:sldId id="267" r:id="rId10"/>
    <p:sldId id="266" r:id="rId11"/>
    <p:sldId id="263" r:id="rId12"/>
    <p:sldId id="269" r:id="rId13"/>
    <p:sldId id="270" r:id="rId14"/>
    <p:sldId id="271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>
        <p:scale>
          <a:sx n="70" d="100"/>
          <a:sy n="70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4246-5B1A-456C-BDFE-5BF4F0B411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3DC4-5E57-47DD-9A72-B53EDA39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3DC4-5E57-47DD-9A72-B53EDA3988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F2E1-1350-4A24-AAA1-B91B2924F36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0CB6-47FF-4388-BAF8-AD895F3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49"/>
            <a:ext cx="8534400" cy="11384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VIDEO BÀI GIẢNG LỊCH SỬ 8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4582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 Á GIỮA HAI CUỘC CHIẾN TRANH THẾ GIỚI (1918 – 1939)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07892"/>
            <a:ext cx="3581400" cy="29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2" y="3810000"/>
            <a:ext cx="528734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10-tran-dong-dat-toi-te-nhat-trong-lich-su_Tin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" y="809156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1975" y="257503"/>
            <a:ext cx="4827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229600" cy="5537200"/>
          </a:xfrm>
          <a:prstGeom prst="rect">
            <a:avLst/>
          </a:prstGeom>
          <a:noFill/>
          <a:ln w="63500">
            <a:solidFill>
              <a:schemeClr val="bg1"/>
            </a:solidFill>
            <a:prstDash val="lgDashDot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9 - 1923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48988" y="3200400"/>
            <a:ext cx="6888957" cy="2971800"/>
          </a:xfrm>
          <a:prstGeom prst="cloudCallout">
            <a:avLst>
              <a:gd name="adj1" fmla="val 45249"/>
              <a:gd name="adj2" fmla="val 596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phong trào đấu tranh của nhân dân </a:t>
            </a:r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 chiến tranh thế giới thứ nhât?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48988" y="2514600"/>
            <a:ext cx="8584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1918, “cuộc bạo động lúa gạo” bùng nổ, lôi cuốn 10 triệu người tham gia.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Phong trào bãi công diễn ra sôi nổi.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7-1922, Đảng Cộng sản Nhật Bản thành lập, lãnh đạo phong trào công nhân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1927, Nhật Bản lâm vào cuộc khủng hoảng tài chính.</a:t>
            </a:r>
          </a:p>
        </p:txBody>
      </p:sp>
      <p:pic>
        <p:nvPicPr>
          <p:cNvPr id="8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49" y="5926720"/>
            <a:ext cx="1222305" cy="9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katayama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786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964" y="5715000"/>
            <a:ext cx="877323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-tai-a-ma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0" y="2758678"/>
            <a:ext cx="6888957" cy="2971800"/>
          </a:xfrm>
          <a:prstGeom prst="cloudCallout">
            <a:avLst>
              <a:gd name="adj1" fmla="val 45249"/>
              <a:gd name="adj2" fmla="val 596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XX,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SG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" y="304800"/>
            <a:ext cx="91440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6201"/>
              </p:ext>
            </p:extLst>
          </p:nvPr>
        </p:nvGraphicFramePr>
        <p:xfrm>
          <a:off x="228600" y="1828800"/>
          <a:ext cx="8534400" cy="49230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74124"/>
                <a:gridCol w="3258589"/>
                <a:gridCol w="3801687"/>
              </a:tblGrid>
              <a:tr h="63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416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ổn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TK XX.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ổn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0" y="2758678"/>
            <a:ext cx="6888957" cy="2971800"/>
          </a:xfrm>
          <a:prstGeom prst="cloudCallout">
            <a:avLst>
              <a:gd name="adj1" fmla="val 45249"/>
              <a:gd name="adj2" fmla="val 596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1929-1933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667000"/>
            <a:ext cx="8683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1929,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0" i="0" dirty="0" smtClean="0"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r>
              <a:rPr lang="vi-VN" sz="30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Giáng một đòn nặng nề vào nền kinh tế Nhật Bản.</a:t>
            </a:r>
          </a:p>
        </p:txBody>
      </p:sp>
      <p:pic>
        <p:nvPicPr>
          <p:cNvPr id="8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0" y="5730478"/>
            <a:ext cx="1450019" cy="11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48768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667000"/>
            <a:ext cx="8683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vi-VN" sz="3000" b="0" i="0" dirty="0">
              <a:solidFill>
                <a:srgbClr val="000000"/>
              </a:solidFill>
              <a:effectLst/>
              <a:latin typeface="+mj-lt"/>
              <a:ea typeface="MS Mincho" pitchFamily="49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05614"/>
              </p:ext>
            </p:extLst>
          </p:nvPr>
        </p:nvGraphicFramePr>
        <p:xfrm>
          <a:off x="274093" y="2943999"/>
          <a:ext cx="8305800" cy="1838325"/>
        </p:xfrm>
        <a:graphic>
          <a:graphicData uri="http://schemas.openxmlformats.org/drawingml/2006/table">
            <a:tbl>
              <a:tblPr/>
              <a:tblGrid>
                <a:gridCol w="4374107"/>
                <a:gridCol w="393169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32.5%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CHÍNH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Những nét chung về phong trào độc lập dân tộc ở châu Á (1918- 1939)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cuộc đấu tranh tiêu biểu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47850" y="2667000"/>
            <a:ext cx="7091149" cy="2758678"/>
          </a:xfrm>
          <a:prstGeom prst="cloudCallout">
            <a:avLst>
              <a:gd name="adj1" fmla="val 45249"/>
              <a:gd name="adj2" fmla="val 596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87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5212557"/>
            <a:ext cx="1645443" cy="16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793" y="2439473"/>
            <a:ext cx="86833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1929,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0" i="0" dirty="0" smtClean="0"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r>
              <a:rPr lang="vi-VN" sz="300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Giáng một đòn nặng nề vào nền kinh tế Nhật Bản.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9/1931,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sz="3000" b="0" i="0" dirty="0">
              <a:solidFill>
                <a:srgbClr val="000000"/>
              </a:solidFill>
              <a:effectLst/>
              <a:latin typeface="+mj-lt"/>
              <a:ea typeface="MS Mincho" pitchFamily="49" charset="-128"/>
            </a:endParaRPr>
          </a:p>
        </p:txBody>
      </p:sp>
      <p:pic>
        <p:nvPicPr>
          <p:cNvPr id="7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0" y="5730478"/>
            <a:ext cx="1450019" cy="11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7" y="2895600"/>
            <a:ext cx="4661936" cy="321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70" y="2868572"/>
            <a:ext cx="4434429" cy="32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1821" y="6248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ản tấn công vùng đông bắc trung quốc 1931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1" y="990844"/>
            <a:ext cx="9144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537" y="2493086"/>
            <a:ext cx="86833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1929,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i="0" dirty="0" smtClean="0"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/>
            <a:r>
              <a:rPr lang="vi-VN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Giáng một đòn nặng nề vào nền kinh tế Nhật Bản.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9/1931,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000" b="0" i="0" dirty="0">
              <a:solidFill>
                <a:srgbClr val="000000"/>
              </a:solidFill>
              <a:effectLst/>
              <a:latin typeface="+mj-lt"/>
              <a:ea typeface="MS Mincho" pitchFamily="49" charset="-128"/>
            </a:endParaRPr>
          </a:p>
        </p:txBody>
      </p:sp>
      <p:pic>
        <p:nvPicPr>
          <p:cNvPr id="7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1" y="6096244"/>
            <a:ext cx="969950" cy="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495800" cy="599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1"/>
            <a:ext cx="4114800" cy="58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7936" y="6214996"/>
            <a:ext cx="467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bản_Hideki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Tojo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57" y="6238458"/>
            <a:ext cx="291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 smtClean="0">
                <a:solidFill>
                  <a:srgbClr val="0033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Nhật</a:t>
            </a:r>
            <a:r>
              <a:rPr lang="en-US" sz="2400" b="1" i="0" dirty="0" smtClean="0">
                <a:solidFill>
                  <a:srgbClr val="0033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400" b="1" i="0" dirty="0" err="1" smtClean="0">
                <a:solidFill>
                  <a:srgbClr val="0033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hoàng</a:t>
            </a:r>
            <a:r>
              <a:rPr lang="en-US" sz="2400" b="1" i="0" dirty="0" smtClean="0">
                <a:solidFill>
                  <a:srgbClr val="0033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Hirohito</a:t>
            </a:r>
            <a:endParaRPr lang="en-US" sz="24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47850" y="2667000"/>
            <a:ext cx="7091149" cy="2758678"/>
          </a:xfrm>
          <a:prstGeom prst="cloudCallout">
            <a:avLst>
              <a:gd name="adj1" fmla="val 45249"/>
              <a:gd name="adj2" fmla="val 596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đấu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xít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1929-1939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5212558"/>
            <a:ext cx="1645442" cy="164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514600"/>
            <a:ext cx="86833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000" b="0" i="0" dirty="0">
              <a:solidFill>
                <a:srgbClr val="000000"/>
              </a:solidFill>
              <a:effectLst/>
              <a:latin typeface="+mj-lt"/>
              <a:ea typeface="MS Mincho" pitchFamily="49" charset="-128"/>
            </a:endParaRPr>
          </a:p>
        </p:txBody>
      </p:sp>
      <p:pic>
        <p:nvPicPr>
          <p:cNvPr id="6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8" y="5753225"/>
            <a:ext cx="1370321" cy="10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454891" y="1524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6700" y="1524000"/>
            <a:ext cx="87249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TRẢ LỜI CÁC CÂU HỎI SAU:</a:t>
            </a:r>
          </a:p>
          <a:p>
            <a:pPr marL="342900" indent="-342900" algn="just" eaLnBrk="1" hangingPunct="1"/>
            <a:r>
              <a:rPr lang="vi-VN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vi-VN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Tình hình nước Nhật trong những năm 1918- 1929 ?</a:t>
            </a:r>
          </a:p>
          <a:p>
            <a:pPr marL="342900" indent="-342900" algn="just" eaLnBrk="1" hangingPunct="1"/>
            <a:r>
              <a:rPr lang="vi-VN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2. Vì sao giới cầm quyền Nhật tiến hành chiến tranh xâm lược, bành trướng ra bên ngoài ?</a:t>
            </a:r>
          </a:p>
          <a:p>
            <a:pPr marL="342900" indent="-342900" algn="just" eaLnBrk="1" hangingPunct="1"/>
            <a:r>
              <a:rPr lang="vi-VN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3. Cuộc đấu tranh chống phát xít của nhân dân lao động Nhật ?</a:t>
            </a:r>
            <a:endParaRPr lang="en-US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7740" y="4040874"/>
            <a:ext cx="85514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</a:rPr>
              <a:t>CHUẨN BỊ NỘI DUNG TIẾP THEO:</a:t>
            </a:r>
          </a:p>
          <a:p>
            <a:pPr algn="just"/>
            <a:r>
              <a:rPr lang="vi-VN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Những nét chung về phong trào độc lập dân tộc ở châu Á (1918- 1939)</a:t>
            </a:r>
            <a:endParaRPr lang="en-US" sz="2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số cuộc đấu tranh tiêu biểu</a:t>
            </a:r>
            <a:endParaRPr lang="en-US" sz="2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6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429000" y="6678613"/>
            <a:ext cx="23145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800">
                <a:solidFill>
                  <a:srgbClr val="FF0000"/>
                </a:solidFill>
              </a:rPr>
              <a:t>0978056611</a:t>
            </a:r>
          </a:p>
        </p:txBody>
      </p:sp>
    </p:spTree>
    <p:extLst>
      <p:ext uri="{BB962C8B-B14F-4D97-AF65-F5344CB8AC3E}">
        <p14:creationId xmlns:p14="http://schemas.microsoft.com/office/powerpoint/2010/main" val="2974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lac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 w="28575">
            <a:pattFill prst="pct5">
              <a:fgClr>
                <a:schemeClr val="folHlink"/>
              </a:fgClr>
              <a:bgClr>
                <a:srgbClr val="FF0066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sia full map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32" y="844192"/>
            <a:ext cx="8820808" cy="5858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7620000" y="990600"/>
            <a:ext cx="13716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9334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764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Ctr="1">
            <a:normAutofit/>
          </a:bodyPr>
          <a:lstStyle/>
          <a:p>
            <a:pPr algn="just"/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374.000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km2,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Á.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cs typeface="Times New Roman" pitchFamily="18" charset="0"/>
              </a:rPr>
              <a:t>”…</a:t>
            </a:r>
            <a:endParaRPr lang="vi-VN" sz="2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2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7" y="4602957"/>
            <a:ext cx="2255043" cy="22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48988" y="2590800"/>
            <a:ext cx="7315200" cy="2667000"/>
          </a:xfrm>
          <a:prstGeom prst="cloudCallout">
            <a:avLst>
              <a:gd name="adj1" fmla="val 50400"/>
              <a:gd name="adj2" fmla="val 8861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632458"/>
            <a:ext cx="853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Mĩ</a:t>
            </a:r>
            <a:r>
              <a:rPr lang="en-US" sz="3000" dirty="0" smtClean="0">
                <a:latin typeface="Times New Roman" pitchFamily="18" charset="0"/>
              </a:rPr>
              <a:t>)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được nhiều lợi nhuận, nhất là về kinh tế.</a:t>
            </a:r>
          </a:p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- Sau chiến tranh, Kinh tế ngày càng gặp khó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). </a:t>
            </a:r>
          </a:p>
          <a:p>
            <a:endParaRPr lang="en-US" dirty="0"/>
          </a:p>
        </p:txBody>
      </p:sp>
      <p:pic>
        <p:nvPicPr>
          <p:cNvPr id="8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59570"/>
            <a:ext cx="1143000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9906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(1918 – 1939)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988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CHÂU Á GIỮA HAI CUỘC CHIẾN TRANH THẾ GIỚI (1918 – 1939)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52" y="5326039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-28433" y="2695055"/>
            <a:ext cx="5057633" cy="2630984"/>
          </a:xfrm>
          <a:prstGeom prst="cloudCallout">
            <a:avLst>
              <a:gd name="adj1" fmla="val 5141"/>
              <a:gd name="adj2" fmla="val 9151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695055"/>
            <a:ext cx="3806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defRPr/>
            </a:pP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defRPr/>
            </a:pP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endParaRPr lang="en-US" sz="2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…)</a:t>
            </a:r>
          </a:p>
          <a:p>
            <a:pPr lvl="0" algn="just"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2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Tokyo, Yokohama (9.1923)</a:t>
            </a:r>
          </a:p>
        </p:txBody>
      </p:sp>
    </p:spTree>
    <p:extLst>
      <p:ext uri="{BB962C8B-B14F-4D97-AF65-F5344CB8AC3E}">
        <p14:creationId xmlns:p14="http://schemas.microsoft.com/office/powerpoint/2010/main" val="12849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e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0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6200" y="0"/>
            <a:ext cx="90678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8.3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rich-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143 000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1640</Words>
  <Application>Microsoft Office PowerPoint</Application>
  <PresentationFormat>On-screen Show (4:3)</PresentationFormat>
  <Paragraphs>138</Paragraphs>
  <Slides>27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PHÒNG GIÁO DỤC VÀ ĐÀO TẠO QUẬN GÒ VẤP VIDEO BÀI GIẢNG LỊCH SỬ 8</vt:lpstr>
      <vt:lpstr>CHỦ ĐỀ: CHÂU Á GIỮA HAI CUỘC CHIẾN TRANH THẾ GIỚI (1918 – 1939)  </vt:lpstr>
      <vt:lpstr>PowerPoint Presentation</vt:lpstr>
      <vt:lpstr>Là một quốc gia đảo hình vòng cung, có diện tích khoảng 374.000 km2, nằm theo sườn phía đông lục địa châu Á. Gồm 4 đảo chính. Mệnh danh “xứ sở hoa anh đào”, “đất nước mặt trời mọc”…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I. Nhật Bản giữa hai cuộc chiến tranh thế giới (1918 – 1939) 1. Nhật Bản sau Chiến tranh thế giới thứ nhất.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 VIDEO BÀI GIẢNG LỊCH SỬ 8</dc:title>
  <dc:creator>ha</dc:creator>
  <cp:lastModifiedBy>ha</cp:lastModifiedBy>
  <cp:revision>21</cp:revision>
  <dcterms:created xsi:type="dcterms:W3CDTF">2021-10-22T08:09:39Z</dcterms:created>
  <dcterms:modified xsi:type="dcterms:W3CDTF">2021-12-15T03:08:31Z</dcterms:modified>
</cp:coreProperties>
</file>